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75"/>
  </p:handoutMasterIdLst>
  <p:sldIdLst>
    <p:sldId id="344" r:id="rId3"/>
    <p:sldId id="1395" r:id="rId4"/>
    <p:sldId id="1396" r:id="rId5"/>
    <p:sldId id="270" r:id="rId6"/>
    <p:sldId id="822" r:id="rId8"/>
    <p:sldId id="824" r:id="rId9"/>
    <p:sldId id="823" r:id="rId10"/>
    <p:sldId id="273" r:id="rId11"/>
    <p:sldId id="279" r:id="rId12"/>
    <p:sldId id="272" r:id="rId13"/>
    <p:sldId id="1477" r:id="rId14"/>
    <p:sldId id="281" r:id="rId15"/>
    <p:sldId id="282" r:id="rId16"/>
    <p:sldId id="896" r:id="rId17"/>
    <p:sldId id="456" r:id="rId18"/>
    <p:sldId id="966" r:id="rId19"/>
    <p:sldId id="967" r:id="rId20"/>
    <p:sldId id="275" r:id="rId21"/>
    <p:sldId id="461" r:id="rId22"/>
    <p:sldId id="460" r:id="rId23"/>
    <p:sldId id="284" r:id="rId24"/>
    <p:sldId id="276" r:id="rId25"/>
    <p:sldId id="462" r:id="rId26"/>
    <p:sldId id="463" r:id="rId27"/>
    <p:sldId id="285" r:id="rId28"/>
    <p:sldId id="1627" r:id="rId29"/>
    <p:sldId id="459" r:id="rId30"/>
    <p:sldId id="457" r:id="rId31"/>
    <p:sldId id="277" r:id="rId32"/>
    <p:sldId id="511" r:id="rId33"/>
    <p:sldId id="1181" r:id="rId34"/>
    <p:sldId id="1779" r:id="rId35"/>
    <p:sldId id="289" r:id="rId36"/>
    <p:sldId id="1540" r:id="rId37"/>
    <p:sldId id="1480" r:id="rId38"/>
    <p:sldId id="291" r:id="rId39"/>
    <p:sldId id="288" r:id="rId40"/>
    <p:sldId id="1629" r:id="rId41"/>
    <p:sldId id="292" r:id="rId42"/>
    <p:sldId id="293" r:id="rId43"/>
    <p:sldId id="294" r:id="rId44"/>
    <p:sldId id="295" r:id="rId45"/>
    <p:sldId id="296" r:id="rId46"/>
    <p:sldId id="297" r:id="rId47"/>
    <p:sldId id="600" r:id="rId48"/>
    <p:sldId id="300" r:id="rId49"/>
    <p:sldId id="301" r:id="rId50"/>
    <p:sldId id="302" r:id="rId51"/>
    <p:sldId id="622" r:id="rId52"/>
    <p:sldId id="648" r:id="rId53"/>
    <p:sldId id="649" r:id="rId54"/>
    <p:sldId id="650" r:id="rId55"/>
    <p:sldId id="651" r:id="rId56"/>
    <p:sldId id="652" r:id="rId57"/>
    <p:sldId id="304" r:id="rId58"/>
    <p:sldId id="305" r:id="rId59"/>
    <p:sldId id="306" r:id="rId60"/>
    <p:sldId id="308" r:id="rId61"/>
    <p:sldId id="309" r:id="rId62"/>
    <p:sldId id="1819" r:id="rId63"/>
    <p:sldId id="1820" r:id="rId64"/>
    <p:sldId id="311" r:id="rId65"/>
    <p:sldId id="312" r:id="rId66"/>
    <p:sldId id="313" r:id="rId67"/>
    <p:sldId id="314" r:id="rId68"/>
    <p:sldId id="646" r:id="rId69"/>
    <p:sldId id="647" r:id="rId70"/>
    <p:sldId id="1773" r:id="rId71"/>
    <p:sldId id="1772" r:id="rId72"/>
    <p:sldId id="1774" r:id="rId73"/>
    <p:sldId id="1633" r:id="rId74"/>
  </p:sldIdLst>
  <p:sldSz cx="9144000" cy="6858000" type="screen4x3"/>
  <p:notesSz cx="6858000" cy="9144000"/>
  <p:custDataLst>
    <p:tags r:id="rId79"/>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9" userDrawn="1">
          <p15:clr>
            <a:srgbClr val="A4A3A4"/>
          </p15:clr>
        </p15:guide>
        <p15:guide id="2" pos="26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6FFFF"/>
    <a:srgbClr val="0000FF"/>
    <a:srgbClr val="F608EE"/>
    <a:srgbClr val="FF0000"/>
    <a:srgbClr val="CCFFFF"/>
    <a:srgbClr val="E41908"/>
    <a:srgbClr val="DC7240"/>
    <a:srgbClr val="FFFFCC"/>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p:restoredTop sz="94532"/>
  </p:normalViewPr>
  <p:slideViewPr>
    <p:cSldViewPr showGuides="1">
      <p:cViewPr varScale="1">
        <p:scale>
          <a:sx n="72" d="100"/>
          <a:sy n="72" d="100"/>
        </p:scale>
        <p:origin x="-456" y="-96"/>
      </p:cViewPr>
      <p:guideLst>
        <p:guide orient="horz" pos="2179"/>
        <p:guide pos="268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9" Type="http://schemas.openxmlformats.org/officeDocument/2006/relationships/tags" Target="tags/tag553.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handoutMaster" Target="handoutMasters/handoutMaster1.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wmf"/><Relationship Id="rId1"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image" Target="../media/image49.png"/></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54.wmf"/><Relationship Id="rId1" Type="http://schemas.openxmlformats.org/officeDocument/2006/relationships/image" Target="../media/image53.png"/></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7.wmf"/><Relationship Id="rId1" Type="http://schemas.openxmlformats.org/officeDocument/2006/relationships/image" Target="../media/image56.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25.wmf"/><Relationship Id="rId7" Type="http://schemas.openxmlformats.org/officeDocument/2006/relationships/image" Target="../media/image24.wmf"/><Relationship Id="rId6" Type="http://schemas.openxmlformats.org/officeDocument/2006/relationships/image" Target="../media/image30.wmf"/><Relationship Id="rId5" Type="http://schemas.openxmlformats.org/officeDocument/2006/relationships/image" Target="../media/image23.wmf"/><Relationship Id="rId4" Type="http://schemas.openxmlformats.org/officeDocument/2006/relationships/image" Target="../media/image68.wmf"/><Relationship Id="rId3" Type="http://schemas.openxmlformats.org/officeDocument/2006/relationships/image" Target="../media/image67.wmf"/><Relationship Id="rId2" Type="http://schemas.openxmlformats.org/officeDocument/2006/relationships/image" Target="../media/image22.png"/><Relationship Id="rId1" Type="http://schemas.openxmlformats.org/officeDocument/2006/relationships/image" Target="../media/image29.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30.wmf"/><Relationship Id="rId1" Type="http://schemas.openxmlformats.org/officeDocument/2006/relationships/image" Target="../media/image42.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21.vml.rels><?xml version="1.0" encoding="UTF-8" standalone="yes"?>
<Relationships xmlns="http://schemas.openxmlformats.org/package/2006/relationships"><Relationship Id="rId6" Type="http://schemas.openxmlformats.org/officeDocument/2006/relationships/image" Target="../media/image80.png"/><Relationship Id="rId5" Type="http://schemas.openxmlformats.org/officeDocument/2006/relationships/image" Target="../media/image24.wmf"/><Relationship Id="rId4" Type="http://schemas.openxmlformats.org/officeDocument/2006/relationships/image" Target="../media/image30.wmf"/><Relationship Id="rId3" Type="http://schemas.openxmlformats.org/officeDocument/2006/relationships/image" Target="../media/image76.wmf"/><Relationship Id="rId2" Type="http://schemas.openxmlformats.org/officeDocument/2006/relationships/image" Target="../media/image23.wmf"/><Relationship Id="rId1" Type="http://schemas.openxmlformats.org/officeDocument/2006/relationships/image" Target="../media/image75.png"/></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30.wmf"/></Relationships>
</file>

<file path=ppt/drawings/_rels/vmlDrawing23.vml.rels><?xml version="1.0" encoding="UTF-8" standalone="yes"?>
<Relationships xmlns="http://schemas.openxmlformats.org/package/2006/relationships"><Relationship Id="rId5" Type="http://schemas.openxmlformats.org/officeDocument/2006/relationships/image" Target="../media/image90.wmf"/><Relationship Id="rId4" Type="http://schemas.openxmlformats.org/officeDocument/2006/relationships/image" Target="../media/image89.wmf"/><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png"/></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99.wmf"/><Relationship Id="rId8" Type="http://schemas.openxmlformats.org/officeDocument/2006/relationships/image" Target="../media/image98.wmf"/><Relationship Id="rId7" Type="http://schemas.openxmlformats.org/officeDocument/2006/relationships/image" Target="../media/image97.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 Id="rId3" Type="http://schemas.openxmlformats.org/officeDocument/2006/relationships/image" Target="../media/image93.wmf"/><Relationship Id="rId21" Type="http://schemas.openxmlformats.org/officeDocument/2006/relationships/image" Target="../media/image111.wmf"/><Relationship Id="rId20" Type="http://schemas.openxmlformats.org/officeDocument/2006/relationships/image" Target="../media/image110.wmf"/><Relationship Id="rId2" Type="http://schemas.openxmlformats.org/officeDocument/2006/relationships/image" Target="../media/image92.wmf"/><Relationship Id="rId19" Type="http://schemas.openxmlformats.org/officeDocument/2006/relationships/image" Target="../media/image109.wmf"/><Relationship Id="rId18" Type="http://schemas.openxmlformats.org/officeDocument/2006/relationships/image" Target="../media/image108.wmf"/><Relationship Id="rId17" Type="http://schemas.openxmlformats.org/officeDocument/2006/relationships/image" Target="../media/image107.wmf"/><Relationship Id="rId16" Type="http://schemas.openxmlformats.org/officeDocument/2006/relationships/image" Target="../media/image106.wmf"/><Relationship Id="rId15" Type="http://schemas.openxmlformats.org/officeDocument/2006/relationships/image" Target="../media/image105.wmf"/><Relationship Id="rId14" Type="http://schemas.openxmlformats.org/officeDocument/2006/relationships/image" Target="../media/image104.wmf"/><Relationship Id="rId13" Type="http://schemas.openxmlformats.org/officeDocument/2006/relationships/image" Target="../media/image103.wmf"/><Relationship Id="rId12" Type="http://schemas.openxmlformats.org/officeDocument/2006/relationships/image" Target="../media/image102.wmf"/><Relationship Id="rId11" Type="http://schemas.openxmlformats.org/officeDocument/2006/relationships/image" Target="../media/image101.wmf"/><Relationship Id="rId10" Type="http://schemas.openxmlformats.org/officeDocument/2006/relationships/image" Target="../media/image100.wmf"/><Relationship Id="rId1" Type="http://schemas.openxmlformats.org/officeDocument/2006/relationships/image" Target="../media/image91.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86.png"/><Relationship Id="rId8" Type="http://schemas.openxmlformats.org/officeDocument/2006/relationships/image" Target="../media/image122.wmf"/><Relationship Id="rId7" Type="http://schemas.openxmlformats.org/officeDocument/2006/relationships/image" Target="../media/image119.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 Id="rId3" Type="http://schemas.openxmlformats.org/officeDocument/2006/relationships/image" Target="../media/image115.wmf"/><Relationship Id="rId2" Type="http://schemas.openxmlformats.org/officeDocument/2006/relationships/image" Target="../media/image114.wmf"/><Relationship Id="rId17" Type="http://schemas.openxmlformats.org/officeDocument/2006/relationships/image" Target="../media/image129.wmf"/><Relationship Id="rId16" Type="http://schemas.openxmlformats.org/officeDocument/2006/relationships/image" Target="../media/image128.wmf"/><Relationship Id="rId15" Type="http://schemas.openxmlformats.org/officeDocument/2006/relationships/image" Target="../media/image127.wmf"/><Relationship Id="rId14" Type="http://schemas.openxmlformats.org/officeDocument/2006/relationships/image" Target="../media/image126.wmf"/><Relationship Id="rId13" Type="http://schemas.openxmlformats.org/officeDocument/2006/relationships/image" Target="../media/image125.wmf"/><Relationship Id="rId12" Type="http://schemas.openxmlformats.org/officeDocument/2006/relationships/image" Target="../media/image124.wmf"/><Relationship Id="rId11" Type="http://schemas.openxmlformats.org/officeDocument/2006/relationships/image" Target="../media/image90.wmf"/><Relationship Id="rId10" Type="http://schemas.openxmlformats.org/officeDocument/2006/relationships/image" Target="../media/image123.wmf"/><Relationship Id="rId1" Type="http://schemas.openxmlformats.org/officeDocument/2006/relationships/image" Target="../media/image113.wmf"/></Relationships>
</file>

<file path=ppt/drawings/_rels/vmlDrawing26.vml.rels><?xml version="1.0" encoding="UTF-8" standalone="yes"?>
<Relationships xmlns="http://schemas.openxmlformats.org/package/2006/relationships"><Relationship Id="rId9" Type="http://schemas.openxmlformats.org/officeDocument/2006/relationships/image" Target="../media/image135.wmf"/><Relationship Id="rId8" Type="http://schemas.openxmlformats.org/officeDocument/2006/relationships/image" Target="../media/image114.wmf"/><Relationship Id="rId7" Type="http://schemas.openxmlformats.org/officeDocument/2006/relationships/image" Target="../media/image113.wmf"/><Relationship Id="rId6" Type="http://schemas.openxmlformats.org/officeDocument/2006/relationships/image" Target="../media/image86.png"/><Relationship Id="rId5" Type="http://schemas.openxmlformats.org/officeDocument/2006/relationships/image" Target="../media/image134.wmf"/><Relationship Id="rId4" Type="http://schemas.openxmlformats.org/officeDocument/2006/relationships/image" Target="../media/image133.wmf"/><Relationship Id="rId3" Type="http://schemas.openxmlformats.org/officeDocument/2006/relationships/image" Target="../media/image132.wmf"/><Relationship Id="rId2" Type="http://schemas.openxmlformats.org/officeDocument/2006/relationships/image" Target="../media/image131.wmf"/><Relationship Id="rId13" Type="http://schemas.openxmlformats.org/officeDocument/2006/relationships/image" Target="../media/image138.wmf"/><Relationship Id="rId12" Type="http://schemas.openxmlformats.org/officeDocument/2006/relationships/image" Target="../media/image137.wmf"/><Relationship Id="rId11" Type="http://schemas.openxmlformats.org/officeDocument/2006/relationships/image" Target="../media/image136.wmf"/><Relationship Id="rId10" Type="http://schemas.openxmlformats.org/officeDocument/2006/relationships/image" Target="../media/image19.wmf"/><Relationship Id="rId1" Type="http://schemas.openxmlformats.org/officeDocument/2006/relationships/image" Target="../media/image13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39.wmf"/></Relationships>
</file>

<file path=ppt/drawings/_rels/vmlDrawing28.vml.rels><?xml version="1.0" encoding="UTF-8" standalone="yes"?>
<Relationships xmlns="http://schemas.openxmlformats.org/package/2006/relationships"><Relationship Id="rId6" Type="http://schemas.openxmlformats.org/officeDocument/2006/relationships/image" Target="../media/image145.png"/><Relationship Id="rId5" Type="http://schemas.openxmlformats.org/officeDocument/2006/relationships/image" Target="../media/image144.wmf"/><Relationship Id="rId4" Type="http://schemas.openxmlformats.org/officeDocument/2006/relationships/image" Target="../media/image143.wmf"/><Relationship Id="rId3" Type="http://schemas.openxmlformats.org/officeDocument/2006/relationships/image" Target="../media/image142.png"/><Relationship Id="rId2" Type="http://schemas.openxmlformats.org/officeDocument/2006/relationships/image" Target="../media/image141.wmf"/><Relationship Id="rId1" Type="http://schemas.openxmlformats.org/officeDocument/2006/relationships/image" Target="../media/image140.wmf"/></Relationships>
</file>

<file path=ppt/drawings/_rels/vmlDrawing29.vml.rels><?xml version="1.0" encoding="UTF-8" standalone="yes"?>
<Relationships xmlns="http://schemas.openxmlformats.org/package/2006/relationships"><Relationship Id="rId7" Type="http://schemas.openxmlformats.org/officeDocument/2006/relationships/image" Target="../media/image151.wmf"/><Relationship Id="rId6" Type="http://schemas.openxmlformats.org/officeDocument/2006/relationships/image" Target="../media/image150.wmf"/><Relationship Id="rId5" Type="http://schemas.openxmlformats.org/officeDocument/2006/relationships/image" Target="../media/image149.wmf"/><Relationship Id="rId4" Type="http://schemas.openxmlformats.org/officeDocument/2006/relationships/image" Target="../media/image148.wmf"/><Relationship Id="rId3" Type="http://schemas.openxmlformats.org/officeDocument/2006/relationships/image" Target="../media/image147.wmf"/><Relationship Id="rId2" Type="http://schemas.openxmlformats.org/officeDocument/2006/relationships/image" Target="../media/image142.png"/><Relationship Id="rId1" Type="http://schemas.openxmlformats.org/officeDocument/2006/relationships/image" Target="../media/image14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57.wmf"/><Relationship Id="rId7" Type="http://schemas.openxmlformats.org/officeDocument/2006/relationships/image" Target="../media/image156.wmf"/><Relationship Id="rId6" Type="http://schemas.openxmlformats.org/officeDocument/2006/relationships/image" Target="../media/image147.wmf"/><Relationship Id="rId5" Type="http://schemas.openxmlformats.org/officeDocument/2006/relationships/image" Target="../media/image142.png"/><Relationship Id="rId4" Type="http://schemas.openxmlformats.org/officeDocument/2006/relationships/image" Target="../media/image155.wmf"/><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png"/></Relationships>
</file>

<file path=ppt/drawings/_rels/vmlDrawing31.vml.rels><?xml version="1.0" encoding="UTF-8" standalone="yes"?>
<Relationships xmlns="http://schemas.openxmlformats.org/package/2006/relationships"><Relationship Id="rId9" Type="http://schemas.openxmlformats.org/officeDocument/2006/relationships/image" Target="../media/image23.wmf"/><Relationship Id="rId8" Type="http://schemas.openxmlformats.org/officeDocument/2006/relationships/image" Target="../media/image163.wmf"/><Relationship Id="rId7" Type="http://schemas.openxmlformats.org/officeDocument/2006/relationships/image" Target="../media/image162.wmf"/><Relationship Id="rId6" Type="http://schemas.openxmlformats.org/officeDocument/2006/relationships/image" Target="../media/image161.wmf"/><Relationship Id="rId5" Type="http://schemas.openxmlformats.org/officeDocument/2006/relationships/image" Target="../media/image160.wmf"/><Relationship Id="rId4" Type="http://schemas.openxmlformats.org/officeDocument/2006/relationships/image" Target="../media/image159.wmf"/><Relationship Id="rId3" Type="http://schemas.openxmlformats.org/officeDocument/2006/relationships/image" Target="../media/image158.wmf"/><Relationship Id="rId2" Type="http://schemas.openxmlformats.org/officeDocument/2006/relationships/image" Target="../media/image142.png"/><Relationship Id="rId12" Type="http://schemas.openxmlformats.org/officeDocument/2006/relationships/image" Target="../media/image164.wmf"/><Relationship Id="rId11" Type="http://schemas.openxmlformats.org/officeDocument/2006/relationships/image" Target="../media/image25.wmf"/><Relationship Id="rId10" Type="http://schemas.openxmlformats.org/officeDocument/2006/relationships/image" Target="../media/image24.wmf"/><Relationship Id="rId1" Type="http://schemas.openxmlformats.org/officeDocument/2006/relationships/image" Target="../media/image75.png"/></Relationships>
</file>

<file path=ppt/drawings/_rels/vmlDrawing32.vml.rels><?xml version="1.0" encoding="UTF-8" standalone="yes"?>
<Relationships xmlns="http://schemas.openxmlformats.org/package/2006/relationships"><Relationship Id="rId9" Type="http://schemas.openxmlformats.org/officeDocument/2006/relationships/image" Target="../media/image173.wmf"/><Relationship Id="rId8" Type="http://schemas.openxmlformats.org/officeDocument/2006/relationships/image" Target="../media/image172.wmf"/><Relationship Id="rId7" Type="http://schemas.openxmlformats.org/officeDocument/2006/relationships/image" Target="../media/image171.wmf"/><Relationship Id="rId6" Type="http://schemas.openxmlformats.org/officeDocument/2006/relationships/image" Target="../media/image170.wmf"/><Relationship Id="rId5" Type="http://schemas.openxmlformats.org/officeDocument/2006/relationships/image" Target="../media/image169.wmf"/><Relationship Id="rId4" Type="http://schemas.openxmlformats.org/officeDocument/2006/relationships/image" Target="../media/image167.wmf"/><Relationship Id="rId3" Type="http://schemas.openxmlformats.org/officeDocument/2006/relationships/image" Target="../media/image166.wmf"/><Relationship Id="rId2" Type="http://schemas.openxmlformats.org/officeDocument/2006/relationships/image" Target="../media/image165.wmf"/><Relationship Id="rId12" Type="http://schemas.openxmlformats.org/officeDocument/2006/relationships/image" Target="../media/image176.wmf"/><Relationship Id="rId11" Type="http://schemas.openxmlformats.org/officeDocument/2006/relationships/image" Target="../media/image175.wmf"/><Relationship Id="rId10" Type="http://schemas.openxmlformats.org/officeDocument/2006/relationships/image" Target="../media/image174.wmf"/><Relationship Id="rId1" Type="http://schemas.openxmlformats.org/officeDocument/2006/relationships/image" Target="../media/image80.png"/></Relationships>
</file>

<file path=ppt/drawings/_rels/vmlDrawing33.vml.rels><?xml version="1.0" encoding="UTF-8" standalone="yes"?>
<Relationships xmlns="http://schemas.openxmlformats.org/package/2006/relationships"><Relationship Id="rId6" Type="http://schemas.openxmlformats.org/officeDocument/2006/relationships/image" Target="../media/image182.wmf"/><Relationship Id="rId5" Type="http://schemas.openxmlformats.org/officeDocument/2006/relationships/image" Target="../media/image181.wmf"/><Relationship Id="rId4" Type="http://schemas.openxmlformats.org/officeDocument/2006/relationships/image" Target="../media/image180.wmf"/><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s>
</file>

<file path=ppt/drawings/_rels/vmlDrawing34.vml.rels><?xml version="1.0" encoding="UTF-8" standalone="yes"?>
<Relationships xmlns="http://schemas.openxmlformats.org/package/2006/relationships"><Relationship Id="rId9" Type="http://schemas.openxmlformats.org/officeDocument/2006/relationships/image" Target="../media/image193.wmf"/><Relationship Id="rId8" Type="http://schemas.openxmlformats.org/officeDocument/2006/relationships/image" Target="../media/image192.wmf"/><Relationship Id="rId7" Type="http://schemas.openxmlformats.org/officeDocument/2006/relationships/image" Target="../media/image191.wmf"/><Relationship Id="rId6" Type="http://schemas.openxmlformats.org/officeDocument/2006/relationships/image" Target="../media/image190.wmf"/><Relationship Id="rId5" Type="http://schemas.openxmlformats.org/officeDocument/2006/relationships/image" Target="../media/image189.wmf"/><Relationship Id="rId4" Type="http://schemas.openxmlformats.org/officeDocument/2006/relationships/image" Target="../media/image188.wmf"/><Relationship Id="rId3" Type="http://schemas.openxmlformats.org/officeDocument/2006/relationships/image" Target="../media/image184.wmf"/><Relationship Id="rId2" Type="http://schemas.openxmlformats.org/officeDocument/2006/relationships/image" Target="../media/image24.wmf"/><Relationship Id="rId1" Type="http://schemas.openxmlformats.org/officeDocument/2006/relationships/image" Target="../media/image23.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94.png"/></Relationships>
</file>

<file path=ppt/drawings/_rels/vmlDrawing36.vml.rels><?xml version="1.0" encoding="UTF-8" standalone="yes"?>
<Relationships xmlns="http://schemas.openxmlformats.org/package/2006/relationships"><Relationship Id="rId4" Type="http://schemas.openxmlformats.org/officeDocument/2006/relationships/image" Target="../media/image198.wmf"/><Relationship Id="rId3" Type="http://schemas.openxmlformats.org/officeDocument/2006/relationships/image" Target="../media/image197.wmf"/><Relationship Id="rId2" Type="http://schemas.openxmlformats.org/officeDocument/2006/relationships/image" Target="../media/image196.wmf"/><Relationship Id="rId1" Type="http://schemas.openxmlformats.org/officeDocument/2006/relationships/image" Target="../media/image195.wmf"/></Relationships>
</file>

<file path=ppt/drawings/_rels/vmlDrawing37.vml.rels><?xml version="1.0" encoding="UTF-8" standalone="yes"?>
<Relationships xmlns="http://schemas.openxmlformats.org/package/2006/relationships"><Relationship Id="rId7" Type="http://schemas.openxmlformats.org/officeDocument/2006/relationships/image" Target="../media/image205.wmf"/><Relationship Id="rId6" Type="http://schemas.openxmlformats.org/officeDocument/2006/relationships/image" Target="../media/image204.wmf"/><Relationship Id="rId5" Type="http://schemas.openxmlformats.org/officeDocument/2006/relationships/image" Target="../media/image203.wmf"/><Relationship Id="rId4" Type="http://schemas.openxmlformats.org/officeDocument/2006/relationships/image" Target="../media/image202.wmf"/><Relationship Id="rId3" Type="http://schemas.openxmlformats.org/officeDocument/2006/relationships/image" Target="../media/image201.png"/><Relationship Id="rId2" Type="http://schemas.openxmlformats.org/officeDocument/2006/relationships/image" Target="../media/image200.wmf"/><Relationship Id="rId1" Type="http://schemas.openxmlformats.org/officeDocument/2006/relationships/image" Target="../media/image199.wmf"/></Relationships>
</file>

<file path=ppt/drawings/_rels/vmlDrawing38.vml.rels><?xml version="1.0" encoding="UTF-8" standalone="yes"?>
<Relationships xmlns="http://schemas.openxmlformats.org/package/2006/relationships"><Relationship Id="rId9" Type="http://schemas.openxmlformats.org/officeDocument/2006/relationships/image" Target="../media/image212.wmf"/><Relationship Id="rId8" Type="http://schemas.openxmlformats.org/officeDocument/2006/relationships/image" Target="../media/image23.wmf"/><Relationship Id="rId7" Type="http://schemas.openxmlformats.org/officeDocument/2006/relationships/image" Target="../media/image24.wmf"/><Relationship Id="rId6" Type="http://schemas.openxmlformats.org/officeDocument/2006/relationships/image" Target="../media/image30.wmf"/><Relationship Id="rId5" Type="http://schemas.openxmlformats.org/officeDocument/2006/relationships/image" Target="../media/image211.wmf"/><Relationship Id="rId4" Type="http://schemas.openxmlformats.org/officeDocument/2006/relationships/image" Target="../media/image210.wmf"/><Relationship Id="rId3" Type="http://schemas.openxmlformats.org/officeDocument/2006/relationships/image" Target="../media/image209.wmf"/><Relationship Id="rId2" Type="http://schemas.openxmlformats.org/officeDocument/2006/relationships/image" Target="../media/image208.wmf"/><Relationship Id="rId1" Type="http://schemas.openxmlformats.org/officeDocument/2006/relationships/image" Target="../media/image207.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219.wmf"/><Relationship Id="rId1" Type="http://schemas.openxmlformats.org/officeDocument/2006/relationships/image" Target="../media/image2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4.wmf"/><Relationship Id="rId1" Type="http://schemas.openxmlformats.org/officeDocument/2006/relationships/image" Target="../media/image222.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24.wmf"/></Relationships>
</file>

<file path=ppt/drawings/_rels/vmlDrawing42.vml.rels><?xml version="1.0" encoding="UTF-8" standalone="yes"?>
<Relationships xmlns="http://schemas.openxmlformats.org/package/2006/relationships"><Relationship Id="rId5" Type="http://schemas.openxmlformats.org/officeDocument/2006/relationships/image" Target="../media/image230.wmf"/><Relationship Id="rId4" Type="http://schemas.openxmlformats.org/officeDocument/2006/relationships/image" Target="../media/image229.wmf"/><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s>
</file>

<file path=ppt/drawings/_rels/vmlDrawing43.vml.rels><?xml version="1.0" encoding="UTF-8" standalone="yes"?>
<Relationships xmlns="http://schemas.openxmlformats.org/package/2006/relationships"><Relationship Id="rId7" Type="http://schemas.openxmlformats.org/officeDocument/2006/relationships/image" Target="../media/image90.wmf"/><Relationship Id="rId6" Type="http://schemas.openxmlformats.org/officeDocument/2006/relationships/image" Target="../media/image237.wmf"/><Relationship Id="rId5" Type="http://schemas.openxmlformats.org/officeDocument/2006/relationships/image" Target="../media/image236.wmf"/><Relationship Id="rId4" Type="http://schemas.openxmlformats.org/officeDocument/2006/relationships/image" Target="../media/image235.wmf"/><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s>
</file>

<file path=ppt/drawings/_rels/vmlDrawing44.vml.rels><?xml version="1.0" encoding="UTF-8" standalone="yes"?>
<Relationships xmlns="http://schemas.openxmlformats.org/package/2006/relationships"><Relationship Id="rId7" Type="http://schemas.openxmlformats.org/officeDocument/2006/relationships/image" Target="../media/image245.wmf"/><Relationship Id="rId6" Type="http://schemas.openxmlformats.org/officeDocument/2006/relationships/image" Target="../media/image244.wmf"/><Relationship Id="rId5" Type="http://schemas.openxmlformats.org/officeDocument/2006/relationships/image" Target="../media/image243.wmf"/><Relationship Id="rId4" Type="http://schemas.openxmlformats.org/officeDocument/2006/relationships/image" Target="../media/image242.wmf"/><Relationship Id="rId3" Type="http://schemas.openxmlformats.org/officeDocument/2006/relationships/image" Target="../media/image241.wmf"/><Relationship Id="rId2" Type="http://schemas.openxmlformats.org/officeDocument/2006/relationships/image" Target="../media/image240.wmf"/><Relationship Id="rId1" Type="http://schemas.openxmlformats.org/officeDocument/2006/relationships/image" Target="../media/image239.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247.wmf"/><Relationship Id="rId1" Type="http://schemas.openxmlformats.org/officeDocument/2006/relationships/image" Target="../media/image246.wmf"/></Relationships>
</file>

<file path=ppt/drawings/_rels/vmlDrawing46.vml.rels><?xml version="1.0" encoding="UTF-8" standalone="yes"?>
<Relationships xmlns="http://schemas.openxmlformats.org/package/2006/relationships"><Relationship Id="rId6" Type="http://schemas.openxmlformats.org/officeDocument/2006/relationships/image" Target="../media/image256.wmf"/><Relationship Id="rId5" Type="http://schemas.openxmlformats.org/officeDocument/2006/relationships/image" Target="../media/image255.wmf"/><Relationship Id="rId4" Type="http://schemas.openxmlformats.org/officeDocument/2006/relationships/image" Target="../media/image254.wmf"/><Relationship Id="rId3" Type="http://schemas.openxmlformats.org/officeDocument/2006/relationships/image" Target="../media/image253.wmf"/><Relationship Id="rId2" Type="http://schemas.openxmlformats.org/officeDocument/2006/relationships/image" Target="../media/image252.wmf"/><Relationship Id="rId1" Type="http://schemas.openxmlformats.org/officeDocument/2006/relationships/image" Target="../media/image251.wmf"/></Relationships>
</file>

<file path=ppt/drawings/_rels/vmlDrawing47.vml.rels><?xml version="1.0" encoding="UTF-8" standalone="yes"?>
<Relationships xmlns="http://schemas.openxmlformats.org/package/2006/relationships"><Relationship Id="rId5" Type="http://schemas.openxmlformats.org/officeDocument/2006/relationships/image" Target="../media/image254.wmf"/><Relationship Id="rId4" Type="http://schemas.openxmlformats.org/officeDocument/2006/relationships/image" Target="../media/image262.wmf"/><Relationship Id="rId3" Type="http://schemas.openxmlformats.org/officeDocument/2006/relationships/image" Target="../media/image261.wmf"/><Relationship Id="rId2" Type="http://schemas.openxmlformats.org/officeDocument/2006/relationships/image" Target="../media/image260.wmf"/><Relationship Id="rId1" Type="http://schemas.openxmlformats.org/officeDocument/2006/relationships/image" Target="../media/image259.wmf"/></Relationships>
</file>

<file path=ppt/drawings/_rels/vmlDrawing48.vml.rels><?xml version="1.0" encoding="UTF-8" standalone="yes"?>
<Relationships xmlns="http://schemas.openxmlformats.org/package/2006/relationships"><Relationship Id="rId6" Type="http://schemas.openxmlformats.org/officeDocument/2006/relationships/image" Target="../media/image269.wmf"/><Relationship Id="rId5" Type="http://schemas.openxmlformats.org/officeDocument/2006/relationships/image" Target="../media/image268.wmf"/><Relationship Id="rId4" Type="http://schemas.openxmlformats.org/officeDocument/2006/relationships/image" Target="../media/image267.wmf"/><Relationship Id="rId3" Type="http://schemas.openxmlformats.org/officeDocument/2006/relationships/image" Target="../media/image266.wmf"/><Relationship Id="rId2" Type="http://schemas.openxmlformats.org/officeDocument/2006/relationships/image" Target="../media/image265.wmf"/><Relationship Id="rId1" Type="http://schemas.openxmlformats.org/officeDocument/2006/relationships/image" Target="../media/image264.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272.png"/><Relationship Id="rId1" Type="http://schemas.openxmlformats.org/officeDocument/2006/relationships/image" Target="../media/image27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0.vml.rels><?xml version="1.0" encoding="UTF-8" standalone="yes"?>
<Relationships xmlns="http://schemas.openxmlformats.org/package/2006/relationships"><Relationship Id="rId9" Type="http://schemas.openxmlformats.org/officeDocument/2006/relationships/image" Target="../media/image288.wmf"/><Relationship Id="rId8" Type="http://schemas.openxmlformats.org/officeDocument/2006/relationships/image" Target="../media/image287.wmf"/><Relationship Id="rId7" Type="http://schemas.openxmlformats.org/officeDocument/2006/relationships/image" Target="../media/image286.wmf"/><Relationship Id="rId6" Type="http://schemas.openxmlformats.org/officeDocument/2006/relationships/image" Target="../media/image285.wmf"/><Relationship Id="rId5" Type="http://schemas.openxmlformats.org/officeDocument/2006/relationships/image" Target="../media/image284.wmf"/><Relationship Id="rId4" Type="http://schemas.openxmlformats.org/officeDocument/2006/relationships/image" Target="../media/image283.wmf"/><Relationship Id="rId3" Type="http://schemas.openxmlformats.org/officeDocument/2006/relationships/image" Target="../media/image282.wmf"/><Relationship Id="rId2" Type="http://schemas.openxmlformats.org/officeDocument/2006/relationships/image" Target="../media/image281.wmf"/><Relationship Id="rId15" Type="http://schemas.openxmlformats.org/officeDocument/2006/relationships/image" Target="../media/image294.wmf"/><Relationship Id="rId14" Type="http://schemas.openxmlformats.org/officeDocument/2006/relationships/image" Target="../media/image293.wmf"/><Relationship Id="rId13" Type="http://schemas.openxmlformats.org/officeDocument/2006/relationships/image" Target="../media/image292.wmf"/><Relationship Id="rId12" Type="http://schemas.openxmlformats.org/officeDocument/2006/relationships/image" Target="../media/image291.wmf"/><Relationship Id="rId11" Type="http://schemas.openxmlformats.org/officeDocument/2006/relationships/image" Target="../media/image290.wmf"/><Relationship Id="rId10" Type="http://schemas.openxmlformats.org/officeDocument/2006/relationships/image" Target="../media/image289.wmf"/><Relationship Id="rId1" Type="http://schemas.openxmlformats.org/officeDocument/2006/relationships/image" Target="../media/image280.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98.wmf"/><Relationship Id="rId2" Type="http://schemas.openxmlformats.org/officeDocument/2006/relationships/image" Target="../media/image297.wmf"/><Relationship Id="rId1" Type="http://schemas.openxmlformats.org/officeDocument/2006/relationships/image" Target="../media/image296.w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297.wmf"/><Relationship Id="rId1" Type="http://schemas.openxmlformats.org/officeDocument/2006/relationships/image" Target="../media/image296.wmf"/></Relationships>
</file>

<file path=ppt/drawings/_rels/vmlDrawing53.vml.rels><?xml version="1.0" encoding="UTF-8" standalone="yes"?>
<Relationships xmlns="http://schemas.openxmlformats.org/package/2006/relationships"><Relationship Id="rId2" Type="http://schemas.openxmlformats.org/officeDocument/2006/relationships/image" Target="../media/image297.wmf"/><Relationship Id="rId1" Type="http://schemas.openxmlformats.org/officeDocument/2006/relationships/image" Target="../media/image296.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image" Target="../media/image20.wmf"/><Relationship Id="rId7" Type="http://schemas.openxmlformats.org/officeDocument/2006/relationships/image" Target="../media/image19.wmf"/><Relationship Id="rId6" Type="http://schemas.openxmlformats.org/officeDocument/2006/relationships/image" Target="../media/image18.wmf"/><Relationship Id="rId5" Type="http://schemas.openxmlformats.org/officeDocument/2006/relationships/image" Target="../media/image17.png"/><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png"/></Relationships>
</file>

<file path=ppt/drawings/_rels/vmlDrawing8.vml.rels><?xml version="1.0" encoding="UTF-8" standalone="yes"?>
<Relationships xmlns="http://schemas.openxmlformats.org/package/2006/relationships"><Relationship Id="rId5" Type="http://schemas.openxmlformats.org/officeDocument/2006/relationships/image" Target="../media/image24.wmf"/><Relationship Id="rId4" Type="http://schemas.openxmlformats.org/officeDocument/2006/relationships/image" Target="../media/image30.wmf"/><Relationship Id="rId3" Type="http://schemas.openxmlformats.org/officeDocument/2006/relationships/image" Target="../media/image23.wmf"/><Relationship Id="rId2" Type="http://schemas.openxmlformats.org/officeDocument/2006/relationships/image" Target="../media/image29.png"/><Relationship Id="rId1" Type="http://schemas.openxmlformats.org/officeDocument/2006/relationships/image" Target="../media/image28.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4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页眉占位符 5121"/>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5123" name="日期占位符 5122"/>
          <p:cNvSpPr>
            <a:spLocks noGrp="1"/>
          </p:cNvSpPr>
          <p:nvPr>
            <p:ph type="dt" idx="1"/>
          </p:nvPr>
        </p:nvSpPr>
        <p:spPr>
          <a:xfrm>
            <a:off x="3884613" y="0"/>
            <a:ext cx="2971800" cy="457200"/>
          </a:xfrm>
          <a:prstGeom prst="rect">
            <a:avLst/>
          </a:prstGeom>
          <a:noFill/>
          <a:ln w="9525">
            <a:noFill/>
          </a:ln>
        </p:spPr>
        <p:txBody>
          <a:bodyPr/>
          <a:p>
            <a:pPr lvl="0" algn="r"/>
            <a:endParaRPr lang="zh-CN" altLang="en-US" sz="1200" dirty="0"/>
          </a:p>
        </p:txBody>
      </p:sp>
      <p:sp>
        <p:nvSpPr>
          <p:cNvPr id="5124" name="幻灯片图像占位符 5123"/>
          <p:cNvSpPr>
            <a:spLocks noRo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5125" name="文本占位符 5124"/>
          <p:cNvSpPr>
            <a:spLocks noGrp="1"/>
          </p:cNvSpPr>
          <p:nvPr>
            <p:ph type="body" sz="quarter" idx="3"/>
          </p:nvPr>
        </p:nvSpPr>
        <p:spPr>
          <a:xfrm>
            <a:off x="685800" y="4343400"/>
            <a:ext cx="5486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126" name="页脚占位符 5125"/>
          <p:cNvSpPr>
            <a:spLocks noGrp="1"/>
          </p:cNvSpPr>
          <p:nvPr>
            <p:ph type="ftr" sz="quarter" idx="4"/>
          </p:nvPr>
        </p:nvSpPr>
        <p:spPr>
          <a:xfrm>
            <a:off x="0" y="8685213"/>
            <a:ext cx="2971800" cy="457200"/>
          </a:xfrm>
          <a:prstGeom prst="rect">
            <a:avLst/>
          </a:prstGeom>
          <a:noFill/>
          <a:ln w="9525">
            <a:noFill/>
          </a:ln>
        </p:spPr>
        <p:txBody>
          <a:bodyPr anchor="b" anchorCtr="0"/>
          <a:p>
            <a:pPr lvl="0"/>
            <a:endParaRPr lang="zh-CN" altLang="en-US" sz="1200" dirty="0"/>
          </a:p>
        </p:txBody>
      </p:sp>
      <p:sp>
        <p:nvSpPr>
          <p:cNvPr id="5127" name="灯片编号占位符 5126"/>
          <p:cNvSpPr>
            <a:spLocks noGrp="1"/>
          </p:cNvSpPr>
          <p:nvPr>
            <p:ph type="sldNum" sz="quarter" idx="5"/>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1506" name="幻灯片图像占位符 21505"/>
          <p:cNvSpPr>
            <a:spLocks noRot="1" noTextEdit="1"/>
          </p:cNvSpPr>
          <p:nvPr>
            <p:ph type="sldImg"/>
          </p:nvPr>
        </p:nvSpPr>
        <p:spPr/>
      </p:sp>
      <p:sp>
        <p:nvSpPr>
          <p:cNvPr id="21507" name="文本占位符 21506"/>
          <p:cNvSpPr>
            <a:spLocks noGrp="1"/>
          </p:cNvSpPr>
          <p:nvPr>
            <p:ph type="body" idx="1"/>
          </p:nvPr>
        </p:nvSpPr>
        <p:spPr>
          <a:xfrm>
            <a:off x="914400" y="4343400"/>
            <a:ext cx="5029200" cy="4114800"/>
          </a:xfrm>
        </p:spPr>
        <p:txBody>
          <a:bodyPr/>
          <a:p>
            <a:pPr lvl="0"/>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44034" name="幻灯片图像占位符 44033"/>
          <p:cNvSpPr>
            <a:spLocks noRot="1" noTextEdit="1"/>
          </p:cNvSpPr>
          <p:nvPr>
            <p:ph type="sldImg"/>
          </p:nvPr>
        </p:nvSpPr>
        <p:spPr/>
      </p:sp>
      <p:sp>
        <p:nvSpPr>
          <p:cNvPr id="44035" name="文本占位符 44034"/>
          <p:cNvSpPr>
            <a:spLocks noGrp="1"/>
          </p:cNvSpPr>
          <p:nvPr>
            <p:ph type="body" idx="1"/>
          </p:nvPr>
        </p:nvSpPr>
        <p:spPr>
          <a:xfrm>
            <a:off x="914400" y="4343400"/>
            <a:ext cx="5029200" cy="4114800"/>
          </a:xfrm>
        </p:spPr>
        <p:txBody>
          <a:bodyPr/>
          <a:p>
            <a:pPr lvl="0"/>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46082" name="幻灯片图像占位符 46081"/>
          <p:cNvSpPr>
            <a:spLocks noRot="1" noTextEdit="1"/>
          </p:cNvSpPr>
          <p:nvPr>
            <p:ph type="sldImg"/>
          </p:nvPr>
        </p:nvSpPr>
        <p:spPr/>
      </p:sp>
      <p:sp>
        <p:nvSpPr>
          <p:cNvPr id="46083" name="文本占位符 46082"/>
          <p:cNvSpPr>
            <a:spLocks noGrp="1"/>
          </p:cNvSpPr>
          <p:nvPr>
            <p:ph type="body" idx="1"/>
          </p:nvPr>
        </p:nvSpPr>
        <p:spPr>
          <a:xfrm>
            <a:off x="914400" y="4343400"/>
            <a:ext cx="5029200" cy="4114800"/>
          </a:xfrm>
        </p:spPr>
        <p:txBody>
          <a:bodyPr/>
          <a:p>
            <a:pPr lvl="0"/>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a:latin typeface="宋体" panose="02010600030101010101" pitchFamily="2" charset="-122"/>
                <a:sym typeface="+mn-ea"/>
              </a:rPr>
              <a:t>为什么在</a:t>
            </a:r>
            <a:r>
              <a:rPr lang="zh-CN" altLang="en-US" b="1" dirty="0">
                <a:solidFill>
                  <a:srgbClr val="FF0000"/>
                </a:solidFill>
                <a:latin typeface="宋体" panose="02010600030101010101" pitchFamily="2" charset="-122"/>
                <a:sym typeface="+mn-ea"/>
              </a:rPr>
              <a:t>并联</a:t>
            </a:r>
            <a:r>
              <a:rPr lang="zh-CN" altLang="en-US" b="1" dirty="0">
                <a:latin typeface="宋体" panose="02010600030101010101" pitchFamily="2" charset="-122"/>
                <a:sym typeface="+mn-ea"/>
              </a:rPr>
              <a:t>负反馈电路中不加恒压源信号？</a:t>
            </a:r>
            <a:endParaRPr lang="zh-CN" altLang="en-US" b="1" dirty="0">
              <a:highlight>
                <a:srgbClr val="FFFF00"/>
              </a:highlight>
              <a:latin typeface="宋体" panose="02010600030101010101" pitchFamily="2" charset="-122"/>
            </a:endParaRPr>
          </a:p>
          <a:p>
            <a:r>
              <a:rPr lang="zh-CN" altLang="en-US">
                <a:latin typeface="Times New Roman" panose="02020603050405020304" pitchFamily="18" charset="0"/>
                <a:cs typeface="Times New Roman" panose="02020603050405020304" pitchFamily="18" charset="0"/>
                <a:sym typeface="+mn-ea"/>
              </a:rPr>
              <a:t>参考解答：如果</a:t>
            </a:r>
            <a:r>
              <a:rPr lang="zh-CN" altLang="en-US" b="1" dirty="0">
                <a:latin typeface="Times New Roman" panose="02020603050405020304" pitchFamily="18" charset="0"/>
                <a:cs typeface="Times New Roman" panose="02020603050405020304" pitchFamily="18" charset="0"/>
                <a:sym typeface="+mn-ea"/>
              </a:rPr>
              <a:t>加恒压源信号，则净输入电流</a:t>
            </a:r>
            <a:r>
              <a:rPr lang="en-US" altLang="zh-CN" i="1">
                <a:latin typeface="Times New Roman" panose="02020603050405020304" pitchFamily="18" charset="0"/>
                <a:cs typeface="Times New Roman" panose="02020603050405020304" pitchFamily="18" charset="0"/>
                <a:sym typeface="+mn-ea"/>
              </a:rPr>
              <a:t>I</a:t>
            </a:r>
            <a:r>
              <a:rPr lang="en-US" altLang="zh-CN" baseline="-25000">
                <a:latin typeface="Times New Roman" panose="02020603050405020304" pitchFamily="18" charset="0"/>
                <a:cs typeface="Times New Roman" panose="02020603050405020304" pitchFamily="18" charset="0"/>
                <a:sym typeface="+mn-ea"/>
              </a:rPr>
              <a:t>i</a:t>
            </a:r>
            <a:r>
              <a:rPr lang="en-US" altLang="zh-CN">
                <a:latin typeface="Times New Roman" panose="02020603050405020304" pitchFamily="18" charset="0"/>
                <a:cs typeface="Times New Roman" panose="02020603050405020304" pitchFamily="18" charset="0"/>
                <a:sym typeface="+mn-ea"/>
              </a:rPr>
              <a:t>’</a:t>
            </a:r>
            <a:r>
              <a:rPr lang="zh-CN" altLang="en-US">
                <a:latin typeface="Times New Roman" panose="02020603050405020304" pitchFamily="18" charset="0"/>
                <a:cs typeface="Times New Roman" panose="02020603050405020304" pitchFamily="18" charset="0"/>
                <a:sym typeface="+mn-ea"/>
              </a:rPr>
              <a:t>不变，不受反馈的影响。并联负反馈适合于大电阻的电源，如恒流源。</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sym typeface="+mn-ea"/>
              </a:rPr>
              <a:t>所以输入端的串联反馈或并联反馈是由信号源的性质决定的。</a:t>
            </a:r>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49154" name="幻灯片图像占位符 49153"/>
          <p:cNvSpPr>
            <a:spLocks noRot="1" noTextEdit="1"/>
          </p:cNvSpPr>
          <p:nvPr>
            <p:ph type="sldImg"/>
          </p:nvPr>
        </p:nvSpPr>
        <p:spPr/>
      </p:sp>
      <p:sp>
        <p:nvSpPr>
          <p:cNvPr id="49155" name="文本占位符 49154"/>
          <p:cNvSpPr>
            <a:spLocks noGrp="1"/>
          </p:cNvSpPr>
          <p:nvPr>
            <p:ph type="body" idx="1"/>
          </p:nvPr>
        </p:nvSpPr>
        <p:spPr>
          <a:xfrm>
            <a:off x="914400" y="4343400"/>
            <a:ext cx="5029200" cy="4114800"/>
          </a:xfrm>
        </p:spPr>
        <p:txBody>
          <a:bodyPr/>
          <a:p>
            <a:pPr lvl="0"/>
            <a:r>
              <a:rPr lang="zh-CN" dirty="0"/>
              <a:t>①放大倍数几乎仅仅由反馈网络决定，而与基本放大电路无关。</a:t>
            </a:r>
            <a:endParaRPr lang="zh-CN" dirty="0"/>
          </a:p>
          <a:p>
            <a:pPr lvl="0"/>
            <a:r>
              <a:rPr lang="zh-CN" dirty="0"/>
              <a:t>②由于反馈网络是无源网络，受环境温度的影响极小，因而放大倍数获得很高的稳定性。</a:t>
            </a:r>
            <a:endParaRPr 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44034" name="幻灯片图像占位符 44033"/>
          <p:cNvSpPr>
            <a:spLocks noRot="1" noTextEdit="1"/>
          </p:cNvSpPr>
          <p:nvPr>
            <p:ph type="sldImg"/>
          </p:nvPr>
        </p:nvSpPr>
        <p:spPr/>
      </p:sp>
      <p:sp>
        <p:nvSpPr>
          <p:cNvPr id="44035" name="文本占位符 44034"/>
          <p:cNvSpPr>
            <a:spLocks noGrp="1"/>
          </p:cNvSpPr>
          <p:nvPr>
            <p:ph type="body" idx="1"/>
          </p:nvPr>
        </p:nvSpPr>
        <p:spPr>
          <a:xfrm>
            <a:off x="914400" y="4343400"/>
            <a:ext cx="5029200" cy="4114800"/>
          </a:xfrm>
        </p:spPr>
        <p:txBody>
          <a:bodyPr/>
          <a:p>
            <a:pPr lvl="0"/>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Ii</a:t>
            </a:r>
            <a:r>
              <a:rPr lang="zh-CN" altLang="en-US"/>
              <a:t>最好是恒流源提供的</a:t>
            </a:r>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56322" name="幻灯片图像占位符 56321"/>
          <p:cNvSpPr>
            <a:spLocks noRot="1" noTextEdit="1"/>
          </p:cNvSpPr>
          <p:nvPr>
            <p:ph type="sldImg"/>
          </p:nvPr>
        </p:nvSpPr>
        <p:spPr/>
      </p:sp>
      <p:sp>
        <p:nvSpPr>
          <p:cNvPr id="56323" name="文本占位符 56322"/>
          <p:cNvSpPr>
            <a:spLocks noGrp="1"/>
          </p:cNvSpPr>
          <p:nvPr>
            <p:ph type="body" idx="1"/>
          </p:nvPr>
        </p:nvSpPr>
        <p:spPr>
          <a:xfrm>
            <a:off x="914400" y="4343400"/>
            <a:ext cx="5029200" cy="4114800"/>
          </a:xfrm>
        </p:spPr>
        <p:txBody>
          <a:bodyPr/>
          <a:p>
            <a:pPr lvl="0"/>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lvl="0" algn="just">
              <a:lnSpc>
                <a:spcPct val="120000"/>
              </a:lnSpc>
              <a:defRPr/>
            </a:pP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sym typeface="+mn-ea"/>
              </a:rPr>
              <a:t>在</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放大电路中信号的传输是从输入端到</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sym typeface="+mn-ea"/>
              </a:rPr>
              <a:t>输出</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端，这个方向称为</a:t>
            </a:r>
            <a:r>
              <a:rPr lang="zh-CN" altLang="en-US" b="1" dirty="0">
                <a:highlight>
                  <a:srgbClr val="FFFF00"/>
                </a:highlight>
                <a:latin typeface="Times New Roman" panose="02020603050405020304" pitchFamily="18" charset="0"/>
                <a:ea typeface="楷体" panose="02010609060101010101" pitchFamily="49" charset="-122"/>
                <a:cs typeface="Times New Roman" panose="02020603050405020304" pitchFamily="18" charset="0"/>
                <a:sym typeface="+mn-ea"/>
              </a:rPr>
              <a:t>正向传输</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a:t>
            </a:r>
            <a:endPar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just">
              <a:lnSpc>
                <a:spcPct val="120000"/>
              </a:lnSpc>
              <a:defRPr/>
            </a:pP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0" algn="just">
              <a:lnSpc>
                <a:spcPct val="120000"/>
              </a:lnSpc>
              <a:defRPr/>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反馈就是将</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输出信号</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取出一部分或全部送回到放大电路的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输入</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回路，与原输入信号相加或相减后再作用</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到放大</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电路的输入端</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kumimoji="0"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0" algn="just">
              <a:lnSpc>
                <a:spcPct val="120000"/>
              </a:lnSpc>
              <a:defRPr/>
            </a:pP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sym typeface="+mn-ea"/>
              </a:rPr>
              <a:t>反馈信号</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的传输是</a:t>
            </a:r>
            <a:r>
              <a:rPr lang="zh-CN" altLang="en-US" b="1" dirty="0">
                <a:highlight>
                  <a:srgbClr val="FFFF00"/>
                </a:highlight>
                <a:latin typeface="Times New Roman" panose="02020603050405020304" pitchFamily="18" charset="0"/>
                <a:ea typeface="楷体" panose="02010609060101010101" pitchFamily="49" charset="-122"/>
                <a:cs typeface="Times New Roman" panose="02020603050405020304" pitchFamily="18" charset="0"/>
                <a:sym typeface="+mn-ea"/>
              </a:rPr>
              <a:t>反向</a:t>
            </a:r>
            <a:r>
              <a:rPr lang="zh-CN" altLang="en-US" b="1" dirty="0" smtClean="0">
                <a:highlight>
                  <a:srgbClr val="FFFF00"/>
                </a:highlight>
                <a:latin typeface="Times New Roman" panose="02020603050405020304" pitchFamily="18" charset="0"/>
                <a:ea typeface="楷体" panose="02010609060101010101" pitchFamily="49" charset="-122"/>
                <a:cs typeface="Times New Roman" panose="02020603050405020304" pitchFamily="18" charset="0"/>
                <a:sym typeface="+mn-ea"/>
              </a:rPr>
              <a:t>传输</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。所以放大电路无反馈也称</a:t>
            </a:r>
            <a:r>
              <a:rPr lang="zh-CN" altLang="en-US" b="1" dirty="0">
                <a:highlight>
                  <a:srgbClr val="FFFF00"/>
                </a:highlight>
                <a:latin typeface="Times New Roman" panose="02020603050405020304" pitchFamily="18" charset="0"/>
                <a:ea typeface="楷体" panose="02010609060101010101" pitchFamily="49" charset="-122"/>
                <a:cs typeface="Times New Roman" panose="02020603050405020304" pitchFamily="18" charset="0"/>
                <a:sym typeface="+mn-ea"/>
              </a:rPr>
              <a:t>开环</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，放大</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sym typeface="+mn-ea"/>
              </a:rPr>
              <a:t>电路有</a:t>
            </a:r>
            <a:r>
              <a:rPr lang="zh-CN" altLang="en-US" b="1" dirty="0">
                <a:latin typeface="Times New Roman" panose="02020603050405020304" pitchFamily="18" charset="0"/>
                <a:ea typeface="楷体" panose="02010609060101010101" pitchFamily="49" charset="-122"/>
                <a:cs typeface="Times New Roman" panose="02020603050405020304" pitchFamily="18" charset="0"/>
                <a:sym typeface="+mn-ea"/>
              </a:rPr>
              <a:t>反馈也称</a:t>
            </a:r>
            <a:r>
              <a:rPr lang="zh-CN" altLang="en-US" b="1" dirty="0">
                <a:highlight>
                  <a:srgbClr val="FFFF00"/>
                </a:highlight>
                <a:latin typeface="Times New Roman" panose="02020603050405020304" pitchFamily="18" charset="0"/>
                <a:ea typeface="楷体" panose="02010609060101010101" pitchFamily="49" charset="-122"/>
                <a:cs typeface="Times New Roman" panose="02020603050405020304" pitchFamily="18" charset="0"/>
                <a:sym typeface="+mn-ea"/>
              </a:rPr>
              <a:t>闭环</a:t>
            </a:r>
            <a:r>
              <a:rPr lang="zh-CN" altLang="en-US" b="1" dirty="0" smtClean="0">
                <a:latin typeface="Times New Roman" panose="02020603050405020304" pitchFamily="18" charset="0"/>
                <a:ea typeface="楷体" panose="02010609060101010101" pitchFamily="49" charset="-122"/>
                <a:cs typeface="Times New Roman" panose="02020603050405020304" pitchFamily="18" charset="0"/>
                <a:sym typeface="+mn-ea"/>
              </a:rPr>
              <a:t>。</a:t>
            </a:r>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2466" name="幻灯片图像占位符 62465"/>
          <p:cNvSpPr>
            <a:spLocks noRot="1" noTextEdit="1"/>
          </p:cNvSpPr>
          <p:nvPr>
            <p:ph type="sldImg"/>
          </p:nvPr>
        </p:nvSpPr>
        <p:spPr/>
      </p:sp>
      <p:sp>
        <p:nvSpPr>
          <p:cNvPr id="62467" name="文本占位符 62466"/>
          <p:cNvSpPr>
            <a:spLocks noGrp="1"/>
          </p:cNvSpPr>
          <p:nvPr>
            <p:ph type="body" idx="1"/>
          </p:nvPr>
        </p:nvSpPr>
        <p:spPr>
          <a:xfrm>
            <a:off x="914400" y="4343400"/>
            <a:ext cx="5029200" cy="4114800"/>
          </a:xfrm>
        </p:spPr>
        <p:txBody>
          <a:bodyPr/>
          <a:p>
            <a:pPr lvl="0"/>
            <a:r>
              <a:rPr lang="zh-CN" dirty="0"/>
              <a:t>由集成运放组成的负反馈放大电路中集成运放工作在线性区。</a:t>
            </a:r>
            <a:endParaRPr 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67586" name="幻灯片图像占位符 67585"/>
          <p:cNvSpPr>
            <a:spLocks noRot="1" noTextEdit="1"/>
          </p:cNvSpPr>
          <p:nvPr>
            <p:ph type="sldImg"/>
          </p:nvPr>
        </p:nvSpPr>
        <p:spPr/>
      </p:sp>
      <p:sp>
        <p:nvSpPr>
          <p:cNvPr id="67587" name="文本占位符 67586"/>
          <p:cNvSpPr>
            <a:spLocks noGrp="1"/>
          </p:cNvSpPr>
          <p:nvPr>
            <p:ph type="body" idx="1"/>
          </p:nvPr>
        </p:nvSpPr>
        <p:spPr>
          <a:xfrm>
            <a:off x="914400" y="4343400"/>
            <a:ext cx="5029200" cy="4114800"/>
          </a:xfrm>
        </p:spPr>
        <p:txBody>
          <a:bodyPr/>
          <a:p>
            <a:pPr lvl="0"/>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电压负反馈可以使输出电阻减小，</a:t>
            </a:r>
            <a:r>
              <a:rPr lang="zh-CN" altLang="en-US" dirty="0">
                <a:solidFill>
                  <a:schemeClr val="tx2"/>
                </a:solidFill>
                <a:sym typeface="+mn-ea"/>
              </a:rPr>
              <a:t>使输出电压稳定。</a:t>
            </a:r>
            <a:r>
              <a:rPr lang="zh-CN" altLang="en-US" dirty="0">
                <a:solidFill>
                  <a:srgbClr val="0000FF"/>
                </a:solidFill>
                <a:sym typeface="+mn-ea"/>
              </a:rPr>
              <a:t>输出电阻小，带负载能力强</a:t>
            </a:r>
            <a:r>
              <a:rPr lang="zh-CN" altLang="en-US" dirty="0">
                <a:solidFill>
                  <a:schemeClr val="tx2"/>
                </a:solidFill>
                <a:sym typeface="+mn-ea"/>
              </a:rPr>
              <a:t>，输出电压在输出电阻上的降落就小，输出电压的稳定性就好。</a:t>
            </a:r>
            <a:endParaRPr lang="zh-CN" altLang="en-US" dirty="0">
              <a:solidFill>
                <a:schemeClr val="tx2"/>
              </a:solidFill>
              <a:sym typeface="+mn-ea"/>
            </a:endParaRPr>
          </a:p>
          <a:p>
            <a:endParaRPr lang="zh-CN" altLang="en-US"/>
          </a:p>
          <a:p>
            <a:r>
              <a:rPr lang="zh-CN" altLang="en-US"/>
              <a:t>因为在基本放大电路中已考虑了反馈网络的负载效应，所以可以不必重复考虑反馈网络的影响，因为</a:t>
            </a:r>
            <a:r>
              <a:rPr lang="en-US" altLang="zh-CN"/>
              <a:t>Ro</a:t>
            </a:r>
            <a:r>
              <a:rPr lang="zh-CN" altLang="en-US"/>
              <a:t>中的电流为</a:t>
            </a:r>
            <a:r>
              <a:rPr lang="en-US" altLang="zh-CN"/>
              <a:t>Io</a:t>
            </a:r>
            <a:endParaRPr lang="en-US" altLang="zh-CN"/>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图示电路为求输出电阻的等效电路。将负载电阻开路，在输出端加入一个等效的电压</a:t>
            </a:r>
            <a:r>
              <a:rPr lang="en-US" altLang="zh-CN" i="1" dirty="0" err="1">
                <a:latin typeface="Times New Roman" panose="02020603050405020304" pitchFamily="18" charset="0"/>
                <a:sym typeface="+mn-ea"/>
              </a:rPr>
              <a:t>V'</a:t>
            </a:r>
            <a:r>
              <a:rPr lang="en-US" altLang="zh-CN" baseline="-25000" dirty="0" err="1">
                <a:latin typeface="Times New Roman" panose="02020603050405020304" pitchFamily="18" charset="0"/>
                <a:sym typeface="+mn-ea"/>
              </a:rPr>
              <a:t>o</a:t>
            </a:r>
            <a:r>
              <a:rPr lang="zh-CN" altLang="en-US" dirty="0">
                <a:latin typeface="Times New Roman" panose="02020603050405020304" pitchFamily="18" charset="0"/>
                <a:sym typeface="+mn-ea"/>
              </a:rPr>
              <a:t>，并令输入信号源为零，即</a:t>
            </a:r>
            <a:r>
              <a:rPr lang="en-US" altLang="zh-CN" i="1" dirty="0">
                <a:latin typeface="Times New Roman" panose="02020603050405020304" pitchFamily="18" charset="0"/>
                <a:sym typeface="+mn-ea"/>
              </a:rPr>
              <a:t>X</a:t>
            </a:r>
            <a:r>
              <a:rPr lang="en-US" altLang="zh-CN" baseline="-25000" dirty="0">
                <a:latin typeface="Times New Roman" panose="02020603050405020304" pitchFamily="18" charset="0"/>
                <a:sym typeface="+mn-ea"/>
              </a:rPr>
              <a:t>i</a:t>
            </a:r>
            <a:r>
              <a:rPr lang="en-US" altLang="zh-CN" dirty="0">
                <a:latin typeface="Times New Roman" panose="02020603050405020304" pitchFamily="18" charset="0"/>
                <a:sym typeface="+mn-ea"/>
              </a:rPr>
              <a:t> =0</a:t>
            </a:r>
            <a:r>
              <a:rPr lang="zh-CN" altLang="en-US" dirty="0">
                <a:latin typeface="Times New Roman" panose="02020603050405020304" pitchFamily="18" charset="0"/>
                <a:sym typeface="+mn-ea"/>
              </a:rPr>
              <a:t>。</a:t>
            </a:r>
            <a:endParaRPr lang="zh-CN" altLang="en-US" dirty="0">
              <a:latin typeface="Times New Roman" panose="02020603050405020304" pitchFamily="18" charset="0"/>
              <a:sym typeface="+mn-ea"/>
            </a:endParaRPr>
          </a:p>
          <a:p>
            <a:endParaRPr lang="zh-CN" altLang="en-US" dirty="0">
              <a:latin typeface="Times New Roman" panose="02020603050405020304" pitchFamily="18" charset="0"/>
              <a:ea typeface="宋体" panose="02010600030101010101" pitchFamily="2" charset="-122"/>
              <a:sym typeface="+mn-ea"/>
            </a:endParaRPr>
          </a:p>
          <a:p>
            <a:r>
              <a:rPr lang="zh-CN" altLang="en-US">
                <a:sym typeface="+mn-ea"/>
              </a:rPr>
              <a:t>因为在基本放大电路中已考虑了反馈网络的负载效应，所以可以认为此时作用于反馈网络的输入电压为零，因为</a:t>
            </a:r>
            <a:r>
              <a:rPr lang="en-US" altLang="zh-CN">
                <a:sym typeface="+mn-ea"/>
              </a:rPr>
              <a:t>Ro</a:t>
            </a:r>
            <a:r>
              <a:rPr lang="zh-CN" altLang="en-US">
                <a:sym typeface="+mn-ea"/>
              </a:rPr>
              <a:t>上的电压为</a:t>
            </a:r>
            <a:r>
              <a:rPr lang="en-US" altLang="zh-CN">
                <a:sym typeface="+mn-ea"/>
              </a:rPr>
              <a:t>Uo</a:t>
            </a:r>
            <a:endParaRPr lang="en-US" altLang="zh-CN"/>
          </a:p>
          <a:p>
            <a:endParaRPr lang="zh-CN" altLang="en-US" dirty="0">
              <a:latin typeface="Times New Roman" panose="02020603050405020304" pitchFamily="18" charset="0"/>
              <a:ea typeface="宋体" panose="02010600030101010101" pitchFamily="2" charset="-122"/>
            </a:endParaRPr>
          </a:p>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zh-CN" b="1" dirty="0">
                <a:solidFill>
                  <a:srgbClr val="000000"/>
                </a:solidFill>
                <a:latin typeface="Times New Roman" panose="02020603050405020304" pitchFamily="18" charset="0"/>
                <a:cs typeface="Times New Roman" panose="02020603050405020304" pitchFamily="18" charset="0"/>
                <a:sym typeface="+mn-ea"/>
              </a:rPr>
              <a:t>根据四种组态反馈电路的功能，在需要进行信号变换时，选择合适的组态。</a:t>
            </a:r>
            <a:endParaRPr lang="zh-CN" altLang="zh-CN" b="1" dirty="0">
              <a:solidFill>
                <a:srgbClr val="000000"/>
              </a:solidFill>
              <a:latin typeface="Times New Roman" panose="02020603050405020304" pitchFamily="18" charset="0"/>
              <a:cs typeface="Times New Roman" panose="02020603050405020304" pitchFamily="18" charset="0"/>
            </a:endParaRPr>
          </a:p>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0898" name="幻灯片图像占位符 80897"/>
          <p:cNvSpPr>
            <a:spLocks noRot="1" noTextEdit="1"/>
          </p:cNvSpPr>
          <p:nvPr>
            <p:ph type="sldImg"/>
          </p:nvPr>
        </p:nvSpPr>
        <p:spPr/>
      </p:sp>
      <p:sp>
        <p:nvSpPr>
          <p:cNvPr id="80899" name="文本占位符 80898"/>
          <p:cNvSpPr>
            <a:spLocks noGrp="1"/>
          </p:cNvSpPr>
          <p:nvPr>
            <p:ph type="body" idx="1"/>
          </p:nvPr>
        </p:nvSpPr>
        <p:spPr>
          <a:xfrm>
            <a:off x="914400" y="4343400"/>
            <a:ext cx="5029200" cy="4114800"/>
          </a:xfrm>
        </p:spPr>
        <p:txBody>
          <a:bodyPr/>
          <a:p>
            <a:pPr lvl="0"/>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0898" name="幻灯片图像占位符 80897"/>
          <p:cNvSpPr>
            <a:spLocks noRot="1" noTextEdit="1"/>
          </p:cNvSpPr>
          <p:nvPr>
            <p:ph type="sldImg"/>
          </p:nvPr>
        </p:nvSpPr>
        <p:spPr/>
      </p:sp>
      <p:sp>
        <p:nvSpPr>
          <p:cNvPr id="80899" name="文本占位符 80898"/>
          <p:cNvSpPr>
            <a:spLocks noGrp="1"/>
          </p:cNvSpPr>
          <p:nvPr>
            <p:ph type="body" idx="1"/>
          </p:nvPr>
        </p:nvSpPr>
        <p:spPr>
          <a:xfrm>
            <a:off x="914400" y="4343400"/>
            <a:ext cx="5029200" cy="4114800"/>
          </a:xfrm>
        </p:spPr>
        <p:txBody>
          <a:bodyPr/>
          <a:p>
            <a:pPr lvl="0"/>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80898" name="幻灯片图像占位符 80897"/>
          <p:cNvSpPr>
            <a:spLocks noRot="1" noTextEdit="1"/>
          </p:cNvSpPr>
          <p:nvPr>
            <p:ph type="sldImg"/>
          </p:nvPr>
        </p:nvSpPr>
        <p:spPr/>
      </p:sp>
      <p:sp>
        <p:nvSpPr>
          <p:cNvPr id="80899" name="文本占位符 80898"/>
          <p:cNvSpPr>
            <a:spLocks noGrp="1"/>
          </p:cNvSpPr>
          <p:nvPr>
            <p:ph type="body" idx="1"/>
          </p:nvPr>
        </p:nvSpPr>
        <p:spPr>
          <a:xfrm>
            <a:off x="914400" y="4343400"/>
            <a:ext cx="5029200" cy="4114800"/>
          </a:xfrm>
        </p:spPr>
        <p:txBody>
          <a:bodyPr/>
          <a:p>
            <a:pPr lvl="0"/>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b="1" dirty="0">
                <a:ea typeface="楷体" panose="02010609060101010101" pitchFamily="49" charset="-122"/>
                <a:cs typeface="Times New Roman" panose="02020603050405020304" pitchFamily="18" charset="0"/>
                <a:sym typeface="+mn-ea"/>
              </a:rPr>
              <a:t>在放大电路的输入端，假设一个输入信号瞬时对地的极性，可用“</a:t>
            </a:r>
            <a:r>
              <a:rPr lang="en-US" altLang="zh-CN" b="1" dirty="0">
                <a:ea typeface="楷体" panose="02010609060101010101" pitchFamily="49" charset="-122"/>
                <a:cs typeface="Times New Roman" panose="02020603050405020304" pitchFamily="18" charset="0"/>
                <a:sym typeface="+mn-ea"/>
              </a:rPr>
              <a:t>+”</a:t>
            </a:r>
            <a:r>
              <a:rPr lang="zh-CN" altLang="en-US" b="1" dirty="0">
                <a:ea typeface="楷体" panose="02010609060101010101" pitchFamily="49" charset="-122"/>
                <a:cs typeface="Times New Roman" panose="02020603050405020304" pitchFamily="18" charset="0"/>
                <a:sym typeface="+mn-ea"/>
              </a:rPr>
              <a:t>、“</a:t>
            </a:r>
            <a:r>
              <a:rPr lang="en-US" altLang="zh-CN" b="1" dirty="0">
                <a:ea typeface="楷体" panose="02010609060101010101" pitchFamily="49" charset="-122"/>
                <a:cs typeface="Times New Roman" panose="02020603050405020304" pitchFamily="18" charset="0"/>
                <a:sym typeface="+mn-ea"/>
              </a:rPr>
              <a:t>-”</a:t>
            </a:r>
            <a:r>
              <a:rPr lang="zh-CN" altLang="en-US" b="1" dirty="0">
                <a:ea typeface="楷体" panose="02010609060101010101" pitchFamily="49" charset="-122"/>
                <a:cs typeface="Times New Roman" panose="02020603050405020304" pitchFamily="18" charset="0"/>
                <a:sym typeface="+mn-ea"/>
              </a:rPr>
              <a:t>或“↑”、“↓”表示。按信号传输方向依次判断相关点的瞬时极性，直至判断出反馈信号的瞬时极性。如果反馈信号的瞬时极性使净输入减小，则为负反馈；反之为正反馈。</a:t>
            </a:r>
            <a:endParaRPr kumimoji="0" lang="zh-CN" altLang="en-US" b="1" dirty="0">
              <a:ea typeface="楷体" panose="02010609060101010101" pitchFamily="49" charset="-122"/>
              <a:cs typeface="Times New Roman" panose="02020603050405020304" pitchFamily="18" charset="0"/>
            </a:endParaRPr>
          </a:p>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3794" name="幻灯片图像占位符 33793"/>
          <p:cNvSpPr>
            <a:spLocks noRot="1" noTextEdit="1"/>
          </p:cNvSpPr>
          <p:nvPr>
            <p:ph type="sldImg"/>
          </p:nvPr>
        </p:nvSpPr>
        <p:spPr/>
      </p:sp>
      <p:sp>
        <p:nvSpPr>
          <p:cNvPr id="33795" name="文本占位符 33794"/>
          <p:cNvSpPr>
            <a:spLocks noGrp="1"/>
          </p:cNvSpPr>
          <p:nvPr>
            <p:ph type="body" idx="1"/>
          </p:nvPr>
        </p:nvSpPr>
        <p:spPr>
          <a:xfrm>
            <a:off x="914400" y="4343400"/>
            <a:ext cx="5029200" cy="4114800"/>
          </a:xfrm>
        </p:spPr>
        <p:txBody>
          <a:bodyPr/>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35842" name="幻灯片图像占位符 35841"/>
          <p:cNvSpPr>
            <a:spLocks noRot="1" noTextEdit="1"/>
          </p:cNvSpPr>
          <p:nvPr>
            <p:ph type="sldImg"/>
          </p:nvPr>
        </p:nvSpPr>
        <p:spPr/>
      </p:sp>
      <p:sp>
        <p:nvSpPr>
          <p:cNvPr id="35843" name="文本占位符 35842"/>
          <p:cNvSpPr>
            <a:spLocks noGrp="1"/>
          </p:cNvSpPr>
          <p:nvPr>
            <p:ph type="body" idx="1"/>
          </p:nvPr>
        </p:nvSpPr>
        <p:spPr>
          <a:xfrm>
            <a:off x="914400" y="4343400"/>
            <a:ext cx="5029200" cy="4114800"/>
          </a:xfrm>
        </p:spPr>
        <p:txBody>
          <a:bodyPr/>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级间反馈是负反馈</a:t>
            </a:r>
            <a:endParaRPr lang="zh-CN" altLang="en-US"/>
          </a:p>
          <a:p>
            <a:endParaRPr lang="zh-CN" altLang="en-US"/>
          </a:p>
          <a:p>
            <a:r>
              <a:rPr lang="zh-CN" altLang="en-US"/>
              <a:t>局部反馈也是负反馈</a:t>
            </a:r>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marR="0" lvl="0" indent="0" algn="just" defTabSz="914400" rtl="0" eaLnBrk="0" fontAlgn="base" latinLnBrk="0" hangingPunct="0">
              <a:lnSpc>
                <a:spcPct val="130000"/>
              </a:lnSpc>
              <a:spcBef>
                <a:spcPct val="0"/>
              </a:spcBef>
              <a:spcAft>
                <a:spcPct val="0"/>
              </a:spcAft>
              <a:buClrTx/>
              <a:buSzTx/>
              <a:buFontTx/>
              <a:buNone/>
              <a:defRPr/>
            </a:pPr>
            <a:r>
              <a:rPr lang="en-US" altLang="zh-CN" noProof="0" dirty="0">
                <a:ln>
                  <a:noFill/>
                </a:ln>
                <a:solidFill>
                  <a:srgbClr val="0066FF"/>
                </a:solidFill>
                <a:effectLst/>
                <a:uLnTx/>
                <a:uFillTx/>
                <a:latin typeface="Times New Roman" panose="02020603050405020304" pitchFamily="18" charset="0"/>
                <a:sym typeface="+mn-ea"/>
              </a:rPr>
              <a:t>        </a:t>
            </a:r>
            <a:r>
              <a:rPr lang="zh-CN" altLang="en-US" noProof="0" dirty="0">
                <a:ln>
                  <a:noFill/>
                </a:ln>
                <a:solidFill>
                  <a:srgbClr val="001932"/>
                </a:solidFill>
                <a:effectLst/>
                <a:uLnTx/>
                <a:uFillTx/>
                <a:latin typeface="Times New Roman" panose="02020603050405020304" pitchFamily="18" charset="0"/>
                <a:sym typeface="+mn-ea"/>
              </a:rPr>
              <a:t>对于运算放大器来说，反馈信号与输入信号同时加在同相输入端或反相输入端，则为并联反馈；一个加在同相输入端一个加在反相输入端则为串联反馈。</a:t>
            </a:r>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级间反馈是负反馈</a:t>
            </a:r>
            <a:endParaRPr lang="zh-CN" altLang="en-US"/>
          </a:p>
          <a:p>
            <a:endParaRPr lang="zh-CN" altLang="en-US"/>
          </a:p>
          <a:p>
            <a:r>
              <a:rPr lang="zh-CN" altLang="en-US"/>
              <a:t>局部反馈也是负反馈</a:t>
            </a:r>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b="1" dirty="0">
                <a:latin typeface="宋体" panose="02010600030101010101" pitchFamily="2" charset="-122"/>
                <a:sym typeface="+mn-ea"/>
              </a:rPr>
              <a:t>为什么在</a:t>
            </a:r>
            <a:r>
              <a:rPr lang="zh-CN" altLang="en-US" b="1" dirty="0">
                <a:solidFill>
                  <a:srgbClr val="FF0000"/>
                </a:solidFill>
                <a:latin typeface="宋体" panose="02010600030101010101" pitchFamily="2" charset="-122"/>
                <a:sym typeface="+mn-ea"/>
              </a:rPr>
              <a:t>并联</a:t>
            </a:r>
            <a:r>
              <a:rPr lang="zh-CN" altLang="en-US" b="1" dirty="0">
                <a:latin typeface="宋体" panose="02010600030101010101" pitchFamily="2" charset="-122"/>
                <a:sym typeface="+mn-ea"/>
              </a:rPr>
              <a:t>负反馈电路中不加恒压源信号？</a:t>
            </a:r>
            <a:endParaRPr lang="zh-CN" altLang="en-US" b="1" dirty="0">
              <a:highlight>
                <a:srgbClr val="FFFF00"/>
              </a:highlight>
              <a:latin typeface="宋体" panose="02010600030101010101" pitchFamily="2" charset="-122"/>
            </a:endParaRPr>
          </a:p>
          <a:p>
            <a:r>
              <a:rPr lang="zh-CN" altLang="en-US">
                <a:latin typeface="Times New Roman" panose="02020603050405020304" pitchFamily="18" charset="0"/>
                <a:cs typeface="Times New Roman" panose="02020603050405020304" pitchFamily="18" charset="0"/>
                <a:sym typeface="+mn-ea"/>
              </a:rPr>
              <a:t>参考解答：如果</a:t>
            </a:r>
            <a:r>
              <a:rPr lang="zh-CN" altLang="en-US" b="1" dirty="0">
                <a:latin typeface="Times New Roman" panose="02020603050405020304" pitchFamily="18" charset="0"/>
                <a:cs typeface="Times New Roman" panose="02020603050405020304" pitchFamily="18" charset="0"/>
                <a:sym typeface="+mn-ea"/>
              </a:rPr>
              <a:t>加恒压源信号，</a:t>
            </a:r>
            <a:r>
              <a:rPr lang="zh-CN" altLang="en-US" b="1" dirty="0">
                <a:latin typeface="Times New Roman" panose="02020603050405020304" pitchFamily="18" charset="0"/>
                <a:cs typeface="Times New Roman" panose="02020603050405020304" pitchFamily="18" charset="0"/>
                <a:sym typeface="+mn-ea"/>
              </a:rPr>
              <a:t>净输入电流</a:t>
            </a:r>
            <a:r>
              <a:rPr lang="en-US" altLang="zh-CN" i="1">
                <a:latin typeface="Times New Roman" panose="02020603050405020304" pitchFamily="18" charset="0"/>
                <a:cs typeface="Times New Roman" panose="02020603050405020304" pitchFamily="18" charset="0"/>
                <a:sym typeface="+mn-ea"/>
              </a:rPr>
              <a:t>I</a:t>
            </a:r>
            <a:r>
              <a:rPr lang="en-US" altLang="zh-CN" baseline="-25000">
                <a:latin typeface="Times New Roman" panose="02020603050405020304" pitchFamily="18" charset="0"/>
                <a:cs typeface="Times New Roman" panose="02020603050405020304" pitchFamily="18" charset="0"/>
                <a:sym typeface="+mn-ea"/>
              </a:rPr>
              <a:t>i</a:t>
            </a:r>
            <a:r>
              <a:rPr lang="en-US" altLang="zh-CN">
                <a:latin typeface="Times New Roman" panose="02020603050405020304" pitchFamily="18" charset="0"/>
                <a:cs typeface="Times New Roman" panose="02020603050405020304" pitchFamily="18" charset="0"/>
                <a:sym typeface="+mn-ea"/>
              </a:rPr>
              <a:t>’</a:t>
            </a:r>
            <a:r>
              <a:rPr lang="zh-CN" altLang="en-US">
                <a:latin typeface="Times New Roman" panose="02020603050405020304" pitchFamily="18" charset="0"/>
                <a:cs typeface="Times New Roman" panose="02020603050405020304" pitchFamily="18" charset="0"/>
                <a:sym typeface="+mn-ea"/>
              </a:rPr>
              <a:t>不变，并联负反馈适合于大电阻的电源，如恒流源。</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sym typeface="+mn-ea"/>
              </a:rPr>
              <a:t>所以输入端的串联反馈或并联反馈是由信号源的性质决定的。</a:t>
            </a:r>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286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286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7" name="页脚占位符 6"/>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8" name="灯片编号占位符 7"/>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7" name="页脚占位符 6"/>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8" name="灯片编号占位符 7"/>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fld id="{BB962C8B-B14F-4D97-AF65-F5344CB8AC3E}" type="datetime1">
              <a:rPr lang="zh-CN" altLang="en-US" dirty="0">
                <a:latin typeface="Arial" panose="020B0604020202020204" pitchFamily="34" charset="0"/>
              </a:rPr>
            </a:fld>
            <a:endParaRPr lang="zh-CN" altLang="en-US" dirty="0">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dirty="0">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cxnSp>
        <p:nvCxnSpPr>
          <p:cNvPr id="7" name="直接连接符 6"/>
          <p:cNvCxnSpPr/>
          <p:nvPr userDrawn="1"/>
        </p:nvCxnSpPr>
        <p:spPr>
          <a:xfrm>
            <a:off x="32" y="600976"/>
            <a:ext cx="9144000" cy="1588"/>
          </a:xfrm>
          <a:prstGeom prst="line">
            <a:avLst/>
          </a:prstGeom>
          <a:ln w="19050">
            <a:gradFill flip="none" rotWithShape="1">
              <a:gsLst>
                <a:gs pos="0">
                  <a:srgbClr val="0000FF"/>
                </a:gs>
                <a:gs pos="39999">
                  <a:srgbClr val="85C2FF"/>
                </a:gs>
                <a:gs pos="70000">
                  <a:srgbClr val="C4D6EB"/>
                </a:gs>
                <a:gs pos="100000">
                  <a:srgbClr val="FFEBFA"/>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032" name="TextBox 7"/>
          <p:cNvSpPr txBox="1">
            <a:spLocks noChangeArrowheads="1"/>
          </p:cNvSpPr>
          <p:nvPr userDrawn="1"/>
        </p:nvSpPr>
        <p:spPr bwMode="auto">
          <a:xfrm>
            <a:off x="2042795" y="90805"/>
            <a:ext cx="5064760" cy="368300"/>
          </a:xfrm>
          <a:prstGeom prst="rect">
            <a:avLst/>
          </a:prstGeom>
          <a:noFill/>
          <a:ln w="9525">
            <a:noFill/>
            <a:miter lim="800000"/>
          </a:ln>
        </p:spPr>
        <p:txBody>
          <a:bodyPr wrap="square">
            <a:spAutoFit/>
          </a:bodyPr>
          <a:p>
            <a:pPr algn="ctr" eaLnBrk="1" hangingPunct="1">
              <a:buFont typeface="Times New Roman" panose="02020603050405020304" pitchFamily="18" charset="0"/>
              <a:buNone/>
              <a:defRPr/>
            </a:pPr>
            <a:r>
              <a:rPr kumimoji="0" lang="zh-CN" altLang="en-US" sz="1800" b="1" dirty="0" smtClean="0">
                <a:solidFill>
                  <a:prstClr val="black"/>
                </a:solidFill>
                <a:latin typeface="Calibri" panose="020F0502020204030204" charset="0"/>
                <a:cs typeface="Times New Roman" panose="02020603050405020304" pitchFamily="18" charset="0"/>
              </a:rPr>
              <a:t>第四章</a:t>
            </a:r>
            <a:r>
              <a:rPr kumimoji="0" lang="en-US" altLang="zh-CN" sz="1800" b="1" dirty="0" smtClean="0">
                <a:solidFill>
                  <a:prstClr val="black"/>
                </a:solidFill>
                <a:latin typeface="Calibri" panose="020F0502020204030204" charset="0"/>
                <a:cs typeface="Times New Roman" panose="02020603050405020304" pitchFamily="18" charset="0"/>
              </a:rPr>
              <a:t>  </a:t>
            </a:r>
            <a:r>
              <a:rPr kumimoji="0" lang="zh-CN" altLang="en-US" sz="1800" b="1" dirty="0" smtClean="0">
                <a:solidFill>
                  <a:prstClr val="black"/>
                </a:solidFill>
                <a:latin typeface="Calibri" panose="020F0502020204030204" charset="0"/>
                <a:cs typeface="Times New Roman" panose="02020603050405020304" pitchFamily="18" charset="0"/>
              </a:rPr>
              <a:t>负反馈放大电路</a:t>
            </a:r>
            <a:endParaRPr kumimoji="0" lang="en-US" altLang="zh-CN" sz="1800" b="1" dirty="0">
              <a:solidFill>
                <a:prstClr val="black"/>
              </a:solidFill>
              <a:latin typeface="Calibri" panose="020F0502020204030204" charset="0"/>
              <a:cs typeface="Times New Roman" panose="02020603050405020304" pitchFamily="18" charset="0"/>
            </a:endParaRPr>
          </a:p>
        </p:txBody>
      </p:sp>
      <p:cxnSp>
        <p:nvCxnSpPr>
          <p:cNvPr id="9" name="直接连接符 8"/>
          <p:cNvCxnSpPr/>
          <p:nvPr userDrawn="1"/>
        </p:nvCxnSpPr>
        <p:spPr>
          <a:xfrm>
            <a:off x="-32" y="500042"/>
            <a:ext cx="9144064" cy="1588"/>
          </a:xfrm>
          <a:prstGeom prst="line">
            <a:avLst/>
          </a:prstGeom>
          <a:ln w="38100">
            <a:gradFill flip="none" rotWithShape="1">
              <a:gsLst>
                <a:gs pos="0">
                  <a:schemeClr val="tx1"/>
                </a:gs>
                <a:gs pos="25000">
                  <a:srgbClr val="21D6E0"/>
                </a:gs>
                <a:gs pos="75000">
                  <a:srgbClr val="0087E6"/>
                </a:gs>
                <a:gs pos="100000">
                  <a:srgbClr val="005CBF"/>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 name="TextBox 7"/>
          <p:cNvSpPr txBox="1">
            <a:spLocks noChangeArrowheads="1"/>
          </p:cNvSpPr>
          <p:nvPr userDrawn="1"/>
        </p:nvSpPr>
        <p:spPr bwMode="auto">
          <a:xfrm>
            <a:off x="7237095" y="90805"/>
            <a:ext cx="1785938" cy="368300"/>
          </a:xfrm>
          <a:prstGeom prst="rect">
            <a:avLst/>
          </a:prstGeom>
          <a:noFill/>
          <a:ln w="9525">
            <a:noFill/>
            <a:miter lim="800000"/>
          </a:ln>
        </p:spPr>
        <p:txBody>
          <a:bodyPr>
            <a:spAutoFit/>
            <a:scene3d>
              <a:camera prst="orthographicFront"/>
              <a:lightRig rig="threePt" dir="t"/>
            </a:scene3d>
          </a:bodyPr>
          <a:p>
            <a:pPr algn="ctr" eaLnBrk="1" hangingPunct="1">
              <a:buFont typeface="Times New Roman" panose="02020603050405020304" pitchFamily="18" charset="0"/>
              <a:buNone/>
              <a:defRPr/>
            </a:pPr>
            <a:r>
              <a:rPr kumimoji="0" lang="zh-CN" altLang="en-US" sz="1800" b="1">
                <a:solidFill>
                  <a:srgbClr val="4F81BD"/>
                </a:solidFill>
                <a:effectLst>
                  <a:outerShdw blurRad="38100" dist="25400" dir="5400000" algn="ctr" rotWithShape="0">
                    <a:srgbClr val="6E747A">
                      <a:alpha val="43000"/>
                    </a:srgbClr>
                  </a:outerShdw>
                </a:effectLst>
                <a:latin typeface="Calibri" panose="020F0502020204030204" charset="0"/>
                <a:cs typeface="Times New Roman" panose="02020603050405020304" pitchFamily="18" charset="0"/>
              </a:rPr>
              <a:t>低频模拟电路</a:t>
            </a:r>
            <a:endParaRPr kumimoji="0" lang="zh-CN" altLang="en-US" sz="1800" b="1">
              <a:solidFill>
                <a:srgbClr val="4F81BD"/>
              </a:solidFill>
              <a:effectLst>
                <a:outerShdw blurRad="38100" dist="25400" dir="5400000" algn="ctr" rotWithShape="0">
                  <a:srgbClr val="6E747A">
                    <a:alpha val="43000"/>
                  </a:srgbClr>
                </a:outerShdw>
              </a:effectLst>
              <a:latin typeface="Calibri" panose="020F0502020204030204"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xml"/><Relationship Id="rId3" Type="http://schemas.openxmlformats.org/officeDocument/2006/relationships/slide" Target="slide55.xml"/><Relationship Id="rId2" Type="http://schemas.openxmlformats.org/officeDocument/2006/relationships/slide" Target="slide37.xml"/><Relationship Id="rId1" Type="http://schemas.openxmlformats.org/officeDocument/2006/relationships/slide" Target="slide4.xml"/></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tags" Target="../tags/tag36.xml"/><Relationship Id="rId5" Type="http://schemas.openxmlformats.org/officeDocument/2006/relationships/image" Target="../media/image3.png"/><Relationship Id="rId4" Type="http://schemas.openxmlformats.org/officeDocument/2006/relationships/tags" Target="../tags/tag35.xml"/><Relationship Id="rId3" Type="http://schemas.openxmlformats.org/officeDocument/2006/relationships/image" Target="../media/image2.png"/><Relationship Id="rId2" Type="http://schemas.openxmlformats.org/officeDocument/2006/relationships/oleObject" Target="../embeddings/oleObject9.bin"/><Relationship Id="rId1" Type="http://schemas.openxmlformats.org/officeDocument/2006/relationships/tags" Target="../tags/tag34.xml"/></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oleObject" Target="../embeddings/oleObject14.bin"/><Relationship Id="rId7" Type="http://schemas.openxmlformats.org/officeDocument/2006/relationships/image" Target="../media/image15.wmf"/><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image" Target="../media/image14.wmf"/><Relationship Id="rId30" Type="http://schemas.openxmlformats.org/officeDocument/2006/relationships/notesSlide" Target="../notesSlides/notesSlide3.xml"/><Relationship Id="rId3" Type="http://schemas.openxmlformats.org/officeDocument/2006/relationships/oleObject" Target="../embeddings/oleObject11.bin"/><Relationship Id="rId29" Type="http://schemas.openxmlformats.org/officeDocument/2006/relationships/vmlDrawing" Target="../drawings/vmlDrawing6.vml"/><Relationship Id="rId28" Type="http://schemas.openxmlformats.org/officeDocument/2006/relationships/slideLayout" Target="../slideLayouts/slideLayout2.xml"/><Relationship Id="rId27" Type="http://schemas.openxmlformats.org/officeDocument/2006/relationships/image" Target="../media/image21.wmf"/><Relationship Id="rId26" Type="http://schemas.openxmlformats.org/officeDocument/2006/relationships/oleObject" Target="../embeddings/oleObject21.bin"/><Relationship Id="rId25" Type="http://schemas.openxmlformats.org/officeDocument/2006/relationships/tags" Target="../tags/tag42.xml"/><Relationship Id="rId24" Type="http://schemas.openxmlformats.org/officeDocument/2006/relationships/image" Target="../media/image20.wmf"/><Relationship Id="rId23" Type="http://schemas.openxmlformats.org/officeDocument/2006/relationships/oleObject" Target="../embeddings/oleObject20.bin"/><Relationship Id="rId22" Type="http://schemas.openxmlformats.org/officeDocument/2006/relationships/tags" Target="../tags/tag41.xml"/><Relationship Id="rId21" Type="http://schemas.openxmlformats.org/officeDocument/2006/relationships/image" Target="../media/image19.wmf"/><Relationship Id="rId20" Type="http://schemas.openxmlformats.org/officeDocument/2006/relationships/oleObject" Target="../embeddings/oleObject19.bin"/><Relationship Id="rId2" Type="http://schemas.openxmlformats.org/officeDocument/2006/relationships/image" Target="../media/image13.wmf"/><Relationship Id="rId19" Type="http://schemas.openxmlformats.org/officeDocument/2006/relationships/tags" Target="../tags/tag40.xml"/><Relationship Id="rId18" Type="http://schemas.openxmlformats.org/officeDocument/2006/relationships/tags" Target="../tags/tag39.xml"/><Relationship Id="rId17" Type="http://schemas.openxmlformats.org/officeDocument/2006/relationships/tags" Target="../tags/tag38.xml"/><Relationship Id="rId16" Type="http://schemas.openxmlformats.org/officeDocument/2006/relationships/image" Target="../media/image18.wmf"/><Relationship Id="rId15" Type="http://schemas.openxmlformats.org/officeDocument/2006/relationships/oleObject" Target="../embeddings/oleObject18.bin"/><Relationship Id="rId14" Type="http://schemas.openxmlformats.org/officeDocument/2006/relationships/tags" Target="../tags/tag37.xml"/><Relationship Id="rId13" Type="http://schemas.openxmlformats.org/officeDocument/2006/relationships/image" Target="../media/image17.png"/><Relationship Id="rId12" Type="http://schemas.openxmlformats.org/officeDocument/2006/relationships/oleObject" Target="../embeddings/oleObject17.bin"/><Relationship Id="rId11" Type="http://schemas.openxmlformats.org/officeDocument/2006/relationships/image" Target="../media/image16.wmf"/><Relationship Id="rId10" Type="http://schemas.openxmlformats.org/officeDocument/2006/relationships/oleObject" Target="../embeddings/oleObject16.bin"/><Relationship Id="rId1"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24.wmf"/><Relationship Id="rId7" Type="http://schemas.openxmlformats.org/officeDocument/2006/relationships/oleObject" Target="../embeddings/oleObject26.bin"/><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image" Target="../media/image23.wmf"/><Relationship Id="rId3" Type="http://schemas.openxmlformats.org/officeDocument/2006/relationships/oleObject" Target="../embeddings/oleObject23.bin"/><Relationship Id="rId25" Type="http://schemas.openxmlformats.org/officeDocument/2006/relationships/notesSlide" Target="../notesSlides/notesSlide4.xml"/><Relationship Id="rId24" Type="http://schemas.openxmlformats.org/officeDocument/2006/relationships/vmlDrawing" Target="../drawings/vmlDrawing7.vml"/><Relationship Id="rId23" Type="http://schemas.openxmlformats.org/officeDocument/2006/relationships/slideLayout" Target="../slideLayouts/slideLayout2.xml"/><Relationship Id="rId22" Type="http://schemas.openxmlformats.org/officeDocument/2006/relationships/tags" Target="../tags/tag49.xml"/><Relationship Id="rId21" Type="http://schemas.openxmlformats.org/officeDocument/2006/relationships/tags" Target="../tags/tag48.xml"/><Relationship Id="rId20" Type="http://schemas.openxmlformats.org/officeDocument/2006/relationships/tags" Target="../tags/tag47.xml"/><Relationship Id="rId2" Type="http://schemas.openxmlformats.org/officeDocument/2006/relationships/image" Target="../media/image22.png"/><Relationship Id="rId19" Type="http://schemas.openxmlformats.org/officeDocument/2006/relationships/tags" Target="../tags/tag46.xml"/><Relationship Id="rId18" Type="http://schemas.openxmlformats.org/officeDocument/2006/relationships/oleObject" Target="../embeddings/oleObject30.bin"/><Relationship Id="rId17" Type="http://schemas.openxmlformats.org/officeDocument/2006/relationships/tags" Target="../tags/tag45.xml"/><Relationship Id="rId16" Type="http://schemas.openxmlformats.org/officeDocument/2006/relationships/tags" Target="../tags/tag44.xml"/><Relationship Id="rId15" Type="http://schemas.openxmlformats.org/officeDocument/2006/relationships/tags" Target="../tags/tag43.xml"/><Relationship Id="rId14" Type="http://schemas.openxmlformats.org/officeDocument/2006/relationships/image" Target="../media/image27.wmf"/><Relationship Id="rId13" Type="http://schemas.openxmlformats.org/officeDocument/2006/relationships/oleObject" Target="../embeddings/oleObject29.bin"/><Relationship Id="rId12" Type="http://schemas.openxmlformats.org/officeDocument/2006/relationships/image" Target="../media/image26.wmf"/><Relationship Id="rId11" Type="http://schemas.openxmlformats.org/officeDocument/2006/relationships/oleObject" Target="../embeddings/oleObject28.bin"/><Relationship Id="rId10" Type="http://schemas.openxmlformats.org/officeDocument/2006/relationships/image" Target="../media/image25.wmf"/><Relationship Id="rId1" Type="http://schemas.openxmlformats.org/officeDocument/2006/relationships/oleObject" Target="../embeddings/oleObject22.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35.bin"/><Relationship Id="rId8" Type="http://schemas.openxmlformats.org/officeDocument/2006/relationships/image" Target="../media/image30.wmf"/><Relationship Id="rId7" Type="http://schemas.openxmlformats.org/officeDocument/2006/relationships/oleObject" Target="../embeddings/oleObject34.bin"/><Relationship Id="rId6" Type="http://schemas.openxmlformats.org/officeDocument/2006/relationships/image" Target="../media/image23.wmf"/><Relationship Id="rId5" Type="http://schemas.openxmlformats.org/officeDocument/2006/relationships/oleObject" Target="../embeddings/oleObject33.bin"/><Relationship Id="rId4" Type="http://schemas.openxmlformats.org/officeDocument/2006/relationships/image" Target="../media/image29.png"/><Relationship Id="rId3" Type="http://schemas.openxmlformats.org/officeDocument/2006/relationships/oleObject" Target="../embeddings/oleObject32.bin"/><Relationship Id="rId2" Type="http://schemas.openxmlformats.org/officeDocument/2006/relationships/image" Target="../media/image28.png"/><Relationship Id="rId16" Type="http://schemas.openxmlformats.org/officeDocument/2006/relationships/notesSlide" Target="../notesSlides/notesSlide5.xml"/><Relationship Id="rId15" Type="http://schemas.openxmlformats.org/officeDocument/2006/relationships/vmlDrawing" Target="../drawings/vmlDrawing8.vml"/><Relationship Id="rId14" Type="http://schemas.openxmlformats.org/officeDocument/2006/relationships/slideLayout" Target="../slideLayouts/slideLayout2.xml"/><Relationship Id="rId13" Type="http://schemas.openxmlformats.org/officeDocument/2006/relationships/oleObject" Target="../embeddings/oleObject38.bin"/><Relationship Id="rId12" Type="http://schemas.openxmlformats.org/officeDocument/2006/relationships/oleObject" Target="../embeddings/oleObject37.bin"/><Relationship Id="rId11" Type="http://schemas.openxmlformats.org/officeDocument/2006/relationships/oleObject" Target="../embeddings/oleObject36.bin"/><Relationship Id="rId10" Type="http://schemas.openxmlformats.org/officeDocument/2006/relationships/image" Target="../media/image24.wmf"/><Relationship Id="rId1" Type="http://schemas.openxmlformats.org/officeDocument/2006/relationships/oleObject" Target="../embeddings/oleObject31.bin"/></Relationships>
</file>

<file path=ppt/slides/_rels/slide14.xml.rels><?xml version="1.0" encoding="UTF-8" standalone="yes"?>
<Relationships xmlns="http://schemas.openxmlformats.org/package/2006/relationships"><Relationship Id="rId9" Type="http://schemas.openxmlformats.org/officeDocument/2006/relationships/image" Target="../media/image34.png"/><Relationship Id="rId8" Type="http://schemas.openxmlformats.org/officeDocument/2006/relationships/tags" Target="../tags/tag54.xml"/><Relationship Id="rId79" Type="http://schemas.openxmlformats.org/officeDocument/2006/relationships/vmlDrawing" Target="../drawings/vmlDrawing9.vml"/><Relationship Id="rId78" Type="http://schemas.openxmlformats.org/officeDocument/2006/relationships/slideLayout" Target="../slideLayouts/slideLayout2.xml"/><Relationship Id="rId77" Type="http://schemas.openxmlformats.org/officeDocument/2006/relationships/tags" Target="../tags/tag95.xml"/><Relationship Id="rId76" Type="http://schemas.openxmlformats.org/officeDocument/2006/relationships/tags" Target="../tags/tag94.xml"/><Relationship Id="rId75" Type="http://schemas.openxmlformats.org/officeDocument/2006/relationships/oleObject" Target="../embeddings/oleObject56.bin"/><Relationship Id="rId74" Type="http://schemas.openxmlformats.org/officeDocument/2006/relationships/tags" Target="../tags/tag93.xml"/><Relationship Id="rId73" Type="http://schemas.openxmlformats.org/officeDocument/2006/relationships/tags" Target="../tags/tag92.xml"/><Relationship Id="rId72" Type="http://schemas.openxmlformats.org/officeDocument/2006/relationships/oleObject" Target="../embeddings/oleObject55.bin"/><Relationship Id="rId71" Type="http://schemas.openxmlformats.org/officeDocument/2006/relationships/tags" Target="../tags/tag91.xml"/><Relationship Id="rId70" Type="http://schemas.openxmlformats.org/officeDocument/2006/relationships/tags" Target="../tags/tag90.xml"/><Relationship Id="rId7" Type="http://schemas.openxmlformats.org/officeDocument/2006/relationships/image" Target="../media/image33.png"/><Relationship Id="rId69" Type="http://schemas.openxmlformats.org/officeDocument/2006/relationships/tags" Target="../tags/tag89.xml"/><Relationship Id="rId68" Type="http://schemas.openxmlformats.org/officeDocument/2006/relationships/oleObject" Target="../embeddings/oleObject54.bin"/><Relationship Id="rId67" Type="http://schemas.openxmlformats.org/officeDocument/2006/relationships/tags" Target="../tags/tag88.xml"/><Relationship Id="rId66" Type="http://schemas.openxmlformats.org/officeDocument/2006/relationships/tags" Target="../tags/tag87.xml"/><Relationship Id="rId65" Type="http://schemas.openxmlformats.org/officeDocument/2006/relationships/oleObject" Target="../embeddings/oleObject53.bin"/><Relationship Id="rId64" Type="http://schemas.openxmlformats.org/officeDocument/2006/relationships/tags" Target="../tags/tag86.xml"/><Relationship Id="rId63" Type="http://schemas.openxmlformats.org/officeDocument/2006/relationships/tags" Target="../tags/tag85.xml"/><Relationship Id="rId62" Type="http://schemas.openxmlformats.org/officeDocument/2006/relationships/oleObject" Target="../embeddings/oleObject52.bin"/><Relationship Id="rId61" Type="http://schemas.openxmlformats.org/officeDocument/2006/relationships/tags" Target="../tags/tag84.xml"/><Relationship Id="rId60" Type="http://schemas.openxmlformats.org/officeDocument/2006/relationships/tags" Target="../tags/tag83.xml"/><Relationship Id="rId6" Type="http://schemas.openxmlformats.org/officeDocument/2006/relationships/tags" Target="../tags/tag53.xml"/><Relationship Id="rId59" Type="http://schemas.openxmlformats.org/officeDocument/2006/relationships/tags" Target="../tags/tag82.xml"/><Relationship Id="rId58" Type="http://schemas.openxmlformats.org/officeDocument/2006/relationships/oleObject" Target="../embeddings/oleObject51.bin"/><Relationship Id="rId57" Type="http://schemas.openxmlformats.org/officeDocument/2006/relationships/tags" Target="../tags/tag81.xml"/><Relationship Id="rId56" Type="http://schemas.openxmlformats.org/officeDocument/2006/relationships/oleObject" Target="../embeddings/oleObject50.bin"/><Relationship Id="rId55" Type="http://schemas.openxmlformats.org/officeDocument/2006/relationships/tags" Target="../tags/tag80.xml"/><Relationship Id="rId54" Type="http://schemas.openxmlformats.org/officeDocument/2006/relationships/oleObject" Target="../embeddings/oleObject49.bin"/><Relationship Id="rId53" Type="http://schemas.openxmlformats.org/officeDocument/2006/relationships/tags" Target="../tags/tag79.xml"/><Relationship Id="rId52" Type="http://schemas.openxmlformats.org/officeDocument/2006/relationships/oleObject" Target="../embeddings/oleObject48.bin"/><Relationship Id="rId51" Type="http://schemas.openxmlformats.org/officeDocument/2006/relationships/tags" Target="../tags/tag78.xml"/><Relationship Id="rId50" Type="http://schemas.openxmlformats.org/officeDocument/2006/relationships/image" Target="../media/image41.png"/><Relationship Id="rId5" Type="http://schemas.openxmlformats.org/officeDocument/2006/relationships/tags" Target="../tags/tag52.xml"/><Relationship Id="rId49" Type="http://schemas.openxmlformats.org/officeDocument/2006/relationships/tags" Target="../tags/tag77.xml"/><Relationship Id="rId48" Type="http://schemas.openxmlformats.org/officeDocument/2006/relationships/oleObject" Target="../embeddings/oleObject47.bin"/><Relationship Id="rId47" Type="http://schemas.openxmlformats.org/officeDocument/2006/relationships/tags" Target="../tags/tag76.xml"/><Relationship Id="rId46" Type="http://schemas.openxmlformats.org/officeDocument/2006/relationships/tags" Target="../tags/tag75.xml"/><Relationship Id="rId45" Type="http://schemas.openxmlformats.org/officeDocument/2006/relationships/oleObject" Target="../embeddings/oleObject46.bin"/><Relationship Id="rId44" Type="http://schemas.openxmlformats.org/officeDocument/2006/relationships/tags" Target="../tags/tag74.xml"/><Relationship Id="rId43" Type="http://schemas.openxmlformats.org/officeDocument/2006/relationships/tags" Target="../tags/tag73.xml"/><Relationship Id="rId42" Type="http://schemas.openxmlformats.org/officeDocument/2006/relationships/oleObject" Target="../embeddings/oleObject45.bin"/><Relationship Id="rId41" Type="http://schemas.openxmlformats.org/officeDocument/2006/relationships/tags" Target="../tags/tag72.xml"/><Relationship Id="rId40" Type="http://schemas.openxmlformats.org/officeDocument/2006/relationships/tags" Target="../tags/tag71.xml"/><Relationship Id="rId4" Type="http://schemas.openxmlformats.org/officeDocument/2006/relationships/image" Target="../media/image32.png"/><Relationship Id="rId39" Type="http://schemas.openxmlformats.org/officeDocument/2006/relationships/tags" Target="../tags/tag70.xml"/><Relationship Id="rId38" Type="http://schemas.openxmlformats.org/officeDocument/2006/relationships/oleObject" Target="../embeddings/oleObject44.bin"/><Relationship Id="rId37" Type="http://schemas.openxmlformats.org/officeDocument/2006/relationships/tags" Target="../tags/tag69.xml"/><Relationship Id="rId36" Type="http://schemas.openxmlformats.org/officeDocument/2006/relationships/oleObject" Target="../embeddings/oleObject43.bin"/><Relationship Id="rId35" Type="http://schemas.openxmlformats.org/officeDocument/2006/relationships/tags" Target="../tags/tag68.xml"/><Relationship Id="rId34" Type="http://schemas.openxmlformats.org/officeDocument/2006/relationships/tags" Target="../tags/tag67.xml"/><Relationship Id="rId33" Type="http://schemas.openxmlformats.org/officeDocument/2006/relationships/image" Target="../media/image24.wmf"/><Relationship Id="rId32" Type="http://schemas.openxmlformats.org/officeDocument/2006/relationships/oleObject" Target="../embeddings/oleObject42.bin"/><Relationship Id="rId31" Type="http://schemas.openxmlformats.org/officeDocument/2006/relationships/tags" Target="../tags/tag66.xml"/><Relationship Id="rId30" Type="http://schemas.openxmlformats.org/officeDocument/2006/relationships/oleObject" Target="../embeddings/oleObject41.bin"/><Relationship Id="rId3" Type="http://schemas.openxmlformats.org/officeDocument/2006/relationships/tags" Target="../tags/tag51.xml"/><Relationship Id="rId29" Type="http://schemas.openxmlformats.org/officeDocument/2006/relationships/tags" Target="../tags/tag65.xml"/><Relationship Id="rId28" Type="http://schemas.openxmlformats.org/officeDocument/2006/relationships/image" Target="../media/image23.wmf"/><Relationship Id="rId27" Type="http://schemas.openxmlformats.org/officeDocument/2006/relationships/oleObject" Target="../embeddings/oleObject40.bin"/><Relationship Id="rId26" Type="http://schemas.openxmlformats.org/officeDocument/2006/relationships/tags" Target="../tags/tag64.xml"/><Relationship Id="rId25" Type="http://schemas.openxmlformats.org/officeDocument/2006/relationships/image" Target="../media/image40.png"/><Relationship Id="rId24" Type="http://schemas.openxmlformats.org/officeDocument/2006/relationships/oleObject" Target="../embeddings/oleObject39.bin"/><Relationship Id="rId23" Type="http://schemas.openxmlformats.org/officeDocument/2006/relationships/tags" Target="../tags/tag63.xml"/><Relationship Id="rId22" Type="http://schemas.openxmlformats.org/officeDocument/2006/relationships/image" Target="../media/image39.png"/><Relationship Id="rId21" Type="http://schemas.openxmlformats.org/officeDocument/2006/relationships/tags" Target="../tags/tag62.xml"/><Relationship Id="rId20" Type="http://schemas.openxmlformats.org/officeDocument/2006/relationships/tags" Target="../tags/tag61.xml"/><Relationship Id="rId2" Type="http://schemas.openxmlformats.org/officeDocument/2006/relationships/image" Target="../media/image31.png"/><Relationship Id="rId19" Type="http://schemas.openxmlformats.org/officeDocument/2006/relationships/image" Target="../media/image38.png"/><Relationship Id="rId18" Type="http://schemas.openxmlformats.org/officeDocument/2006/relationships/tags" Target="../tags/tag60.xml"/><Relationship Id="rId17" Type="http://schemas.openxmlformats.org/officeDocument/2006/relationships/tags" Target="../tags/tag59.xml"/><Relationship Id="rId16" Type="http://schemas.openxmlformats.org/officeDocument/2006/relationships/image" Target="../media/image37.png"/><Relationship Id="rId15" Type="http://schemas.openxmlformats.org/officeDocument/2006/relationships/tags" Target="../tags/tag58.xml"/><Relationship Id="rId14" Type="http://schemas.openxmlformats.org/officeDocument/2006/relationships/image" Target="../media/image36.png"/><Relationship Id="rId13" Type="http://schemas.openxmlformats.org/officeDocument/2006/relationships/tags" Target="../tags/tag57.xml"/><Relationship Id="rId12" Type="http://schemas.openxmlformats.org/officeDocument/2006/relationships/image" Target="../media/image35.png"/><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tags" Target="../tags/tag50.xml"/></Relationships>
</file>

<file path=ppt/slides/_rels/slide15.xml.rels><?xml version="1.0" encoding="UTF-8" standalone="yes"?>
<Relationships xmlns="http://schemas.openxmlformats.org/package/2006/relationships"><Relationship Id="rId9" Type="http://schemas.openxmlformats.org/officeDocument/2006/relationships/vmlDrawing" Target="../drawings/vmlDrawing10.vml"/><Relationship Id="rId8" Type="http://schemas.openxmlformats.org/officeDocument/2006/relationships/slideLayout" Target="../slideLayouts/slideLayout2.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image" Target="../media/image43.png"/><Relationship Id="rId4" Type="http://schemas.openxmlformats.org/officeDocument/2006/relationships/tags" Target="../tags/tag97.xml"/><Relationship Id="rId3" Type="http://schemas.openxmlformats.org/officeDocument/2006/relationships/image" Target="../media/image42.png"/><Relationship Id="rId2" Type="http://schemas.openxmlformats.org/officeDocument/2006/relationships/oleObject" Target="../embeddings/oleObject57.bin"/><Relationship Id="rId10" Type="http://schemas.openxmlformats.org/officeDocument/2006/relationships/notesSlide" Target="../notesSlides/notesSlide6.xml"/><Relationship Id="rId1" Type="http://schemas.openxmlformats.org/officeDocument/2006/relationships/tags" Target="../tags/tag96.xml"/></Relationships>
</file>

<file path=ppt/slides/_rels/slide16.xml.rels><?xml version="1.0" encoding="UTF-8" standalone="yes"?>
<Relationships xmlns="http://schemas.openxmlformats.org/package/2006/relationships"><Relationship Id="rId9" Type="http://schemas.openxmlformats.org/officeDocument/2006/relationships/image" Target="../media/image24.wmf"/><Relationship Id="rId8" Type="http://schemas.openxmlformats.org/officeDocument/2006/relationships/oleObject" Target="../embeddings/oleObject59.bin"/><Relationship Id="rId7" Type="http://schemas.openxmlformats.org/officeDocument/2006/relationships/tags" Target="../tags/tag103.xml"/><Relationship Id="rId6" Type="http://schemas.openxmlformats.org/officeDocument/2006/relationships/image" Target="../media/image23.wmf"/><Relationship Id="rId5" Type="http://schemas.openxmlformats.org/officeDocument/2006/relationships/oleObject" Target="../embeddings/oleObject58.bin"/><Relationship Id="rId4" Type="http://schemas.openxmlformats.org/officeDocument/2006/relationships/tags" Target="../tags/tag102.xml"/><Relationship Id="rId31" Type="http://schemas.openxmlformats.org/officeDocument/2006/relationships/vmlDrawing" Target="../drawings/vmlDrawing11.vml"/><Relationship Id="rId30" Type="http://schemas.openxmlformats.org/officeDocument/2006/relationships/slideLayout" Target="../slideLayouts/slideLayout2.xml"/><Relationship Id="rId3" Type="http://schemas.openxmlformats.org/officeDocument/2006/relationships/tags" Target="../tags/tag101.xml"/><Relationship Id="rId29" Type="http://schemas.openxmlformats.org/officeDocument/2006/relationships/tags" Target="../tags/tag118.xml"/><Relationship Id="rId28" Type="http://schemas.openxmlformats.org/officeDocument/2006/relationships/tags" Target="../tags/tag117.xml"/><Relationship Id="rId27" Type="http://schemas.openxmlformats.org/officeDocument/2006/relationships/tags" Target="../tags/tag116.xml"/><Relationship Id="rId26" Type="http://schemas.openxmlformats.org/officeDocument/2006/relationships/tags" Target="../tags/tag115.xml"/><Relationship Id="rId25" Type="http://schemas.openxmlformats.org/officeDocument/2006/relationships/tags" Target="../tags/tag114.xml"/><Relationship Id="rId24" Type="http://schemas.openxmlformats.org/officeDocument/2006/relationships/tags" Target="../tags/tag113.xml"/><Relationship Id="rId23" Type="http://schemas.openxmlformats.org/officeDocument/2006/relationships/oleObject" Target="../embeddings/oleObject64.bin"/><Relationship Id="rId22" Type="http://schemas.openxmlformats.org/officeDocument/2006/relationships/tags" Target="../tags/tag112.xml"/><Relationship Id="rId21" Type="http://schemas.openxmlformats.org/officeDocument/2006/relationships/oleObject" Target="../embeddings/oleObject63.bin"/><Relationship Id="rId20" Type="http://schemas.openxmlformats.org/officeDocument/2006/relationships/tags" Target="../tags/tag111.xml"/><Relationship Id="rId2" Type="http://schemas.openxmlformats.org/officeDocument/2006/relationships/image" Target="../media/image44.png"/><Relationship Id="rId19" Type="http://schemas.openxmlformats.org/officeDocument/2006/relationships/tags" Target="../tags/tag110.xml"/><Relationship Id="rId18" Type="http://schemas.openxmlformats.org/officeDocument/2006/relationships/tags" Target="../tags/tag109.xml"/><Relationship Id="rId17" Type="http://schemas.openxmlformats.org/officeDocument/2006/relationships/tags" Target="../tags/tag108.xml"/><Relationship Id="rId16" Type="http://schemas.openxmlformats.org/officeDocument/2006/relationships/tags" Target="../tags/tag107.xml"/><Relationship Id="rId15" Type="http://schemas.openxmlformats.org/officeDocument/2006/relationships/oleObject" Target="../embeddings/oleObject62.bin"/><Relationship Id="rId14" Type="http://schemas.openxmlformats.org/officeDocument/2006/relationships/tags" Target="../tags/tag106.xml"/><Relationship Id="rId13" Type="http://schemas.openxmlformats.org/officeDocument/2006/relationships/oleObject" Target="../embeddings/oleObject61.bin"/><Relationship Id="rId12" Type="http://schemas.openxmlformats.org/officeDocument/2006/relationships/tags" Target="../tags/tag105.xml"/><Relationship Id="rId11" Type="http://schemas.openxmlformats.org/officeDocument/2006/relationships/oleObject" Target="../embeddings/oleObject60.bin"/><Relationship Id="rId10" Type="http://schemas.openxmlformats.org/officeDocument/2006/relationships/tags" Target="../tags/tag104.xml"/><Relationship Id="rId1" Type="http://schemas.openxmlformats.org/officeDocument/2006/relationships/tags" Target="../tags/tag100.xml"/></Relationships>
</file>

<file path=ppt/slides/_rels/slide17.xml.rels><?xml version="1.0" encoding="UTF-8" standalone="yes"?>
<Relationships xmlns="http://schemas.openxmlformats.org/package/2006/relationships"><Relationship Id="rId9" Type="http://schemas.openxmlformats.org/officeDocument/2006/relationships/image" Target="../media/image24.wmf"/><Relationship Id="rId8" Type="http://schemas.openxmlformats.org/officeDocument/2006/relationships/oleObject" Target="../embeddings/oleObject66.bin"/><Relationship Id="rId7" Type="http://schemas.openxmlformats.org/officeDocument/2006/relationships/tags" Target="../tags/tag122.xml"/><Relationship Id="rId6" Type="http://schemas.openxmlformats.org/officeDocument/2006/relationships/image" Target="../media/image23.wmf"/><Relationship Id="rId5" Type="http://schemas.openxmlformats.org/officeDocument/2006/relationships/oleObject" Target="../embeddings/oleObject65.bin"/><Relationship Id="rId4" Type="http://schemas.openxmlformats.org/officeDocument/2006/relationships/tags" Target="../tags/tag121.xml"/><Relationship Id="rId37" Type="http://schemas.openxmlformats.org/officeDocument/2006/relationships/vmlDrawing" Target="../drawings/vmlDrawing12.vml"/><Relationship Id="rId36" Type="http://schemas.openxmlformats.org/officeDocument/2006/relationships/slideLayout" Target="../slideLayouts/slideLayout2.xml"/><Relationship Id="rId35" Type="http://schemas.openxmlformats.org/officeDocument/2006/relationships/tags" Target="../tags/tag140.xml"/><Relationship Id="rId34" Type="http://schemas.openxmlformats.org/officeDocument/2006/relationships/tags" Target="../tags/tag139.xml"/><Relationship Id="rId33" Type="http://schemas.openxmlformats.org/officeDocument/2006/relationships/oleObject" Target="../embeddings/oleObject74.bin"/><Relationship Id="rId32" Type="http://schemas.openxmlformats.org/officeDocument/2006/relationships/tags" Target="../tags/tag138.xml"/><Relationship Id="rId31" Type="http://schemas.openxmlformats.org/officeDocument/2006/relationships/oleObject" Target="../embeddings/oleObject73.bin"/><Relationship Id="rId30" Type="http://schemas.openxmlformats.org/officeDocument/2006/relationships/tags" Target="../tags/tag137.xml"/><Relationship Id="rId3" Type="http://schemas.openxmlformats.org/officeDocument/2006/relationships/tags" Target="../tags/tag120.xml"/><Relationship Id="rId29" Type="http://schemas.openxmlformats.org/officeDocument/2006/relationships/tags" Target="../tags/tag136.xml"/><Relationship Id="rId28" Type="http://schemas.openxmlformats.org/officeDocument/2006/relationships/tags" Target="../tags/tag135.xml"/><Relationship Id="rId27" Type="http://schemas.openxmlformats.org/officeDocument/2006/relationships/tags" Target="../tags/tag134.xml"/><Relationship Id="rId26" Type="http://schemas.openxmlformats.org/officeDocument/2006/relationships/oleObject" Target="../embeddings/oleObject72.bin"/><Relationship Id="rId25" Type="http://schemas.openxmlformats.org/officeDocument/2006/relationships/tags" Target="../tags/tag133.xml"/><Relationship Id="rId24" Type="http://schemas.openxmlformats.org/officeDocument/2006/relationships/tags" Target="../tags/tag132.xml"/><Relationship Id="rId23" Type="http://schemas.openxmlformats.org/officeDocument/2006/relationships/oleObject" Target="../embeddings/oleObject71.bin"/><Relationship Id="rId22" Type="http://schemas.openxmlformats.org/officeDocument/2006/relationships/tags" Target="../tags/tag131.xml"/><Relationship Id="rId21" Type="http://schemas.openxmlformats.org/officeDocument/2006/relationships/oleObject" Target="../embeddings/oleObject70.bin"/><Relationship Id="rId20" Type="http://schemas.openxmlformats.org/officeDocument/2006/relationships/tags" Target="../tags/tag130.xml"/><Relationship Id="rId2" Type="http://schemas.openxmlformats.org/officeDocument/2006/relationships/image" Target="../media/image45.png"/><Relationship Id="rId19" Type="http://schemas.openxmlformats.org/officeDocument/2006/relationships/oleObject" Target="../embeddings/oleObject69.bin"/><Relationship Id="rId18" Type="http://schemas.openxmlformats.org/officeDocument/2006/relationships/tags" Target="../tags/tag129.xml"/><Relationship Id="rId17" Type="http://schemas.openxmlformats.org/officeDocument/2006/relationships/oleObject" Target="../embeddings/oleObject68.bin"/><Relationship Id="rId16" Type="http://schemas.openxmlformats.org/officeDocument/2006/relationships/tags" Target="../tags/tag128.xml"/><Relationship Id="rId15" Type="http://schemas.openxmlformats.org/officeDocument/2006/relationships/tags" Target="../tags/tag127.xml"/><Relationship Id="rId14" Type="http://schemas.openxmlformats.org/officeDocument/2006/relationships/tags" Target="../tags/tag126.xml"/><Relationship Id="rId13" Type="http://schemas.openxmlformats.org/officeDocument/2006/relationships/tags" Target="../tags/tag125.xml"/><Relationship Id="rId12" Type="http://schemas.openxmlformats.org/officeDocument/2006/relationships/oleObject" Target="../embeddings/oleObject67.bin"/><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tags" Target="../tags/tag119.xml"/></Relationships>
</file>

<file path=ppt/slides/_rels/slide18.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image" Target="../media/image48.png"/><Relationship Id="rId5" Type="http://schemas.openxmlformats.org/officeDocument/2006/relationships/oleObject" Target="../embeddings/oleObject77.bin"/><Relationship Id="rId4" Type="http://schemas.openxmlformats.org/officeDocument/2006/relationships/image" Target="../media/image47.wmf"/><Relationship Id="rId3" Type="http://schemas.openxmlformats.org/officeDocument/2006/relationships/oleObject" Target="../embeddings/oleObject76.bin"/><Relationship Id="rId2" Type="http://schemas.openxmlformats.org/officeDocument/2006/relationships/image" Target="../media/image46.wmf"/><Relationship Id="rId11" Type="http://schemas.openxmlformats.org/officeDocument/2006/relationships/vmlDrawing" Target="../drawings/vmlDrawing13.vml"/><Relationship Id="rId10" Type="http://schemas.openxmlformats.org/officeDocument/2006/relationships/slideLayout" Target="../slideLayouts/slideLayout2.xml"/><Relationship Id="rId1" Type="http://schemas.openxmlformats.org/officeDocument/2006/relationships/oleObject" Target="../embeddings/oleObject75.bin"/></Relationships>
</file>

<file path=ppt/slides/_rels/slide19.xml.rels><?xml version="1.0" encoding="UTF-8" standalone="yes"?>
<Relationships xmlns="http://schemas.openxmlformats.org/package/2006/relationships"><Relationship Id="rId7" Type="http://schemas.openxmlformats.org/officeDocument/2006/relationships/vmlDrawing" Target="../drawings/vmlDrawing14.vml"/><Relationship Id="rId6"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 Id="rId3" Type="http://schemas.openxmlformats.org/officeDocument/2006/relationships/oleObject" Target="../embeddings/oleObject79.bin"/><Relationship Id="rId2" Type="http://schemas.openxmlformats.org/officeDocument/2006/relationships/image" Target="../media/image49.png"/><Relationship Id="rId1" Type="http://schemas.openxmlformats.org/officeDocument/2006/relationships/oleObject" Target="../embeddings/oleObject7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image" Target="../media/image52.png"/></Relationships>
</file>

<file path=ppt/slides/_rels/slide21.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image" Target="../media/image55.png"/><Relationship Id="rId5" Type="http://schemas.openxmlformats.org/officeDocument/2006/relationships/tags" Target="../tags/tag147.xml"/><Relationship Id="rId4" Type="http://schemas.openxmlformats.org/officeDocument/2006/relationships/image" Target="../media/image54.wmf"/><Relationship Id="rId3" Type="http://schemas.openxmlformats.org/officeDocument/2006/relationships/oleObject" Target="../embeddings/oleObject81.bin"/><Relationship Id="rId25" Type="http://schemas.openxmlformats.org/officeDocument/2006/relationships/vmlDrawing" Target="../drawings/vmlDrawing15.vml"/><Relationship Id="rId24" Type="http://schemas.openxmlformats.org/officeDocument/2006/relationships/slideLayout" Target="../slideLayouts/slideLayout2.xml"/><Relationship Id="rId23" Type="http://schemas.openxmlformats.org/officeDocument/2006/relationships/tags" Target="../tags/tag159.xml"/><Relationship Id="rId22" Type="http://schemas.openxmlformats.org/officeDocument/2006/relationships/tags" Target="../tags/tag158.xml"/><Relationship Id="rId21" Type="http://schemas.openxmlformats.org/officeDocument/2006/relationships/tags" Target="../tags/tag157.xml"/><Relationship Id="rId20" Type="http://schemas.openxmlformats.org/officeDocument/2006/relationships/tags" Target="../tags/tag156.xml"/><Relationship Id="rId2" Type="http://schemas.openxmlformats.org/officeDocument/2006/relationships/image" Target="../media/image53.png"/><Relationship Id="rId19" Type="http://schemas.openxmlformats.org/officeDocument/2006/relationships/oleObject" Target="../embeddings/oleObject85.bin"/><Relationship Id="rId18" Type="http://schemas.openxmlformats.org/officeDocument/2006/relationships/tags" Target="../tags/tag155.xml"/><Relationship Id="rId17" Type="http://schemas.openxmlformats.org/officeDocument/2006/relationships/oleObject" Target="../embeddings/oleObject84.bin"/><Relationship Id="rId16" Type="http://schemas.openxmlformats.org/officeDocument/2006/relationships/tags" Target="../tags/tag154.xml"/><Relationship Id="rId15" Type="http://schemas.openxmlformats.org/officeDocument/2006/relationships/image" Target="../media/image24.wmf"/><Relationship Id="rId14" Type="http://schemas.openxmlformats.org/officeDocument/2006/relationships/oleObject" Target="../embeddings/oleObject83.bin"/><Relationship Id="rId13" Type="http://schemas.openxmlformats.org/officeDocument/2006/relationships/tags" Target="../tags/tag153.xml"/><Relationship Id="rId12" Type="http://schemas.openxmlformats.org/officeDocument/2006/relationships/oleObject" Target="../embeddings/oleObject82.bin"/><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oleObject" Target="../embeddings/oleObject80.bin"/></Relationships>
</file>

<file path=ppt/slides/_rels/slide22.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image" Target="../media/image17.png"/><Relationship Id="rId5" Type="http://schemas.openxmlformats.org/officeDocument/2006/relationships/oleObject" Target="../embeddings/oleObject88.bin"/><Relationship Id="rId4" Type="http://schemas.openxmlformats.org/officeDocument/2006/relationships/image" Target="../media/image57.wmf"/><Relationship Id="rId3" Type="http://schemas.openxmlformats.org/officeDocument/2006/relationships/oleObject" Target="../embeddings/oleObject87.bin"/><Relationship Id="rId2" Type="http://schemas.openxmlformats.org/officeDocument/2006/relationships/image" Target="../media/image56.wmf"/><Relationship Id="rId12" Type="http://schemas.openxmlformats.org/officeDocument/2006/relationships/vmlDrawing" Target="../drawings/vmlDrawing16.vml"/><Relationship Id="rId11" Type="http://schemas.openxmlformats.org/officeDocument/2006/relationships/slideLayout" Target="../slideLayouts/slideLayout2.xml"/><Relationship Id="rId10" Type="http://schemas.openxmlformats.org/officeDocument/2006/relationships/tags" Target="../tags/tag163.xml"/><Relationship Id="rId1" Type="http://schemas.openxmlformats.org/officeDocument/2006/relationships/oleObject" Target="../embeddings/oleObject86.bin"/></Relationships>
</file>

<file path=ppt/slides/_rels/slide23.xml.rels><?xml version="1.0" encoding="UTF-8" standalone="yes"?>
<Relationships xmlns="http://schemas.openxmlformats.org/package/2006/relationships"><Relationship Id="rId9" Type="http://schemas.openxmlformats.org/officeDocument/2006/relationships/image" Target="../media/image60.png"/><Relationship Id="rId8" Type="http://schemas.openxmlformats.org/officeDocument/2006/relationships/tags" Target="../tags/tag169.xml"/><Relationship Id="rId7" Type="http://schemas.openxmlformats.org/officeDocument/2006/relationships/tags" Target="../tags/tag168.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image" Target="../media/image59.png"/><Relationship Id="rId2" Type="http://schemas.openxmlformats.org/officeDocument/2006/relationships/tags" Target="../tags/tag164.xml"/><Relationship Id="rId16" Type="http://schemas.openxmlformats.org/officeDocument/2006/relationships/notesSlide" Target="../notesSlides/notesSlide7.xml"/><Relationship Id="rId15" Type="http://schemas.openxmlformats.org/officeDocument/2006/relationships/slideLayout" Target="../slideLayouts/slideLayout2.xml"/><Relationship Id="rId14" Type="http://schemas.openxmlformats.org/officeDocument/2006/relationships/tags" Target="../tags/tag173.xml"/><Relationship Id="rId13" Type="http://schemas.openxmlformats.org/officeDocument/2006/relationships/tags" Target="../tags/tag172.xml"/><Relationship Id="rId12" Type="http://schemas.openxmlformats.org/officeDocument/2006/relationships/image" Target="../media/image61.png"/><Relationship Id="rId11" Type="http://schemas.openxmlformats.org/officeDocument/2006/relationships/tags" Target="../tags/tag171.xml"/><Relationship Id="rId10" Type="http://schemas.openxmlformats.org/officeDocument/2006/relationships/tags" Target="../tags/tag170.xml"/><Relationship Id="rId1" Type="http://schemas.openxmlformats.org/officeDocument/2006/relationships/image" Target="../media/image58.png"/></Relationships>
</file>

<file path=ppt/slides/_rels/slide24.xml.rels><?xml version="1.0" encoding="UTF-8" standalone="yes"?>
<Relationships xmlns="http://schemas.openxmlformats.org/package/2006/relationships"><Relationship Id="rId9" Type="http://schemas.openxmlformats.org/officeDocument/2006/relationships/image" Target="../media/image66.png"/><Relationship Id="rId8" Type="http://schemas.openxmlformats.org/officeDocument/2006/relationships/image" Target="../media/image65.png"/><Relationship Id="rId7" Type="http://schemas.openxmlformats.org/officeDocument/2006/relationships/tags" Target="../tags/tag177.xml"/><Relationship Id="rId6" Type="http://schemas.openxmlformats.org/officeDocument/2006/relationships/tags" Target="../tags/tag176.xml"/><Relationship Id="rId5" Type="http://schemas.openxmlformats.org/officeDocument/2006/relationships/image" Target="../media/image64.png"/><Relationship Id="rId4" Type="http://schemas.openxmlformats.org/officeDocument/2006/relationships/tags" Target="../tags/tag175.xml"/><Relationship Id="rId3" Type="http://schemas.openxmlformats.org/officeDocument/2006/relationships/image" Target="../media/image63.png"/><Relationship Id="rId2" Type="http://schemas.openxmlformats.org/officeDocument/2006/relationships/tags" Target="../tags/tag174.xml"/><Relationship Id="rId10" Type="http://schemas.openxmlformats.org/officeDocument/2006/relationships/slideLayout" Target="../slideLayouts/slideLayout2.xml"/><Relationship Id="rId1" Type="http://schemas.openxmlformats.org/officeDocument/2006/relationships/image" Target="../media/image62.png"/></Relationships>
</file>

<file path=ppt/slides/_rels/slide25.xml.rels><?xml version="1.0" encoding="UTF-8" standalone="yes"?>
<Relationships xmlns="http://schemas.openxmlformats.org/package/2006/relationships"><Relationship Id="rId9" Type="http://schemas.openxmlformats.org/officeDocument/2006/relationships/tags" Target="../tags/tag178.xml"/><Relationship Id="rId8" Type="http://schemas.openxmlformats.org/officeDocument/2006/relationships/image" Target="../media/image68.wmf"/><Relationship Id="rId7" Type="http://schemas.openxmlformats.org/officeDocument/2006/relationships/oleObject" Target="../embeddings/oleObject92.bin"/><Relationship Id="rId6" Type="http://schemas.openxmlformats.org/officeDocument/2006/relationships/image" Target="../media/image67.wmf"/><Relationship Id="rId5" Type="http://schemas.openxmlformats.org/officeDocument/2006/relationships/oleObject" Target="../embeddings/oleObject91.bin"/><Relationship Id="rId4" Type="http://schemas.openxmlformats.org/officeDocument/2006/relationships/image" Target="../media/image22.png"/><Relationship Id="rId38" Type="http://schemas.openxmlformats.org/officeDocument/2006/relationships/vmlDrawing" Target="../drawings/vmlDrawing17.vml"/><Relationship Id="rId37" Type="http://schemas.openxmlformats.org/officeDocument/2006/relationships/slideLayout" Target="../slideLayouts/slideLayout2.xml"/><Relationship Id="rId36" Type="http://schemas.openxmlformats.org/officeDocument/2006/relationships/oleObject" Target="../embeddings/oleObject101.bin"/><Relationship Id="rId35" Type="http://schemas.openxmlformats.org/officeDocument/2006/relationships/tags" Target="../tags/tag192.xml"/><Relationship Id="rId34" Type="http://schemas.openxmlformats.org/officeDocument/2006/relationships/oleObject" Target="../embeddings/oleObject100.bin"/><Relationship Id="rId33" Type="http://schemas.openxmlformats.org/officeDocument/2006/relationships/tags" Target="../tags/tag191.xml"/><Relationship Id="rId32" Type="http://schemas.openxmlformats.org/officeDocument/2006/relationships/tags" Target="../tags/tag190.xml"/><Relationship Id="rId31" Type="http://schemas.openxmlformats.org/officeDocument/2006/relationships/tags" Target="../tags/tag189.xml"/><Relationship Id="rId30" Type="http://schemas.openxmlformats.org/officeDocument/2006/relationships/tags" Target="../tags/tag188.xml"/><Relationship Id="rId3" Type="http://schemas.openxmlformats.org/officeDocument/2006/relationships/oleObject" Target="../embeddings/oleObject90.bin"/><Relationship Id="rId29" Type="http://schemas.openxmlformats.org/officeDocument/2006/relationships/image" Target="../media/image25.wmf"/><Relationship Id="rId28" Type="http://schemas.openxmlformats.org/officeDocument/2006/relationships/oleObject" Target="../embeddings/oleObject99.bin"/><Relationship Id="rId27" Type="http://schemas.openxmlformats.org/officeDocument/2006/relationships/tags" Target="../tags/tag187.xml"/><Relationship Id="rId26" Type="http://schemas.openxmlformats.org/officeDocument/2006/relationships/image" Target="../media/image24.wmf"/><Relationship Id="rId25" Type="http://schemas.openxmlformats.org/officeDocument/2006/relationships/oleObject" Target="../embeddings/oleObject98.bin"/><Relationship Id="rId24" Type="http://schemas.openxmlformats.org/officeDocument/2006/relationships/tags" Target="../tags/tag186.xml"/><Relationship Id="rId23" Type="http://schemas.openxmlformats.org/officeDocument/2006/relationships/oleObject" Target="../embeddings/oleObject97.bin"/><Relationship Id="rId22" Type="http://schemas.openxmlformats.org/officeDocument/2006/relationships/tags" Target="../tags/tag185.xml"/><Relationship Id="rId21" Type="http://schemas.openxmlformats.org/officeDocument/2006/relationships/oleObject" Target="../embeddings/oleObject96.bin"/><Relationship Id="rId20" Type="http://schemas.openxmlformats.org/officeDocument/2006/relationships/tags" Target="../tags/tag184.xml"/><Relationship Id="rId2" Type="http://schemas.openxmlformats.org/officeDocument/2006/relationships/image" Target="../media/image29.png"/><Relationship Id="rId19" Type="http://schemas.openxmlformats.org/officeDocument/2006/relationships/oleObject" Target="../embeddings/oleObject95.bin"/><Relationship Id="rId18" Type="http://schemas.openxmlformats.org/officeDocument/2006/relationships/tags" Target="../tags/tag183.xml"/><Relationship Id="rId17" Type="http://schemas.openxmlformats.org/officeDocument/2006/relationships/tags" Target="../tags/tag182.xml"/><Relationship Id="rId16" Type="http://schemas.openxmlformats.org/officeDocument/2006/relationships/tags" Target="../tags/tag181.xml"/><Relationship Id="rId15" Type="http://schemas.openxmlformats.org/officeDocument/2006/relationships/image" Target="../media/image30.wmf"/><Relationship Id="rId14" Type="http://schemas.openxmlformats.org/officeDocument/2006/relationships/oleObject" Target="../embeddings/oleObject94.bin"/><Relationship Id="rId13" Type="http://schemas.openxmlformats.org/officeDocument/2006/relationships/tags" Target="../tags/tag180.xml"/><Relationship Id="rId12" Type="http://schemas.openxmlformats.org/officeDocument/2006/relationships/tags" Target="../tags/tag179.xml"/><Relationship Id="rId11" Type="http://schemas.openxmlformats.org/officeDocument/2006/relationships/image" Target="../media/image23.wmf"/><Relationship Id="rId10" Type="http://schemas.openxmlformats.org/officeDocument/2006/relationships/oleObject" Target="../embeddings/oleObject93.bin"/><Relationship Id="rId1" Type="http://schemas.openxmlformats.org/officeDocument/2006/relationships/oleObject" Target="../embeddings/oleObject89.bin"/></Relationships>
</file>

<file path=ppt/slides/_rels/slide26.xml.rels><?xml version="1.0" encoding="UTF-8" standalone="yes"?>
<Relationships xmlns="http://schemas.openxmlformats.org/package/2006/relationships"><Relationship Id="rId9" Type="http://schemas.openxmlformats.org/officeDocument/2006/relationships/vmlDrawing" Target="../drawings/vmlDrawing18.vml"/><Relationship Id="rId8" Type="http://schemas.openxmlformats.org/officeDocument/2006/relationships/slideLayout" Target="../slideLayouts/slideLayout2.xml"/><Relationship Id="rId7" Type="http://schemas.openxmlformats.org/officeDocument/2006/relationships/tags" Target="../tags/tag196.xml"/><Relationship Id="rId6" Type="http://schemas.openxmlformats.org/officeDocument/2006/relationships/tags" Target="../tags/tag195.xml"/><Relationship Id="rId5" Type="http://schemas.openxmlformats.org/officeDocument/2006/relationships/image" Target="../media/image43.png"/><Relationship Id="rId4" Type="http://schemas.openxmlformats.org/officeDocument/2006/relationships/tags" Target="../tags/tag194.xml"/><Relationship Id="rId3" Type="http://schemas.openxmlformats.org/officeDocument/2006/relationships/image" Target="../media/image42.png"/><Relationship Id="rId2" Type="http://schemas.openxmlformats.org/officeDocument/2006/relationships/oleObject" Target="../embeddings/oleObject102.bin"/><Relationship Id="rId10" Type="http://schemas.openxmlformats.org/officeDocument/2006/relationships/notesSlide" Target="../notesSlides/notesSlide8.xml"/><Relationship Id="rId1" Type="http://schemas.openxmlformats.org/officeDocument/2006/relationships/tags" Target="../tags/tag193.xml"/></Relationships>
</file>

<file path=ppt/slides/_rels/slide27.xml.rels><?xml version="1.0" encoding="UTF-8" standalone="yes"?>
<Relationships xmlns="http://schemas.openxmlformats.org/package/2006/relationships"><Relationship Id="rId9" Type="http://schemas.openxmlformats.org/officeDocument/2006/relationships/image" Target="../media/image30.wmf"/><Relationship Id="rId8" Type="http://schemas.openxmlformats.org/officeDocument/2006/relationships/oleObject" Target="../embeddings/oleObject104.bin"/><Relationship Id="rId7" Type="http://schemas.openxmlformats.org/officeDocument/2006/relationships/tags" Target="../tags/tag200.xml"/><Relationship Id="rId6" Type="http://schemas.openxmlformats.org/officeDocument/2006/relationships/tags" Target="../tags/tag199.xml"/><Relationship Id="rId5" Type="http://schemas.openxmlformats.org/officeDocument/2006/relationships/image" Target="../media/image43.png"/><Relationship Id="rId4" Type="http://schemas.openxmlformats.org/officeDocument/2006/relationships/tags" Target="../tags/tag198.xml"/><Relationship Id="rId3" Type="http://schemas.openxmlformats.org/officeDocument/2006/relationships/image" Target="../media/image42.png"/><Relationship Id="rId22" Type="http://schemas.openxmlformats.org/officeDocument/2006/relationships/vmlDrawing" Target="../drawings/vmlDrawing19.vml"/><Relationship Id="rId21" Type="http://schemas.openxmlformats.org/officeDocument/2006/relationships/slideLayout" Target="../slideLayouts/slideLayout7.xml"/><Relationship Id="rId20" Type="http://schemas.openxmlformats.org/officeDocument/2006/relationships/tags" Target="../tags/tag206.xml"/><Relationship Id="rId2" Type="http://schemas.openxmlformats.org/officeDocument/2006/relationships/oleObject" Target="../embeddings/oleObject103.bin"/><Relationship Id="rId19" Type="http://schemas.openxmlformats.org/officeDocument/2006/relationships/oleObject" Target="../embeddings/oleObject108.bin"/><Relationship Id="rId18" Type="http://schemas.openxmlformats.org/officeDocument/2006/relationships/tags" Target="../tags/tag205.xml"/><Relationship Id="rId17" Type="http://schemas.openxmlformats.org/officeDocument/2006/relationships/tags" Target="../tags/tag204.xml"/><Relationship Id="rId16" Type="http://schemas.openxmlformats.org/officeDocument/2006/relationships/oleObject" Target="../embeddings/oleObject107.bin"/><Relationship Id="rId15" Type="http://schemas.openxmlformats.org/officeDocument/2006/relationships/tags" Target="../tags/tag203.xml"/><Relationship Id="rId14" Type="http://schemas.openxmlformats.org/officeDocument/2006/relationships/oleObject" Target="../embeddings/oleObject106.bin"/><Relationship Id="rId13" Type="http://schemas.openxmlformats.org/officeDocument/2006/relationships/tags" Target="../tags/tag202.xml"/><Relationship Id="rId12" Type="http://schemas.openxmlformats.org/officeDocument/2006/relationships/image" Target="../media/image24.wmf"/><Relationship Id="rId11" Type="http://schemas.openxmlformats.org/officeDocument/2006/relationships/oleObject" Target="../embeddings/oleObject105.bin"/><Relationship Id="rId10" Type="http://schemas.openxmlformats.org/officeDocument/2006/relationships/tags" Target="../tags/tag201.xml"/><Relationship Id="rId1" Type="http://schemas.openxmlformats.org/officeDocument/2006/relationships/tags" Target="../tags/tag197.xml"/></Relationships>
</file>

<file path=ppt/slides/_rels/slide28.xml.rels><?xml version="1.0" encoding="UTF-8" standalone="yes"?>
<Relationships xmlns="http://schemas.openxmlformats.org/package/2006/relationships"><Relationship Id="rId9" Type="http://schemas.openxmlformats.org/officeDocument/2006/relationships/tags" Target="../tags/tag211.xml"/><Relationship Id="rId8" Type="http://schemas.openxmlformats.org/officeDocument/2006/relationships/tags" Target="../tags/tag210.xml"/><Relationship Id="rId7" Type="http://schemas.openxmlformats.org/officeDocument/2006/relationships/tags" Target="../tags/tag209.xml"/><Relationship Id="rId6" Type="http://schemas.openxmlformats.org/officeDocument/2006/relationships/image" Target="../media/image72.png"/><Relationship Id="rId50" Type="http://schemas.openxmlformats.org/officeDocument/2006/relationships/vmlDrawing" Target="../drawings/vmlDrawing20.vml"/><Relationship Id="rId5" Type="http://schemas.openxmlformats.org/officeDocument/2006/relationships/tags" Target="../tags/tag208.xml"/><Relationship Id="rId49" Type="http://schemas.openxmlformats.org/officeDocument/2006/relationships/slideLayout" Target="../slideLayouts/slideLayout7.xml"/><Relationship Id="rId48" Type="http://schemas.openxmlformats.org/officeDocument/2006/relationships/tags" Target="../tags/tag239.xml"/><Relationship Id="rId47" Type="http://schemas.openxmlformats.org/officeDocument/2006/relationships/tags" Target="../tags/tag238.xml"/><Relationship Id="rId46" Type="http://schemas.openxmlformats.org/officeDocument/2006/relationships/tags" Target="../tags/tag237.xml"/><Relationship Id="rId45" Type="http://schemas.openxmlformats.org/officeDocument/2006/relationships/tags" Target="../tags/tag236.xml"/><Relationship Id="rId44" Type="http://schemas.openxmlformats.org/officeDocument/2006/relationships/tags" Target="../tags/tag235.xml"/><Relationship Id="rId43" Type="http://schemas.openxmlformats.org/officeDocument/2006/relationships/tags" Target="../tags/tag234.xml"/><Relationship Id="rId42" Type="http://schemas.openxmlformats.org/officeDocument/2006/relationships/tags" Target="../tags/tag233.xml"/><Relationship Id="rId41" Type="http://schemas.openxmlformats.org/officeDocument/2006/relationships/tags" Target="../tags/tag232.xml"/><Relationship Id="rId40" Type="http://schemas.openxmlformats.org/officeDocument/2006/relationships/oleObject" Target="../embeddings/oleObject116.bin"/><Relationship Id="rId4" Type="http://schemas.openxmlformats.org/officeDocument/2006/relationships/image" Target="../media/image71.png"/><Relationship Id="rId39" Type="http://schemas.openxmlformats.org/officeDocument/2006/relationships/tags" Target="../tags/tag231.xml"/><Relationship Id="rId38" Type="http://schemas.openxmlformats.org/officeDocument/2006/relationships/image" Target="../media/image73.png"/><Relationship Id="rId37" Type="http://schemas.openxmlformats.org/officeDocument/2006/relationships/tags" Target="../tags/tag230.xml"/><Relationship Id="rId36" Type="http://schemas.openxmlformats.org/officeDocument/2006/relationships/oleObject" Target="../embeddings/oleObject115.bin"/><Relationship Id="rId35" Type="http://schemas.openxmlformats.org/officeDocument/2006/relationships/tags" Target="../tags/tag229.xml"/><Relationship Id="rId34" Type="http://schemas.openxmlformats.org/officeDocument/2006/relationships/oleObject" Target="../embeddings/oleObject114.bin"/><Relationship Id="rId33" Type="http://schemas.openxmlformats.org/officeDocument/2006/relationships/tags" Target="../tags/tag228.xml"/><Relationship Id="rId32" Type="http://schemas.openxmlformats.org/officeDocument/2006/relationships/oleObject" Target="../embeddings/oleObject113.bin"/><Relationship Id="rId31" Type="http://schemas.openxmlformats.org/officeDocument/2006/relationships/tags" Target="../tags/tag227.xml"/><Relationship Id="rId30" Type="http://schemas.openxmlformats.org/officeDocument/2006/relationships/oleObject" Target="../embeddings/oleObject112.bin"/><Relationship Id="rId3" Type="http://schemas.openxmlformats.org/officeDocument/2006/relationships/tags" Target="../tags/tag207.xml"/><Relationship Id="rId29" Type="http://schemas.openxmlformats.org/officeDocument/2006/relationships/tags" Target="../tags/tag226.xml"/><Relationship Id="rId28" Type="http://schemas.openxmlformats.org/officeDocument/2006/relationships/oleObject" Target="../embeddings/oleObject111.bin"/><Relationship Id="rId27" Type="http://schemas.openxmlformats.org/officeDocument/2006/relationships/tags" Target="../tags/tag225.xml"/><Relationship Id="rId26" Type="http://schemas.openxmlformats.org/officeDocument/2006/relationships/tags" Target="../tags/tag224.xml"/><Relationship Id="rId25" Type="http://schemas.openxmlformats.org/officeDocument/2006/relationships/tags" Target="../tags/tag223.xml"/><Relationship Id="rId24" Type="http://schemas.openxmlformats.org/officeDocument/2006/relationships/tags" Target="../tags/tag222.xml"/><Relationship Id="rId23" Type="http://schemas.openxmlformats.org/officeDocument/2006/relationships/tags" Target="../tags/tag221.xml"/><Relationship Id="rId22" Type="http://schemas.openxmlformats.org/officeDocument/2006/relationships/tags" Target="../tags/tag220.xml"/><Relationship Id="rId21" Type="http://schemas.openxmlformats.org/officeDocument/2006/relationships/tags" Target="../tags/tag219.xml"/><Relationship Id="rId20" Type="http://schemas.openxmlformats.org/officeDocument/2006/relationships/image" Target="../media/image24.wmf"/><Relationship Id="rId2" Type="http://schemas.openxmlformats.org/officeDocument/2006/relationships/image" Target="../media/image70.png"/><Relationship Id="rId19" Type="http://schemas.openxmlformats.org/officeDocument/2006/relationships/oleObject" Target="../embeddings/oleObject110.bin"/><Relationship Id="rId18" Type="http://schemas.openxmlformats.org/officeDocument/2006/relationships/tags" Target="../tags/tag218.xml"/><Relationship Id="rId17" Type="http://schemas.openxmlformats.org/officeDocument/2006/relationships/image" Target="../media/image23.wmf"/><Relationship Id="rId16" Type="http://schemas.openxmlformats.org/officeDocument/2006/relationships/oleObject" Target="../embeddings/oleObject109.bin"/><Relationship Id="rId15" Type="http://schemas.openxmlformats.org/officeDocument/2006/relationships/tags" Target="../tags/tag217.xml"/><Relationship Id="rId14" Type="http://schemas.openxmlformats.org/officeDocument/2006/relationships/tags" Target="../tags/tag216.xml"/><Relationship Id="rId13" Type="http://schemas.openxmlformats.org/officeDocument/2006/relationships/tags" Target="../tags/tag215.xml"/><Relationship Id="rId12" Type="http://schemas.openxmlformats.org/officeDocument/2006/relationships/tags" Target="../tags/tag214.xml"/><Relationship Id="rId11" Type="http://schemas.openxmlformats.org/officeDocument/2006/relationships/tags" Target="../tags/tag213.xml"/><Relationship Id="rId10" Type="http://schemas.openxmlformats.org/officeDocument/2006/relationships/tags" Target="../tags/tag212.xml"/><Relationship Id="rId1" Type="http://schemas.openxmlformats.org/officeDocument/2006/relationships/image" Target="../media/image69.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240.xml"/><Relationship Id="rId1" Type="http://schemas.openxmlformats.org/officeDocument/2006/relationships/image" Target="../media/image7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9" Type="http://schemas.openxmlformats.org/officeDocument/2006/relationships/tags" Target="../tags/tag244.xml"/><Relationship Id="rId8" Type="http://schemas.openxmlformats.org/officeDocument/2006/relationships/tags" Target="../tags/tag243.xml"/><Relationship Id="rId76" Type="http://schemas.openxmlformats.org/officeDocument/2006/relationships/notesSlide" Target="../notesSlides/notesSlide10.xml"/><Relationship Id="rId75" Type="http://schemas.openxmlformats.org/officeDocument/2006/relationships/vmlDrawing" Target="../drawings/vmlDrawing21.vml"/><Relationship Id="rId74" Type="http://schemas.openxmlformats.org/officeDocument/2006/relationships/slideLayout" Target="../slideLayouts/slideLayout2.xml"/><Relationship Id="rId73" Type="http://schemas.openxmlformats.org/officeDocument/2006/relationships/tags" Target="../tags/tag285.xml"/><Relationship Id="rId72" Type="http://schemas.openxmlformats.org/officeDocument/2006/relationships/tags" Target="../tags/tag284.xml"/><Relationship Id="rId71" Type="http://schemas.openxmlformats.org/officeDocument/2006/relationships/tags" Target="../tags/tag283.xml"/><Relationship Id="rId70" Type="http://schemas.openxmlformats.org/officeDocument/2006/relationships/tags" Target="../tags/tag282.xml"/><Relationship Id="rId7" Type="http://schemas.openxmlformats.org/officeDocument/2006/relationships/oleObject" Target="../embeddings/oleObject119.bin"/><Relationship Id="rId69" Type="http://schemas.openxmlformats.org/officeDocument/2006/relationships/tags" Target="../tags/tag281.xml"/><Relationship Id="rId68" Type="http://schemas.openxmlformats.org/officeDocument/2006/relationships/image" Target="../media/image84.png"/><Relationship Id="rId67" Type="http://schemas.openxmlformats.org/officeDocument/2006/relationships/image" Target="../media/image83.png"/><Relationship Id="rId66" Type="http://schemas.openxmlformats.org/officeDocument/2006/relationships/tags" Target="../tags/tag280.xml"/><Relationship Id="rId65" Type="http://schemas.openxmlformats.org/officeDocument/2006/relationships/image" Target="../media/image82.png"/><Relationship Id="rId64" Type="http://schemas.openxmlformats.org/officeDocument/2006/relationships/oleObject" Target="../embeddings/oleObject131.bin"/><Relationship Id="rId63" Type="http://schemas.openxmlformats.org/officeDocument/2006/relationships/image" Target="../media/image81.png"/><Relationship Id="rId62" Type="http://schemas.openxmlformats.org/officeDocument/2006/relationships/tags" Target="../tags/tag279.xml"/><Relationship Id="rId61" Type="http://schemas.openxmlformats.org/officeDocument/2006/relationships/tags" Target="../tags/tag278.xml"/><Relationship Id="rId60" Type="http://schemas.openxmlformats.org/officeDocument/2006/relationships/tags" Target="../tags/tag277.xml"/><Relationship Id="rId6" Type="http://schemas.openxmlformats.org/officeDocument/2006/relationships/tags" Target="../tags/tag242.xml"/><Relationship Id="rId59" Type="http://schemas.openxmlformats.org/officeDocument/2006/relationships/tags" Target="../tags/tag276.xml"/><Relationship Id="rId58" Type="http://schemas.openxmlformats.org/officeDocument/2006/relationships/tags" Target="../tags/tag275.xml"/><Relationship Id="rId57" Type="http://schemas.openxmlformats.org/officeDocument/2006/relationships/tags" Target="../tags/tag274.xml"/><Relationship Id="rId56" Type="http://schemas.openxmlformats.org/officeDocument/2006/relationships/tags" Target="../tags/tag273.xml"/><Relationship Id="rId55" Type="http://schemas.openxmlformats.org/officeDocument/2006/relationships/tags" Target="../tags/tag272.xml"/><Relationship Id="rId54" Type="http://schemas.openxmlformats.org/officeDocument/2006/relationships/tags" Target="../tags/tag271.xml"/><Relationship Id="rId53" Type="http://schemas.openxmlformats.org/officeDocument/2006/relationships/oleObject" Target="../embeddings/oleObject130.bin"/><Relationship Id="rId52" Type="http://schemas.openxmlformats.org/officeDocument/2006/relationships/tags" Target="../tags/tag270.xml"/><Relationship Id="rId51" Type="http://schemas.openxmlformats.org/officeDocument/2006/relationships/tags" Target="../tags/tag269.xml"/><Relationship Id="rId50" Type="http://schemas.openxmlformats.org/officeDocument/2006/relationships/oleObject" Target="../embeddings/oleObject129.bin"/><Relationship Id="rId5" Type="http://schemas.openxmlformats.org/officeDocument/2006/relationships/tags" Target="../tags/tag241.xml"/><Relationship Id="rId49" Type="http://schemas.openxmlformats.org/officeDocument/2006/relationships/tags" Target="../tags/tag268.xml"/><Relationship Id="rId48" Type="http://schemas.openxmlformats.org/officeDocument/2006/relationships/oleObject" Target="../embeddings/oleObject128.bin"/><Relationship Id="rId47" Type="http://schemas.openxmlformats.org/officeDocument/2006/relationships/tags" Target="../tags/tag267.xml"/><Relationship Id="rId46" Type="http://schemas.openxmlformats.org/officeDocument/2006/relationships/image" Target="../media/image80.png"/><Relationship Id="rId45" Type="http://schemas.openxmlformats.org/officeDocument/2006/relationships/oleObject" Target="../embeddings/oleObject127.bin"/><Relationship Id="rId44" Type="http://schemas.openxmlformats.org/officeDocument/2006/relationships/tags" Target="../tags/tag266.xml"/><Relationship Id="rId43" Type="http://schemas.openxmlformats.org/officeDocument/2006/relationships/tags" Target="../tags/tag265.xml"/><Relationship Id="rId42" Type="http://schemas.openxmlformats.org/officeDocument/2006/relationships/tags" Target="../tags/tag264.xml"/><Relationship Id="rId41" Type="http://schemas.openxmlformats.org/officeDocument/2006/relationships/tags" Target="../tags/tag263.xml"/><Relationship Id="rId40" Type="http://schemas.openxmlformats.org/officeDocument/2006/relationships/oleObject" Target="../embeddings/oleObject126.bin"/><Relationship Id="rId4" Type="http://schemas.openxmlformats.org/officeDocument/2006/relationships/image" Target="../media/image23.wmf"/><Relationship Id="rId39" Type="http://schemas.openxmlformats.org/officeDocument/2006/relationships/tags" Target="../tags/tag262.xml"/><Relationship Id="rId38" Type="http://schemas.openxmlformats.org/officeDocument/2006/relationships/oleObject" Target="../embeddings/oleObject125.bin"/><Relationship Id="rId37" Type="http://schemas.openxmlformats.org/officeDocument/2006/relationships/tags" Target="../tags/tag261.xml"/><Relationship Id="rId36" Type="http://schemas.openxmlformats.org/officeDocument/2006/relationships/oleObject" Target="../embeddings/oleObject124.bin"/><Relationship Id="rId35" Type="http://schemas.openxmlformats.org/officeDocument/2006/relationships/tags" Target="../tags/tag260.xml"/><Relationship Id="rId34" Type="http://schemas.openxmlformats.org/officeDocument/2006/relationships/tags" Target="../tags/tag259.xml"/><Relationship Id="rId33" Type="http://schemas.openxmlformats.org/officeDocument/2006/relationships/image" Target="../media/image79.png"/><Relationship Id="rId32" Type="http://schemas.openxmlformats.org/officeDocument/2006/relationships/tags" Target="../tags/tag258.xml"/><Relationship Id="rId31" Type="http://schemas.openxmlformats.org/officeDocument/2006/relationships/image" Target="../media/image78.jpeg"/><Relationship Id="rId30" Type="http://schemas.openxmlformats.org/officeDocument/2006/relationships/tags" Target="../tags/tag257.xml"/><Relationship Id="rId3" Type="http://schemas.openxmlformats.org/officeDocument/2006/relationships/oleObject" Target="../embeddings/oleObject118.bin"/><Relationship Id="rId29" Type="http://schemas.openxmlformats.org/officeDocument/2006/relationships/tags" Target="../tags/tag256.xml"/><Relationship Id="rId28" Type="http://schemas.openxmlformats.org/officeDocument/2006/relationships/tags" Target="../tags/tag255.xml"/><Relationship Id="rId27" Type="http://schemas.openxmlformats.org/officeDocument/2006/relationships/image" Target="../media/image24.wmf"/><Relationship Id="rId26" Type="http://schemas.openxmlformats.org/officeDocument/2006/relationships/oleObject" Target="../embeddings/oleObject123.bin"/><Relationship Id="rId25" Type="http://schemas.openxmlformats.org/officeDocument/2006/relationships/tags" Target="../tags/tag254.xml"/><Relationship Id="rId24" Type="http://schemas.openxmlformats.org/officeDocument/2006/relationships/image" Target="../media/image30.wmf"/><Relationship Id="rId23" Type="http://schemas.openxmlformats.org/officeDocument/2006/relationships/oleObject" Target="../embeddings/oleObject122.bin"/><Relationship Id="rId22" Type="http://schemas.openxmlformats.org/officeDocument/2006/relationships/tags" Target="../tags/tag253.xml"/><Relationship Id="rId21" Type="http://schemas.openxmlformats.org/officeDocument/2006/relationships/tags" Target="../tags/tag252.xml"/><Relationship Id="rId20" Type="http://schemas.openxmlformats.org/officeDocument/2006/relationships/oleObject" Target="../embeddings/oleObject121.bin"/><Relationship Id="rId2" Type="http://schemas.openxmlformats.org/officeDocument/2006/relationships/image" Target="../media/image75.png"/><Relationship Id="rId19" Type="http://schemas.openxmlformats.org/officeDocument/2006/relationships/tags" Target="../tags/tag251.xml"/><Relationship Id="rId18" Type="http://schemas.openxmlformats.org/officeDocument/2006/relationships/tags" Target="../tags/tag250.xml"/><Relationship Id="rId17" Type="http://schemas.openxmlformats.org/officeDocument/2006/relationships/tags" Target="../tags/tag249.xml"/><Relationship Id="rId16" Type="http://schemas.openxmlformats.org/officeDocument/2006/relationships/tags" Target="../tags/tag248.xml"/><Relationship Id="rId15" Type="http://schemas.openxmlformats.org/officeDocument/2006/relationships/tags" Target="../tags/tag247.xml"/><Relationship Id="rId14" Type="http://schemas.openxmlformats.org/officeDocument/2006/relationships/tags" Target="../tags/tag246.xml"/><Relationship Id="rId13" Type="http://schemas.openxmlformats.org/officeDocument/2006/relationships/image" Target="../media/image77.png"/><Relationship Id="rId12" Type="http://schemas.openxmlformats.org/officeDocument/2006/relationships/tags" Target="../tags/tag245.xml"/><Relationship Id="rId11" Type="http://schemas.openxmlformats.org/officeDocument/2006/relationships/image" Target="../media/image76.wmf"/><Relationship Id="rId10" Type="http://schemas.openxmlformats.org/officeDocument/2006/relationships/oleObject" Target="../embeddings/oleObject120.bin"/><Relationship Id="rId1" Type="http://schemas.openxmlformats.org/officeDocument/2006/relationships/oleObject" Target="../embeddings/oleObject117.bin"/></Relationships>
</file>

<file path=ppt/slides/_rels/slide31.xml.rels><?xml version="1.0" encoding="UTF-8" standalone="yes"?>
<Relationships xmlns="http://schemas.openxmlformats.org/package/2006/relationships"><Relationship Id="rId9" Type="http://schemas.openxmlformats.org/officeDocument/2006/relationships/image" Target="../media/image24.wmf"/><Relationship Id="rId8" Type="http://schemas.openxmlformats.org/officeDocument/2006/relationships/oleObject" Target="../embeddings/oleObject133.bin"/><Relationship Id="rId7" Type="http://schemas.openxmlformats.org/officeDocument/2006/relationships/tags" Target="../tags/tag289.xml"/><Relationship Id="rId6" Type="http://schemas.openxmlformats.org/officeDocument/2006/relationships/image" Target="../media/image30.wmf"/><Relationship Id="rId5" Type="http://schemas.openxmlformats.org/officeDocument/2006/relationships/oleObject" Target="../embeddings/oleObject132.bin"/><Relationship Id="rId4" Type="http://schemas.openxmlformats.org/officeDocument/2006/relationships/tags" Target="../tags/tag288.xml"/><Relationship Id="rId33" Type="http://schemas.openxmlformats.org/officeDocument/2006/relationships/vmlDrawing" Target="../drawings/vmlDrawing22.vml"/><Relationship Id="rId32" Type="http://schemas.openxmlformats.org/officeDocument/2006/relationships/slideLayout" Target="../slideLayouts/slideLayout2.xml"/><Relationship Id="rId31" Type="http://schemas.openxmlformats.org/officeDocument/2006/relationships/tags" Target="../tags/tag304.xml"/><Relationship Id="rId30" Type="http://schemas.openxmlformats.org/officeDocument/2006/relationships/tags" Target="../tags/tag303.xml"/><Relationship Id="rId3" Type="http://schemas.openxmlformats.org/officeDocument/2006/relationships/image" Target="../media/image85.png"/><Relationship Id="rId29" Type="http://schemas.openxmlformats.org/officeDocument/2006/relationships/tags" Target="../tags/tag302.xml"/><Relationship Id="rId28" Type="http://schemas.openxmlformats.org/officeDocument/2006/relationships/tags" Target="../tags/tag301.xml"/><Relationship Id="rId27" Type="http://schemas.openxmlformats.org/officeDocument/2006/relationships/tags" Target="../tags/tag300.xml"/><Relationship Id="rId26" Type="http://schemas.openxmlformats.org/officeDocument/2006/relationships/tags" Target="../tags/tag299.xml"/><Relationship Id="rId25" Type="http://schemas.openxmlformats.org/officeDocument/2006/relationships/tags" Target="../tags/tag298.xml"/><Relationship Id="rId24" Type="http://schemas.openxmlformats.org/officeDocument/2006/relationships/tags" Target="../tags/tag297.xml"/><Relationship Id="rId23" Type="http://schemas.openxmlformats.org/officeDocument/2006/relationships/oleObject" Target="../embeddings/oleObject140.bin"/><Relationship Id="rId22" Type="http://schemas.openxmlformats.org/officeDocument/2006/relationships/tags" Target="../tags/tag296.xml"/><Relationship Id="rId21" Type="http://schemas.openxmlformats.org/officeDocument/2006/relationships/oleObject" Target="../embeddings/oleObject139.bin"/><Relationship Id="rId20" Type="http://schemas.openxmlformats.org/officeDocument/2006/relationships/tags" Target="../tags/tag295.xml"/><Relationship Id="rId2" Type="http://schemas.openxmlformats.org/officeDocument/2006/relationships/tags" Target="../tags/tag287.xml"/><Relationship Id="rId19" Type="http://schemas.openxmlformats.org/officeDocument/2006/relationships/oleObject" Target="../embeddings/oleObject138.bin"/><Relationship Id="rId18" Type="http://schemas.openxmlformats.org/officeDocument/2006/relationships/tags" Target="../tags/tag294.xml"/><Relationship Id="rId17" Type="http://schemas.openxmlformats.org/officeDocument/2006/relationships/oleObject" Target="../embeddings/oleObject137.bin"/><Relationship Id="rId16" Type="http://schemas.openxmlformats.org/officeDocument/2006/relationships/tags" Target="../tags/tag293.xml"/><Relationship Id="rId15" Type="http://schemas.openxmlformats.org/officeDocument/2006/relationships/oleObject" Target="../embeddings/oleObject136.bin"/><Relationship Id="rId14" Type="http://schemas.openxmlformats.org/officeDocument/2006/relationships/tags" Target="../tags/tag292.xml"/><Relationship Id="rId13" Type="http://schemas.openxmlformats.org/officeDocument/2006/relationships/oleObject" Target="../embeddings/oleObject135.bin"/><Relationship Id="rId12" Type="http://schemas.openxmlformats.org/officeDocument/2006/relationships/tags" Target="../tags/tag291.xml"/><Relationship Id="rId11" Type="http://schemas.openxmlformats.org/officeDocument/2006/relationships/oleObject" Target="../embeddings/oleObject134.bin"/><Relationship Id="rId10" Type="http://schemas.openxmlformats.org/officeDocument/2006/relationships/tags" Target="../tags/tag290.xml"/><Relationship Id="rId1" Type="http://schemas.openxmlformats.org/officeDocument/2006/relationships/tags" Target="../tags/tag286.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tags" Target="../tags/tag305.xml"/><Relationship Id="rId2" Type="http://schemas.openxmlformats.org/officeDocument/2006/relationships/slide" Target="slide1.xml"/><Relationship Id="rId1" Type="http://schemas.openxmlformats.org/officeDocument/2006/relationships/slide" Target="slide36.xml"/></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144.bin"/><Relationship Id="rId8" Type="http://schemas.openxmlformats.org/officeDocument/2006/relationships/image" Target="../media/image88.wmf"/><Relationship Id="rId7" Type="http://schemas.openxmlformats.org/officeDocument/2006/relationships/oleObject" Target="../embeddings/oleObject143.bin"/><Relationship Id="rId6" Type="http://schemas.openxmlformats.org/officeDocument/2006/relationships/image" Target="../media/image87.wmf"/><Relationship Id="rId5" Type="http://schemas.openxmlformats.org/officeDocument/2006/relationships/oleObject" Target="../embeddings/oleObject142.bin"/><Relationship Id="rId4" Type="http://schemas.openxmlformats.org/officeDocument/2006/relationships/tags" Target="../tags/tag307.xml"/><Relationship Id="rId3" Type="http://schemas.openxmlformats.org/officeDocument/2006/relationships/tags" Target="../tags/tag306.xml"/><Relationship Id="rId2" Type="http://schemas.openxmlformats.org/officeDocument/2006/relationships/image" Target="../media/image86.png"/><Relationship Id="rId18" Type="http://schemas.openxmlformats.org/officeDocument/2006/relationships/notesSlide" Target="../notesSlides/notesSlide12.xml"/><Relationship Id="rId17" Type="http://schemas.openxmlformats.org/officeDocument/2006/relationships/vmlDrawing" Target="../drawings/vmlDrawing23.vml"/><Relationship Id="rId16" Type="http://schemas.openxmlformats.org/officeDocument/2006/relationships/slideLayout" Target="../slideLayouts/slideLayout2.xml"/><Relationship Id="rId15" Type="http://schemas.openxmlformats.org/officeDocument/2006/relationships/tags" Target="../tags/tag310.xml"/><Relationship Id="rId14" Type="http://schemas.openxmlformats.org/officeDocument/2006/relationships/tags" Target="../tags/tag309.xml"/><Relationship Id="rId13" Type="http://schemas.openxmlformats.org/officeDocument/2006/relationships/image" Target="../media/image90.wmf"/><Relationship Id="rId12" Type="http://schemas.openxmlformats.org/officeDocument/2006/relationships/oleObject" Target="../embeddings/oleObject145.bin"/><Relationship Id="rId11" Type="http://schemas.openxmlformats.org/officeDocument/2006/relationships/tags" Target="../tags/tag308.xml"/><Relationship Id="rId10" Type="http://schemas.openxmlformats.org/officeDocument/2006/relationships/image" Target="../media/image89.wmf"/><Relationship Id="rId1" Type="http://schemas.openxmlformats.org/officeDocument/2006/relationships/oleObject" Target="../embeddings/oleObject141.bin"/></Relationships>
</file>

<file path=ppt/slides/_rels/slide34.xml.rels><?xml version="1.0" encoding="UTF-8" standalone="yes"?>
<Relationships xmlns="http://schemas.openxmlformats.org/package/2006/relationships"><Relationship Id="rId9" Type="http://schemas.openxmlformats.org/officeDocument/2006/relationships/image" Target="../media/image92.wmf"/><Relationship Id="rId8" Type="http://schemas.openxmlformats.org/officeDocument/2006/relationships/oleObject" Target="../embeddings/oleObject147.bin"/><Relationship Id="rId79" Type="http://schemas.openxmlformats.org/officeDocument/2006/relationships/notesSlide" Target="../notesSlides/notesSlide13.xml"/><Relationship Id="rId78" Type="http://schemas.openxmlformats.org/officeDocument/2006/relationships/vmlDrawing" Target="../drawings/vmlDrawing24.vml"/><Relationship Id="rId77" Type="http://schemas.openxmlformats.org/officeDocument/2006/relationships/slideLayout" Target="../slideLayouts/slideLayout2.xml"/><Relationship Id="rId76" Type="http://schemas.openxmlformats.org/officeDocument/2006/relationships/tags" Target="../tags/tag338.xml"/><Relationship Id="rId75" Type="http://schemas.openxmlformats.org/officeDocument/2006/relationships/image" Target="../media/image112.png"/><Relationship Id="rId74" Type="http://schemas.openxmlformats.org/officeDocument/2006/relationships/tags" Target="../tags/tag337.xml"/><Relationship Id="rId73" Type="http://schemas.openxmlformats.org/officeDocument/2006/relationships/tags" Target="../tags/tag336.xml"/><Relationship Id="rId72" Type="http://schemas.openxmlformats.org/officeDocument/2006/relationships/tags" Target="../tags/tag335.xml"/><Relationship Id="rId71" Type="http://schemas.openxmlformats.org/officeDocument/2006/relationships/oleObject" Target="../embeddings/oleObject170.bin"/><Relationship Id="rId70" Type="http://schemas.openxmlformats.org/officeDocument/2006/relationships/tags" Target="../tags/tag334.xml"/><Relationship Id="rId7" Type="http://schemas.openxmlformats.org/officeDocument/2006/relationships/tags" Target="../tags/tag314.xml"/><Relationship Id="rId69" Type="http://schemas.openxmlformats.org/officeDocument/2006/relationships/oleObject" Target="../embeddings/oleObject169.bin"/><Relationship Id="rId68" Type="http://schemas.openxmlformats.org/officeDocument/2006/relationships/tags" Target="../tags/tag333.xml"/><Relationship Id="rId67" Type="http://schemas.openxmlformats.org/officeDocument/2006/relationships/tags" Target="../tags/tag332.xml"/><Relationship Id="rId66" Type="http://schemas.openxmlformats.org/officeDocument/2006/relationships/oleObject" Target="../embeddings/oleObject168.bin"/><Relationship Id="rId65" Type="http://schemas.openxmlformats.org/officeDocument/2006/relationships/tags" Target="../tags/tag331.xml"/><Relationship Id="rId64" Type="http://schemas.openxmlformats.org/officeDocument/2006/relationships/image" Target="../media/image111.wmf"/><Relationship Id="rId63" Type="http://schemas.openxmlformats.org/officeDocument/2006/relationships/oleObject" Target="../embeddings/oleObject167.bin"/><Relationship Id="rId62" Type="http://schemas.openxmlformats.org/officeDocument/2006/relationships/tags" Target="../tags/tag330.xml"/><Relationship Id="rId61" Type="http://schemas.openxmlformats.org/officeDocument/2006/relationships/tags" Target="../tags/tag329.xml"/><Relationship Id="rId60" Type="http://schemas.openxmlformats.org/officeDocument/2006/relationships/image" Target="../media/image110.wmf"/><Relationship Id="rId6" Type="http://schemas.openxmlformats.org/officeDocument/2006/relationships/image" Target="../media/image91.wmf"/><Relationship Id="rId59" Type="http://schemas.openxmlformats.org/officeDocument/2006/relationships/oleObject" Target="../embeddings/oleObject166.bin"/><Relationship Id="rId58" Type="http://schemas.openxmlformats.org/officeDocument/2006/relationships/tags" Target="../tags/tag328.xml"/><Relationship Id="rId57" Type="http://schemas.openxmlformats.org/officeDocument/2006/relationships/oleObject" Target="../embeddings/oleObject165.bin"/><Relationship Id="rId56" Type="http://schemas.openxmlformats.org/officeDocument/2006/relationships/tags" Target="../tags/tag327.xml"/><Relationship Id="rId55" Type="http://schemas.openxmlformats.org/officeDocument/2006/relationships/tags" Target="../tags/tag326.xml"/><Relationship Id="rId54" Type="http://schemas.openxmlformats.org/officeDocument/2006/relationships/tags" Target="../tags/tag325.xml"/><Relationship Id="rId53" Type="http://schemas.openxmlformats.org/officeDocument/2006/relationships/tags" Target="../tags/tag324.xml"/><Relationship Id="rId52" Type="http://schemas.openxmlformats.org/officeDocument/2006/relationships/image" Target="../media/image109.wmf"/><Relationship Id="rId51" Type="http://schemas.openxmlformats.org/officeDocument/2006/relationships/oleObject" Target="../embeddings/oleObject164.bin"/><Relationship Id="rId50" Type="http://schemas.openxmlformats.org/officeDocument/2006/relationships/image" Target="../media/image108.wmf"/><Relationship Id="rId5" Type="http://schemas.openxmlformats.org/officeDocument/2006/relationships/oleObject" Target="../embeddings/oleObject146.bin"/><Relationship Id="rId49" Type="http://schemas.openxmlformats.org/officeDocument/2006/relationships/oleObject" Target="../embeddings/oleObject163.bin"/><Relationship Id="rId48" Type="http://schemas.openxmlformats.org/officeDocument/2006/relationships/image" Target="../media/image107.wmf"/><Relationship Id="rId47" Type="http://schemas.openxmlformats.org/officeDocument/2006/relationships/oleObject" Target="../embeddings/oleObject162.bin"/><Relationship Id="rId46" Type="http://schemas.openxmlformats.org/officeDocument/2006/relationships/image" Target="../media/image106.wmf"/><Relationship Id="rId45" Type="http://schemas.openxmlformats.org/officeDocument/2006/relationships/oleObject" Target="../embeddings/oleObject161.bin"/><Relationship Id="rId44" Type="http://schemas.openxmlformats.org/officeDocument/2006/relationships/image" Target="../media/image105.wmf"/><Relationship Id="rId43" Type="http://schemas.openxmlformats.org/officeDocument/2006/relationships/oleObject" Target="../embeddings/oleObject160.bin"/><Relationship Id="rId42" Type="http://schemas.openxmlformats.org/officeDocument/2006/relationships/image" Target="../media/image104.wmf"/><Relationship Id="rId41" Type="http://schemas.openxmlformats.org/officeDocument/2006/relationships/oleObject" Target="../embeddings/oleObject159.bin"/><Relationship Id="rId40" Type="http://schemas.openxmlformats.org/officeDocument/2006/relationships/image" Target="../media/image103.wmf"/><Relationship Id="rId4" Type="http://schemas.openxmlformats.org/officeDocument/2006/relationships/tags" Target="../tags/tag313.xml"/><Relationship Id="rId39" Type="http://schemas.openxmlformats.org/officeDocument/2006/relationships/oleObject" Target="../embeddings/oleObject158.bin"/><Relationship Id="rId38" Type="http://schemas.openxmlformats.org/officeDocument/2006/relationships/image" Target="../media/image102.wmf"/><Relationship Id="rId37" Type="http://schemas.openxmlformats.org/officeDocument/2006/relationships/oleObject" Target="../embeddings/oleObject157.bin"/><Relationship Id="rId36" Type="http://schemas.openxmlformats.org/officeDocument/2006/relationships/image" Target="../media/image101.wmf"/><Relationship Id="rId35" Type="http://schemas.openxmlformats.org/officeDocument/2006/relationships/oleObject" Target="../embeddings/oleObject156.bin"/><Relationship Id="rId34" Type="http://schemas.openxmlformats.org/officeDocument/2006/relationships/image" Target="../media/image100.wmf"/><Relationship Id="rId33" Type="http://schemas.openxmlformats.org/officeDocument/2006/relationships/oleObject" Target="../embeddings/oleObject155.bin"/><Relationship Id="rId32" Type="http://schemas.openxmlformats.org/officeDocument/2006/relationships/image" Target="../media/image99.wmf"/><Relationship Id="rId31" Type="http://schemas.openxmlformats.org/officeDocument/2006/relationships/oleObject" Target="../embeddings/oleObject154.bin"/><Relationship Id="rId30" Type="http://schemas.openxmlformats.org/officeDocument/2006/relationships/image" Target="../media/image98.wmf"/><Relationship Id="rId3" Type="http://schemas.openxmlformats.org/officeDocument/2006/relationships/tags" Target="../tags/tag312.xml"/><Relationship Id="rId29" Type="http://schemas.openxmlformats.org/officeDocument/2006/relationships/oleObject" Target="../embeddings/oleObject153.bin"/><Relationship Id="rId28" Type="http://schemas.openxmlformats.org/officeDocument/2006/relationships/image" Target="../media/image97.wmf"/><Relationship Id="rId27" Type="http://schemas.openxmlformats.org/officeDocument/2006/relationships/oleObject" Target="../embeddings/oleObject152.bin"/><Relationship Id="rId26" Type="http://schemas.openxmlformats.org/officeDocument/2006/relationships/image" Target="../media/image96.wmf"/><Relationship Id="rId25" Type="http://schemas.openxmlformats.org/officeDocument/2006/relationships/oleObject" Target="../embeddings/oleObject151.bin"/><Relationship Id="rId24" Type="http://schemas.openxmlformats.org/officeDocument/2006/relationships/tags" Target="../tags/tag323.xml"/><Relationship Id="rId23" Type="http://schemas.openxmlformats.org/officeDocument/2006/relationships/tags" Target="../tags/tag322.xml"/><Relationship Id="rId22" Type="http://schemas.openxmlformats.org/officeDocument/2006/relationships/tags" Target="../tags/tag321.xml"/><Relationship Id="rId21" Type="http://schemas.openxmlformats.org/officeDocument/2006/relationships/tags" Target="../tags/tag320.xml"/><Relationship Id="rId20" Type="http://schemas.openxmlformats.org/officeDocument/2006/relationships/tags" Target="../tags/tag319.xml"/><Relationship Id="rId2" Type="http://schemas.openxmlformats.org/officeDocument/2006/relationships/tags" Target="../tags/tag311.xml"/><Relationship Id="rId19" Type="http://schemas.openxmlformats.org/officeDocument/2006/relationships/tags" Target="../tags/tag318.xml"/><Relationship Id="rId18" Type="http://schemas.openxmlformats.org/officeDocument/2006/relationships/image" Target="../media/image95.wmf"/><Relationship Id="rId17" Type="http://schemas.openxmlformats.org/officeDocument/2006/relationships/oleObject" Target="../embeddings/oleObject150.bin"/><Relationship Id="rId16" Type="http://schemas.openxmlformats.org/officeDocument/2006/relationships/tags" Target="../tags/tag317.xml"/><Relationship Id="rId15" Type="http://schemas.openxmlformats.org/officeDocument/2006/relationships/image" Target="../media/image94.wmf"/><Relationship Id="rId14" Type="http://schemas.openxmlformats.org/officeDocument/2006/relationships/oleObject" Target="../embeddings/oleObject149.bin"/><Relationship Id="rId13" Type="http://schemas.openxmlformats.org/officeDocument/2006/relationships/tags" Target="../tags/tag316.xml"/><Relationship Id="rId12" Type="http://schemas.openxmlformats.org/officeDocument/2006/relationships/image" Target="../media/image93.wmf"/><Relationship Id="rId11" Type="http://schemas.openxmlformats.org/officeDocument/2006/relationships/oleObject" Target="../embeddings/oleObject148.bin"/><Relationship Id="rId10" Type="http://schemas.openxmlformats.org/officeDocument/2006/relationships/tags" Target="../tags/tag315.xml"/><Relationship Id="rId1" Type="http://schemas.openxmlformats.org/officeDocument/2006/relationships/image" Target="../media/image74.png"/></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175.bin"/><Relationship Id="rId8" Type="http://schemas.openxmlformats.org/officeDocument/2006/relationships/image" Target="../media/image116.wmf"/><Relationship Id="rId7" Type="http://schemas.openxmlformats.org/officeDocument/2006/relationships/oleObject" Target="../embeddings/oleObject174.bin"/><Relationship Id="rId64" Type="http://schemas.openxmlformats.org/officeDocument/2006/relationships/vmlDrawing" Target="../drawings/vmlDrawing25.vml"/><Relationship Id="rId63" Type="http://schemas.openxmlformats.org/officeDocument/2006/relationships/slideLayout" Target="../slideLayouts/slideLayout12.xml"/><Relationship Id="rId62" Type="http://schemas.openxmlformats.org/officeDocument/2006/relationships/oleObject" Target="../embeddings/oleObject192.bin"/><Relationship Id="rId61" Type="http://schemas.openxmlformats.org/officeDocument/2006/relationships/tags" Target="../tags/tag359.xml"/><Relationship Id="rId60" Type="http://schemas.openxmlformats.org/officeDocument/2006/relationships/image" Target="../media/image129.wmf"/><Relationship Id="rId6" Type="http://schemas.openxmlformats.org/officeDocument/2006/relationships/image" Target="../media/image115.wmf"/><Relationship Id="rId59" Type="http://schemas.openxmlformats.org/officeDocument/2006/relationships/oleObject" Target="../embeddings/oleObject191.bin"/><Relationship Id="rId58" Type="http://schemas.openxmlformats.org/officeDocument/2006/relationships/tags" Target="../tags/tag358.xml"/><Relationship Id="rId57" Type="http://schemas.openxmlformats.org/officeDocument/2006/relationships/oleObject" Target="../embeddings/oleObject190.bin"/><Relationship Id="rId56" Type="http://schemas.openxmlformats.org/officeDocument/2006/relationships/tags" Target="../tags/tag357.xml"/><Relationship Id="rId55" Type="http://schemas.openxmlformats.org/officeDocument/2006/relationships/oleObject" Target="../embeddings/oleObject189.bin"/><Relationship Id="rId54" Type="http://schemas.openxmlformats.org/officeDocument/2006/relationships/tags" Target="../tags/tag356.xml"/><Relationship Id="rId53" Type="http://schemas.openxmlformats.org/officeDocument/2006/relationships/image" Target="../media/image128.wmf"/><Relationship Id="rId52" Type="http://schemas.openxmlformats.org/officeDocument/2006/relationships/oleObject" Target="../embeddings/oleObject188.bin"/><Relationship Id="rId51" Type="http://schemas.openxmlformats.org/officeDocument/2006/relationships/tags" Target="../tags/tag355.xml"/><Relationship Id="rId50" Type="http://schemas.openxmlformats.org/officeDocument/2006/relationships/oleObject" Target="../embeddings/oleObject187.bin"/><Relationship Id="rId5" Type="http://schemas.openxmlformats.org/officeDocument/2006/relationships/oleObject" Target="../embeddings/oleObject173.bin"/><Relationship Id="rId49" Type="http://schemas.openxmlformats.org/officeDocument/2006/relationships/tags" Target="../tags/tag354.xml"/><Relationship Id="rId48" Type="http://schemas.openxmlformats.org/officeDocument/2006/relationships/oleObject" Target="../embeddings/oleObject186.bin"/><Relationship Id="rId47" Type="http://schemas.openxmlformats.org/officeDocument/2006/relationships/tags" Target="../tags/tag353.xml"/><Relationship Id="rId46" Type="http://schemas.openxmlformats.org/officeDocument/2006/relationships/image" Target="../media/image127.wmf"/><Relationship Id="rId45" Type="http://schemas.openxmlformats.org/officeDocument/2006/relationships/oleObject" Target="../embeddings/oleObject185.bin"/><Relationship Id="rId44" Type="http://schemas.openxmlformats.org/officeDocument/2006/relationships/tags" Target="../tags/tag352.xml"/><Relationship Id="rId43" Type="http://schemas.openxmlformats.org/officeDocument/2006/relationships/tags" Target="../tags/tag351.xml"/><Relationship Id="rId42" Type="http://schemas.openxmlformats.org/officeDocument/2006/relationships/image" Target="../media/image126.wmf"/><Relationship Id="rId41" Type="http://schemas.openxmlformats.org/officeDocument/2006/relationships/oleObject" Target="../embeddings/oleObject184.bin"/><Relationship Id="rId40" Type="http://schemas.openxmlformats.org/officeDocument/2006/relationships/tags" Target="../tags/tag350.xml"/><Relationship Id="rId4" Type="http://schemas.openxmlformats.org/officeDocument/2006/relationships/image" Target="../media/image114.wmf"/><Relationship Id="rId39" Type="http://schemas.openxmlformats.org/officeDocument/2006/relationships/image" Target="../media/image125.wmf"/><Relationship Id="rId38" Type="http://schemas.openxmlformats.org/officeDocument/2006/relationships/oleObject" Target="../embeddings/oleObject183.bin"/><Relationship Id="rId37" Type="http://schemas.openxmlformats.org/officeDocument/2006/relationships/tags" Target="../tags/tag349.xml"/><Relationship Id="rId36" Type="http://schemas.openxmlformats.org/officeDocument/2006/relationships/image" Target="../media/image124.wmf"/><Relationship Id="rId35" Type="http://schemas.openxmlformats.org/officeDocument/2006/relationships/oleObject" Target="../embeddings/oleObject182.bin"/><Relationship Id="rId34" Type="http://schemas.openxmlformats.org/officeDocument/2006/relationships/tags" Target="../tags/tag348.xml"/><Relationship Id="rId33" Type="http://schemas.openxmlformats.org/officeDocument/2006/relationships/tags" Target="../tags/tag347.xml"/><Relationship Id="rId32" Type="http://schemas.openxmlformats.org/officeDocument/2006/relationships/tags" Target="../tags/tag346.xml"/><Relationship Id="rId31" Type="http://schemas.openxmlformats.org/officeDocument/2006/relationships/image" Target="../media/image90.wmf"/><Relationship Id="rId30" Type="http://schemas.openxmlformats.org/officeDocument/2006/relationships/oleObject" Target="../embeddings/oleObject181.bin"/><Relationship Id="rId3" Type="http://schemas.openxmlformats.org/officeDocument/2006/relationships/oleObject" Target="../embeddings/oleObject172.bin"/><Relationship Id="rId29" Type="http://schemas.openxmlformats.org/officeDocument/2006/relationships/tags" Target="../tags/tag345.xml"/><Relationship Id="rId28" Type="http://schemas.openxmlformats.org/officeDocument/2006/relationships/image" Target="../media/image123.wmf"/><Relationship Id="rId27" Type="http://schemas.openxmlformats.org/officeDocument/2006/relationships/oleObject" Target="../embeddings/oleObject180.bin"/><Relationship Id="rId26" Type="http://schemas.openxmlformats.org/officeDocument/2006/relationships/tags" Target="../tags/tag344.xml"/><Relationship Id="rId25" Type="http://schemas.openxmlformats.org/officeDocument/2006/relationships/tags" Target="../tags/tag343.xml"/><Relationship Id="rId24" Type="http://schemas.openxmlformats.org/officeDocument/2006/relationships/tags" Target="../tags/tag342.xml"/><Relationship Id="rId23" Type="http://schemas.openxmlformats.org/officeDocument/2006/relationships/image" Target="../media/image86.png"/><Relationship Id="rId22" Type="http://schemas.openxmlformats.org/officeDocument/2006/relationships/oleObject" Target="../embeddings/oleObject179.bin"/><Relationship Id="rId21" Type="http://schemas.openxmlformats.org/officeDocument/2006/relationships/tags" Target="../tags/tag341.xml"/><Relationship Id="rId20" Type="http://schemas.openxmlformats.org/officeDocument/2006/relationships/image" Target="../media/image122.wmf"/><Relationship Id="rId2" Type="http://schemas.openxmlformats.org/officeDocument/2006/relationships/image" Target="../media/image113.wmf"/><Relationship Id="rId19" Type="http://schemas.openxmlformats.org/officeDocument/2006/relationships/oleObject" Target="../embeddings/oleObject178.bin"/><Relationship Id="rId18" Type="http://schemas.openxmlformats.org/officeDocument/2006/relationships/image" Target="../media/image121.png"/><Relationship Id="rId17" Type="http://schemas.openxmlformats.org/officeDocument/2006/relationships/image" Target="../media/image120.png"/><Relationship Id="rId16" Type="http://schemas.openxmlformats.org/officeDocument/2006/relationships/tags" Target="../tags/tag340.xml"/><Relationship Id="rId15" Type="http://schemas.openxmlformats.org/officeDocument/2006/relationships/image" Target="../media/image119.wmf"/><Relationship Id="rId14" Type="http://schemas.openxmlformats.org/officeDocument/2006/relationships/oleObject" Target="../embeddings/oleObject177.bin"/><Relationship Id="rId13" Type="http://schemas.openxmlformats.org/officeDocument/2006/relationships/tags" Target="../tags/tag339.xml"/><Relationship Id="rId12" Type="http://schemas.openxmlformats.org/officeDocument/2006/relationships/image" Target="../media/image118.wmf"/><Relationship Id="rId11" Type="http://schemas.openxmlformats.org/officeDocument/2006/relationships/oleObject" Target="../embeddings/oleObject176.bin"/><Relationship Id="rId10" Type="http://schemas.openxmlformats.org/officeDocument/2006/relationships/image" Target="../media/image117.wmf"/><Relationship Id="rId1" Type="http://schemas.openxmlformats.org/officeDocument/2006/relationships/oleObject" Target="../embeddings/oleObject171.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196.bin"/><Relationship Id="rId8" Type="http://schemas.openxmlformats.org/officeDocument/2006/relationships/image" Target="../media/image132.wmf"/><Relationship Id="rId7" Type="http://schemas.openxmlformats.org/officeDocument/2006/relationships/oleObject" Target="../embeddings/oleObject195.bin"/><Relationship Id="rId6" Type="http://schemas.openxmlformats.org/officeDocument/2006/relationships/image" Target="../media/image131.wmf"/><Relationship Id="rId5" Type="http://schemas.openxmlformats.org/officeDocument/2006/relationships/oleObject" Target="../embeddings/oleObject194.bin"/><Relationship Id="rId4" Type="http://schemas.openxmlformats.org/officeDocument/2006/relationships/tags" Target="../tags/tag361.xml"/><Relationship Id="rId38" Type="http://schemas.openxmlformats.org/officeDocument/2006/relationships/notesSlide" Target="../notesSlides/notesSlide14.xml"/><Relationship Id="rId37" Type="http://schemas.openxmlformats.org/officeDocument/2006/relationships/vmlDrawing" Target="../drawings/vmlDrawing26.vml"/><Relationship Id="rId36" Type="http://schemas.openxmlformats.org/officeDocument/2006/relationships/slideLayout" Target="../slideLayouts/slideLayout2.xml"/><Relationship Id="rId35" Type="http://schemas.openxmlformats.org/officeDocument/2006/relationships/tags" Target="../tags/tag368.xml"/><Relationship Id="rId34" Type="http://schemas.openxmlformats.org/officeDocument/2006/relationships/image" Target="../media/image138.wmf"/><Relationship Id="rId33" Type="http://schemas.openxmlformats.org/officeDocument/2006/relationships/oleObject" Target="../embeddings/oleObject205.bin"/><Relationship Id="rId32" Type="http://schemas.openxmlformats.org/officeDocument/2006/relationships/tags" Target="../tags/tag367.xml"/><Relationship Id="rId31" Type="http://schemas.openxmlformats.org/officeDocument/2006/relationships/image" Target="../media/image137.wmf"/><Relationship Id="rId30" Type="http://schemas.openxmlformats.org/officeDocument/2006/relationships/oleObject" Target="../embeddings/oleObject204.bin"/><Relationship Id="rId3" Type="http://schemas.openxmlformats.org/officeDocument/2006/relationships/image" Target="../media/image130.wmf"/><Relationship Id="rId29" Type="http://schemas.openxmlformats.org/officeDocument/2006/relationships/image" Target="../media/image136.wmf"/><Relationship Id="rId28" Type="http://schemas.openxmlformats.org/officeDocument/2006/relationships/oleObject" Target="../embeddings/oleObject203.bin"/><Relationship Id="rId27" Type="http://schemas.openxmlformats.org/officeDocument/2006/relationships/tags" Target="../tags/tag366.xml"/><Relationship Id="rId26" Type="http://schemas.openxmlformats.org/officeDocument/2006/relationships/image" Target="../media/image19.wmf"/><Relationship Id="rId25" Type="http://schemas.openxmlformats.org/officeDocument/2006/relationships/oleObject" Target="../embeddings/oleObject202.bin"/><Relationship Id="rId24" Type="http://schemas.openxmlformats.org/officeDocument/2006/relationships/tags" Target="../tags/tag365.xml"/><Relationship Id="rId23" Type="http://schemas.openxmlformats.org/officeDocument/2006/relationships/image" Target="../media/image135.wmf"/><Relationship Id="rId22" Type="http://schemas.openxmlformats.org/officeDocument/2006/relationships/oleObject" Target="../embeddings/oleObject201.bin"/><Relationship Id="rId21" Type="http://schemas.openxmlformats.org/officeDocument/2006/relationships/tags" Target="../tags/tag364.xml"/><Relationship Id="rId20" Type="http://schemas.openxmlformats.org/officeDocument/2006/relationships/image" Target="../media/image114.wmf"/><Relationship Id="rId2" Type="http://schemas.openxmlformats.org/officeDocument/2006/relationships/oleObject" Target="../embeddings/oleObject193.bin"/><Relationship Id="rId19" Type="http://schemas.openxmlformats.org/officeDocument/2006/relationships/oleObject" Target="../embeddings/oleObject200.bin"/><Relationship Id="rId18" Type="http://schemas.openxmlformats.org/officeDocument/2006/relationships/tags" Target="../tags/tag363.xml"/><Relationship Id="rId17" Type="http://schemas.openxmlformats.org/officeDocument/2006/relationships/image" Target="../media/image113.wmf"/><Relationship Id="rId16" Type="http://schemas.openxmlformats.org/officeDocument/2006/relationships/oleObject" Target="../embeddings/oleObject199.bin"/><Relationship Id="rId15" Type="http://schemas.openxmlformats.org/officeDocument/2006/relationships/tags" Target="../tags/tag362.xml"/><Relationship Id="rId14" Type="http://schemas.openxmlformats.org/officeDocument/2006/relationships/image" Target="../media/image86.png"/><Relationship Id="rId13" Type="http://schemas.openxmlformats.org/officeDocument/2006/relationships/oleObject" Target="../embeddings/oleObject198.bin"/><Relationship Id="rId12" Type="http://schemas.openxmlformats.org/officeDocument/2006/relationships/image" Target="../media/image134.wmf"/><Relationship Id="rId11" Type="http://schemas.openxmlformats.org/officeDocument/2006/relationships/oleObject" Target="../embeddings/oleObject197.bin"/><Relationship Id="rId10" Type="http://schemas.openxmlformats.org/officeDocument/2006/relationships/image" Target="../media/image133.wmf"/><Relationship Id="rId1" Type="http://schemas.openxmlformats.org/officeDocument/2006/relationships/tags" Target="../tags/tag360.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slide" Target="slide46.xml"/><Relationship Id="rId1" Type="http://schemas.openxmlformats.org/officeDocument/2006/relationships/slide" Target="slide39.xml"/></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2.xml"/><Relationship Id="rId4" Type="http://schemas.openxmlformats.org/officeDocument/2006/relationships/tags" Target="../tags/tag370.xml"/><Relationship Id="rId3" Type="http://schemas.openxmlformats.org/officeDocument/2006/relationships/image" Target="../media/image139.wmf"/><Relationship Id="rId2" Type="http://schemas.openxmlformats.org/officeDocument/2006/relationships/oleObject" Target="../embeddings/oleObject206.bin"/><Relationship Id="rId1" Type="http://schemas.openxmlformats.org/officeDocument/2006/relationships/tags" Target="../tags/tag369.xml"/></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211.bin"/><Relationship Id="rId8" Type="http://schemas.openxmlformats.org/officeDocument/2006/relationships/image" Target="../media/image143.wmf"/><Relationship Id="rId7" Type="http://schemas.openxmlformats.org/officeDocument/2006/relationships/oleObject" Target="../embeddings/oleObject210.bin"/><Relationship Id="rId6" Type="http://schemas.openxmlformats.org/officeDocument/2006/relationships/image" Target="../media/image142.png"/><Relationship Id="rId5" Type="http://schemas.openxmlformats.org/officeDocument/2006/relationships/oleObject" Target="../embeddings/oleObject209.bin"/><Relationship Id="rId4" Type="http://schemas.openxmlformats.org/officeDocument/2006/relationships/image" Target="../media/image141.wmf"/><Relationship Id="rId3" Type="http://schemas.openxmlformats.org/officeDocument/2006/relationships/oleObject" Target="../embeddings/oleObject208.bin"/><Relationship Id="rId2" Type="http://schemas.openxmlformats.org/officeDocument/2006/relationships/image" Target="../media/image140.wmf"/><Relationship Id="rId16" Type="http://schemas.openxmlformats.org/officeDocument/2006/relationships/vmlDrawing" Target="../drawings/vmlDrawing28.vml"/><Relationship Id="rId15" Type="http://schemas.openxmlformats.org/officeDocument/2006/relationships/slideLayout" Target="../slideLayouts/slideLayout13.xml"/><Relationship Id="rId14" Type="http://schemas.openxmlformats.org/officeDocument/2006/relationships/tags" Target="../tags/tag372.xml"/><Relationship Id="rId13" Type="http://schemas.openxmlformats.org/officeDocument/2006/relationships/tags" Target="../tags/tag371.xml"/><Relationship Id="rId12" Type="http://schemas.openxmlformats.org/officeDocument/2006/relationships/image" Target="../media/image145.png"/><Relationship Id="rId11" Type="http://schemas.openxmlformats.org/officeDocument/2006/relationships/oleObject" Target="../embeddings/oleObject212.bin"/><Relationship Id="rId10" Type="http://schemas.openxmlformats.org/officeDocument/2006/relationships/image" Target="../media/image144.wmf"/><Relationship Id="rId1" Type="http://schemas.openxmlformats.org/officeDocument/2006/relationships/oleObject" Target="../embeddings/oleObject207.bin"/></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2.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slide" Target="slide18.xml"/><Relationship Id="rId1" Type="http://schemas.openxmlformats.org/officeDocument/2006/relationships/slide" Target="slide1.xml"/></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216.bin"/><Relationship Id="rId8" Type="http://schemas.openxmlformats.org/officeDocument/2006/relationships/image" Target="../media/image147.wmf"/><Relationship Id="rId7" Type="http://schemas.openxmlformats.org/officeDocument/2006/relationships/oleObject" Target="../embeddings/oleObject215.bin"/><Relationship Id="rId6" Type="http://schemas.openxmlformats.org/officeDocument/2006/relationships/image" Target="../media/image142.png"/><Relationship Id="rId5" Type="http://schemas.openxmlformats.org/officeDocument/2006/relationships/oleObject" Target="../embeddings/oleObject214.bin"/><Relationship Id="rId4" Type="http://schemas.openxmlformats.org/officeDocument/2006/relationships/tags" Target="../tags/tag374.xml"/><Relationship Id="rId3" Type="http://schemas.openxmlformats.org/officeDocument/2006/relationships/image" Target="../media/image146.png"/><Relationship Id="rId27" Type="http://schemas.openxmlformats.org/officeDocument/2006/relationships/notesSlide" Target="../notesSlides/notesSlide16.xml"/><Relationship Id="rId26" Type="http://schemas.openxmlformats.org/officeDocument/2006/relationships/vmlDrawing" Target="../drawings/vmlDrawing29.vml"/><Relationship Id="rId25" Type="http://schemas.openxmlformats.org/officeDocument/2006/relationships/slideLayout" Target="../slideLayouts/slideLayout2.xml"/><Relationship Id="rId24" Type="http://schemas.openxmlformats.org/officeDocument/2006/relationships/tags" Target="../tags/tag382.xml"/><Relationship Id="rId23" Type="http://schemas.openxmlformats.org/officeDocument/2006/relationships/tags" Target="../tags/tag381.xml"/><Relationship Id="rId22" Type="http://schemas.openxmlformats.org/officeDocument/2006/relationships/tags" Target="../tags/tag380.xml"/><Relationship Id="rId21" Type="http://schemas.openxmlformats.org/officeDocument/2006/relationships/tags" Target="../tags/tag379.xml"/><Relationship Id="rId20" Type="http://schemas.openxmlformats.org/officeDocument/2006/relationships/tags" Target="../tags/tag378.xml"/><Relationship Id="rId2" Type="http://schemas.openxmlformats.org/officeDocument/2006/relationships/oleObject" Target="../embeddings/oleObject213.bin"/><Relationship Id="rId19" Type="http://schemas.openxmlformats.org/officeDocument/2006/relationships/image" Target="../media/image151.wmf"/><Relationship Id="rId18" Type="http://schemas.openxmlformats.org/officeDocument/2006/relationships/oleObject" Target="../embeddings/oleObject219.bin"/><Relationship Id="rId17" Type="http://schemas.openxmlformats.org/officeDocument/2006/relationships/tags" Target="../tags/tag377.xml"/><Relationship Id="rId16" Type="http://schemas.openxmlformats.org/officeDocument/2006/relationships/image" Target="../media/image150.wmf"/><Relationship Id="rId15" Type="http://schemas.openxmlformats.org/officeDocument/2006/relationships/oleObject" Target="../embeddings/oleObject218.bin"/><Relationship Id="rId14" Type="http://schemas.openxmlformats.org/officeDocument/2006/relationships/tags" Target="../tags/tag376.xml"/><Relationship Id="rId13" Type="http://schemas.openxmlformats.org/officeDocument/2006/relationships/image" Target="../media/image149.wmf"/><Relationship Id="rId12" Type="http://schemas.openxmlformats.org/officeDocument/2006/relationships/oleObject" Target="../embeddings/oleObject217.bin"/><Relationship Id="rId11" Type="http://schemas.openxmlformats.org/officeDocument/2006/relationships/tags" Target="../tags/tag375.xml"/><Relationship Id="rId10" Type="http://schemas.openxmlformats.org/officeDocument/2006/relationships/image" Target="../media/image148.wmf"/><Relationship Id="rId1" Type="http://schemas.openxmlformats.org/officeDocument/2006/relationships/tags" Target="../tags/tag373.xml"/></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224.bin"/><Relationship Id="rId8" Type="http://schemas.openxmlformats.org/officeDocument/2006/relationships/image" Target="../media/image155.wmf"/><Relationship Id="rId7" Type="http://schemas.openxmlformats.org/officeDocument/2006/relationships/oleObject" Target="../embeddings/oleObject223.bin"/><Relationship Id="rId6" Type="http://schemas.openxmlformats.org/officeDocument/2006/relationships/image" Target="../media/image154.wmf"/><Relationship Id="rId5" Type="http://schemas.openxmlformats.org/officeDocument/2006/relationships/oleObject" Target="../embeddings/oleObject222.bin"/><Relationship Id="rId4" Type="http://schemas.openxmlformats.org/officeDocument/2006/relationships/image" Target="../media/image153.wmf"/><Relationship Id="rId3" Type="http://schemas.openxmlformats.org/officeDocument/2006/relationships/oleObject" Target="../embeddings/oleObject221.bin"/><Relationship Id="rId24" Type="http://schemas.openxmlformats.org/officeDocument/2006/relationships/vmlDrawing" Target="../drawings/vmlDrawing30.vml"/><Relationship Id="rId23" Type="http://schemas.openxmlformats.org/officeDocument/2006/relationships/slideLayout" Target="../slideLayouts/slideLayout14.xml"/><Relationship Id="rId22" Type="http://schemas.openxmlformats.org/officeDocument/2006/relationships/tags" Target="../tags/tag388.xml"/><Relationship Id="rId21" Type="http://schemas.openxmlformats.org/officeDocument/2006/relationships/tags" Target="../tags/tag387.xml"/><Relationship Id="rId20" Type="http://schemas.openxmlformats.org/officeDocument/2006/relationships/tags" Target="../tags/tag386.xml"/><Relationship Id="rId2" Type="http://schemas.openxmlformats.org/officeDocument/2006/relationships/image" Target="../media/image152.png"/><Relationship Id="rId19" Type="http://schemas.openxmlformats.org/officeDocument/2006/relationships/image" Target="../media/image157.wmf"/><Relationship Id="rId18" Type="http://schemas.openxmlformats.org/officeDocument/2006/relationships/oleObject" Target="../embeddings/oleObject227.bin"/><Relationship Id="rId17" Type="http://schemas.openxmlformats.org/officeDocument/2006/relationships/tags" Target="../tags/tag385.xml"/><Relationship Id="rId16" Type="http://schemas.openxmlformats.org/officeDocument/2006/relationships/image" Target="../media/image156.wmf"/><Relationship Id="rId15" Type="http://schemas.openxmlformats.org/officeDocument/2006/relationships/oleObject" Target="../embeddings/oleObject226.bin"/><Relationship Id="rId14" Type="http://schemas.openxmlformats.org/officeDocument/2006/relationships/tags" Target="../tags/tag384.xml"/><Relationship Id="rId13" Type="http://schemas.openxmlformats.org/officeDocument/2006/relationships/image" Target="../media/image147.wmf"/><Relationship Id="rId12" Type="http://schemas.openxmlformats.org/officeDocument/2006/relationships/oleObject" Target="../embeddings/oleObject225.bin"/><Relationship Id="rId11" Type="http://schemas.openxmlformats.org/officeDocument/2006/relationships/tags" Target="../tags/tag383.xml"/><Relationship Id="rId10" Type="http://schemas.openxmlformats.org/officeDocument/2006/relationships/image" Target="../media/image142.png"/><Relationship Id="rId1" Type="http://schemas.openxmlformats.org/officeDocument/2006/relationships/oleObject" Target="../embeddings/oleObject220.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231.bin"/><Relationship Id="rId8" Type="http://schemas.openxmlformats.org/officeDocument/2006/relationships/image" Target="../media/image158.wmf"/><Relationship Id="rId7" Type="http://schemas.openxmlformats.org/officeDocument/2006/relationships/oleObject" Target="../embeddings/oleObject230.bin"/><Relationship Id="rId6" Type="http://schemas.openxmlformats.org/officeDocument/2006/relationships/image" Target="../media/image142.png"/><Relationship Id="rId5" Type="http://schemas.openxmlformats.org/officeDocument/2006/relationships/oleObject" Target="../embeddings/oleObject229.bin"/><Relationship Id="rId42" Type="http://schemas.openxmlformats.org/officeDocument/2006/relationships/vmlDrawing" Target="../drawings/vmlDrawing31.vml"/><Relationship Id="rId41" Type="http://schemas.openxmlformats.org/officeDocument/2006/relationships/slideLayout" Target="../slideLayouts/slideLayout4.xml"/><Relationship Id="rId40" Type="http://schemas.openxmlformats.org/officeDocument/2006/relationships/tags" Target="../tags/tag402.xml"/><Relationship Id="rId4" Type="http://schemas.openxmlformats.org/officeDocument/2006/relationships/tags" Target="../tags/tag390.xml"/><Relationship Id="rId39" Type="http://schemas.openxmlformats.org/officeDocument/2006/relationships/tags" Target="../tags/tag401.xml"/><Relationship Id="rId38" Type="http://schemas.openxmlformats.org/officeDocument/2006/relationships/image" Target="../media/image164.wmf"/><Relationship Id="rId37" Type="http://schemas.openxmlformats.org/officeDocument/2006/relationships/oleObject" Target="../embeddings/oleObject239.bin"/><Relationship Id="rId36" Type="http://schemas.openxmlformats.org/officeDocument/2006/relationships/tags" Target="../tags/tag400.xml"/><Relationship Id="rId35" Type="http://schemas.openxmlformats.org/officeDocument/2006/relationships/image" Target="../media/image25.wmf"/><Relationship Id="rId34" Type="http://schemas.openxmlformats.org/officeDocument/2006/relationships/oleObject" Target="../embeddings/oleObject238.bin"/><Relationship Id="rId33" Type="http://schemas.openxmlformats.org/officeDocument/2006/relationships/tags" Target="../tags/tag399.xml"/><Relationship Id="rId32" Type="http://schemas.openxmlformats.org/officeDocument/2006/relationships/image" Target="../media/image24.wmf"/><Relationship Id="rId31" Type="http://schemas.openxmlformats.org/officeDocument/2006/relationships/oleObject" Target="../embeddings/oleObject237.bin"/><Relationship Id="rId30" Type="http://schemas.openxmlformats.org/officeDocument/2006/relationships/tags" Target="../tags/tag398.xml"/><Relationship Id="rId3" Type="http://schemas.openxmlformats.org/officeDocument/2006/relationships/image" Target="../media/image75.png"/><Relationship Id="rId29" Type="http://schemas.openxmlformats.org/officeDocument/2006/relationships/image" Target="../media/image23.wmf"/><Relationship Id="rId28" Type="http://schemas.openxmlformats.org/officeDocument/2006/relationships/oleObject" Target="../embeddings/oleObject236.bin"/><Relationship Id="rId27" Type="http://schemas.openxmlformats.org/officeDocument/2006/relationships/tags" Target="../tags/tag397.xml"/><Relationship Id="rId26" Type="http://schemas.openxmlformats.org/officeDocument/2006/relationships/image" Target="../media/image82.png"/><Relationship Id="rId25" Type="http://schemas.openxmlformats.org/officeDocument/2006/relationships/tags" Target="../tags/tag396.xml"/><Relationship Id="rId24" Type="http://schemas.openxmlformats.org/officeDocument/2006/relationships/image" Target="../media/image81.png"/><Relationship Id="rId23" Type="http://schemas.openxmlformats.org/officeDocument/2006/relationships/tags" Target="../tags/tag395.xml"/><Relationship Id="rId22" Type="http://schemas.openxmlformats.org/officeDocument/2006/relationships/image" Target="../media/image163.wmf"/><Relationship Id="rId21" Type="http://schemas.openxmlformats.org/officeDocument/2006/relationships/oleObject" Target="../embeddings/oleObject235.bin"/><Relationship Id="rId20" Type="http://schemas.openxmlformats.org/officeDocument/2006/relationships/tags" Target="../tags/tag394.xml"/><Relationship Id="rId2" Type="http://schemas.openxmlformats.org/officeDocument/2006/relationships/oleObject" Target="../embeddings/oleObject228.bin"/><Relationship Id="rId19" Type="http://schemas.openxmlformats.org/officeDocument/2006/relationships/image" Target="../media/image162.wmf"/><Relationship Id="rId18" Type="http://schemas.openxmlformats.org/officeDocument/2006/relationships/oleObject" Target="../embeddings/oleObject234.bin"/><Relationship Id="rId17" Type="http://schemas.openxmlformats.org/officeDocument/2006/relationships/tags" Target="../tags/tag393.xml"/><Relationship Id="rId16" Type="http://schemas.openxmlformats.org/officeDocument/2006/relationships/image" Target="../media/image161.wmf"/><Relationship Id="rId15" Type="http://schemas.openxmlformats.org/officeDocument/2006/relationships/oleObject" Target="../embeddings/oleObject233.bin"/><Relationship Id="rId14" Type="http://schemas.openxmlformats.org/officeDocument/2006/relationships/tags" Target="../tags/tag392.xml"/><Relationship Id="rId13" Type="http://schemas.openxmlformats.org/officeDocument/2006/relationships/tags" Target="../tags/tag391.xml"/><Relationship Id="rId12" Type="http://schemas.openxmlformats.org/officeDocument/2006/relationships/image" Target="../media/image160.wmf"/><Relationship Id="rId11" Type="http://schemas.openxmlformats.org/officeDocument/2006/relationships/oleObject" Target="../embeddings/oleObject232.bin"/><Relationship Id="rId10" Type="http://schemas.openxmlformats.org/officeDocument/2006/relationships/image" Target="../media/image159.wmf"/><Relationship Id="rId1" Type="http://schemas.openxmlformats.org/officeDocument/2006/relationships/tags" Target="../tags/tag389.xml"/></Relationships>
</file>

<file path=ppt/slides/_rels/slide43.xml.rels><?xml version="1.0" encoding="UTF-8" standalone="yes"?>
<Relationships xmlns="http://schemas.openxmlformats.org/package/2006/relationships"><Relationship Id="rId9" Type="http://schemas.openxmlformats.org/officeDocument/2006/relationships/tags" Target="../tags/tag407.xml"/><Relationship Id="rId8" Type="http://schemas.openxmlformats.org/officeDocument/2006/relationships/image" Target="../media/image165.wmf"/><Relationship Id="rId7" Type="http://schemas.openxmlformats.org/officeDocument/2006/relationships/oleObject" Target="../embeddings/oleObject241.bin"/><Relationship Id="rId6" Type="http://schemas.openxmlformats.org/officeDocument/2006/relationships/tags" Target="../tags/tag406.xml"/><Relationship Id="rId5" Type="http://schemas.openxmlformats.org/officeDocument/2006/relationships/tags" Target="../tags/tag405.xml"/><Relationship Id="rId48" Type="http://schemas.openxmlformats.org/officeDocument/2006/relationships/notesSlide" Target="../notesSlides/notesSlide17.xml"/><Relationship Id="rId47" Type="http://schemas.openxmlformats.org/officeDocument/2006/relationships/vmlDrawing" Target="../drawings/vmlDrawing32.vml"/><Relationship Id="rId46" Type="http://schemas.openxmlformats.org/officeDocument/2006/relationships/slideLayout" Target="../slideLayouts/slideLayout12.xml"/><Relationship Id="rId45" Type="http://schemas.openxmlformats.org/officeDocument/2006/relationships/tags" Target="../tags/tag420.xml"/><Relationship Id="rId44" Type="http://schemas.openxmlformats.org/officeDocument/2006/relationships/tags" Target="../tags/tag419.xml"/><Relationship Id="rId43" Type="http://schemas.openxmlformats.org/officeDocument/2006/relationships/tags" Target="../tags/tag418.xml"/><Relationship Id="rId42" Type="http://schemas.openxmlformats.org/officeDocument/2006/relationships/tags" Target="../tags/tag417.xml"/><Relationship Id="rId41" Type="http://schemas.openxmlformats.org/officeDocument/2006/relationships/image" Target="../media/image176.wmf"/><Relationship Id="rId40" Type="http://schemas.openxmlformats.org/officeDocument/2006/relationships/oleObject" Target="../embeddings/oleObject251.bin"/><Relationship Id="rId4" Type="http://schemas.openxmlformats.org/officeDocument/2006/relationships/tags" Target="../tags/tag404.xml"/><Relationship Id="rId39" Type="http://schemas.openxmlformats.org/officeDocument/2006/relationships/tags" Target="../tags/tag416.xml"/><Relationship Id="rId38" Type="http://schemas.openxmlformats.org/officeDocument/2006/relationships/image" Target="../media/image175.wmf"/><Relationship Id="rId37" Type="http://schemas.openxmlformats.org/officeDocument/2006/relationships/oleObject" Target="../embeddings/oleObject250.bin"/><Relationship Id="rId36" Type="http://schemas.openxmlformats.org/officeDocument/2006/relationships/tags" Target="../tags/tag415.xml"/><Relationship Id="rId35" Type="http://schemas.openxmlformats.org/officeDocument/2006/relationships/image" Target="../media/image174.wmf"/><Relationship Id="rId34" Type="http://schemas.openxmlformats.org/officeDocument/2006/relationships/oleObject" Target="../embeddings/oleObject249.bin"/><Relationship Id="rId33" Type="http://schemas.openxmlformats.org/officeDocument/2006/relationships/tags" Target="../tags/tag414.xml"/><Relationship Id="rId32" Type="http://schemas.openxmlformats.org/officeDocument/2006/relationships/image" Target="../media/image83.png"/><Relationship Id="rId31" Type="http://schemas.openxmlformats.org/officeDocument/2006/relationships/tags" Target="../tags/tag413.xml"/><Relationship Id="rId30" Type="http://schemas.openxmlformats.org/officeDocument/2006/relationships/image" Target="../media/image173.wmf"/><Relationship Id="rId3" Type="http://schemas.openxmlformats.org/officeDocument/2006/relationships/tags" Target="../tags/tag403.xml"/><Relationship Id="rId29" Type="http://schemas.openxmlformats.org/officeDocument/2006/relationships/oleObject" Target="../embeddings/oleObject248.bin"/><Relationship Id="rId28" Type="http://schemas.openxmlformats.org/officeDocument/2006/relationships/tags" Target="../tags/tag412.xml"/><Relationship Id="rId27" Type="http://schemas.openxmlformats.org/officeDocument/2006/relationships/image" Target="../media/image172.wmf"/><Relationship Id="rId26" Type="http://schemas.openxmlformats.org/officeDocument/2006/relationships/oleObject" Target="../embeddings/oleObject247.bin"/><Relationship Id="rId25" Type="http://schemas.openxmlformats.org/officeDocument/2006/relationships/tags" Target="../tags/tag411.xml"/><Relationship Id="rId24" Type="http://schemas.openxmlformats.org/officeDocument/2006/relationships/image" Target="../media/image171.wmf"/><Relationship Id="rId23" Type="http://schemas.openxmlformats.org/officeDocument/2006/relationships/oleObject" Target="../embeddings/oleObject246.bin"/><Relationship Id="rId22" Type="http://schemas.openxmlformats.org/officeDocument/2006/relationships/image" Target="../media/image170.wmf"/><Relationship Id="rId21" Type="http://schemas.openxmlformats.org/officeDocument/2006/relationships/oleObject" Target="../embeddings/oleObject245.bin"/><Relationship Id="rId20" Type="http://schemas.openxmlformats.org/officeDocument/2006/relationships/tags" Target="../tags/tag410.xml"/><Relationship Id="rId2" Type="http://schemas.openxmlformats.org/officeDocument/2006/relationships/image" Target="../media/image80.png"/><Relationship Id="rId19" Type="http://schemas.openxmlformats.org/officeDocument/2006/relationships/image" Target="../media/image169.wmf"/><Relationship Id="rId18" Type="http://schemas.openxmlformats.org/officeDocument/2006/relationships/oleObject" Target="../embeddings/oleObject244.bin"/><Relationship Id="rId17" Type="http://schemas.openxmlformats.org/officeDocument/2006/relationships/tags" Target="../tags/tag409.xml"/><Relationship Id="rId16" Type="http://schemas.openxmlformats.org/officeDocument/2006/relationships/image" Target="../media/image168.png"/><Relationship Id="rId15" Type="http://schemas.openxmlformats.org/officeDocument/2006/relationships/image" Target="../media/image167.wmf"/><Relationship Id="rId14" Type="http://schemas.openxmlformats.org/officeDocument/2006/relationships/oleObject" Target="../embeddings/oleObject243.bin"/><Relationship Id="rId13" Type="http://schemas.openxmlformats.org/officeDocument/2006/relationships/image" Target="../media/image166.wmf"/><Relationship Id="rId12" Type="http://schemas.openxmlformats.org/officeDocument/2006/relationships/oleObject" Target="../embeddings/oleObject242.bin"/><Relationship Id="rId11" Type="http://schemas.openxmlformats.org/officeDocument/2006/relationships/tags" Target="../tags/tag408.xml"/><Relationship Id="rId10" Type="http://schemas.openxmlformats.org/officeDocument/2006/relationships/image" Target="../media/image74.png"/><Relationship Id="rId1" Type="http://schemas.openxmlformats.org/officeDocument/2006/relationships/oleObject" Target="../embeddings/oleObject240.bin"/></Relationships>
</file>

<file path=ppt/slides/_rels/slide44.xml.rels><?xml version="1.0" encoding="UTF-8" standalone="yes"?>
<Relationships xmlns="http://schemas.openxmlformats.org/package/2006/relationships"><Relationship Id="rId9" Type="http://schemas.openxmlformats.org/officeDocument/2006/relationships/image" Target="../media/image180.wmf"/><Relationship Id="rId8" Type="http://schemas.openxmlformats.org/officeDocument/2006/relationships/oleObject" Target="../embeddings/oleObject255.bin"/><Relationship Id="rId7" Type="http://schemas.openxmlformats.org/officeDocument/2006/relationships/image" Target="../media/image179.wmf"/><Relationship Id="rId6" Type="http://schemas.openxmlformats.org/officeDocument/2006/relationships/oleObject" Target="../embeddings/oleObject254.bin"/><Relationship Id="rId5" Type="http://schemas.openxmlformats.org/officeDocument/2006/relationships/image" Target="../media/image178.wmf"/><Relationship Id="rId4" Type="http://schemas.openxmlformats.org/officeDocument/2006/relationships/oleObject" Target="../embeddings/oleObject253.bin"/><Relationship Id="rId3" Type="http://schemas.openxmlformats.org/officeDocument/2006/relationships/image" Target="../media/image177.wmf"/><Relationship Id="rId2" Type="http://schemas.openxmlformats.org/officeDocument/2006/relationships/oleObject" Target="../embeddings/oleObject252.bin"/><Relationship Id="rId16" Type="http://schemas.openxmlformats.org/officeDocument/2006/relationships/notesSlide" Target="../notesSlides/notesSlide18.xml"/><Relationship Id="rId15" Type="http://schemas.openxmlformats.org/officeDocument/2006/relationships/vmlDrawing" Target="../drawings/vmlDrawing33.vml"/><Relationship Id="rId14" Type="http://schemas.openxmlformats.org/officeDocument/2006/relationships/slideLayout" Target="../slideLayouts/slideLayout2.xml"/><Relationship Id="rId13" Type="http://schemas.openxmlformats.org/officeDocument/2006/relationships/image" Target="../media/image182.wmf"/><Relationship Id="rId12" Type="http://schemas.openxmlformats.org/officeDocument/2006/relationships/oleObject" Target="../embeddings/oleObject257.bin"/><Relationship Id="rId11" Type="http://schemas.openxmlformats.org/officeDocument/2006/relationships/image" Target="../media/image181.wmf"/><Relationship Id="rId10" Type="http://schemas.openxmlformats.org/officeDocument/2006/relationships/oleObject" Target="../embeddings/oleObject256.bin"/><Relationship Id="rId1" Type="http://schemas.openxmlformats.org/officeDocument/2006/relationships/tags" Target="../tags/tag421.xml"/></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260.bin"/><Relationship Id="rId8" Type="http://schemas.openxmlformats.org/officeDocument/2006/relationships/tags" Target="../tags/tag424.xml"/><Relationship Id="rId7" Type="http://schemas.openxmlformats.org/officeDocument/2006/relationships/image" Target="../media/image24.wmf"/><Relationship Id="rId6" Type="http://schemas.openxmlformats.org/officeDocument/2006/relationships/oleObject" Target="../embeddings/oleObject259.bin"/><Relationship Id="rId5" Type="http://schemas.openxmlformats.org/officeDocument/2006/relationships/tags" Target="../tags/tag423.xml"/><Relationship Id="rId4" Type="http://schemas.openxmlformats.org/officeDocument/2006/relationships/image" Target="../media/image23.wmf"/><Relationship Id="rId34" Type="http://schemas.openxmlformats.org/officeDocument/2006/relationships/notesSlide" Target="../notesSlides/notesSlide19.xml"/><Relationship Id="rId33" Type="http://schemas.openxmlformats.org/officeDocument/2006/relationships/vmlDrawing" Target="../drawings/vmlDrawing34.vml"/><Relationship Id="rId32" Type="http://schemas.openxmlformats.org/officeDocument/2006/relationships/slideLayout" Target="../slideLayouts/slideLayout12.xml"/><Relationship Id="rId31" Type="http://schemas.openxmlformats.org/officeDocument/2006/relationships/image" Target="../media/image193.wmf"/><Relationship Id="rId30" Type="http://schemas.openxmlformats.org/officeDocument/2006/relationships/oleObject" Target="../embeddings/oleObject266.bin"/><Relationship Id="rId3" Type="http://schemas.openxmlformats.org/officeDocument/2006/relationships/oleObject" Target="../embeddings/oleObject258.bin"/><Relationship Id="rId29" Type="http://schemas.openxmlformats.org/officeDocument/2006/relationships/tags" Target="../tags/tag430.xml"/><Relationship Id="rId28" Type="http://schemas.openxmlformats.org/officeDocument/2006/relationships/tags" Target="../tags/tag429.xml"/><Relationship Id="rId27" Type="http://schemas.openxmlformats.org/officeDocument/2006/relationships/image" Target="../media/image192.wmf"/><Relationship Id="rId26" Type="http://schemas.openxmlformats.org/officeDocument/2006/relationships/oleObject" Target="../embeddings/oleObject265.bin"/><Relationship Id="rId25" Type="http://schemas.openxmlformats.org/officeDocument/2006/relationships/tags" Target="../tags/tag428.xml"/><Relationship Id="rId24" Type="http://schemas.openxmlformats.org/officeDocument/2006/relationships/image" Target="../media/image191.wmf"/><Relationship Id="rId23" Type="http://schemas.openxmlformats.org/officeDocument/2006/relationships/oleObject" Target="../embeddings/oleObject264.bin"/><Relationship Id="rId22" Type="http://schemas.openxmlformats.org/officeDocument/2006/relationships/image" Target="../media/image190.wmf"/><Relationship Id="rId21" Type="http://schemas.openxmlformats.org/officeDocument/2006/relationships/oleObject" Target="../embeddings/oleObject263.bin"/><Relationship Id="rId20" Type="http://schemas.openxmlformats.org/officeDocument/2006/relationships/image" Target="../media/image189.wmf"/><Relationship Id="rId2" Type="http://schemas.openxmlformats.org/officeDocument/2006/relationships/tags" Target="../tags/tag422.xml"/><Relationship Id="rId19" Type="http://schemas.openxmlformats.org/officeDocument/2006/relationships/oleObject" Target="../embeddings/oleObject262.bin"/><Relationship Id="rId18" Type="http://schemas.openxmlformats.org/officeDocument/2006/relationships/image" Target="../media/image188.wmf"/><Relationship Id="rId17" Type="http://schemas.openxmlformats.org/officeDocument/2006/relationships/oleObject" Target="../embeddings/oleObject261.bin"/><Relationship Id="rId16" Type="http://schemas.openxmlformats.org/officeDocument/2006/relationships/image" Target="../media/image187.png"/><Relationship Id="rId15" Type="http://schemas.openxmlformats.org/officeDocument/2006/relationships/tags" Target="../tags/tag427.xml"/><Relationship Id="rId14" Type="http://schemas.openxmlformats.org/officeDocument/2006/relationships/image" Target="../media/image186.png"/><Relationship Id="rId13" Type="http://schemas.openxmlformats.org/officeDocument/2006/relationships/tags" Target="../tags/tag426.xml"/><Relationship Id="rId12" Type="http://schemas.openxmlformats.org/officeDocument/2006/relationships/image" Target="../media/image185.png"/><Relationship Id="rId11" Type="http://schemas.openxmlformats.org/officeDocument/2006/relationships/tags" Target="../tags/tag425.xml"/><Relationship Id="rId10" Type="http://schemas.openxmlformats.org/officeDocument/2006/relationships/image" Target="../media/image184.wmf"/><Relationship Id="rId1" Type="http://schemas.openxmlformats.org/officeDocument/2006/relationships/image" Target="../media/image183.png"/></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vmlDrawing" Target="../drawings/vmlDrawing35.vml"/><Relationship Id="rId4" Type="http://schemas.openxmlformats.org/officeDocument/2006/relationships/slideLayout" Target="../slideLayouts/slideLayout2.xml"/><Relationship Id="rId3" Type="http://schemas.openxmlformats.org/officeDocument/2006/relationships/tags" Target="../tags/tag431.xml"/><Relationship Id="rId2" Type="http://schemas.openxmlformats.org/officeDocument/2006/relationships/image" Target="../media/image194.png"/><Relationship Id="rId1" Type="http://schemas.openxmlformats.org/officeDocument/2006/relationships/oleObject" Target="../embeddings/oleObject267.bin"/></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271.bin"/><Relationship Id="rId8" Type="http://schemas.openxmlformats.org/officeDocument/2006/relationships/image" Target="../media/image197.wmf"/><Relationship Id="rId7" Type="http://schemas.openxmlformats.org/officeDocument/2006/relationships/oleObject" Target="../embeddings/oleObject270.bin"/><Relationship Id="rId6" Type="http://schemas.openxmlformats.org/officeDocument/2006/relationships/image" Target="../media/image196.wmf"/><Relationship Id="rId5" Type="http://schemas.openxmlformats.org/officeDocument/2006/relationships/oleObject" Target="../embeddings/oleObject269.bin"/><Relationship Id="rId4" Type="http://schemas.openxmlformats.org/officeDocument/2006/relationships/image" Target="../media/image145.png"/><Relationship Id="rId3" Type="http://schemas.openxmlformats.org/officeDocument/2006/relationships/image" Target="../media/image195.wmf"/><Relationship Id="rId2" Type="http://schemas.openxmlformats.org/officeDocument/2006/relationships/oleObject" Target="../embeddings/oleObject268.bin"/><Relationship Id="rId12" Type="http://schemas.openxmlformats.org/officeDocument/2006/relationships/vmlDrawing" Target="../drawings/vmlDrawing36.vml"/><Relationship Id="rId11" Type="http://schemas.openxmlformats.org/officeDocument/2006/relationships/slideLayout" Target="../slideLayouts/slideLayout12.xml"/><Relationship Id="rId10" Type="http://schemas.openxmlformats.org/officeDocument/2006/relationships/image" Target="../media/image198.wmf"/><Relationship Id="rId1" Type="http://schemas.openxmlformats.org/officeDocument/2006/relationships/tags" Target="../tags/tag432.xml"/></Relationships>
</file>

<file path=ppt/slides/_rels/slide48.xml.rels><?xml version="1.0" encoding="UTF-8" standalone="yes"?>
<Relationships xmlns="http://schemas.openxmlformats.org/package/2006/relationships"><Relationship Id="rId9" Type="http://schemas.openxmlformats.org/officeDocument/2006/relationships/image" Target="../media/image202.wmf"/><Relationship Id="rId8" Type="http://schemas.openxmlformats.org/officeDocument/2006/relationships/oleObject" Target="../embeddings/oleObject275.bin"/><Relationship Id="rId7" Type="http://schemas.openxmlformats.org/officeDocument/2006/relationships/image" Target="../media/image201.png"/><Relationship Id="rId6" Type="http://schemas.openxmlformats.org/officeDocument/2006/relationships/oleObject" Target="../embeddings/oleObject274.bin"/><Relationship Id="rId5" Type="http://schemas.openxmlformats.org/officeDocument/2006/relationships/image" Target="../media/image200.wmf"/><Relationship Id="rId4" Type="http://schemas.openxmlformats.org/officeDocument/2006/relationships/oleObject" Target="../embeddings/oleObject273.bin"/><Relationship Id="rId3" Type="http://schemas.openxmlformats.org/officeDocument/2006/relationships/image" Target="../media/image199.wmf"/><Relationship Id="rId23" Type="http://schemas.openxmlformats.org/officeDocument/2006/relationships/vmlDrawing" Target="../drawings/vmlDrawing37.vml"/><Relationship Id="rId22" Type="http://schemas.openxmlformats.org/officeDocument/2006/relationships/slideLayout" Target="../slideLayouts/slideLayout2.xml"/><Relationship Id="rId21" Type="http://schemas.openxmlformats.org/officeDocument/2006/relationships/tags" Target="../tags/tag439.xml"/><Relationship Id="rId20" Type="http://schemas.openxmlformats.org/officeDocument/2006/relationships/tags" Target="../tags/tag438.xml"/><Relationship Id="rId2" Type="http://schemas.openxmlformats.org/officeDocument/2006/relationships/oleObject" Target="../embeddings/oleObject272.bin"/><Relationship Id="rId19" Type="http://schemas.openxmlformats.org/officeDocument/2006/relationships/tags" Target="../tags/tag437.xml"/><Relationship Id="rId18" Type="http://schemas.openxmlformats.org/officeDocument/2006/relationships/tags" Target="../tags/tag436.xml"/><Relationship Id="rId17" Type="http://schemas.openxmlformats.org/officeDocument/2006/relationships/tags" Target="../tags/tag435.xml"/><Relationship Id="rId16" Type="http://schemas.openxmlformats.org/officeDocument/2006/relationships/image" Target="../media/image205.wmf"/><Relationship Id="rId15" Type="http://schemas.openxmlformats.org/officeDocument/2006/relationships/oleObject" Target="../embeddings/oleObject278.bin"/><Relationship Id="rId14" Type="http://schemas.openxmlformats.org/officeDocument/2006/relationships/tags" Target="../tags/tag434.xml"/><Relationship Id="rId13" Type="http://schemas.openxmlformats.org/officeDocument/2006/relationships/image" Target="../media/image204.wmf"/><Relationship Id="rId12" Type="http://schemas.openxmlformats.org/officeDocument/2006/relationships/oleObject" Target="../embeddings/oleObject277.bin"/><Relationship Id="rId11" Type="http://schemas.openxmlformats.org/officeDocument/2006/relationships/image" Target="../media/image203.wmf"/><Relationship Id="rId10" Type="http://schemas.openxmlformats.org/officeDocument/2006/relationships/oleObject" Target="../embeddings/oleObject276.bin"/><Relationship Id="rId1" Type="http://schemas.openxmlformats.org/officeDocument/2006/relationships/tags" Target="../tags/tag433.xml"/></Relationships>
</file>

<file path=ppt/slides/_rels/slide49.xml.rels><?xml version="1.0" encoding="UTF-8" standalone="yes"?>
<Relationships xmlns="http://schemas.openxmlformats.org/package/2006/relationships"><Relationship Id="rId9" Type="http://schemas.openxmlformats.org/officeDocument/2006/relationships/image" Target="../media/image210.wmf"/><Relationship Id="rId8" Type="http://schemas.openxmlformats.org/officeDocument/2006/relationships/oleObject" Target="../embeddings/oleObject282.bin"/><Relationship Id="rId7" Type="http://schemas.openxmlformats.org/officeDocument/2006/relationships/image" Target="../media/image209.wmf"/><Relationship Id="rId6" Type="http://schemas.openxmlformats.org/officeDocument/2006/relationships/oleObject" Target="../embeddings/oleObject281.bin"/><Relationship Id="rId5" Type="http://schemas.openxmlformats.org/officeDocument/2006/relationships/image" Target="../media/image208.wmf"/><Relationship Id="rId4" Type="http://schemas.openxmlformats.org/officeDocument/2006/relationships/oleObject" Target="../embeddings/oleObject280.bin"/><Relationship Id="rId39" Type="http://schemas.openxmlformats.org/officeDocument/2006/relationships/vmlDrawing" Target="../drawings/vmlDrawing38.vml"/><Relationship Id="rId38" Type="http://schemas.openxmlformats.org/officeDocument/2006/relationships/slideLayout" Target="../slideLayouts/slideLayout12.xml"/><Relationship Id="rId37" Type="http://schemas.openxmlformats.org/officeDocument/2006/relationships/tags" Target="../tags/tag453.xml"/><Relationship Id="rId36" Type="http://schemas.openxmlformats.org/officeDocument/2006/relationships/image" Target="../media/image212.wmf"/><Relationship Id="rId35" Type="http://schemas.openxmlformats.org/officeDocument/2006/relationships/oleObject" Target="../embeddings/oleObject291.bin"/><Relationship Id="rId34" Type="http://schemas.openxmlformats.org/officeDocument/2006/relationships/tags" Target="../tags/tag452.xml"/><Relationship Id="rId33" Type="http://schemas.openxmlformats.org/officeDocument/2006/relationships/oleObject" Target="../embeddings/oleObject290.bin"/><Relationship Id="rId32" Type="http://schemas.openxmlformats.org/officeDocument/2006/relationships/tags" Target="../tags/tag451.xml"/><Relationship Id="rId31" Type="http://schemas.openxmlformats.org/officeDocument/2006/relationships/image" Target="../media/image23.wmf"/><Relationship Id="rId30" Type="http://schemas.openxmlformats.org/officeDocument/2006/relationships/oleObject" Target="../embeddings/oleObject289.bin"/><Relationship Id="rId3" Type="http://schemas.openxmlformats.org/officeDocument/2006/relationships/image" Target="../media/image207.wmf"/><Relationship Id="rId29" Type="http://schemas.openxmlformats.org/officeDocument/2006/relationships/tags" Target="../tags/tag450.xml"/><Relationship Id="rId28" Type="http://schemas.openxmlformats.org/officeDocument/2006/relationships/tags" Target="../tags/tag449.xml"/><Relationship Id="rId27" Type="http://schemas.openxmlformats.org/officeDocument/2006/relationships/tags" Target="../tags/tag448.xml"/><Relationship Id="rId26" Type="http://schemas.openxmlformats.org/officeDocument/2006/relationships/tags" Target="../tags/tag447.xml"/><Relationship Id="rId25" Type="http://schemas.openxmlformats.org/officeDocument/2006/relationships/tags" Target="../tags/tag446.xml"/><Relationship Id="rId24" Type="http://schemas.openxmlformats.org/officeDocument/2006/relationships/tags" Target="../tags/tag445.xml"/><Relationship Id="rId23" Type="http://schemas.openxmlformats.org/officeDocument/2006/relationships/oleObject" Target="../embeddings/oleObject288.bin"/><Relationship Id="rId22" Type="http://schemas.openxmlformats.org/officeDocument/2006/relationships/tags" Target="../tags/tag444.xml"/><Relationship Id="rId21" Type="http://schemas.openxmlformats.org/officeDocument/2006/relationships/oleObject" Target="../embeddings/oleObject287.bin"/><Relationship Id="rId20" Type="http://schemas.openxmlformats.org/officeDocument/2006/relationships/tags" Target="../tags/tag443.xml"/><Relationship Id="rId2" Type="http://schemas.openxmlformats.org/officeDocument/2006/relationships/oleObject" Target="../embeddings/oleObject279.bin"/><Relationship Id="rId19" Type="http://schemas.openxmlformats.org/officeDocument/2006/relationships/oleObject" Target="../embeddings/oleObject286.bin"/><Relationship Id="rId18" Type="http://schemas.openxmlformats.org/officeDocument/2006/relationships/tags" Target="../tags/tag442.xml"/><Relationship Id="rId17" Type="http://schemas.openxmlformats.org/officeDocument/2006/relationships/image" Target="../media/image24.wmf"/><Relationship Id="rId16" Type="http://schemas.openxmlformats.org/officeDocument/2006/relationships/oleObject" Target="../embeddings/oleObject285.bin"/><Relationship Id="rId15" Type="http://schemas.openxmlformats.org/officeDocument/2006/relationships/tags" Target="../tags/tag441.xml"/><Relationship Id="rId14" Type="http://schemas.openxmlformats.org/officeDocument/2006/relationships/image" Target="../media/image30.wmf"/><Relationship Id="rId13" Type="http://schemas.openxmlformats.org/officeDocument/2006/relationships/oleObject" Target="../embeddings/oleObject284.bin"/><Relationship Id="rId12" Type="http://schemas.openxmlformats.org/officeDocument/2006/relationships/tags" Target="../tags/tag440.xml"/><Relationship Id="rId11" Type="http://schemas.openxmlformats.org/officeDocument/2006/relationships/image" Target="../media/image211.wmf"/><Relationship Id="rId10" Type="http://schemas.openxmlformats.org/officeDocument/2006/relationships/oleObject" Target="../embeddings/oleObject283.bin"/><Relationship Id="rId1" Type="http://schemas.openxmlformats.org/officeDocument/2006/relationships/image" Target="../media/image206.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tags" Target="../tags/tag8.xml"/><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457.xml"/><Relationship Id="rId6" Type="http://schemas.openxmlformats.org/officeDocument/2006/relationships/tags" Target="../tags/tag456.xml"/><Relationship Id="rId5" Type="http://schemas.openxmlformats.org/officeDocument/2006/relationships/image" Target="../media/image215.png"/><Relationship Id="rId4" Type="http://schemas.openxmlformats.org/officeDocument/2006/relationships/tags" Target="../tags/tag455.xml"/><Relationship Id="rId3" Type="http://schemas.openxmlformats.org/officeDocument/2006/relationships/image" Target="../media/image214.png"/><Relationship Id="rId2" Type="http://schemas.openxmlformats.org/officeDocument/2006/relationships/tags" Target="../tags/tag454.xml"/><Relationship Id="rId1" Type="http://schemas.openxmlformats.org/officeDocument/2006/relationships/image" Target="../media/image213.png"/></Relationships>
</file>

<file path=ppt/slides/_rels/slide51.xml.rels><?xml version="1.0" encoding="UTF-8" standalone="yes"?>
<Relationships xmlns="http://schemas.openxmlformats.org/package/2006/relationships"><Relationship Id="rId9" Type="http://schemas.openxmlformats.org/officeDocument/2006/relationships/tags" Target="../tags/tag460.xml"/><Relationship Id="rId8" Type="http://schemas.openxmlformats.org/officeDocument/2006/relationships/image" Target="../media/image219.wmf"/><Relationship Id="rId7" Type="http://schemas.openxmlformats.org/officeDocument/2006/relationships/oleObject" Target="../embeddings/oleObject293.bin"/><Relationship Id="rId6" Type="http://schemas.openxmlformats.org/officeDocument/2006/relationships/tags" Target="../tags/tag459.xml"/><Relationship Id="rId5" Type="http://schemas.openxmlformats.org/officeDocument/2006/relationships/image" Target="../media/image218.wmf"/><Relationship Id="rId4" Type="http://schemas.openxmlformats.org/officeDocument/2006/relationships/oleObject" Target="../embeddings/oleObject292.bin"/><Relationship Id="rId3" Type="http://schemas.openxmlformats.org/officeDocument/2006/relationships/tags" Target="../tags/tag458.xml"/><Relationship Id="rId2" Type="http://schemas.openxmlformats.org/officeDocument/2006/relationships/image" Target="../media/image217.wmf"/><Relationship Id="rId19" Type="http://schemas.openxmlformats.org/officeDocument/2006/relationships/vmlDrawing" Target="../drawings/vmlDrawing39.vml"/><Relationship Id="rId18" Type="http://schemas.openxmlformats.org/officeDocument/2006/relationships/slideLayout" Target="../slideLayouts/slideLayout7.xml"/><Relationship Id="rId17" Type="http://schemas.openxmlformats.org/officeDocument/2006/relationships/tags" Target="../tags/tag464.xml"/><Relationship Id="rId16" Type="http://schemas.openxmlformats.org/officeDocument/2006/relationships/tags" Target="../tags/tag463.xml"/><Relationship Id="rId15" Type="http://schemas.openxmlformats.org/officeDocument/2006/relationships/image" Target="../media/image215.png"/><Relationship Id="rId14" Type="http://schemas.openxmlformats.org/officeDocument/2006/relationships/tags" Target="../tags/tag462.xml"/><Relationship Id="rId13" Type="http://schemas.openxmlformats.org/officeDocument/2006/relationships/image" Target="../media/image214.png"/><Relationship Id="rId12" Type="http://schemas.openxmlformats.org/officeDocument/2006/relationships/tags" Target="../tags/tag461.xml"/><Relationship Id="rId11" Type="http://schemas.openxmlformats.org/officeDocument/2006/relationships/image" Target="../media/image220.png"/><Relationship Id="rId10" Type="http://schemas.openxmlformats.org/officeDocument/2006/relationships/oleObject" Target="../embeddings/oleObject294.bin"/><Relationship Id="rId1" Type="http://schemas.openxmlformats.org/officeDocument/2006/relationships/image" Target="../media/image216.wmf"/></Relationships>
</file>

<file path=ppt/slides/_rels/slide52.xml.rels><?xml version="1.0" encoding="UTF-8" standalone="yes"?>
<Relationships xmlns="http://schemas.openxmlformats.org/package/2006/relationships"><Relationship Id="rId9" Type="http://schemas.openxmlformats.org/officeDocument/2006/relationships/tags" Target="../tags/tag469.xml"/><Relationship Id="rId8" Type="http://schemas.openxmlformats.org/officeDocument/2006/relationships/image" Target="../media/image215.png"/><Relationship Id="rId7" Type="http://schemas.openxmlformats.org/officeDocument/2006/relationships/tags" Target="../tags/tag468.xml"/><Relationship Id="rId6" Type="http://schemas.openxmlformats.org/officeDocument/2006/relationships/image" Target="../media/image214.png"/><Relationship Id="rId5" Type="http://schemas.openxmlformats.org/officeDocument/2006/relationships/tags" Target="../tags/tag467.xml"/><Relationship Id="rId4" Type="http://schemas.openxmlformats.org/officeDocument/2006/relationships/image" Target="../media/image221.png"/><Relationship Id="rId3" Type="http://schemas.openxmlformats.org/officeDocument/2006/relationships/image" Target="../media/image220.png"/><Relationship Id="rId2" Type="http://schemas.openxmlformats.org/officeDocument/2006/relationships/tags" Target="../tags/tag466.xml"/><Relationship Id="rId11" Type="http://schemas.openxmlformats.org/officeDocument/2006/relationships/slideLayout" Target="../slideLayouts/slideLayout7.xml"/><Relationship Id="rId10" Type="http://schemas.openxmlformats.org/officeDocument/2006/relationships/tags" Target="../tags/tag470.xml"/><Relationship Id="rId1" Type="http://schemas.openxmlformats.org/officeDocument/2006/relationships/tags" Target="../tags/tag465.xml"/></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296.bin"/><Relationship Id="rId8" Type="http://schemas.openxmlformats.org/officeDocument/2006/relationships/tags" Target="../tags/tag474.xml"/><Relationship Id="rId7" Type="http://schemas.openxmlformats.org/officeDocument/2006/relationships/image" Target="../media/image222.wmf"/><Relationship Id="rId6" Type="http://schemas.openxmlformats.org/officeDocument/2006/relationships/oleObject" Target="../embeddings/oleObject295.bin"/><Relationship Id="rId5" Type="http://schemas.openxmlformats.org/officeDocument/2006/relationships/tags" Target="../tags/tag473.xml"/><Relationship Id="rId4" Type="http://schemas.openxmlformats.org/officeDocument/2006/relationships/image" Target="../media/image221.png"/><Relationship Id="rId3" Type="http://schemas.openxmlformats.org/officeDocument/2006/relationships/tags" Target="../tags/tag472.xml"/><Relationship Id="rId26" Type="http://schemas.openxmlformats.org/officeDocument/2006/relationships/vmlDrawing" Target="../drawings/vmlDrawing40.vml"/><Relationship Id="rId25" Type="http://schemas.openxmlformats.org/officeDocument/2006/relationships/slideLayout" Target="../slideLayouts/slideLayout7.xml"/><Relationship Id="rId24" Type="http://schemas.openxmlformats.org/officeDocument/2006/relationships/tags" Target="../tags/tag482.xml"/><Relationship Id="rId23" Type="http://schemas.openxmlformats.org/officeDocument/2006/relationships/tags" Target="../tags/tag481.xml"/><Relationship Id="rId22" Type="http://schemas.openxmlformats.org/officeDocument/2006/relationships/image" Target="../media/image215.png"/><Relationship Id="rId21" Type="http://schemas.openxmlformats.org/officeDocument/2006/relationships/tags" Target="../tags/tag480.xml"/><Relationship Id="rId20" Type="http://schemas.openxmlformats.org/officeDocument/2006/relationships/image" Target="../media/image214.png"/><Relationship Id="rId2" Type="http://schemas.openxmlformats.org/officeDocument/2006/relationships/image" Target="../media/image220.png"/><Relationship Id="rId19" Type="http://schemas.openxmlformats.org/officeDocument/2006/relationships/tags" Target="../tags/tag479.xml"/><Relationship Id="rId18" Type="http://schemas.openxmlformats.org/officeDocument/2006/relationships/oleObject" Target="../embeddings/oleObject299.bin"/><Relationship Id="rId17" Type="http://schemas.openxmlformats.org/officeDocument/2006/relationships/tags" Target="../tags/tag478.xml"/><Relationship Id="rId16" Type="http://schemas.openxmlformats.org/officeDocument/2006/relationships/oleObject" Target="../embeddings/oleObject298.bin"/><Relationship Id="rId15" Type="http://schemas.openxmlformats.org/officeDocument/2006/relationships/tags" Target="../tags/tag477.xml"/><Relationship Id="rId14" Type="http://schemas.openxmlformats.org/officeDocument/2006/relationships/image" Target="../media/image30.wmf"/><Relationship Id="rId13" Type="http://schemas.openxmlformats.org/officeDocument/2006/relationships/oleObject" Target="../embeddings/oleObject297.bin"/><Relationship Id="rId12" Type="http://schemas.openxmlformats.org/officeDocument/2006/relationships/tags" Target="../tags/tag476.xml"/><Relationship Id="rId11" Type="http://schemas.openxmlformats.org/officeDocument/2006/relationships/tags" Target="../tags/tag475.xml"/><Relationship Id="rId10" Type="http://schemas.openxmlformats.org/officeDocument/2006/relationships/image" Target="../media/image24.wmf"/><Relationship Id="rId1" Type="http://schemas.openxmlformats.org/officeDocument/2006/relationships/tags" Target="../tags/tag471.xml"/></Relationships>
</file>

<file path=ppt/slides/_rels/slide54.xml.rels><?xml version="1.0" encoding="UTF-8" standalone="yes"?>
<Relationships xmlns="http://schemas.openxmlformats.org/package/2006/relationships"><Relationship Id="rId9" Type="http://schemas.openxmlformats.org/officeDocument/2006/relationships/image" Target="../media/image224.wmf"/><Relationship Id="rId8" Type="http://schemas.openxmlformats.org/officeDocument/2006/relationships/oleObject" Target="../embeddings/oleObject300.bin"/><Relationship Id="rId7" Type="http://schemas.openxmlformats.org/officeDocument/2006/relationships/tags" Target="../tags/tag486.xml"/><Relationship Id="rId6" Type="http://schemas.openxmlformats.org/officeDocument/2006/relationships/image" Target="../media/image215.png"/><Relationship Id="rId5" Type="http://schemas.openxmlformats.org/officeDocument/2006/relationships/tags" Target="../tags/tag485.xml"/><Relationship Id="rId4" Type="http://schemas.openxmlformats.org/officeDocument/2006/relationships/image" Target="../media/image214.png"/><Relationship Id="rId3" Type="http://schemas.openxmlformats.org/officeDocument/2006/relationships/tags" Target="../tags/tag484.xml"/><Relationship Id="rId2" Type="http://schemas.openxmlformats.org/officeDocument/2006/relationships/tags" Target="../tags/tag483.xml"/><Relationship Id="rId16" Type="http://schemas.openxmlformats.org/officeDocument/2006/relationships/vmlDrawing" Target="../drawings/vmlDrawing41.vml"/><Relationship Id="rId15" Type="http://schemas.openxmlformats.org/officeDocument/2006/relationships/slideLayout" Target="../slideLayouts/slideLayout7.xml"/><Relationship Id="rId14" Type="http://schemas.openxmlformats.org/officeDocument/2006/relationships/tags" Target="../tags/tag490.xml"/><Relationship Id="rId13" Type="http://schemas.openxmlformats.org/officeDocument/2006/relationships/tags" Target="../tags/tag489.xml"/><Relationship Id="rId12" Type="http://schemas.openxmlformats.org/officeDocument/2006/relationships/image" Target="../media/image225.png"/><Relationship Id="rId11" Type="http://schemas.openxmlformats.org/officeDocument/2006/relationships/tags" Target="../tags/tag488.xml"/><Relationship Id="rId10" Type="http://schemas.openxmlformats.org/officeDocument/2006/relationships/tags" Target="../tags/tag487.xml"/><Relationship Id="rId1" Type="http://schemas.openxmlformats.org/officeDocument/2006/relationships/image" Target="../media/image223.png"/></Relationships>
</file>

<file path=ppt/slides/_rels/slide55.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1.xml"/><Relationship Id="rId5" Type="http://schemas.openxmlformats.org/officeDocument/2006/relationships/slide" Target="slide65.xml"/><Relationship Id="rId4" Type="http://schemas.openxmlformats.org/officeDocument/2006/relationships/slide" Target="slide63.xml"/><Relationship Id="rId3" Type="http://schemas.openxmlformats.org/officeDocument/2006/relationships/slide" Target="slide62.xml"/><Relationship Id="rId2" Type="http://schemas.openxmlformats.org/officeDocument/2006/relationships/slide" Target="slide57.xml"/><Relationship Id="rId1" Type="http://schemas.openxmlformats.org/officeDocument/2006/relationships/slide" Target="slide56.xml"/></Relationships>
</file>

<file path=ppt/slides/_rels/slide56.xml.rels><?xml version="1.0" encoding="UTF-8" standalone="yes"?>
<Relationships xmlns="http://schemas.openxmlformats.org/package/2006/relationships"><Relationship Id="rId9" Type="http://schemas.openxmlformats.org/officeDocument/2006/relationships/oleObject" Target="../embeddings/oleObject305.bin"/><Relationship Id="rId8" Type="http://schemas.openxmlformats.org/officeDocument/2006/relationships/image" Target="../media/image229.wmf"/><Relationship Id="rId7" Type="http://schemas.openxmlformats.org/officeDocument/2006/relationships/oleObject" Target="../embeddings/oleObject304.bin"/><Relationship Id="rId6" Type="http://schemas.openxmlformats.org/officeDocument/2006/relationships/image" Target="../media/image228.wmf"/><Relationship Id="rId5" Type="http://schemas.openxmlformats.org/officeDocument/2006/relationships/oleObject" Target="../embeddings/oleObject303.bin"/><Relationship Id="rId4" Type="http://schemas.openxmlformats.org/officeDocument/2006/relationships/image" Target="../media/image227.wmf"/><Relationship Id="rId3" Type="http://schemas.openxmlformats.org/officeDocument/2006/relationships/oleObject" Target="../embeddings/oleObject302.bin"/><Relationship Id="rId2" Type="http://schemas.openxmlformats.org/officeDocument/2006/relationships/image" Target="../media/image226.wmf"/><Relationship Id="rId13" Type="http://schemas.openxmlformats.org/officeDocument/2006/relationships/vmlDrawing" Target="../drawings/vmlDrawing42.vml"/><Relationship Id="rId12" Type="http://schemas.openxmlformats.org/officeDocument/2006/relationships/slideLayout" Target="../slideLayouts/slideLayout2.xml"/><Relationship Id="rId11" Type="http://schemas.openxmlformats.org/officeDocument/2006/relationships/tags" Target="../tags/tag491.xml"/><Relationship Id="rId10" Type="http://schemas.openxmlformats.org/officeDocument/2006/relationships/image" Target="../media/image230.wmf"/><Relationship Id="rId1" Type="http://schemas.openxmlformats.org/officeDocument/2006/relationships/oleObject" Target="../embeddings/oleObject301.bin"/></Relationships>
</file>

<file path=ppt/slides/_rels/slide57.xml.rels><?xml version="1.0" encoding="UTF-8" standalone="yes"?>
<Relationships xmlns="http://schemas.openxmlformats.org/package/2006/relationships"><Relationship Id="rId9" Type="http://schemas.openxmlformats.org/officeDocument/2006/relationships/image" Target="../media/image235.wmf"/><Relationship Id="rId8" Type="http://schemas.openxmlformats.org/officeDocument/2006/relationships/oleObject" Target="../embeddings/oleObject309.bin"/><Relationship Id="rId7" Type="http://schemas.openxmlformats.org/officeDocument/2006/relationships/image" Target="../media/image234.wmf"/><Relationship Id="rId6" Type="http://schemas.openxmlformats.org/officeDocument/2006/relationships/oleObject" Target="../embeddings/oleObject308.bin"/><Relationship Id="rId5" Type="http://schemas.openxmlformats.org/officeDocument/2006/relationships/image" Target="../media/image233.wmf"/><Relationship Id="rId4" Type="http://schemas.openxmlformats.org/officeDocument/2006/relationships/oleObject" Target="../embeddings/oleObject307.bin"/><Relationship Id="rId3" Type="http://schemas.openxmlformats.org/officeDocument/2006/relationships/image" Target="../media/image232.wmf"/><Relationship Id="rId2" Type="http://schemas.openxmlformats.org/officeDocument/2006/relationships/oleObject" Target="../embeddings/oleObject306.bin"/><Relationship Id="rId19" Type="http://schemas.openxmlformats.org/officeDocument/2006/relationships/vmlDrawing" Target="../drawings/vmlDrawing43.vml"/><Relationship Id="rId18" Type="http://schemas.openxmlformats.org/officeDocument/2006/relationships/slideLayout" Target="../slideLayouts/slideLayout15.xml"/><Relationship Id="rId17" Type="http://schemas.openxmlformats.org/officeDocument/2006/relationships/tags" Target="../tags/tag493.xml"/><Relationship Id="rId16" Type="http://schemas.openxmlformats.org/officeDocument/2006/relationships/image" Target="../media/image90.wmf"/><Relationship Id="rId15" Type="http://schemas.openxmlformats.org/officeDocument/2006/relationships/oleObject" Target="../embeddings/oleObject312.bin"/><Relationship Id="rId14" Type="http://schemas.openxmlformats.org/officeDocument/2006/relationships/tags" Target="../tags/tag492.xml"/><Relationship Id="rId13" Type="http://schemas.openxmlformats.org/officeDocument/2006/relationships/image" Target="../media/image237.wmf"/><Relationship Id="rId12" Type="http://schemas.openxmlformats.org/officeDocument/2006/relationships/oleObject" Target="../embeddings/oleObject311.bin"/><Relationship Id="rId11" Type="http://schemas.openxmlformats.org/officeDocument/2006/relationships/image" Target="../media/image236.wmf"/><Relationship Id="rId10" Type="http://schemas.openxmlformats.org/officeDocument/2006/relationships/oleObject" Target="../embeddings/oleObject310.bin"/><Relationship Id="rId1" Type="http://schemas.openxmlformats.org/officeDocument/2006/relationships/image" Target="../media/image231.png"/></Relationships>
</file>

<file path=ppt/slides/_rels/slide58.xml.rels><?xml version="1.0" encoding="UTF-8" standalone="yes"?>
<Relationships xmlns="http://schemas.openxmlformats.org/package/2006/relationships"><Relationship Id="rId9" Type="http://schemas.openxmlformats.org/officeDocument/2006/relationships/image" Target="../media/image242.wmf"/><Relationship Id="rId8" Type="http://schemas.openxmlformats.org/officeDocument/2006/relationships/oleObject" Target="../embeddings/oleObject316.bin"/><Relationship Id="rId7" Type="http://schemas.openxmlformats.org/officeDocument/2006/relationships/image" Target="../media/image241.wmf"/><Relationship Id="rId6" Type="http://schemas.openxmlformats.org/officeDocument/2006/relationships/oleObject" Target="../embeddings/oleObject315.bin"/><Relationship Id="rId5" Type="http://schemas.openxmlformats.org/officeDocument/2006/relationships/image" Target="../media/image240.wmf"/><Relationship Id="rId4" Type="http://schemas.openxmlformats.org/officeDocument/2006/relationships/oleObject" Target="../embeddings/oleObject314.bin"/><Relationship Id="rId3" Type="http://schemas.openxmlformats.org/officeDocument/2006/relationships/image" Target="../media/image239.wmf"/><Relationship Id="rId2" Type="http://schemas.openxmlformats.org/officeDocument/2006/relationships/oleObject" Target="../embeddings/oleObject313.bin"/><Relationship Id="rId17" Type="http://schemas.openxmlformats.org/officeDocument/2006/relationships/vmlDrawing" Target="../drawings/vmlDrawing44.vml"/><Relationship Id="rId16" Type="http://schemas.openxmlformats.org/officeDocument/2006/relationships/slideLayout" Target="../slideLayouts/slideLayout2.xml"/><Relationship Id="rId15" Type="http://schemas.openxmlformats.org/officeDocument/2006/relationships/image" Target="../media/image245.wmf"/><Relationship Id="rId14" Type="http://schemas.openxmlformats.org/officeDocument/2006/relationships/oleObject" Target="../embeddings/oleObject319.bin"/><Relationship Id="rId13" Type="http://schemas.openxmlformats.org/officeDocument/2006/relationships/image" Target="../media/image244.wmf"/><Relationship Id="rId12" Type="http://schemas.openxmlformats.org/officeDocument/2006/relationships/oleObject" Target="../embeddings/oleObject318.bin"/><Relationship Id="rId11" Type="http://schemas.openxmlformats.org/officeDocument/2006/relationships/image" Target="../media/image243.wmf"/><Relationship Id="rId10" Type="http://schemas.openxmlformats.org/officeDocument/2006/relationships/oleObject" Target="../embeddings/oleObject317.bin"/><Relationship Id="rId1" Type="http://schemas.openxmlformats.org/officeDocument/2006/relationships/image" Target="../media/image238.png"/></Relationships>
</file>

<file path=ppt/slides/_rels/slide59.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vmlDrawing" Target="../drawings/vmlDrawing45.vml"/><Relationship Id="rId5" Type="http://schemas.openxmlformats.org/officeDocument/2006/relationships/slideLayout" Target="../slideLayouts/slideLayout2.xml"/><Relationship Id="rId4" Type="http://schemas.openxmlformats.org/officeDocument/2006/relationships/image" Target="../media/image247.wmf"/><Relationship Id="rId3" Type="http://schemas.openxmlformats.org/officeDocument/2006/relationships/oleObject" Target="../embeddings/oleObject321.bin"/><Relationship Id="rId2" Type="http://schemas.openxmlformats.org/officeDocument/2006/relationships/image" Target="../media/image246.wmf"/><Relationship Id="rId1" Type="http://schemas.openxmlformats.org/officeDocument/2006/relationships/oleObject" Target="../embeddings/oleObject320.bin"/></Relationships>
</file>

<file path=ppt/slides/_rels/slide6.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9" Type="http://schemas.openxmlformats.org/officeDocument/2006/relationships/slideLayout" Target="../slideLayouts/slideLayout2.xml"/><Relationship Id="rId18" Type="http://schemas.openxmlformats.org/officeDocument/2006/relationships/tags" Target="../tags/tag25.xml"/><Relationship Id="rId17" Type="http://schemas.openxmlformats.org/officeDocument/2006/relationships/tags" Target="../tags/tag24.xml"/><Relationship Id="rId16" Type="http://schemas.openxmlformats.org/officeDocument/2006/relationships/tags" Target="../tags/tag23.xml"/><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9" Type="http://schemas.openxmlformats.org/officeDocument/2006/relationships/tags" Target="../tags/tag497.xml"/><Relationship Id="rId8" Type="http://schemas.openxmlformats.org/officeDocument/2006/relationships/image" Target="../media/image251.wmf"/><Relationship Id="rId7" Type="http://schemas.openxmlformats.org/officeDocument/2006/relationships/oleObject" Target="../embeddings/oleObject322.bin"/><Relationship Id="rId6" Type="http://schemas.openxmlformats.org/officeDocument/2006/relationships/tags" Target="../tags/tag496.xml"/><Relationship Id="rId5" Type="http://schemas.openxmlformats.org/officeDocument/2006/relationships/image" Target="../media/image250.png"/><Relationship Id="rId4" Type="http://schemas.openxmlformats.org/officeDocument/2006/relationships/tags" Target="../tags/tag495.xml"/><Relationship Id="rId3" Type="http://schemas.openxmlformats.org/officeDocument/2006/relationships/image" Target="../media/image249.png"/><Relationship Id="rId29" Type="http://schemas.openxmlformats.org/officeDocument/2006/relationships/notesSlide" Target="../notesSlides/notesSlide23.xml"/><Relationship Id="rId28" Type="http://schemas.openxmlformats.org/officeDocument/2006/relationships/vmlDrawing" Target="../drawings/vmlDrawing46.vml"/><Relationship Id="rId27" Type="http://schemas.openxmlformats.org/officeDocument/2006/relationships/slideLayout" Target="../slideLayouts/slideLayout7.xml"/><Relationship Id="rId26" Type="http://schemas.openxmlformats.org/officeDocument/2006/relationships/image" Target="../media/image257.png"/><Relationship Id="rId25" Type="http://schemas.openxmlformats.org/officeDocument/2006/relationships/tags" Target="../tags/tag503.xml"/><Relationship Id="rId24" Type="http://schemas.openxmlformats.org/officeDocument/2006/relationships/tags" Target="../tags/tag502.xml"/><Relationship Id="rId23" Type="http://schemas.openxmlformats.org/officeDocument/2006/relationships/image" Target="../media/image256.wmf"/><Relationship Id="rId22" Type="http://schemas.openxmlformats.org/officeDocument/2006/relationships/oleObject" Target="../embeddings/oleObject327.bin"/><Relationship Id="rId21" Type="http://schemas.openxmlformats.org/officeDocument/2006/relationships/tags" Target="../tags/tag501.xml"/><Relationship Id="rId20" Type="http://schemas.openxmlformats.org/officeDocument/2006/relationships/image" Target="../media/image255.wmf"/><Relationship Id="rId2" Type="http://schemas.openxmlformats.org/officeDocument/2006/relationships/tags" Target="../tags/tag494.xml"/><Relationship Id="rId19" Type="http://schemas.openxmlformats.org/officeDocument/2006/relationships/oleObject" Target="../embeddings/oleObject326.bin"/><Relationship Id="rId18" Type="http://schemas.openxmlformats.org/officeDocument/2006/relationships/tags" Target="../tags/tag500.xml"/><Relationship Id="rId17" Type="http://schemas.openxmlformats.org/officeDocument/2006/relationships/image" Target="../media/image254.wmf"/><Relationship Id="rId16" Type="http://schemas.openxmlformats.org/officeDocument/2006/relationships/oleObject" Target="../embeddings/oleObject325.bin"/><Relationship Id="rId15" Type="http://schemas.openxmlformats.org/officeDocument/2006/relationships/tags" Target="../tags/tag499.xml"/><Relationship Id="rId14" Type="http://schemas.openxmlformats.org/officeDocument/2006/relationships/image" Target="../media/image253.wmf"/><Relationship Id="rId13" Type="http://schemas.openxmlformats.org/officeDocument/2006/relationships/oleObject" Target="../embeddings/oleObject324.bin"/><Relationship Id="rId12" Type="http://schemas.openxmlformats.org/officeDocument/2006/relationships/tags" Target="../tags/tag498.xml"/><Relationship Id="rId11" Type="http://schemas.openxmlformats.org/officeDocument/2006/relationships/image" Target="../media/image252.wmf"/><Relationship Id="rId10" Type="http://schemas.openxmlformats.org/officeDocument/2006/relationships/oleObject" Target="../embeddings/oleObject323.bin"/><Relationship Id="rId1" Type="http://schemas.openxmlformats.org/officeDocument/2006/relationships/image" Target="../media/image248.png"/></Relationships>
</file>

<file path=ppt/slides/_rels/slide61.xml.rels><?xml version="1.0" encoding="UTF-8" standalone="yes"?>
<Relationships xmlns="http://schemas.openxmlformats.org/package/2006/relationships"><Relationship Id="rId9" Type="http://schemas.openxmlformats.org/officeDocument/2006/relationships/image" Target="../media/image260.wmf"/><Relationship Id="rId8" Type="http://schemas.openxmlformats.org/officeDocument/2006/relationships/oleObject" Target="../embeddings/oleObject329.bin"/><Relationship Id="rId7" Type="http://schemas.openxmlformats.org/officeDocument/2006/relationships/tags" Target="../tags/tag507.xml"/><Relationship Id="rId6" Type="http://schemas.openxmlformats.org/officeDocument/2006/relationships/image" Target="../media/image259.wmf"/><Relationship Id="rId5" Type="http://schemas.openxmlformats.org/officeDocument/2006/relationships/oleObject" Target="../embeddings/oleObject328.bin"/><Relationship Id="rId4" Type="http://schemas.openxmlformats.org/officeDocument/2006/relationships/tags" Target="../tags/tag506.xml"/><Relationship Id="rId3" Type="http://schemas.openxmlformats.org/officeDocument/2006/relationships/tags" Target="../tags/tag505.xml"/><Relationship Id="rId29" Type="http://schemas.openxmlformats.org/officeDocument/2006/relationships/notesSlide" Target="../notesSlides/notesSlide24.xml"/><Relationship Id="rId28" Type="http://schemas.openxmlformats.org/officeDocument/2006/relationships/vmlDrawing" Target="../drawings/vmlDrawing47.vml"/><Relationship Id="rId27" Type="http://schemas.openxmlformats.org/officeDocument/2006/relationships/slideLayout" Target="../slideLayouts/slideLayout7.xml"/><Relationship Id="rId26" Type="http://schemas.openxmlformats.org/officeDocument/2006/relationships/image" Target="../media/image257.png"/><Relationship Id="rId25" Type="http://schemas.openxmlformats.org/officeDocument/2006/relationships/tags" Target="../tags/tag514.xml"/><Relationship Id="rId24" Type="http://schemas.openxmlformats.org/officeDocument/2006/relationships/tags" Target="../tags/tag513.xml"/><Relationship Id="rId23" Type="http://schemas.openxmlformats.org/officeDocument/2006/relationships/image" Target="../media/image254.wmf"/><Relationship Id="rId22" Type="http://schemas.openxmlformats.org/officeDocument/2006/relationships/oleObject" Target="../embeddings/oleObject332.bin"/><Relationship Id="rId21" Type="http://schemas.openxmlformats.org/officeDocument/2006/relationships/tags" Target="../tags/tag512.xml"/><Relationship Id="rId20" Type="http://schemas.openxmlformats.org/officeDocument/2006/relationships/image" Target="../media/image250.png"/><Relationship Id="rId2" Type="http://schemas.openxmlformats.org/officeDocument/2006/relationships/image" Target="../media/image258.png"/><Relationship Id="rId19" Type="http://schemas.openxmlformats.org/officeDocument/2006/relationships/tags" Target="../tags/tag511.xml"/><Relationship Id="rId18" Type="http://schemas.openxmlformats.org/officeDocument/2006/relationships/image" Target="../media/image249.png"/><Relationship Id="rId17" Type="http://schemas.openxmlformats.org/officeDocument/2006/relationships/tags" Target="../tags/tag510.xml"/><Relationship Id="rId16" Type="http://schemas.openxmlformats.org/officeDocument/2006/relationships/image" Target="../media/image263.png"/><Relationship Id="rId15" Type="http://schemas.openxmlformats.org/officeDocument/2006/relationships/image" Target="../media/image262.wmf"/><Relationship Id="rId14" Type="http://schemas.openxmlformats.org/officeDocument/2006/relationships/oleObject" Target="../embeddings/oleObject331.bin"/><Relationship Id="rId13" Type="http://schemas.openxmlformats.org/officeDocument/2006/relationships/tags" Target="../tags/tag509.xml"/><Relationship Id="rId12" Type="http://schemas.openxmlformats.org/officeDocument/2006/relationships/image" Target="../media/image261.wmf"/><Relationship Id="rId11" Type="http://schemas.openxmlformats.org/officeDocument/2006/relationships/oleObject" Target="../embeddings/oleObject330.bin"/><Relationship Id="rId10" Type="http://schemas.openxmlformats.org/officeDocument/2006/relationships/tags" Target="../tags/tag508.xml"/><Relationship Id="rId1" Type="http://schemas.openxmlformats.org/officeDocument/2006/relationships/tags" Target="../tags/tag504.xml"/></Relationships>
</file>

<file path=ppt/slides/_rels/slide62.xml.rels><?xml version="1.0" encoding="UTF-8" standalone="yes"?>
<Relationships xmlns="http://schemas.openxmlformats.org/package/2006/relationships"><Relationship Id="rId9" Type="http://schemas.openxmlformats.org/officeDocument/2006/relationships/oleObject" Target="../embeddings/oleObject337.bin"/><Relationship Id="rId8" Type="http://schemas.openxmlformats.org/officeDocument/2006/relationships/image" Target="../media/image267.wmf"/><Relationship Id="rId7" Type="http://schemas.openxmlformats.org/officeDocument/2006/relationships/oleObject" Target="../embeddings/oleObject336.bin"/><Relationship Id="rId6" Type="http://schemas.openxmlformats.org/officeDocument/2006/relationships/image" Target="../media/image266.wmf"/><Relationship Id="rId5" Type="http://schemas.openxmlformats.org/officeDocument/2006/relationships/oleObject" Target="../embeddings/oleObject335.bin"/><Relationship Id="rId4" Type="http://schemas.openxmlformats.org/officeDocument/2006/relationships/image" Target="../media/image265.wmf"/><Relationship Id="rId3" Type="http://schemas.openxmlformats.org/officeDocument/2006/relationships/oleObject" Target="../embeddings/oleObject334.bin"/><Relationship Id="rId2" Type="http://schemas.openxmlformats.org/officeDocument/2006/relationships/image" Target="../media/image264.wmf"/><Relationship Id="rId14" Type="http://schemas.openxmlformats.org/officeDocument/2006/relationships/vmlDrawing" Target="../drawings/vmlDrawing48.vml"/><Relationship Id="rId13" Type="http://schemas.openxmlformats.org/officeDocument/2006/relationships/slideLayout" Target="../slideLayouts/slideLayout2.xml"/><Relationship Id="rId12" Type="http://schemas.openxmlformats.org/officeDocument/2006/relationships/image" Target="../media/image269.wmf"/><Relationship Id="rId11" Type="http://schemas.openxmlformats.org/officeDocument/2006/relationships/oleObject" Target="../embeddings/oleObject338.bin"/><Relationship Id="rId10" Type="http://schemas.openxmlformats.org/officeDocument/2006/relationships/image" Target="../media/image268.wmf"/><Relationship Id="rId1" Type="http://schemas.openxmlformats.org/officeDocument/2006/relationships/oleObject" Target="../embeddings/oleObject333.bin"/></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0.png"/></Relationships>
</file>

<file path=ppt/slides/_rels/slide64.xml.rels><?xml version="1.0" encoding="UTF-8" standalone="yes"?>
<Relationships xmlns="http://schemas.openxmlformats.org/package/2006/relationships"><Relationship Id="rId9" Type="http://schemas.openxmlformats.org/officeDocument/2006/relationships/image" Target="../media/image274.png"/><Relationship Id="rId8" Type="http://schemas.openxmlformats.org/officeDocument/2006/relationships/image" Target="../media/image273.png"/><Relationship Id="rId7" Type="http://schemas.openxmlformats.org/officeDocument/2006/relationships/image" Target="../media/image19.wmf"/><Relationship Id="rId6" Type="http://schemas.openxmlformats.org/officeDocument/2006/relationships/oleObject" Target="../embeddings/oleObject341.bin"/><Relationship Id="rId5" Type="http://schemas.openxmlformats.org/officeDocument/2006/relationships/tags" Target="../tags/tag515.xml"/><Relationship Id="rId4" Type="http://schemas.openxmlformats.org/officeDocument/2006/relationships/image" Target="../media/image272.png"/><Relationship Id="rId3" Type="http://schemas.openxmlformats.org/officeDocument/2006/relationships/oleObject" Target="../embeddings/oleObject340.bin"/><Relationship Id="rId22" Type="http://schemas.openxmlformats.org/officeDocument/2006/relationships/vmlDrawing" Target="../drawings/vmlDrawing49.vml"/><Relationship Id="rId21" Type="http://schemas.openxmlformats.org/officeDocument/2006/relationships/slideLayout" Target="../slideLayouts/slideLayout2.xml"/><Relationship Id="rId20" Type="http://schemas.openxmlformats.org/officeDocument/2006/relationships/tags" Target="../tags/tag521.xml"/><Relationship Id="rId2" Type="http://schemas.openxmlformats.org/officeDocument/2006/relationships/image" Target="../media/image271.png"/><Relationship Id="rId19" Type="http://schemas.openxmlformats.org/officeDocument/2006/relationships/tags" Target="../tags/tag520.xml"/><Relationship Id="rId18" Type="http://schemas.openxmlformats.org/officeDocument/2006/relationships/image" Target="../media/image279.png"/><Relationship Id="rId17" Type="http://schemas.openxmlformats.org/officeDocument/2006/relationships/tags" Target="../tags/tag519.xml"/><Relationship Id="rId16" Type="http://schemas.openxmlformats.org/officeDocument/2006/relationships/image" Target="../media/image278.png"/><Relationship Id="rId15" Type="http://schemas.openxmlformats.org/officeDocument/2006/relationships/tags" Target="../tags/tag518.xml"/><Relationship Id="rId14" Type="http://schemas.openxmlformats.org/officeDocument/2006/relationships/image" Target="../media/image277.png"/><Relationship Id="rId13" Type="http://schemas.openxmlformats.org/officeDocument/2006/relationships/tags" Target="../tags/tag517.xml"/><Relationship Id="rId12" Type="http://schemas.openxmlformats.org/officeDocument/2006/relationships/image" Target="../media/image276.png"/><Relationship Id="rId11" Type="http://schemas.openxmlformats.org/officeDocument/2006/relationships/tags" Target="../tags/tag516.xml"/><Relationship Id="rId10" Type="http://schemas.openxmlformats.org/officeDocument/2006/relationships/image" Target="../media/image275.png"/><Relationship Id="rId1" Type="http://schemas.openxmlformats.org/officeDocument/2006/relationships/oleObject" Target="../embeddings/oleObject339.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9" Type="http://schemas.openxmlformats.org/officeDocument/2006/relationships/oleObject" Target="../embeddings/oleObject346.bin"/><Relationship Id="rId8" Type="http://schemas.openxmlformats.org/officeDocument/2006/relationships/image" Target="../media/image283.wmf"/><Relationship Id="rId7" Type="http://schemas.openxmlformats.org/officeDocument/2006/relationships/oleObject" Target="../embeddings/oleObject345.bin"/><Relationship Id="rId6" Type="http://schemas.openxmlformats.org/officeDocument/2006/relationships/image" Target="../media/image282.wmf"/><Relationship Id="rId5" Type="http://schemas.openxmlformats.org/officeDocument/2006/relationships/oleObject" Target="../embeddings/oleObject344.bin"/><Relationship Id="rId4" Type="http://schemas.openxmlformats.org/officeDocument/2006/relationships/image" Target="../media/image281.wmf"/><Relationship Id="rId34" Type="http://schemas.openxmlformats.org/officeDocument/2006/relationships/notesSlide" Target="../notesSlides/notesSlide25.xml"/><Relationship Id="rId33" Type="http://schemas.openxmlformats.org/officeDocument/2006/relationships/vmlDrawing" Target="../drawings/vmlDrawing50.vml"/><Relationship Id="rId32" Type="http://schemas.openxmlformats.org/officeDocument/2006/relationships/slideLayout" Target="../slideLayouts/slideLayout2.xml"/><Relationship Id="rId31" Type="http://schemas.openxmlformats.org/officeDocument/2006/relationships/tags" Target="../tags/tag522.xml"/><Relationship Id="rId30" Type="http://schemas.openxmlformats.org/officeDocument/2006/relationships/image" Target="../media/image294.wmf"/><Relationship Id="rId3" Type="http://schemas.openxmlformats.org/officeDocument/2006/relationships/oleObject" Target="../embeddings/oleObject343.bin"/><Relationship Id="rId29" Type="http://schemas.openxmlformats.org/officeDocument/2006/relationships/oleObject" Target="../embeddings/oleObject356.bin"/><Relationship Id="rId28" Type="http://schemas.openxmlformats.org/officeDocument/2006/relationships/image" Target="../media/image293.wmf"/><Relationship Id="rId27" Type="http://schemas.openxmlformats.org/officeDocument/2006/relationships/oleObject" Target="../embeddings/oleObject355.bin"/><Relationship Id="rId26" Type="http://schemas.openxmlformats.org/officeDocument/2006/relationships/image" Target="../media/image292.wmf"/><Relationship Id="rId25" Type="http://schemas.openxmlformats.org/officeDocument/2006/relationships/oleObject" Target="../embeddings/oleObject354.bin"/><Relationship Id="rId24" Type="http://schemas.openxmlformats.org/officeDocument/2006/relationships/image" Target="../media/image291.wmf"/><Relationship Id="rId23" Type="http://schemas.openxmlformats.org/officeDocument/2006/relationships/oleObject" Target="../embeddings/oleObject353.bin"/><Relationship Id="rId22" Type="http://schemas.openxmlformats.org/officeDocument/2006/relationships/image" Target="../media/image290.wmf"/><Relationship Id="rId21" Type="http://schemas.openxmlformats.org/officeDocument/2006/relationships/oleObject" Target="../embeddings/oleObject352.bin"/><Relationship Id="rId20" Type="http://schemas.openxmlformats.org/officeDocument/2006/relationships/image" Target="../media/image289.wmf"/><Relationship Id="rId2" Type="http://schemas.openxmlformats.org/officeDocument/2006/relationships/image" Target="../media/image280.wmf"/><Relationship Id="rId19" Type="http://schemas.openxmlformats.org/officeDocument/2006/relationships/oleObject" Target="../embeddings/oleObject351.bin"/><Relationship Id="rId18" Type="http://schemas.openxmlformats.org/officeDocument/2006/relationships/image" Target="../media/image288.wmf"/><Relationship Id="rId17" Type="http://schemas.openxmlformats.org/officeDocument/2006/relationships/oleObject" Target="../embeddings/oleObject350.bin"/><Relationship Id="rId16" Type="http://schemas.openxmlformats.org/officeDocument/2006/relationships/image" Target="../media/image287.wmf"/><Relationship Id="rId15" Type="http://schemas.openxmlformats.org/officeDocument/2006/relationships/oleObject" Target="../embeddings/oleObject349.bin"/><Relationship Id="rId14" Type="http://schemas.openxmlformats.org/officeDocument/2006/relationships/image" Target="../media/image286.wmf"/><Relationship Id="rId13" Type="http://schemas.openxmlformats.org/officeDocument/2006/relationships/oleObject" Target="../embeddings/oleObject348.bin"/><Relationship Id="rId12" Type="http://schemas.openxmlformats.org/officeDocument/2006/relationships/image" Target="../media/image285.wmf"/><Relationship Id="rId11" Type="http://schemas.openxmlformats.org/officeDocument/2006/relationships/oleObject" Target="../embeddings/oleObject347.bin"/><Relationship Id="rId10" Type="http://schemas.openxmlformats.org/officeDocument/2006/relationships/image" Target="../media/image284.wmf"/><Relationship Id="rId1" Type="http://schemas.openxmlformats.org/officeDocument/2006/relationships/oleObject" Target="../embeddings/oleObject342.bin"/></Relationships>
</file>

<file path=ppt/slides/_rels/slide6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26.xml"/><Relationship Id="rId3" Type="http://schemas.openxmlformats.org/officeDocument/2006/relationships/tags" Target="../tags/tag525.xml"/><Relationship Id="rId2" Type="http://schemas.openxmlformats.org/officeDocument/2006/relationships/tags" Target="../tags/tag524.xml"/><Relationship Id="rId1" Type="http://schemas.openxmlformats.org/officeDocument/2006/relationships/tags" Target="../tags/tag523.xml"/></Relationships>
</file>

<file path=ppt/slides/_rels/slide68.xml.rels><?xml version="1.0" encoding="UTF-8" standalone="yes"?>
<Relationships xmlns="http://schemas.openxmlformats.org/package/2006/relationships"><Relationship Id="rId9" Type="http://schemas.openxmlformats.org/officeDocument/2006/relationships/oleObject" Target="../embeddings/oleObject362.bin"/><Relationship Id="rId8" Type="http://schemas.openxmlformats.org/officeDocument/2006/relationships/oleObject" Target="../embeddings/oleObject361.bin"/><Relationship Id="rId7" Type="http://schemas.openxmlformats.org/officeDocument/2006/relationships/oleObject" Target="../embeddings/oleObject360.bin"/><Relationship Id="rId6" Type="http://schemas.openxmlformats.org/officeDocument/2006/relationships/oleObject" Target="../embeddings/oleObject359.bin"/><Relationship Id="rId5" Type="http://schemas.openxmlformats.org/officeDocument/2006/relationships/image" Target="../media/image297.wmf"/><Relationship Id="rId4" Type="http://schemas.openxmlformats.org/officeDocument/2006/relationships/oleObject" Target="../embeddings/oleObject358.bin"/><Relationship Id="rId3" Type="http://schemas.openxmlformats.org/officeDocument/2006/relationships/image" Target="../media/image296.wmf"/><Relationship Id="rId2" Type="http://schemas.openxmlformats.org/officeDocument/2006/relationships/oleObject" Target="../embeddings/oleObject357.bin"/><Relationship Id="rId18" Type="http://schemas.openxmlformats.org/officeDocument/2006/relationships/notesSlide" Target="../notesSlides/notesSlide26.xml"/><Relationship Id="rId17" Type="http://schemas.openxmlformats.org/officeDocument/2006/relationships/vmlDrawing" Target="../drawings/vmlDrawing51.vml"/><Relationship Id="rId16" Type="http://schemas.openxmlformats.org/officeDocument/2006/relationships/slideLayout" Target="../slideLayouts/slideLayout2.xml"/><Relationship Id="rId15" Type="http://schemas.openxmlformats.org/officeDocument/2006/relationships/tags" Target="../tags/tag529.xml"/><Relationship Id="rId14" Type="http://schemas.openxmlformats.org/officeDocument/2006/relationships/tags" Target="../tags/tag528.xml"/><Relationship Id="rId13" Type="http://schemas.openxmlformats.org/officeDocument/2006/relationships/tags" Target="../tags/tag527.xml"/><Relationship Id="rId12" Type="http://schemas.openxmlformats.org/officeDocument/2006/relationships/oleObject" Target="../embeddings/oleObject364.bin"/><Relationship Id="rId11" Type="http://schemas.openxmlformats.org/officeDocument/2006/relationships/image" Target="../media/image298.wmf"/><Relationship Id="rId10" Type="http://schemas.openxmlformats.org/officeDocument/2006/relationships/oleObject" Target="../embeddings/oleObject363.bin"/><Relationship Id="rId1" Type="http://schemas.openxmlformats.org/officeDocument/2006/relationships/image" Target="../media/image295.png"/></Relationships>
</file>

<file path=ppt/slides/_rels/slide69.xml.rels><?xml version="1.0" encoding="UTF-8" standalone="yes"?>
<Relationships xmlns="http://schemas.openxmlformats.org/package/2006/relationships"><Relationship Id="rId9" Type="http://schemas.openxmlformats.org/officeDocument/2006/relationships/tags" Target="../tags/tag534.xml"/><Relationship Id="rId8" Type="http://schemas.openxmlformats.org/officeDocument/2006/relationships/tags" Target="../tags/tag533.xml"/><Relationship Id="rId7" Type="http://schemas.openxmlformats.org/officeDocument/2006/relationships/tags" Target="../tags/tag532.xml"/><Relationship Id="rId6" Type="http://schemas.openxmlformats.org/officeDocument/2006/relationships/tags" Target="../tags/tag531.xml"/><Relationship Id="rId5" Type="http://schemas.openxmlformats.org/officeDocument/2006/relationships/tags" Target="../tags/tag530.xml"/><Relationship Id="rId4" Type="http://schemas.openxmlformats.org/officeDocument/2006/relationships/oleObject" Target="../embeddings/oleObject366.bin"/><Relationship Id="rId3" Type="http://schemas.openxmlformats.org/officeDocument/2006/relationships/image" Target="../media/image296.wmf"/><Relationship Id="rId21" Type="http://schemas.openxmlformats.org/officeDocument/2006/relationships/notesSlide" Target="../notesSlides/notesSlide27.xml"/><Relationship Id="rId20" Type="http://schemas.openxmlformats.org/officeDocument/2006/relationships/vmlDrawing" Target="../drawings/vmlDrawing52.vml"/><Relationship Id="rId2" Type="http://schemas.openxmlformats.org/officeDocument/2006/relationships/oleObject" Target="../embeddings/oleObject365.bin"/><Relationship Id="rId19" Type="http://schemas.openxmlformats.org/officeDocument/2006/relationships/slideLayout" Target="../slideLayouts/slideLayout2.xml"/><Relationship Id="rId18" Type="http://schemas.openxmlformats.org/officeDocument/2006/relationships/oleObject" Target="../embeddings/oleObject369.bin"/><Relationship Id="rId17" Type="http://schemas.openxmlformats.org/officeDocument/2006/relationships/tags" Target="../tags/tag539.xml"/><Relationship Id="rId16" Type="http://schemas.openxmlformats.org/officeDocument/2006/relationships/tags" Target="../tags/tag538.xml"/><Relationship Id="rId15" Type="http://schemas.openxmlformats.org/officeDocument/2006/relationships/tags" Target="../tags/tag537.xml"/><Relationship Id="rId14" Type="http://schemas.openxmlformats.org/officeDocument/2006/relationships/oleObject" Target="../embeddings/oleObject368.bin"/><Relationship Id="rId13" Type="http://schemas.openxmlformats.org/officeDocument/2006/relationships/tags" Target="../tags/tag536.xml"/><Relationship Id="rId12" Type="http://schemas.openxmlformats.org/officeDocument/2006/relationships/image" Target="../media/image297.wmf"/><Relationship Id="rId11" Type="http://schemas.openxmlformats.org/officeDocument/2006/relationships/oleObject" Target="../embeddings/oleObject367.bin"/><Relationship Id="rId10" Type="http://schemas.openxmlformats.org/officeDocument/2006/relationships/tags" Target="../tags/tag535.xml"/><Relationship Id="rId1" Type="http://schemas.openxmlformats.org/officeDocument/2006/relationships/image" Target="../media/image295.png"/></Relationships>
</file>

<file path=ppt/slides/_rels/slide7.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2.xml"/><Relationship Id="rId7" Type="http://schemas.openxmlformats.org/officeDocument/2006/relationships/tags" Target="../tags/tag26.xml"/><Relationship Id="rId6" Type="http://schemas.openxmlformats.org/officeDocument/2006/relationships/image" Target="../media/image7.png"/><Relationship Id="rId5" Type="http://schemas.openxmlformats.org/officeDocument/2006/relationships/oleObject" Target="../embeddings/oleObject4.bin"/><Relationship Id="rId4" Type="http://schemas.openxmlformats.org/officeDocument/2006/relationships/image" Target="../media/image6.png"/><Relationship Id="rId3" Type="http://schemas.openxmlformats.org/officeDocument/2006/relationships/oleObject" Target="../embeddings/oleObject3.bin"/><Relationship Id="rId2" Type="http://schemas.openxmlformats.org/officeDocument/2006/relationships/image" Target="../media/image5.png"/><Relationship Id="rId1"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9" Type="http://schemas.openxmlformats.org/officeDocument/2006/relationships/tags" Target="../tags/tag545.xml"/><Relationship Id="rId8" Type="http://schemas.openxmlformats.org/officeDocument/2006/relationships/tags" Target="../tags/tag544.xml"/><Relationship Id="rId7" Type="http://schemas.openxmlformats.org/officeDocument/2006/relationships/tags" Target="../tags/tag543.xml"/><Relationship Id="rId6" Type="http://schemas.openxmlformats.org/officeDocument/2006/relationships/tags" Target="../tags/tag542.xml"/><Relationship Id="rId5" Type="http://schemas.openxmlformats.org/officeDocument/2006/relationships/tags" Target="../tags/tag541.xml"/><Relationship Id="rId4" Type="http://schemas.openxmlformats.org/officeDocument/2006/relationships/tags" Target="../tags/tag540.xml"/><Relationship Id="rId3" Type="http://schemas.openxmlformats.org/officeDocument/2006/relationships/image" Target="../media/image296.wmf"/><Relationship Id="rId22" Type="http://schemas.openxmlformats.org/officeDocument/2006/relationships/notesSlide" Target="../notesSlides/notesSlide28.xml"/><Relationship Id="rId21" Type="http://schemas.openxmlformats.org/officeDocument/2006/relationships/vmlDrawing" Target="../drawings/vmlDrawing53.vml"/><Relationship Id="rId20" Type="http://schemas.openxmlformats.org/officeDocument/2006/relationships/slideLayout" Target="../slideLayouts/slideLayout2.xml"/><Relationship Id="rId2" Type="http://schemas.openxmlformats.org/officeDocument/2006/relationships/oleObject" Target="../embeddings/oleObject370.bin"/><Relationship Id="rId19" Type="http://schemas.openxmlformats.org/officeDocument/2006/relationships/tags" Target="../tags/tag550.xml"/><Relationship Id="rId18" Type="http://schemas.openxmlformats.org/officeDocument/2006/relationships/oleObject" Target="../embeddings/oleObject374.bin"/><Relationship Id="rId17" Type="http://schemas.openxmlformats.org/officeDocument/2006/relationships/tags" Target="../tags/tag549.xml"/><Relationship Id="rId16" Type="http://schemas.openxmlformats.org/officeDocument/2006/relationships/oleObject" Target="../embeddings/oleObject373.bin"/><Relationship Id="rId15" Type="http://schemas.openxmlformats.org/officeDocument/2006/relationships/tags" Target="../tags/tag548.xml"/><Relationship Id="rId14" Type="http://schemas.openxmlformats.org/officeDocument/2006/relationships/oleObject" Target="../embeddings/oleObject372.bin"/><Relationship Id="rId13" Type="http://schemas.openxmlformats.org/officeDocument/2006/relationships/tags" Target="../tags/tag547.xml"/><Relationship Id="rId12" Type="http://schemas.openxmlformats.org/officeDocument/2006/relationships/image" Target="../media/image297.wmf"/><Relationship Id="rId11" Type="http://schemas.openxmlformats.org/officeDocument/2006/relationships/oleObject" Target="../embeddings/oleObject371.bin"/><Relationship Id="rId10" Type="http://schemas.openxmlformats.org/officeDocument/2006/relationships/tags" Target="../tags/tag546.xml"/><Relationship Id="rId1" Type="http://schemas.openxmlformats.org/officeDocument/2006/relationships/image" Target="../media/image295.png"/></Relationships>
</file>

<file path=ppt/slides/_rels/slide71.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tags" Target="../tags/tag552.xml"/><Relationship Id="rId1" Type="http://schemas.openxmlformats.org/officeDocument/2006/relationships/tags" Target="../tags/tag551.xml"/></Relationships>
</file>

<file path=ppt/slides/_rels/slide8.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image" Target="../media/image9.png"/><Relationship Id="rId3" Type="http://schemas.openxmlformats.org/officeDocument/2006/relationships/tags" Target="../tags/tag27.xml"/><Relationship Id="rId2" Type="http://schemas.openxmlformats.org/officeDocument/2006/relationships/image" Target="../media/image8.png"/><Relationship Id="rId12" Type="http://schemas.openxmlformats.org/officeDocument/2006/relationships/vmlDrawing" Target="../drawings/vmlDrawing3.vml"/><Relationship Id="rId11" Type="http://schemas.openxmlformats.org/officeDocument/2006/relationships/slideLayout" Target="../slideLayouts/slideLayout2.xml"/><Relationship Id="rId10" Type="http://schemas.openxmlformats.org/officeDocument/2006/relationships/tags" Target="../tags/tag33.xml"/><Relationship Id="rId1"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oleObject" Target="../embeddings/oleObject8.bin"/><Relationship Id="rId4" Type="http://schemas.openxmlformats.org/officeDocument/2006/relationships/image" Target="../media/image11.png"/><Relationship Id="rId3" Type="http://schemas.openxmlformats.org/officeDocument/2006/relationships/oleObject" Target="../embeddings/oleObject7.bin"/><Relationship Id="rId2" Type="http://schemas.openxmlformats.org/officeDocument/2006/relationships/image" Target="../media/image10.png"/><Relationship Id="rId1"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标题 112641"/>
          <p:cNvSpPr>
            <a:spLocks noGrp="1"/>
          </p:cNvSpPr>
          <p:nvPr>
            <p:ph type="title"/>
          </p:nvPr>
        </p:nvSpPr>
        <p:spPr>
          <a:xfrm>
            <a:off x="539750" y="1916113"/>
            <a:ext cx="8229600" cy="576262"/>
          </a:xfrm>
        </p:spPr>
        <p:txBody>
          <a:bodyPr anchor="ctr" anchorCtr="0"/>
          <a:p>
            <a:pPr algn="ctr">
              <a:buClrTx/>
              <a:buSzTx/>
              <a:buFontTx/>
            </a:pPr>
            <a:r>
              <a:rPr lang="zh-CN" altLang="en-US" sz="4000" b="1"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sym typeface="+mn-ea"/>
              </a:rPr>
              <a:t>第四章 负反馈放大电路</a:t>
            </a:r>
            <a:endParaRPr lang="zh-CN" altLang="en-US" sz="4000" b="1" dirty="0" smtClean="0">
              <a:solidFill>
                <a:srgbClr val="002060"/>
              </a:solidFill>
              <a:latin typeface="楷体" panose="02010609060101010101" pitchFamily="49" charset="-122"/>
              <a:ea typeface="楷体" panose="02010609060101010101" pitchFamily="49" charset="-122"/>
              <a:cs typeface="Times New Roman" panose="02020603050405020304" pitchFamily="18" charset="0"/>
              <a:sym typeface="+mn-ea"/>
            </a:endParaRPr>
          </a:p>
        </p:txBody>
      </p:sp>
      <p:sp>
        <p:nvSpPr>
          <p:cNvPr id="112644" name="矩形 112643">
            <a:hlinkClick r:id="rId1" action="ppaction://hlinksldjump"/>
          </p:cNvPr>
          <p:cNvSpPr/>
          <p:nvPr/>
        </p:nvSpPr>
        <p:spPr>
          <a:xfrm>
            <a:off x="1082675" y="2781300"/>
            <a:ext cx="4835525" cy="647700"/>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u="none" kern="1200" baseline="0">
                <a:solidFill>
                  <a:schemeClr val="tx2"/>
                </a:solidFill>
                <a:latin typeface="Arial" panose="020B0604020202020204" pitchFamily="34" charset="0"/>
                <a:ea typeface="宋体" panose="02010600030101010101" pitchFamily="2" charset="-122"/>
              </a:defRPr>
            </a:lvl1pPr>
          </a:lstStyle>
          <a:p>
            <a:pPr lvl="0" algn="l">
              <a:buClrTx/>
              <a:buSzTx/>
              <a:buFontTx/>
              <a:buNone/>
            </a:pPr>
            <a:r>
              <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§4.1 反馈的概念及判断</a:t>
            </a:r>
            <a:endPar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12645" name="矩形 112644">
            <a:hlinkClick r:id="rId2" action="ppaction://hlinksldjump"/>
          </p:cNvPr>
          <p:cNvSpPr/>
          <p:nvPr/>
        </p:nvSpPr>
        <p:spPr>
          <a:xfrm>
            <a:off x="1082675" y="3717925"/>
            <a:ext cx="8115300" cy="647700"/>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Arial" panose="020B0604020202020204" pitchFamily="34" charset="0"/>
                <a:ea typeface="宋体" panose="02010600030101010101" pitchFamily="2" charset="-122"/>
              </a:defRPr>
            </a:lvl1pPr>
          </a:lstStyle>
          <a:p>
            <a:pPr lvl="0" algn="l">
              <a:buNone/>
            </a:pPr>
            <a:r>
              <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§4.2 反馈的基本方程</a:t>
            </a:r>
            <a:endPar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112646" name="矩形 112645">
            <a:hlinkClick r:id="rId3" action="ppaction://hlinksldjump"/>
          </p:cNvPr>
          <p:cNvSpPr/>
          <p:nvPr/>
        </p:nvSpPr>
        <p:spPr>
          <a:xfrm>
            <a:off x="1082675" y="4654550"/>
            <a:ext cx="7653655" cy="57594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Arial" panose="020B0604020202020204" pitchFamily="34" charset="0"/>
                <a:ea typeface="宋体" panose="02010600030101010101" pitchFamily="2" charset="-122"/>
              </a:defRPr>
            </a:lvl1pPr>
          </a:lstStyle>
          <a:p>
            <a:pPr lvl="0" algn="l">
              <a:buNone/>
            </a:pPr>
            <a:r>
              <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§4.3 四种负反馈类型的分析</a:t>
            </a:r>
            <a:endPar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2" name="矩形 1">
            <a:hlinkClick r:id="rId3" action="ppaction://hlinksldjump"/>
          </p:cNvPr>
          <p:cNvSpPr/>
          <p:nvPr>
            <p:custDataLst>
              <p:tags r:id="rId4"/>
            </p:custDataLst>
          </p:nvPr>
        </p:nvSpPr>
        <p:spPr>
          <a:xfrm>
            <a:off x="1066165" y="5519420"/>
            <a:ext cx="7653655" cy="57594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Arial" panose="020B0604020202020204" pitchFamily="34" charset="0"/>
                <a:ea typeface="宋体" panose="02010600030101010101" pitchFamily="2" charset="-122"/>
              </a:defRPr>
            </a:lvl1pPr>
          </a:lstStyle>
          <a:p>
            <a:pPr lvl="0" algn="l">
              <a:buNone/>
            </a:pPr>
            <a:r>
              <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§4.</a:t>
            </a:r>
            <a:r>
              <a:rPr lang="en-US" altLang="zh-CN"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4</a:t>
            </a:r>
            <a:r>
              <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rPr>
              <a:t> 负反馈对放大电路性能的影响</a:t>
            </a:r>
            <a:endParaRPr lang="zh-CN" altLang="en-US" sz="3200" b="1" dirty="0">
              <a:solidFill>
                <a:srgbClr val="333399"/>
              </a:solidFill>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23553"/>
          <p:cNvSpPr>
            <a:spLocks noGrp="1"/>
          </p:cNvSpPr>
          <p:nvPr>
            <p:ph type="title"/>
          </p:nvPr>
        </p:nvSpPr>
        <p:spPr>
          <a:xfrm>
            <a:off x="179388" y="765175"/>
            <a:ext cx="7772400" cy="762000"/>
          </a:xfrm>
        </p:spPr>
        <p:txBody>
          <a:bodyPr anchor="ctr" anchorCtr="0"/>
          <a:p>
            <a:pPr algn="l" eaLnBrk="0" hangingPunct="0">
              <a:lnSpc>
                <a:spcPct val="100000"/>
              </a:lnSpc>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cs typeface="+mn-cs"/>
              </a:rPr>
              <a:t>三、正反馈和负反馈</a:t>
            </a:r>
            <a:endParaRPr kumimoji="1" lang="zh-CN" altLang="en-US" sz="3200" dirty="0" smtClean="0">
              <a:solidFill>
                <a:srgbClr val="FF0000"/>
              </a:solidFill>
              <a:latin typeface="黑体" panose="02010609060101010101" pitchFamily="2" charset="-122"/>
              <a:ea typeface="黑体" panose="02010609060101010101" pitchFamily="2" charset="-122"/>
              <a:cs typeface="+mn-cs"/>
            </a:endParaRPr>
          </a:p>
        </p:txBody>
      </p:sp>
      <p:sp>
        <p:nvSpPr>
          <p:cNvPr id="23559" name="文本框 23558"/>
          <p:cNvSpPr txBox="1"/>
          <p:nvPr/>
        </p:nvSpPr>
        <p:spPr>
          <a:xfrm>
            <a:off x="873760" y="4538980"/>
            <a:ext cx="7385685" cy="977265"/>
          </a:xfrm>
          <a:prstGeom prst="rect">
            <a:avLst/>
          </a:prstGeom>
          <a:noFill/>
          <a:ln w="9525">
            <a:noFill/>
          </a:ln>
        </p:spPr>
        <p:txBody>
          <a:bodyPr wrap="square">
            <a:spAutoFit/>
          </a:bodyPr>
          <a:p>
            <a:pPr>
              <a:lnSpc>
                <a:spcPct val="120000"/>
              </a:lnSpc>
              <a:spcBef>
                <a:spcPct val="50000"/>
              </a:spcBef>
            </a:pPr>
            <a:r>
              <a:rPr lang="en-US" altLang="zh-CN" sz="2400" b="1" dirty="0">
                <a:solidFill>
                  <a:schemeClr val="tx2"/>
                </a:solidFill>
                <a:latin typeface="Times New Roman" panose="02020603050405020304" pitchFamily="18" charset="0"/>
              </a:rPr>
              <a:t>    </a:t>
            </a:r>
            <a:r>
              <a:rPr lang="zh-CN" altLang="en-US" sz="2400" b="1" dirty="0">
                <a:solidFill>
                  <a:schemeClr val="tx2"/>
                </a:solidFill>
                <a:latin typeface="Times New Roman" panose="02020603050405020304" pitchFamily="18" charset="0"/>
              </a:rPr>
              <a:t>使净输入量增大的反馈为</a:t>
            </a:r>
            <a:r>
              <a:rPr lang="zh-CN" altLang="en-US" sz="2400" b="1" dirty="0">
                <a:solidFill>
                  <a:srgbClr val="0000FF"/>
                </a:solidFill>
                <a:latin typeface="Times New Roman" panose="02020603050405020304" pitchFamily="18" charset="0"/>
                <a:sym typeface="+mn-ea"/>
              </a:rPr>
              <a:t>正反馈</a:t>
            </a:r>
            <a:r>
              <a:rPr lang="zh-CN" altLang="en-US" sz="2400" b="1" dirty="0">
                <a:solidFill>
                  <a:schemeClr val="tx2"/>
                </a:solidFill>
                <a:latin typeface="Times New Roman" panose="02020603050405020304" pitchFamily="18" charset="0"/>
              </a:rPr>
              <a:t>，</a:t>
            </a:r>
            <a:r>
              <a:rPr lang="zh-CN" altLang="en-US" sz="2400" b="1" dirty="0">
                <a:solidFill>
                  <a:schemeClr val="tx2"/>
                </a:solidFill>
                <a:latin typeface="Times New Roman" panose="02020603050405020304" pitchFamily="18" charset="0"/>
                <a:sym typeface="+mn-ea"/>
              </a:rPr>
              <a:t>使净输入量减小的反馈</a:t>
            </a:r>
            <a:r>
              <a:rPr lang="zh-CN" altLang="en-US" sz="2400" b="1" dirty="0">
                <a:solidFill>
                  <a:schemeClr val="tx2"/>
                </a:solidFill>
                <a:latin typeface="Times New Roman" panose="02020603050405020304" pitchFamily="18" charset="0"/>
              </a:rPr>
              <a:t>为</a:t>
            </a:r>
            <a:r>
              <a:rPr lang="zh-CN" altLang="en-US" sz="2400" b="1" dirty="0">
                <a:solidFill>
                  <a:srgbClr val="FF0000"/>
                </a:solidFill>
                <a:latin typeface="Times New Roman" panose="02020603050405020304" pitchFamily="18" charset="0"/>
                <a:sym typeface="+mn-ea"/>
              </a:rPr>
              <a:t>负反馈</a:t>
            </a:r>
            <a:r>
              <a:rPr lang="zh-CN" altLang="en-US" sz="2400" b="1" dirty="0">
                <a:solidFill>
                  <a:schemeClr val="tx2"/>
                </a:solidFill>
                <a:latin typeface="Times New Roman" panose="02020603050405020304" pitchFamily="18" charset="0"/>
              </a:rPr>
              <a:t>。</a:t>
            </a:r>
            <a:endParaRPr lang="zh-CN" altLang="en-US" sz="2400" b="1" dirty="0">
              <a:solidFill>
                <a:schemeClr val="tx2"/>
              </a:solidFill>
              <a:latin typeface="Times New Roman" panose="02020603050405020304" pitchFamily="18" charset="0"/>
            </a:endParaRPr>
          </a:p>
        </p:txBody>
      </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aphicFrame>
        <p:nvGraphicFramePr>
          <p:cNvPr id="22534" name="对象 22533"/>
          <p:cNvGraphicFramePr/>
          <p:nvPr>
            <p:custDataLst>
              <p:tags r:id="rId1"/>
            </p:custDataLst>
          </p:nvPr>
        </p:nvGraphicFramePr>
        <p:xfrm>
          <a:off x="2122805" y="2087880"/>
          <a:ext cx="4191000" cy="1797050"/>
        </p:xfrm>
        <a:graphic>
          <a:graphicData uri="http://schemas.openxmlformats.org/presentationml/2006/ole">
            <mc:AlternateContent xmlns:mc="http://schemas.openxmlformats.org/markup-compatibility/2006">
              <mc:Choice xmlns:v="urn:schemas-microsoft-com:vml" Requires="v">
                <p:oleObj spid="_x0000_s3079" name="" r:id="rId2" imgW="14468475" imgH="6200775" progId="MSPhotoEd.3">
                  <p:embed/>
                </p:oleObj>
              </mc:Choice>
              <mc:Fallback>
                <p:oleObj name="" r:id="rId2" imgW="14468475" imgH="6200775" progId="MSPhotoEd.3">
                  <p:embed/>
                  <p:pic>
                    <p:nvPicPr>
                      <p:cNvPr id="0" name="图片 3078"/>
                      <p:cNvPicPr/>
                      <p:nvPr/>
                    </p:nvPicPr>
                    <p:blipFill>
                      <a:blip r:embed="rId3"/>
                      <a:stretch>
                        <a:fillRect/>
                      </a:stretch>
                    </p:blipFill>
                    <p:spPr>
                      <a:xfrm>
                        <a:off x="2122805" y="2087880"/>
                        <a:ext cx="4191000" cy="1797050"/>
                      </a:xfrm>
                      <a:prstGeom prst="rect">
                        <a:avLst/>
                      </a:prstGeom>
                      <a:noFill/>
                      <a:ln w="38100">
                        <a:noFill/>
                        <a:miter/>
                      </a:ln>
                    </p:spPr>
                  </p:pic>
                </p:oleObj>
              </mc:Fallback>
            </mc:AlternateContent>
          </a:graphicData>
        </a:graphic>
      </p:graphicFrame>
      <p:pic>
        <p:nvPicPr>
          <p:cNvPr id="5" name="图片 4"/>
          <p:cNvPicPr>
            <a:picLocks noChangeAspect="1"/>
          </p:cNvPicPr>
          <p:nvPr>
            <p:custDataLst>
              <p:tags r:id="rId4"/>
            </p:custDataLst>
          </p:nvPr>
        </p:nvPicPr>
        <p:blipFill>
          <a:blip r:embed="rId5"/>
          <a:stretch>
            <a:fillRect/>
          </a:stretch>
        </p:blipFill>
        <p:spPr>
          <a:xfrm>
            <a:off x="3074035" y="2138680"/>
            <a:ext cx="791845" cy="228600"/>
          </a:xfrm>
          <a:prstGeom prst="rect">
            <a:avLst/>
          </a:prstGeom>
        </p:spPr>
      </p:pic>
      <p:sp>
        <p:nvSpPr>
          <p:cNvPr id="23558" name="线形标注 1 23557"/>
          <p:cNvSpPr/>
          <p:nvPr/>
        </p:nvSpPr>
        <p:spPr>
          <a:xfrm>
            <a:off x="4576445" y="1146175"/>
            <a:ext cx="3759200" cy="838200"/>
          </a:xfrm>
          <a:prstGeom prst="borderCallout1">
            <a:avLst>
              <a:gd name="adj1" fmla="val 13634"/>
              <a:gd name="adj2" fmla="val -1852"/>
              <a:gd name="adj3" fmla="val 113824"/>
              <a:gd name="adj4" fmla="val -27699"/>
            </a:avLst>
          </a:prstGeom>
          <a:solidFill>
            <a:srgbClr val="66FFFF"/>
          </a:solidFill>
          <a:ln w="19050" cap="flat" cmpd="sng">
            <a:solidFill>
              <a:srgbClr val="FF0000"/>
            </a:solidFill>
            <a:prstDash val="solid"/>
            <a:miter/>
            <a:headEnd type="none" w="med" len="med"/>
            <a:tailEnd type="none" w="med" len="med"/>
          </a:ln>
        </p:spPr>
        <p:txBody>
          <a:bodyPr/>
          <a:p>
            <a:pPr algn="ctr"/>
            <a:r>
              <a:rPr lang="zh-CN" altLang="en-US" sz="2400" b="1" dirty="0">
                <a:latin typeface="Times New Roman" panose="02020603050405020304" pitchFamily="18" charset="0"/>
              </a:rPr>
              <a:t>引入反馈后，</a:t>
            </a:r>
            <a:r>
              <a:rPr lang="zh-CN" altLang="en-US" sz="2400" b="1" dirty="0">
                <a:solidFill>
                  <a:srgbClr val="FF0000"/>
                </a:solidFill>
                <a:latin typeface="Times New Roman" panose="02020603050405020304" pitchFamily="18" charset="0"/>
              </a:rPr>
              <a:t>净输入量</a:t>
            </a:r>
            <a:r>
              <a:rPr lang="zh-CN" altLang="en-US" sz="2400" b="1" dirty="0">
                <a:latin typeface="Times New Roman" panose="02020603050405020304" pitchFamily="18" charset="0"/>
              </a:rPr>
              <a:t>是增大？还是减小？</a:t>
            </a:r>
            <a:endParaRPr lang="zh-CN" altLang="en-US" sz="2400" b="1" dirty="0">
              <a:latin typeface="Times New Roman" panose="02020603050405020304" pitchFamily="18" charset="0"/>
            </a:endParaRPr>
          </a:p>
        </p:txBody>
      </p:sp>
      <p:sp>
        <p:nvSpPr>
          <p:cNvPr id="2" name="文本框 1"/>
          <p:cNvSpPr txBox="1"/>
          <p:nvPr>
            <p:custDataLst>
              <p:tags r:id="rId6"/>
            </p:custDataLst>
          </p:nvPr>
        </p:nvSpPr>
        <p:spPr>
          <a:xfrm>
            <a:off x="852805" y="5517515"/>
            <a:ext cx="7385685" cy="534035"/>
          </a:xfrm>
          <a:prstGeom prst="rect">
            <a:avLst/>
          </a:prstGeom>
          <a:noFill/>
          <a:ln w="9525">
            <a:noFill/>
          </a:ln>
        </p:spPr>
        <p:txBody>
          <a:bodyPr wrap="square">
            <a:spAutoFit/>
          </a:bodyPr>
          <a:p>
            <a:pPr>
              <a:lnSpc>
                <a:spcPct val="120000"/>
              </a:lnSpc>
              <a:spcBef>
                <a:spcPct val="50000"/>
              </a:spcBef>
            </a:pPr>
            <a:r>
              <a:rPr lang="en-US" altLang="zh-CN" sz="2400" b="1" dirty="0">
                <a:solidFill>
                  <a:schemeClr val="tx2"/>
                </a:solidFill>
                <a:latin typeface="Times New Roman" panose="02020603050405020304" pitchFamily="18" charset="0"/>
              </a:rPr>
              <a:t>    </a:t>
            </a:r>
            <a:r>
              <a:rPr lang="zh-CN" altLang="en-US" sz="2400" b="1" dirty="0">
                <a:solidFill>
                  <a:schemeClr val="tx2"/>
                </a:solidFill>
                <a:latin typeface="Times New Roman" panose="02020603050405020304" pitchFamily="18" charset="0"/>
              </a:rPr>
              <a:t>也可以用输出量的变化来区分反馈的极性</a:t>
            </a:r>
            <a:r>
              <a:rPr lang="zh-CN" altLang="en-US" sz="2400" b="1" dirty="0">
                <a:solidFill>
                  <a:schemeClr val="tx2"/>
                </a:solidFill>
                <a:latin typeface="Times New Roman" panose="02020603050405020304" pitchFamily="18" charset="0"/>
              </a:rPr>
              <a:t>。</a:t>
            </a:r>
            <a:endParaRPr lang="zh-CN" altLang="en-US" sz="2400" b="1" dirty="0">
              <a:solidFill>
                <a:schemeClr val="tx2"/>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blinds(horizontal)">
                                      <p:cBhvr>
                                        <p:cTn id="7" dur="500"/>
                                        <p:tgtEl>
                                          <p:spTgt spid="235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9">
                                            <p:txEl>
                                              <p:charRg st="0" end="34"/>
                                            </p:txEl>
                                          </p:spTgt>
                                        </p:tgtEl>
                                        <p:attrNameLst>
                                          <p:attrName>style.visibility</p:attrName>
                                        </p:attrNameLst>
                                      </p:cBhvr>
                                      <p:to>
                                        <p:strVal val="visible"/>
                                      </p:to>
                                    </p:set>
                                    <p:animEffect transition="in" filter="blinds(horizontal)">
                                      <p:cBhvr>
                                        <p:cTn id="12" dur="500"/>
                                        <p:tgtEl>
                                          <p:spTgt spid="23559">
                                            <p:txEl>
                                              <p:charRg st="0" end="3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charRg st="0" end="34"/>
                                            </p:txEl>
                                          </p:spTgt>
                                        </p:tgtEl>
                                        <p:attrNameLst>
                                          <p:attrName>style.visibility</p:attrName>
                                        </p:attrNameLst>
                                      </p:cBhvr>
                                      <p:to>
                                        <p:strVal val="visible"/>
                                      </p:to>
                                    </p:set>
                                    <p:animEffect transition="in" filter="blinds(horizontal)">
                                      <p:cBhvr>
                                        <p:cTn id="17" dur="500"/>
                                        <p:tgtEl>
                                          <p:spTgt spid="2">
                                            <p:txEl>
                                              <p:charRg st="0" end="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bldLvl="0" animBg="1"/>
      <p:bldP spid="23559" grpId="0" build="p"/>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31745"/>
          <p:cNvSpPr>
            <a:spLocks noGrp="1"/>
          </p:cNvSpPr>
          <p:nvPr>
            <p:ph type="title"/>
          </p:nvPr>
        </p:nvSpPr>
        <p:spPr>
          <a:xfrm>
            <a:off x="323850" y="764858"/>
            <a:ext cx="6553200" cy="609600"/>
          </a:xfrm>
        </p:spPr>
        <p:txBody>
          <a:bodyPr anchor="ctr" anchorCtr="0"/>
          <a:p>
            <a:pPr algn="l">
              <a:lnSpc>
                <a:spcPct val="130000"/>
              </a:lnSpc>
              <a:spcBef>
                <a:spcPct val="50000"/>
              </a:spcBef>
              <a:buClrTx/>
              <a:buSzTx/>
              <a:buFontTx/>
            </a:pPr>
            <a:r>
              <a:rPr kumimoji="1" lang="zh-CN" altLang="en-US" sz="2800" u="sng" dirty="0" smtClean="0">
                <a:solidFill>
                  <a:srgbClr val="0000FF"/>
                </a:solidFill>
                <a:latin typeface="黑体" panose="02010609060101010101" pitchFamily="2" charset="-122"/>
                <a:ea typeface="黑体" panose="02010609060101010101" pitchFamily="2" charset="-122"/>
                <a:cs typeface="+mn-cs"/>
              </a:rPr>
              <a:t>正、负反馈（反馈极性）的判断</a:t>
            </a:r>
            <a:r>
              <a:rPr kumimoji="1" lang="en-US" altLang="zh-CN" sz="2800" u="sng" dirty="0" smtClean="0">
                <a:solidFill>
                  <a:srgbClr val="0000FF"/>
                </a:solidFill>
                <a:latin typeface="黑体" panose="02010609060101010101" pitchFamily="2" charset="-122"/>
                <a:ea typeface="黑体" panose="02010609060101010101" pitchFamily="2" charset="-122"/>
                <a:cs typeface="+mn-cs"/>
              </a:rPr>
              <a:t>-1</a:t>
            </a:r>
            <a:endParaRPr kumimoji="1" lang="en-US" altLang="zh-CN" sz="2800" u="sng" dirty="0" smtClean="0">
              <a:solidFill>
                <a:srgbClr val="0000FF"/>
              </a:solidFill>
              <a:latin typeface="黑体" panose="02010609060101010101" pitchFamily="2" charset="-122"/>
              <a:ea typeface="黑体" panose="02010609060101010101" pitchFamily="2" charset="-122"/>
              <a:cs typeface="+mn-cs"/>
            </a:endParaRPr>
          </a:p>
        </p:txBody>
      </p:sp>
      <p:sp>
        <p:nvSpPr>
          <p:cNvPr id="31747" name="文本框 31746"/>
          <p:cNvSpPr txBox="1"/>
          <p:nvPr/>
        </p:nvSpPr>
        <p:spPr>
          <a:xfrm>
            <a:off x="731838" y="1556068"/>
            <a:ext cx="7834312" cy="457200"/>
          </a:xfrm>
          <a:prstGeom prst="rect">
            <a:avLst/>
          </a:prstGeom>
          <a:noFill/>
          <a:ln w="9525">
            <a:noFill/>
          </a:ln>
        </p:spPr>
        <p:txBody>
          <a:bodyPr>
            <a:spAutoFit/>
          </a:bodyPr>
          <a:p>
            <a:pPr>
              <a:spcBef>
                <a:spcPct val="50000"/>
              </a:spcBef>
            </a:pPr>
            <a:r>
              <a:rPr lang="en-US" altLang="zh-CN" sz="2400" b="1" dirty="0">
                <a:latin typeface="宋体" panose="02010600030101010101" pitchFamily="2" charset="-122"/>
              </a:rPr>
              <a:t>“</a:t>
            </a:r>
            <a:r>
              <a:rPr lang="zh-CN" altLang="en-US" sz="2400" b="1" dirty="0">
                <a:solidFill>
                  <a:srgbClr val="A50021"/>
                </a:solidFill>
                <a:latin typeface="宋体" panose="02010600030101010101" pitchFamily="2" charset="-122"/>
              </a:rPr>
              <a:t>看反馈的结果</a:t>
            </a:r>
            <a:r>
              <a:rPr lang="zh-CN" altLang="en-US" sz="2400" b="1" dirty="0">
                <a:latin typeface="宋体" panose="02010600030101010101" pitchFamily="2" charset="-122"/>
              </a:rPr>
              <a:t>” ，即</a:t>
            </a:r>
            <a:r>
              <a:rPr lang="zh-CN" altLang="en-US" sz="2400" b="1" dirty="0">
                <a:solidFill>
                  <a:srgbClr val="FF0000"/>
                </a:solidFill>
                <a:latin typeface="宋体" panose="02010600030101010101" pitchFamily="2" charset="-122"/>
              </a:rPr>
              <a:t>净输入量</a:t>
            </a:r>
            <a:r>
              <a:rPr lang="zh-CN" altLang="en-US" sz="2400" b="1" dirty="0">
                <a:latin typeface="宋体" panose="02010600030101010101" pitchFamily="2" charset="-122"/>
              </a:rPr>
              <a:t>是被增大还是被减小。</a:t>
            </a:r>
            <a:endParaRPr lang="zh-CN" altLang="en-US" sz="2400" b="1" dirty="0">
              <a:latin typeface="宋体" panose="02010600030101010101" pitchFamily="2" charset="-122"/>
            </a:endParaRPr>
          </a:p>
        </p:txBody>
      </p:sp>
      <p:grpSp>
        <p:nvGrpSpPr>
          <p:cNvPr id="31748" name="组合 31747"/>
          <p:cNvGrpSpPr/>
          <p:nvPr/>
        </p:nvGrpSpPr>
        <p:grpSpPr>
          <a:xfrm>
            <a:off x="960755" y="2131378"/>
            <a:ext cx="3671888" cy="2306638"/>
            <a:chOff x="2688" y="1104"/>
            <a:chExt cx="2304" cy="1453"/>
          </a:xfrm>
        </p:grpSpPr>
        <p:sp>
          <p:nvSpPr>
            <p:cNvPr id="31749" name="文本框 31748"/>
            <p:cNvSpPr txBox="1"/>
            <p:nvPr/>
          </p:nvSpPr>
          <p:spPr>
            <a:xfrm>
              <a:off x="2688" y="1104"/>
              <a:ext cx="2304" cy="1453"/>
            </a:xfrm>
            <a:prstGeom prst="rect">
              <a:avLst/>
            </a:prstGeom>
            <a:noFill/>
            <a:ln w="9525">
              <a:noFill/>
            </a:ln>
          </p:spPr>
          <p:txBody>
            <a:bodyPr>
              <a:spAutoFit/>
            </a:bodyPr>
            <a:p>
              <a:pPr>
                <a:lnSpc>
                  <a:spcPct val="120000"/>
                </a:lnSpc>
              </a:pPr>
              <a:r>
                <a:rPr lang="zh-CN" altLang="en-US" sz="2400" b="1" dirty="0">
                  <a:solidFill>
                    <a:srgbClr val="A50021"/>
                  </a:solidFill>
                  <a:highlight>
                    <a:srgbClr val="FFFF00"/>
                  </a:highlight>
                  <a:latin typeface="Times New Roman" panose="02020603050405020304" pitchFamily="18" charset="0"/>
                </a:rPr>
                <a:t>瞬时极性法（动态）</a:t>
              </a:r>
              <a:r>
                <a:rPr lang="zh-CN" altLang="en-US" sz="2400" b="1" dirty="0">
                  <a:solidFill>
                    <a:srgbClr val="A50021"/>
                  </a:solidFill>
                  <a:latin typeface="Times New Roman" panose="02020603050405020304" pitchFamily="18" charset="0"/>
                </a:rPr>
                <a:t>：</a:t>
              </a:r>
              <a:endParaRPr lang="zh-CN" altLang="en-US" sz="2400" b="1" dirty="0">
                <a:solidFill>
                  <a:srgbClr val="A50021"/>
                </a:solidFill>
                <a:latin typeface="Times New Roman" panose="02020603050405020304" pitchFamily="18" charset="0"/>
              </a:endParaRPr>
            </a:p>
            <a:p>
              <a:pPr>
                <a:lnSpc>
                  <a:spcPct val="120000"/>
                </a:lnSpc>
              </a:pPr>
              <a:r>
                <a:rPr lang="zh-CN" altLang="en-US" sz="2400" b="1" dirty="0">
                  <a:latin typeface="Times New Roman" panose="02020603050405020304" pitchFamily="18" charset="0"/>
                </a:rPr>
                <a:t>①给定      </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的瞬时极性，并以此为依据分析电路中各电流、电位的极性从而得到       的极性；</a:t>
              </a:r>
              <a:endParaRPr lang="zh-CN" altLang="en-US" sz="2400" b="1">
                <a:latin typeface="Times New Roman" panose="02020603050405020304" pitchFamily="18" charset="0"/>
              </a:endParaRPr>
            </a:p>
          </p:txBody>
        </p:sp>
        <p:graphicFrame>
          <p:nvGraphicFramePr>
            <p:cNvPr id="31750" name="对象 31749"/>
            <p:cNvGraphicFramePr/>
            <p:nvPr/>
          </p:nvGraphicFramePr>
          <p:xfrm>
            <a:off x="3324" y="1392"/>
            <a:ext cx="288" cy="326"/>
          </p:xfrm>
          <a:graphic>
            <a:graphicData uri="http://schemas.openxmlformats.org/presentationml/2006/ole">
              <mc:AlternateContent xmlns:mc="http://schemas.openxmlformats.org/markup-compatibility/2006">
                <mc:Choice xmlns:v="urn:schemas-microsoft-com:vml" Requires="v">
                  <p:oleObj spid="_x0000_s3307" name="" r:id="rId1" imgW="203200" imgH="228600" progId="Equation.3">
                    <p:embed/>
                  </p:oleObj>
                </mc:Choice>
                <mc:Fallback>
                  <p:oleObj name="" r:id="rId1" imgW="203200" imgH="228600" progId="Equation.3">
                    <p:embed/>
                    <p:pic>
                      <p:nvPicPr>
                        <p:cNvPr id="0" name="图片 3306"/>
                        <p:cNvPicPr/>
                        <p:nvPr/>
                      </p:nvPicPr>
                      <p:blipFill>
                        <a:blip r:embed="rId2"/>
                        <a:stretch>
                          <a:fillRect/>
                        </a:stretch>
                      </p:blipFill>
                      <p:spPr>
                        <a:xfrm>
                          <a:off x="3324" y="1392"/>
                          <a:ext cx="288" cy="326"/>
                        </a:xfrm>
                        <a:prstGeom prst="rect">
                          <a:avLst/>
                        </a:prstGeom>
                        <a:noFill/>
                        <a:ln w="38100">
                          <a:noFill/>
                          <a:miter/>
                        </a:ln>
                      </p:spPr>
                    </p:pic>
                  </p:oleObj>
                </mc:Fallback>
              </mc:AlternateContent>
            </a:graphicData>
          </a:graphic>
        </p:graphicFrame>
        <p:graphicFrame>
          <p:nvGraphicFramePr>
            <p:cNvPr id="31751" name="对象 31750"/>
            <p:cNvGraphicFramePr/>
            <p:nvPr/>
          </p:nvGraphicFramePr>
          <p:xfrm>
            <a:off x="3168" y="2208"/>
            <a:ext cx="306" cy="344"/>
          </p:xfrm>
          <a:graphic>
            <a:graphicData uri="http://schemas.openxmlformats.org/presentationml/2006/ole">
              <mc:AlternateContent xmlns:mc="http://schemas.openxmlformats.org/markup-compatibility/2006">
                <mc:Choice xmlns:v="urn:schemas-microsoft-com:vml" Requires="v">
                  <p:oleObj spid="_x0000_s3308" name="" r:id="rId3" imgW="215900" imgH="241300" progId="Equation.3">
                    <p:embed/>
                  </p:oleObj>
                </mc:Choice>
                <mc:Fallback>
                  <p:oleObj name="" r:id="rId3" imgW="215900" imgH="241300" progId="Equation.3">
                    <p:embed/>
                    <p:pic>
                      <p:nvPicPr>
                        <p:cNvPr id="0" name="图片 3307"/>
                        <p:cNvPicPr/>
                        <p:nvPr/>
                      </p:nvPicPr>
                      <p:blipFill>
                        <a:blip r:embed="rId4"/>
                        <a:stretch>
                          <a:fillRect/>
                        </a:stretch>
                      </p:blipFill>
                      <p:spPr>
                        <a:xfrm>
                          <a:off x="3168" y="2208"/>
                          <a:ext cx="306" cy="344"/>
                        </a:xfrm>
                        <a:prstGeom prst="rect">
                          <a:avLst/>
                        </a:prstGeom>
                        <a:noFill/>
                        <a:ln w="38100">
                          <a:noFill/>
                          <a:miter/>
                        </a:ln>
                      </p:spPr>
                    </p:pic>
                  </p:oleObj>
                </mc:Fallback>
              </mc:AlternateContent>
            </a:graphicData>
          </a:graphic>
        </p:graphicFrame>
      </p:grpSp>
      <p:grpSp>
        <p:nvGrpSpPr>
          <p:cNvPr id="31752" name="组合 31751"/>
          <p:cNvGrpSpPr/>
          <p:nvPr/>
        </p:nvGrpSpPr>
        <p:grpSpPr>
          <a:xfrm>
            <a:off x="934085" y="4688205"/>
            <a:ext cx="7339013" cy="546100"/>
            <a:chOff x="657" y="3168"/>
            <a:chExt cx="4623" cy="344"/>
          </a:xfrm>
        </p:grpSpPr>
        <p:sp>
          <p:nvSpPr>
            <p:cNvPr id="31753" name="文本框 31752"/>
            <p:cNvSpPr txBox="1"/>
            <p:nvPr/>
          </p:nvSpPr>
          <p:spPr>
            <a:xfrm>
              <a:off x="657" y="3196"/>
              <a:ext cx="4623" cy="290"/>
            </a:xfrm>
            <a:prstGeom prst="rect">
              <a:avLst/>
            </a:prstGeom>
            <a:noFill/>
            <a:ln w="9525">
              <a:noFill/>
            </a:ln>
          </p:spPr>
          <p:txBody>
            <a:bodyPr wrap="square">
              <a:spAutoFit/>
            </a:bodyPr>
            <a:p>
              <a:pPr>
                <a:spcBef>
                  <a:spcPct val="50000"/>
                </a:spcBef>
              </a:pPr>
              <a:r>
                <a:rPr lang="zh-CN" altLang="en-US" sz="2400" b="1" dirty="0">
                  <a:latin typeface="Times New Roman" panose="02020603050405020304" pitchFamily="18" charset="0"/>
                </a:rPr>
                <a:t>②</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的极性</a:t>
              </a:r>
              <a:r>
                <a:rPr lang="en-US" altLang="zh-CN" sz="2400" b="1">
                  <a:latin typeface="Times New Roman" panose="02020603050405020304" pitchFamily="18" charset="0"/>
                </a:rPr>
                <a:t>→      </a:t>
              </a:r>
              <a:r>
                <a:rPr lang="zh-CN" altLang="en-US" sz="2400" b="1" dirty="0">
                  <a:latin typeface="Times New Roman" panose="02020603050405020304" pitchFamily="18" charset="0"/>
                </a:rPr>
                <a:t>的极性</a:t>
              </a:r>
              <a:r>
                <a:rPr lang="en-US" altLang="zh-CN" sz="2400" b="1">
                  <a:latin typeface="Times New Roman" panose="02020603050405020304" pitchFamily="18" charset="0"/>
                </a:rPr>
                <a:t>→      </a:t>
              </a:r>
              <a:r>
                <a:rPr lang="zh-CN" altLang="en-US" sz="2400" b="1" dirty="0">
                  <a:latin typeface="Times New Roman" panose="02020603050405020304" pitchFamily="18" charset="0"/>
                </a:rPr>
                <a:t>、     、    的叠加关系</a:t>
              </a:r>
              <a:endParaRPr lang="zh-CN" altLang="en-US" sz="2400" b="1">
                <a:latin typeface="Times New Roman" panose="02020603050405020304" pitchFamily="18" charset="0"/>
              </a:endParaRPr>
            </a:p>
          </p:txBody>
        </p:sp>
        <p:graphicFrame>
          <p:nvGraphicFramePr>
            <p:cNvPr id="31754" name="对象 31753"/>
            <p:cNvGraphicFramePr/>
            <p:nvPr/>
          </p:nvGraphicFramePr>
          <p:xfrm>
            <a:off x="861" y="3168"/>
            <a:ext cx="306" cy="344"/>
          </p:xfrm>
          <a:graphic>
            <a:graphicData uri="http://schemas.openxmlformats.org/presentationml/2006/ole">
              <mc:AlternateContent xmlns:mc="http://schemas.openxmlformats.org/markup-compatibility/2006">
                <mc:Choice xmlns:v="urn:schemas-microsoft-com:vml" Requires="v">
                  <p:oleObj spid="_x0000_s3310" name="" r:id="rId5" imgW="215900" imgH="241300" progId="Equation.3">
                    <p:embed/>
                  </p:oleObj>
                </mc:Choice>
                <mc:Fallback>
                  <p:oleObj name="" r:id="rId5" imgW="215900" imgH="241300" progId="Equation.3">
                    <p:embed/>
                    <p:pic>
                      <p:nvPicPr>
                        <p:cNvPr id="0" name="图片 3309"/>
                        <p:cNvPicPr/>
                        <p:nvPr/>
                      </p:nvPicPr>
                      <p:blipFill>
                        <a:blip r:embed="rId4"/>
                        <a:stretch>
                          <a:fillRect/>
                        </a:stretch>
                      </p:blipFill>
                      <p:spPr>
                        <a:xfrm>
                          <a:off x="861" y="3168"/>
                          <a:ext cx="306" cy="344"/>
                        </a:xfrm>
                        <a:prstGeom prst="rect">
                          <a:avLst/>
                        </a:prstGeom>
                        <a:noFill/>
                        <a:ln w="38100">
                          <a:noFill/>
                          <a:miter/>
                        </a:ln>
                      </p:spPr>
                    </p:pic>
                  </p:oleObj>
                </mc:Fallback>
              </mc:AlternateContent>
            </a:graphicData>
          </a:graphic>
        </p:graphicFrame>
        <p:graphicFrame>
          <p:nvGraphicFramePr>
            <p:cNvPr id="31755" name="对象 31754"/>
            <p:cNvGraphicFramePr/>
            <p:nvPr/>
          </p:nvGraphicFramePr>
          <p:xfrm>
            <a:off x="1917" y="3177"/>
            <a:ext cx="306" cy="326"/>
          </p:xfrm>
          <a:graphic>
            <a:graphicData uri="http://schemas.openxmlformats.org/presentationml/2006/ole">
              <mc:AlternateContent xmlns:mc="http://schemas.openxmlformats.org/markup-compatibility/2006">
                <mc:Choice xmlns:v="urn:schemas-microsoft-com:vml" Requires="v">
                  <p:oleObj spid="_x0000_s3311" name="" r:id="rId6" imgW="215900" imgH="228600" progId="Equation.3">
                    <p:embed/>
                  </p:oleObj>
                </mc:Choice>
                <mc:Fallback>
                  <p:oleObj name="" r:id="rId6" imgW="215900" imgH="228600" progId="Equation.3">
                    <p:embed/>
                    <p:pic>
                      <p:nvPicPr>
                        <p:cNvPr id="0" name="图片 3310"/>
                        <p:cNvPicPr/>
                        <p:nvPr/>
                      </p:nvPicPr>
                      <p:blipFill>
                        <a:blip r:embed="rId7"/>
                        <a:stretch>
                          <a:fillRect/>
                        </a:stretch>
                      </p:blipFill>
                      <p:spPr>
                        <a:xfrm>
                          <a:off x="1917" y="3177"/>
                          <a:ext cx="306" cy="326"/>
                        </a:xfrm>
                        <a:prstGeom prst="rect">
                          <a:avLst/>
                        </a:prstGeom>
                        <a:noFill/>
                        <a:ln w="38100">
                          <a:noFill/>
                          <a:miter/>
                        </a:ln>
                      </p:spPr>
                    </p:pic>
                  </p:oleObj>
                </mc:Fallback>
              </mc:AlternateContent>
            </a:graphicData>
          </a:graphic>
        </p:graphicFrame>
        <p:graphicFrame>
          <p:nvGraphicFramePr>
            <p:cNvPr id="31756" name="对象 31755"/>
            <p:cNvGraphicFramePr/>
            <p:nvPr/>
          </p:nvGraphicFramePr>
          <p:xfrm>
            <a:off x="2973" y="3177"/>
            <a:ext cx="288" cy="326"/>
          </p:xfrm>
          <a:graphic>
            <a:graphicData uri="http://schemas.openxmlformats.org/presentationml/2006/ole">
              <mc:AlternateContent xmlns:mc="http://schemas.openxmlformats.org/markup-compatibility/2006">
                <mc:Choice xmlns:v="urn:schemas-microsoft-com:vml" Requires="v">
                  <p:oleObj spid="_x0000_s3312" name="" r:id="rId8" imgW="203200" imgH="228600" progId="Equation.3">
                    <p:embed/>
                  </p:oleObj>
                </mc:Choice>
                <mc:Fallback>
                  <p:oleObj name="" r:id="rId8" imgW="203200" imgH="228600" progId="Equation.3">
                    <p:embed/>
                    <p:pic>
                      <p:nvPicPr>
                        <p:cNvPr id="0" name="图片 3311"/>
                        <p:cNvPicPr/>
                        <p:nvPr/>
                      </p:nvPicPr>
                      <p:blipFill>
                        <a:blip r:embed="rId2"/>
                        <a:stretch>
                          <a:fillRect/>
                        </a:stretch>
                      </p:blipFill>
                      <p:spPr>
                        <a:xfrm>
                          <a:off x="2973" y="3177"/>
                          <a:ext cx="288" cy="326"/>
                        </a:xfrm>
                        <a:prstGeom prst="rect">
                          <a:avLst/>
                        </a:prstGeom>
                        <a:noFill/>
                        <a:ln w="38100">
                          <a:noFill/>
                          <a:miter/>
                        </a:ln>
                      </p:spPr>
                    </p:pic>
                  </p:oleObj>
                </mc:Fallback>
              </mc:AlternateContent>
            </a:graphicData>
          </a:graphic>
        </p:graphicFrame>
        <p:graphicFrame>
          <p:nvGraphicFramePr>
            <p:cNvPr id="31757" name="对象 31756"/>
            <p:cNvGraphicFramePr/>
            <p:nvPr/>
          </p:nvGraphicFramePr>
          <p:xfrm>
            <a:off x="3357" y="3177"/>
            <a:ext cx="306" cy="326"/>
          </p:xfrm>
          <a:graphic>
            <a:graphicData uri="http://schemas.openxmlformats.org/presentationml/2006/ole">
              <mc:AlternateContent xmlns:mc="http://schemas.openxmlformats.org/markup-compatibility/2006">
                <mc:Choice xmlns:v="urn:schemas-microsoft-com:vml" Requires="v">
                  <p:oleObj spid="_x0000_s3313" name="" r:id="rId9" imgW="215900" imgH="228600" progId="Equation.3">
                    <p:embed/>
                  </p:oleObj>
                </mc:Choice>
                <mc:Fallback>
                  <p:oleObj name="" r:id="rId9" imgW="215900" imgH="228600" progId="Equation.3">
                    <p:embed/>
                    <p:pic>
                      <p:nvPicPr>
                        <p:cNvPr id="0" name="图片 3312"/>
                        <p:cNvPicPr/>
                        <p:nvPr/>
                      </p:nvPicPr>
                      <p:blipFill>
                        <a:blip r:embed="rId7"/>
                        <a:stretch>
                          <a:fillRect/>
                        </a:stretch>
                      </p:blipFill>
                      <p:spPr>
                        <a:xfrm>
                          <a:off x="3357" y="3177"/>
                          <a:ext cx="306" cy="326"/>
                        </a:xfrm>
                        <a:prstGeom prst="rect">
                          <a:avLst/>
                        </a:prstGeom>
                        <a:noFill/>
                        <a:ln w="38100">
                          <a:noFill/>
                          <a:miter/>
                        </a:ln>
                      </p:spPr>
                    </p:pic>
                  </p:oleObj>
                </mc:Fallback>
              </mc:AlternateContent>
            </a:graphicData>
          </a:graphic>
        </p:graphicFrame>
        <p:graphicFrame>
          <p:nvGraphicFramePr>
            <p:cNvPr id="31758" name="对象 31757"/>
            <p:cNvGraphicFramePr/>
            <p:nvPr/>
          </p:nvGraphicFramePr>
          <p:xfrm>
            <a:off x="3789" y="3177"/>
            <a:ext cx="288" cy="326"/>
          </p:xfrm>
          <a:graphic>
            <a:graphicData uri="http://schemas.openxmlformats.org/presentationml/2006/ole">
              <mc:AlternateContent xmlns:mc="http://schemas.openxmlformats.org/markup-compatibility/2006">
                <mc:Choice xmlns:v="urn:schemas-microsoft-com:vml" Requires="v">
                  <p:oleObj spid="_x0000_s3314" name="" r:id="rId10" imgW="203200" imgH="228600" progId="Equation.3">
                    <p:embed/>
                  </p:oleObj>
                </mc:Choice>
                <mc:Fallback>
                  <p:oleObj name="" r:id="rId10" imgW="203200" imgH="228600" progId="Equation.3">
                    <p:embed/>
                    <p:pic>
                      <p:nvPicPr>
                        <p:cNvPr id="0" name="图片 3313"/>
                        <p:cNvPicPr/>
                        <p:nvPr/>
                      </p:nvPicPr>
                      <p:blipFill>
                        <a:blip r:embed="rId11"/>
                        <a:stretch>
                          <a:fillRect/>
                        </a:stretch>
                      </p:blipFill>
                      <p:spPr>
                        <a:xfrm>
                          <a:off x="3789" y="3177"/>
                          <a:ext cx="288" cy="326"/>
                        </a:xfrm>
                        <a:prstGeom prst="rect">
                          <a:avLst/>
                        </a:prstGeom>
                        <a:noFill/>
                        <a:ln w="38100">
                          <a:noFill/>
                          <a:miter/>
                        </a:ln>
                      </p:spPr>
                    </p:pic>
                  </p:oleObj>
                </mc:Fallback>
              </mc:AlternateContent>
            </a:graphicData>
          </a:graphic>
        </p:graphicFrame>
      </p:grpSp>
      <p:graphicFrame>
        <p:nvGraphicFramePr>
          <p:cNvPr id="31759" name="对象 31758"/>
          <p:cNvGraphicFramePr/>
          <p:nvPr/>
        </p:nvGraphicFramePr>
        <p:xfrm>
          <a:off x="4916488" y="2348865"/>
          <a:ext cx="3276600" cy="1803400"/>
        </p:xfrm>
        <a:graphic>
          <a:graphicData uri="http://schemas.openxmlformats.org/presentationml/2006/ole">
            <mc:AlternateContent xmlns:mc="http://schemas.openxmlformats.org/markup-compatibility/2006">
              <mc:Choice xmlns:v="urn:schemas-microsoft-com:vml" Requires="v">
                <p:oleObj spid="_x0000_s3315" name="" r:id="rId12" imgW="10220325" imgH="5629275" progId="MSPhotoEd.3">
                  <p:embed/>
                </p:oleObj>
              </mc:Choice>
              <mc:Fallback>
                <p:oleObj name="" r:id="rId12" imgW="10220325" imgH="5629275" progId="MSPhotoEd.3">
                  <p:embed/>
                  <p:pic>
                    <p:nvPicPr>
                      <p:cNvPr id="0" name="图片 3314"/>
                      <p:cNvPicPr/>
                      <p:nvPr/>
                    </p:nvPicPr>
                    <p:blipFill>
                      <a:blip r:embed="rId13"/>
                      <a:stretch>
                        <a:fillRect/>
                      </a:stretch>
                    </p:blipFill>
                    <p:spPr>
                      <a:xfrm>
                        <a:off x="4916488" y="2348865"/>
                        <a:ext cx="3276600" cy="1803400"/>
                      </a:xfrm>
                      <a:prstGeom prst="rect">
                        <a:avLst/>
                      </a:prstGeom>
                      <a:noFill/>
                      <a:ln w="38100">
                        <a:noFill/>
                        <a:miter/>
                      </a:ln>
                    </p:spPr>
                  </p:pic>
                </p:oleObj>
              </mc:Fallback>
            </mc:AlternateContent>
          </a:graphicData>
        </a:graphic>
      </p:graphicFrame>
      <p:sp>
        <p:nvSpPr>
          <p:cNvPr id="31768" name="直接连接符 31767"/>
          <p:cNvSpPr/>
          <p:nvPr/>
        </p:nvSpPr>
        <p:spPr>
          <a:xfrm>
            <a:off x="7990205" y="2857500"/>
            <a:ext cx="0" cy="1367155"/>
          </a:xfrm>
          <a:prstGeom prst="line">
            <a:avLst/>
          </a:prstGeom>
          <a:ln w="19050" cap="flat" cmpd="sng">
            <a:solidFill>
              <a:srgbClr val="FF0000"/>
            </a:solidFill>
            <a:prstDash val="lgDash"/>
            <a:headEnd type="none" w="med" len="med"/>
            <a:tailEnd type="none" w="med" len="med"/>
          </a:ln>
        </p:spPr>
      </p:sp>
      <p:sp>
        <p:nvSpPr>
          <p:cNvPr id="31769" name="直接连接符 31768"/>
          <p:cNvSpPr/>
          <p:nvPr/>
        </p:nvSpPr>
        <p:spPr>
          <a:xfrm rot="5400000" flipH="1">
            <a:off x="4847590" y="3622675"/>
            <a:ext cx="1153160" cy="0"/>
          </a:xfrm>
          <a:prstGeom prst="line">
            <a:avLst/>
          </a:prstGeom>
          <a:ln w="19050" cap="flat" cmpd="sng">
            <a:solidFill>
              <a:srgbClr val="FF0000"/>
            </a:solidFill>
            <a:prstDash val="lgDash"/>
            <a:headEnd type="none" w="med" len="med"/>
            <a:tailEnd type="triangle" w="med" len="med"/>
          </a:ln>
        </p:spPr>
      </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pSp>
        <p:nvGrpSpPr>
          <p:cNvPr id="31760" name="组合 31759"/>
          <p:cNvGrpSpPr/>
          <p:nvPr/>
        </p:nvGrpSpPr>
        <p:grpSpPr>
          <a:xfrm>
            <a:off x="981393" y="6055360"/>
            <a:ext cx="4079875" cy="531813"/>
            <a:chOff x="1492" y="3408"/>
            <a:chExt cx="2570" cy="335"/>
          </a:xfrm>
        </p:grpSpPr>
        <p:graphicFrame>
          <p:nvGraphicFramePr>
            <p:cNvPr id="31761" name="对象 31760"/>
            <p:cNvGraphicFramePr/>
            <p:nvPr>
              <p:custDataLst>
                <p:tags r:id="rId14"/>
              </p:custDataLst>
            </p:nvPr>
          </p:nvGraphicFramePr>
          <p:xfrm>
            <a:off x="1492" y="3408"/>
            <a:ext cx="1301" cy="335"/>
          </p:xfrm>
          <a:graphic>
            <a:graphicData uri="http://schemas.openxmlformats.org/presentationml/2006/ole">
              <mc:AlternateContent xmlns:mc="http://schemas.openxmlformats.org/markup-compatibility/2006">
                <mc:Choice xmlns:v="urn:schemas-microsoft-com:vml" Requires="v">
                  <p:oleObj spid="_x0000_s3319" name="" r:id="rId15" imgW="889000" imgH="228600" progId="Equation.3">
                    <p:embed/>
                  </p:oleObj>
                </mc:Choice>
                <mc:Fallback>
                  <p:oleObj name="" r:id="rId15" imgW="889000" imgH="228600" progId="Equation.3">
                    <p:embed/>
                    <p:pic>
                      <p:nvPicPr>
                        <p:cNvPr id="0" name="图片 3318"/>
                        <p:cNvPicPr/>
                        <p:nvPr/>
                      </p:nvPicPr>
                      <p:blipFill>
                        <a:blip r:embed="rId16"/>
                        <a:stretch>
                          <a:fillRect/>
                        </a:stretch>
                      </p:blipFill>
                      <p:spPr>
                        <a:xfrm>
                          <a:off x="1492" y="3408"/>
                          <a:ext cx="1301" cy="335"/>
                        </a:xfrm>
                        <a:prstGeom prst="rect">
                          <a:avLst/>
                        </a:prstGeom>
                        <a:solidFill>
                          <a:srgbClr val="66FFFF"/>
                        </a:solidFill>
                        <a:ln w="9525" cap="flat" cmpd="sng">
                          <a:solidFill>
                            <a:srgbClr val="CC3300"/>
                          </a:solidFill>
                          <a:prstDash val="solid"/>
                          <a:miter/>
                          <a:headEnd type="none" w="med" len="med"/>
                          <a:tailEnd type="none" w="med" len="med"/>
                        </a:ln>
                      </p:spPr>
                    </p:pic>
                  </p:oleObj>
                </mc:Fallback>
              </mc:AlternateContent>
            </a:graphicData>
          </a:graphic>
        </p:graphicFrame>
        <p:sp>
          <p:nvSpPr>
            <p:cNvPr id="31762" name="文本框 31761"/>
            <p:cNvSpPr txBox="1"/>
            <p:nvPr>
              <p:custDataLst>
                <p:tags r:id="rId17"/>
              </p:custDataLst>
            </p:nvPr>
          </p:nvSpPr>
          <p:spPr>
            <a:xfrm>
              <a:off x="2862" y="3408"/>
              <a:ext cx="1200" cy="288"/>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rPr>
                <a:t>－－正反馈</a:t>
              </a:r>
              <a:endParaRPr lang="zh-CN" altLang="en-US" sz="2400" b="1">
                <a:latin typeface="Times New Roman" panose="02020603050405020304" pitchFamily="18" charset="0"/>
              </a:endParaRPr>
            </a:p>
          </p:txBody>
        </p:sp>
      </p:grpSp>
      <p:grpSp>
        <p:nvGrpSpPr>
          <p:cNvPr id="31763" name="组合 31762"/>
          <p:cNvGrpSpPr/>
          <p:nvPr/>
        </p:nvGrpSpPr>
        <p:grpSpPr>
          <a:xfrm>
            <a:off x="981075" y="5438457"/>
            <a:ext cx="4065588" cy="536576"/>
            <a:chOff x="1491" y="3021"/>
            <a:chExt cx="2561" cy="338"/>
          </a:xfrm>
        </p:grpSpPr>
        <p:sp>
          <p:nvSpPr>
            <p:cNvPr id="31764" name="文本框 31763"/>
            <p:cNvSpPr txBox="1"/>
            <p:nvPr>
              <p:custDataLst>
                <p:tags r:id="rId18"/>
              </p:custDataLst>
            </p:nvPr>
          </p:nvSpPr>
          <p:spPr>
            <a:xfrm>
              <a:off x="2852" y="3021"/>
              <a:ext cx="1200" cy="288"/>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rPr>
                <a:t>－－负反馈</a:t>
              </a:r>
              <a:endParaRPr lang="zh-CN" altLang="en-US" sz="2400" b="1">
                <a:latin typeface="Times New Roman" panose="02020603050405020304" pitchFamily="18" charset="0"/>
              </a:endParaRPr>
            </a:p>
          </p:txBody>
        </p:sp>
        <p:graphicFrame>
          <p:nvGraphicFramePr>
            <p:cNvPr id="31765" name="对象 31764"/>
            <p:cNvGraphicFramePr/>
            <p:nvPr>
              <p:custDataLst>
                <p:tags r:id="rId19"/>
              </p:custDataLst>
            </p:nvPr>
          </p:nvGraphicFramePr>
          <p:xfrm>
            <a:off x="1491" y="3024"/>
            <a:ext cx="1301" cy="335"/>
          </p:xfrm>
          <a:graphic>
            <a:graphicData uri="http://schemas.openxmlformats.org/presentationml/2006/ole">
              <mc:AlternateContent xmlns:mc="http://schemas.openxmlformats.org/markup-compatibility/2006">
                <mc:Choice xmlns:v="urn:schemas-microsoft-com:vml" Requires="v">
                  <p:oleObj spid="_x0000_s3325" name="" r:id="rId20" imgW="889000" imgH="228600" progId="Equation.3">
                    <p:embed/>
                  </p:oleObj>
                </mc:Choice>
                <mc:Fallback>
                  <p:oleObj name="" r:id="rId20" imgW="889000" imgH="228600" progId="Equation.3">
                    <p:embed/>
                    <p:pic>
                      <p:nvPicPr>
                        <p:cNvPr id="0" name="图片 3324"/>
                        <p:cNvPicPr/>
                        <p:nvPr/>
                      </p:nvPicPr>
                      <p:blipFill>
                        <a:blip r:embed="rId21"/>
                        <a:stretch>
                          <a:fillRect/>
                        </a:stretch>
                      </p:blipFill>
                      <p:spPr>
                        <a:xfrm>
                          <a:off x="1491" y="3024"/>
                          <a:ext cx="1301" cy="335"/>
                        </a:xfrm>
                        <a:prstGeom prst="rect">
                          <a:avLst/>
                        </a:prstGeom>
                        <a:solidFill>
                          <a:srgbClr val="66FFFF"/>
                        </a:solidFill>
                        <a:ln w="9525" cap="flat" cmpd="sng">
                          <a:solidFill>
                            <a:srgbClr val="CC3300"/>
                          </a:solidFill>
                          <a:prstDash val="solid"/>
                          <a:miter/>
                          <a:headEnd type="none" w="med" len="med"/>
                          <a:tailEnd type="none" w="med" len="med"/>
                        </a:ln>
                      </p:spPr>
                    </p:pic>
                  </p:oleObj>
                </mc:Fallback>
              </mc:AlternateContent>
            </a:graphicData>
          </a:graphic>
        </p:graphicFrame>
      </p:grpSp>
      <p:graphicFrame>
        <p:nvGraphicFramePr>
          <p:cNvPr id="4" name="对象 3"/>
          <p:cNvGraphicFramePr/>
          <p:nvPr>
            <p:custDataLst>
              <p:tags r:id="rId22"/>
            </p:custDataLst>
          </p:nvPr>
        </p:nvGraphicFramePr>
        <p:xfrm>
          <a:off x="4934585" y="6048375"/>
          <a:ext cx="3775075" cy="532130"/>
        </p:xfrm>
        <a:graphic>
          <a:graphicData uri="http://schemas.openxmlformats.org/presentationml/2006/ole">
            <mc:AlternateContent xmlns:mc="http://schemas.openxmlformats.org/markup-compatibility/2006">
              <mc:Choice xmlns:v="urn:schemas-microsoft-com:vml" Requires="v">
                <p:oleObj spid="_x0000_s5" name="" r:id="rId23" imgW="1625600" imgH="228600" progId="Equation.3">
                  <p:embed/>
                </p:oleObj>
              </mc:Choice>
              <mc:Fallback>
                <p:oleObj name="" r:id="rId23" imgW="1625600" imgH="228600" progId="Equation.3">
                  <p:embed/>
                  <p:pic>
                    <p:nvPicPr>
                      <p:cNvPr id="0" name="图片 3318"/>
                      <p:cNvPicPr/>
                      <p:nvPr/>
                    </p:nvPicPr>
                    <p:blipFill>
                      <a:blip r:embed="rId24"/>
                      <a:stretch>
                        <a:fillRect/>
                      </a:stretch>
                    </p:blipFill>
                    <p:spPr>
                      <a:xfrm>
                        <a:off x="4934585" y="6048375"/>
                        <a:ext cx="3775075" cy="532130"/>
                      </a:xfrm>
                      <a:prstGeom prst="rect">
                        <a:avLst/>
                      </a:prstGeom>
                      <a:solidFill>
                        <a:srgbClr val="66FFFF"/>
                      </a:solidFill>
                      <a:ln w="9525" cap="flat" cmpd="sng">
                        <a:solidFill>
                          <a:srgbClr val="CC3300"/>
                        </a:solidFill>
                        <a:prstDash val="solid"/>
                        <a:miter/>
                        <a:headEnd type="none" w="med" len="med"/>
                        <a:tailEnd type="none" w="med" len="med"/>
                      </a:ln>
                    </p:spPr>
                  </p:pic>
                </p:oleObj>
              </mc:Fallback>
            </mc:AlternateContent>
          </a:graphicData>
        </a:graphic>
      </p:graphicFrame>
      <p:graphicFrame>
        <p:nvGraphicFramePr>
          <p:cNvPr id="9" name="对象 8"/>
          <p:cNvGraphicFramePr/>
          <p:nvPr>
            <p:custDataLst>
              <p:tags r:id="rId25"/>
            </p:custDataLst>
          </p:nvPr>
        </p:nvGraphicFramePr>
        <p:xfrm>
          <a:off x="4933315" y="5438775"/>
          <a:ext cx="3775075" cy="532130"/>
        </p:xfrm>
        <a:graphic>
          <a:graphicData uri="http://schemas.openxmlformats.org/presentationml/2006/ole">
            <mc:AlternateContent xmlns:mc="http://schemas.openxmlformats.org/markup-compatibility/2006">
              <mc:Choice xmlns:v="urn:schemas-microsoft-com:vml" Requires="v">
                <p:oleObj spid="_x0000_s10" name="" r:id="rId26" imgW="1625600" imgH="228600" progId="Equation.3">
                  <p:embed/>
                </p:oleObj>
              </mc:Choice>
              <mc:Fallback>
                <p:oleObj name="" r:id="rId26" imgW="1625600" imgH="228600" progId="Equation.3">
                  <p:embed/>
                  <p:pic>
                    <p:nvPicPr>
                      <p:cNvPr id="0" name="图片 3324"/>
                      <p:cNvPicPr/>
                      <p:nvPr/>
                    </p:nvPicPr>
                    <p:blipFill>
                      <a:blip r:embed="rId27"/>
                      <a:stretch>
                        <a:fillRect/>
                      </a:stretch>
                    </p:blipFill>
                    <p:spPr>
                      <a:xfrm>
                        <a:off x="4933315" y="5438775"/>
                        <a:ext cx="3775075" cy="532130"/>
                      </a:xfrm>
                      <a:prstGeom prst="rect">
                        <a:avLst/>
                      </a:prstGeom>
                      <a:solidFill>
                        <a:srgbClr val="66FFFF"/>
                      </a:solidFill>
                      <a:ln w="9525" cap="flat" cmpd="sng">
                        <a:solidFill>
                          <a:srgbClr val="CC3300"/>
                        </a:solidFill>
                        <a:prstDash val="solid"/>
                        <a:miter/>
                        <a:headEnd type="none" w="med" len="med"/>
                        <a:tailEnd type="none" w="med" len="med"/>
                      </a:ln>
                    </p:spPr>
                  </p:pic>
                </p:oleObj>
              </mc:Fallback>
            </mc:AlternateContent>
          </a:graphicData>
        </a:graphic>
      </p:graphicFrame>
      <p:sp>
        <p:nvSpPr>
          <p:cNvPr id="2" name="直接连接符 1"/>
          <p:cNvSpPr/>
          <p:nvPr/>
        </p:nvSpPr>
        <p:spPr>
          <a:xfrm>
            <a:off x="5231130" y="2277745"/>
            <a:ext cx="2736000" cy="0"/>
          </a:xfrm>
          <a:prstGeom prst="line">
            <a:avLst/>
          </a:prstGeom>
          <a:ln w="28575" cap="flat" cmpd="sng">
            <a:solidFill>
              <a:srgbClr val="0000FF"/>
            </a:solidFill>
            <a:prstDash val="lgDash"/>
            <a:headEnd type="none" w="med" len="med"/>
            <a:tailEnd type="triangle" w="med" len="med"/>
          </a:ln>
        </p:spPr>
      </p:sp>
      <p:sp>
        <p:nvSpPr>
          <p:cNvPr id="6" name="直接连接符 5"/>
          <p:cNvSpPr/>
          <p:nvPr/>
        </p:nvSpPr>
        <p:spPr>
          <a:xfrm rot="5400000">
            <a:off x="6716968" y="3014918"/>
            <a:ext cx="0" cy="2556000"/>
          </a:xfrm>
          <a:prstGeom prst="line">
            <a:avLst/>
          </a:prstGeom>
          <a:ln w="19050" cap="flat" cmpd="sng">
            <a:solidFill>
              <a:srgbClr val="FF0000"/>
            </a:solidFill>
            <a:prstDash val="lgDash"/>
            <a:headEnd type="none" w="med" len="med"/>
            <a:tailEnd type="none" w="med" len="med"/>
          </a:ln>
        </p:spPr>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59"/>
                                        </p:tgtEl>
                                        <p:attrNameLst>
                                          <p:attrName>style.visibility</p:attrName>
                                        </p:attrNameLst>
                                      </p:cBhvr>
                                      <p:to>
                                        <p:strVal val="visible"/>
                                      </p:to>
                                    </p:set>
                                    <p:animEffect transition="in" filter="blinds(horizontal)">
                                      <p:cBhvr>
                                        <p:cTn id="7" dur="500"/>
                                        <p:tgtEl>
                                          <p:spTgt spid="317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1768"/>
                                        </p:tgtEl>
                                        <p:attrNameLst>
                                          <p:attrName>style.visibility</p:attrName>
                                        </p:attrNameLst>
                                      </p:cBhvr>
                                      <p:to>
                                        <p:strVal val="visible"/>
                                      </p:to>
                                    </p:set>
                                    <p:animEffect transition="in" filter="wipe(up)">
                                      <p:cBhvr>
                                        <p:cTn id="17" dur="500"/>
                                        <p:tgtEl>
                                          <p:spTgt spid="31768"/>
                                        </p:tgtEl>
                                      </p:cBhvr>
                                    </p:animEffect>
                                  </p:childTnLst>
                                </p:cTn>
                              </p:par>
                            </p:childTnLst>
                          </p:cTn>
                        </p:par>
                        <p:par>
                          <p:cTn id="18" fill="hold">
                            <p:stCondLst>
                              <p:cond delay="500"/>
                            </p:stCondLst>
                            <p:childTnLst>
                              <p:par>
                                <p:cTn id="19" presetID="22" presetClass="entr" presetSubtype="2"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right)">
                                      <p:cBhvr>
                                        <p:cTn id="21" dur="500"/>
                                        <p:tgtEl>
                                          <p:spTgt spid="6"/>
                                        </p:tgtEl>
                                      </p:cBhvr>
                                    </p:animEffect>
                                  </p:childTnLst>
                                </p:cTn>
                              </p:par>
                            </p:childTnLst>
                          </p:cTn>
                        </p:par>
                        <p:par>
                          <p:cTn id="22" fill="hold">
                            <p:stCondLst>
                              <p:cond delay="1000"/>
                            </p:stCondLst>
                            <p:childTnLst>
                              <p:par>
                                <p:cTn id="23" presetID="22" presetClass="entr" presetSubtype="4" fill="hold" nodeType="afterEffect">
                                  <p:stCondLst>
                                    <p:cond delay="0"/>
                                  </p:stCondLst>
                                  <p:childTnLst>
                                    <p:set>
                                      <p:cBhvr>
                                        <p:cTn id="24" dur="1" fill="hold">
                                          <p:stCondLst>
                                            <p:cond delay="0"/>
                                          </p:stCondLst>
                                        </p:cTn>
                                        <p:tgtEl>
                                          <p:spTgt spid="31769"/>
                                        </p:tgtEl>
                                        <p:attrNameLst>
                                          <p:attrName>style.visibility</p:attrName>
                                        </p:attrNameLst>
                                      </p:cBhvr>
                                      <p:to>
                                        <p:strVal val="visible"/>
                                      </p:to>
                                    </p:set>
                                    <p:animEffect transition="in" filter="wipe(down)">
                                      <p:cBhvr>
                                        <p:cTn id="25" dur="500"/>
                                        <p:tgtEl>
                                          <p:spTgt spid="3176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1748"/>
                                        </p:tgtEl>
                                        <p:attrNameLst>
                                          <p:attrName>style.visibility</p:attrName>
                                        </p:attrNameLst>
                                      </p:cBhvr>
                                      <p:to>
                                        <p:strVal val="visible"/>
                                      </p:to>
                                    </p:set>
                                    <p:animEffect transition="in" filter="blinds(horizontal)">
                                      <p:cBhvr>
                                        <p:cTn id="30" dur="500"/>
                                        <p:tgtEl>
                                          <p:spTgt spid="3174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1752"/>
                                        </p:tgtEl>
                                        <p:attrNameLst>
                                          <p:attrName>style.visibility</p:attrName>
                                        </p:attrNameLst>
                                      </p:cBhvr>
                                      <p:to>
                                        <p:strVal val="visible"/>
                                      </p:to>
                                    </p:set>
                                    <p:animEffect transition="in" filter="wipe(left)">
                                      <p:cBhvr>
                                        <p:cTn id="35" dur="500"/>
                                        <p:tgtEl>
                                          <p:spTgt spid="3175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1763"/>
                                        </p:tgtEl>
                                        <p:attrNameLst>
                                          <p:attrName>style.visibility</p:attrName>
                                        </p:attrNameLst>
                                      </p:cBhvr>
                                      <p:to>
                                        <p:strVal val="visible"/>
                                      </p:to>
                                    </p:set>
                                    <p:animEffect transition="in" filter="wipe(left)">
                                      <p:cBhvr>
                                        <p:cTn id="40" dur="500"/>
                                        <p:tgtEl>
                                          <p:spTgt spid="3176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1760"/>
                                        </p:tgtEl>
                                        <p:attrNameLst>
                                          <p:attrName>style.visibility</p:attrName>
                                        </p:attrNameLst>
                                      </p:cBhvr>
                                      <p:to>
                                        <p:strVal val="visible"/>
                                      </p:to>
                                    </p:set>
                                    <p:animEffect transition="in" filter="wipe(left)">
                                      <p:cBhvr>
                                        <p:cTn id="45" dur="500"/>
                                        <p:tgtEl>
                                          <p:spTgt spid="3176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blinds(horizontal)">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blinds(horizontal)">
                                      <p:cBhvr>
                                        <p:cTn id="5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2771" name="对象 32770"/>
          <p:cNvGraphicFramePr/>
          <p:nvPr/>
        </p:nvGraphicFramePr>
        <p:xfrm>
          <a:off x="5145723" y="1702118"/>
          <a:ext cx="3200400" cy="2332037"/>
        </p:xfrm>
        <a:graphic>
          <a:graphicData uri="http://schemas.openxmlformats.org/presentationml/2006/ole">
            <mc:AlternateContent xmlns:mc="http://schemas.openxmlformats.org/markup-compatibility/2006">
              <mc:Choice xmlns:v="urn:schemas-microsoft-com:vml" Requires="v">
                <p:oleObj spid="_x0000_s3326" name="" r:id="rId1" imgW="9058275" imgH="6600825" progId="MSPhotoEd.3">
                  <p:embed/>
                </p:oleObj>
              </mc:Choice>
              <mc:Fallback>
                <p:oleObj name="" r:id="rId1" imgW="9058275" imgH="6600825" progId="MSPhotoEd.3">
                  <p:embed/>
                  <p:pic>
                    <p:nvPicPr>
                      <p:cNvPr id="0" name="图片 3325"/>
                      <p:cNvPicPr/>
                      <p:nvPr/>
                    </p:nvPicPr>
                    <p:blipFill>
                      <a:blip r:embed="rId2"/>
                      <a:stretch>
                        <a:fillRect/>
                      </a:stretch>
                    </p:blipFill>
                    <p:spPr>
                      <a:xfrm>
                        <a:off x="5145723" y="1702118"/>
                        <a:ext cx="3200400" cy="2332037"/>
                      </a:xfrm>
                      <a:prstGeom prst="rect">
                        <a:avLst/>
                      </a:prstGeom>
                      <a:noFill/>
                      <a:ln w="38100">
                        <a:noFill/>
                        <a:miter/>
                      </a:ln>
                    </p:spPr>
                  </p:pic>
                </p:oleObj>
              </mc:Fallback>
            </mc:AlternateContent>
          </a:graphicData>
        </a:graphic>
      </p:graphicFrame>
      <p:graphicFrame>
        <p:nvGraphicFramePr>
          <p:cNvPr id="32772" name="对象 32771"/>
          <p:cNvGraphicFramePr/>
          <p:nvPr/>
        </p:nvGraphicFramePr>
        <p:xfrm>
          <a:off x="4764723" y="1778318"/>
          <a:ext cx="304800" cy="304800"/>
        </p:xfrm>
        <a:graphic>
          <a:graphicData uri="http://schemas.openxmlformats.org/presentationml/2006/ole">
            <mc:AlternateContent xmlns:mc="http://schemas.openxmlformats.org/markup-compatibility/2006">
              <mc:Choice xmlns:v="urn:schemas-microsoft-com:vml" Requires="v">
                <p:oleObj spid="_x0000_s3329" name="" r:id="rId3" imgW="139700" imgH="139700" progId="Equation.3">
                  <p:embed/>
                </p:oleObj>
              </mc:Choice>
              <mc:Fallback>
                <p:oleObj name="" r:id="rId3" imgW="139700" imgH="139700" progId="Equation.3">
                  <p:embed/>
                  <p:pic>
                    <p:nvPicPr>
                      <p:cNvPr id="0" name="图片 3328"/>
                      <p:cNvPicPr/>
                      <p:nvPr/>
                    </p:nvPicPr>
                    <p:blipFill>
                      <a:blip r:embed="rId4"/>
                      <a:stretch>
                        <a:fillRect/>
                      </a:stretch>
                    </p:blipFill>
                    <p:spPr>
                      <a:xfrm>
                        <a:off x="4764723" y="1778318"/>
                        <a:ext cx="304800" cy="304800"/>
                      </a:xfrm>
                      <a:prstGeom prst="rect">
                        <a:avLst/>
                      </a:prstGeom>
                      <a:solidFill>
                        <a:srgbClr val="66FFFF"/>
                      </a:solidFill>
                      <a:ln w="38100">
                        <a:noFill/>
                        <a:miter/>
                      </a:ln>
                    </p:spPr>
                  </p:pic>
                </p:oleObj>
              </mc:Fallback>
            </mc:AlternateContent>
          </a:graphicData>
        </a:graphic>
      </p:graphicFrame>
      <p:graphicFrame>
        <p:nvGraphicFramePr>
          <p:cNvPr id="32773" name="对象 32772"/>
          <p:cNvGraphicFramePr/>
          <p:nvPr/>
        </p:nvGraphicFramePr>
        <p:xfrm>
          <a:off x="7736523" y="1854518"/>
          <a:ext cx="304800" cy="304800"/>
        </p:xfrm>
        <a:graphic>
          <a:graphicData uri="http://schemas.openxmlformats.org/presentationml/2006/ole">
            <mc:AlternateContent xmlns:mc="http://schemas.openxmlformats.org/markup-compatibility/2006">
              <mc:Choice xmlns:v="urn:schemas-microsoft-com:vml" Requires="v">
                <p:oleObj spid="_x0000_s3327" name="" r:id="rId5" imgW="139700" imgH="139700" progId="Equation.3">
                  <p:embed/>
                </p:oleObj>
              </mc:Choice>
              <mc:Fallback>
                <p:oleObj name="" r:id="rId5" imgW="139700" imgH="139700" progId="Equation.3">
                  <p:embed/>
                  <p:pic>
                    <p:nvPicPr>
                      <p:cNvPr id="0" name="图片 3326"/>
                      <p:cNvPicPr/>
                      <p:nvPr/>
                    </p:nvPicPr>
                    <p:blipFill>
                      <a:blip r:embed="rId4"/>
                      <a:stretch>
                        <a:fillRect/>
                      </a:stretch>
                    </p:blipFill>
                    <p:spPr>
                      <a:xfrm>
                        <a:off x="7736523" y="1854518"/>
                        <a:ext cx="304800" cy="304800"/>
                      </a:xfrm>
                      <a:prstGeom prst="rect">
                        <a:avLst/>
                      </a:prstGeom>
                      <a:solidFill>
                        <a:srgbClr val="66FFFF"/>
                      </a:solidFill>
                      <a:ln w="38100">
                        <a:noFill/>
                        <a:miter/>
                      </a:ln>
                    </p:spPr>
                  </p:pic>
                </p:oleObj>
              </mc:Fallback>
            </mc:AlternateContent>
          </a:graphicData>
        </a:graphic>
      </p:graphicFrame>
      <p:grpSp>
        <p:nvGrpSpPr>
          <p:cNvPr id="32774" name="组合 32773"/>
          <p:cNvGrpSpPr/>
          <p:nvPr/>
        </p:nvGrpSpPr>
        <p:grpSpPr>
          <a:xfrm>
            <a:off x="5060633" y="3069273"/>
            <a:ext cx="328613" cy="923925"/>
            <a:chOff x="2555" y="2069"/>
            <a:chExt cx="207" cy="582"/>
          </a:xfrm>
        </p:grpSpPr>
        <p:graphicFrame>
          <p:nvGraphicFramePr>
            <p:cNvPr id="32775" name="对象 32774"/>
            <p:cNvGraphicFramePr/>
            <p:nvPr/>
          </p:nvGraphicFramePr>
          <p:xfrm>
            <a:off x="2570" y="2069"/>
            <a:ext cx="192" cy="192"/>
          </p:xfrm>
          <a:graphic>
            <a:graphicData uri="http://schemas.openxmlformats.org/presentationml/2006/ole">
              <mc:AlternateContent xmlns:mc="http://schemas.openxmlformats.org/markup-compatibility/2006">
                <mc:Choice xmlns:v="urn:schemas-microsoft-com:vml" Requires="v">
                  <p:oleObj spid="_x0000_s3324" name="" r:id="rId6" imgW="139700" imgH="139700" progId="Equation.3">
                    <p:embed/>
                  </p:oleObj>
                </mc:Choice>
                <mc:Fallback>
                  <p:oleObj name="" r:id="rId6" imgW="139700" imgH="139700" progId="Equation.3">
                    <p:embed/>
                    <p:pic>
                      <p:nvPicPr>
                        <p:cNvPr id="0" name="图片 3323"/>
                        <p:cNvPicPr/>
                        <p:nvPr/>
                      </p:nvPicPr>
                      <p:blipFill>
                        <a:blip r:embed="rId4"/>
                        <a:stretch>
                          <a:fillRect/>
                        </a:stretch>
                      </p:blipFill>
                      <p:spPr>
                        <a:xfrm>
                          <a:off x="2570" y="2069"/>
                          <a:ext cx="192" cy="192"/>
                        </a:xfrm>
                        <a:prstGeom prst="rect">
                          <a:avLst/>
                        </a:prstGeom>
                        <a:noFill/>
                        <a:ln w="38100">
                          <a:noFill/>
                          <a:miter/>
                        </a:ln>
                      </p:spPr>
                    </p:pic>
                  </p:oleObj>
                </mc:Fallback>
              </mc:AlternateContent>
            </a:graphicData>
          </a:graphic>
        </p:graphicFrame>
        <p:graphicFrame>
          <p:nvGraphicFramePr>
            <p:cNvPr id="32776" name="对象 32775"/>
            <p:cNvGraphicFramePr/>
            <p:nvPr/>
          </p:nvGraphicFramePr>
          <p:xfrm>
            <a:off x="2570" y="2549"/>
            <a:ext cx="172" cy="102"/>
          </p:xfrm>
          <a:graphic>
            <a:graphicData uri="http://schemas.openxmlformats.org/presentationml/2006/ole">
              <mc:AlternateContent xmlns:mc="http://schemas.openxmlformats.org/markup-compatibility/2006">
                <mc:Choice xmlns:v="urn:schemas-microsoft-com:vml" Requires="v">
                  <p:oleObj spid="_x0000_s3330" name="" r:id="rId7" imgW="126365" imgH="76200" progId="Equation.3">
                    <p:embed/>
                  </p:oleObj>
                </mc:Choice>
                <mc:Fallback>
                  <p:oleObj name="" r:id="rId7" imgW="126365" imgH="76200" progId="Equation.3">
                    <p:embed/>
                    <p:pic>
                      <p:nvPicPr>
                        <p:cNvPr id="0" name="图片 3329"/>
                        <p:cNvPicPr/>
                        <p:nvPr/>
                      </p:nvPicPr>
                      <p:blipFill>
                        <a:blip r:embed="rId8"/>
                        <a:stretch>
                          <a:fillRect/>
                        </a:stretch>
                      </p:blipFill>
                      <p:spPr>
                        <a:xfrm>
                          <a:off x="2570" y="2549"/>
                          <a:ext cx="172" cy="102"/>
                        </a:xfrm>
                        <a:prstGeom prst="rect">
                          <a:avLst/>
                        </a:prstGeom>
                        <a:noFill/>
                        <a:ln w="38100">
                          <a:noFill/>
                          <a:miter/>
                        </a:ln>
                      </p:spPr>
                    </p:pic>
                  </p:oleObj>
                </mc:Fallback>
              </mc:AlternateContent>
            </a:graphicData>
          </a:graphic>
        </p:graphicFrame>
        <p:graphicFrame>
          <p:nvGraphicFramePr>
            <p:cNvPr id="32777" name="对象 32776"/>
            <p:cNvGraphicFramePr/>
            <p:nvPr/>
          </p:nvGraphicFramePr>
          <p:xfrm>
            <a:off x="2555" y="2261"/>
            <a:ext cx="196" cy="241"/>
          </p:xfrm>
          <a:graphic>
            <a:graphicData uri="http://schemas.openxmlformats.org/presentationml/2006/ole">
              <mc:AlternateContent xmlns:mc="http://schemas.openxmlformats.org/markup-compatibility/2006">
                <mc:Choice xmlns:v="urn:schemas-microsoft-com:vml" Requires="v">
                  <p:oleObj spid="_x0000_s3322" name="" r:id="rId9" imgW="177165" imgH="215900" progId="Equation.3">
                    <p:embed/>
                  </p:oleObj>
                </mc:Choice>
                <mc:Fallback>
                  <p:oleObj name="" r:id="rId9" imgW="177165" imgH="215900" progId="Equation.3">
                    <p:embed/>
                    <p:pic>
                      <p:nvPicPr>
                        <p:cNvPr id="0" name="图片 3321"/>
                        <p:cNvPicPr/>
                        <p:nvPr/>
                      </p:nvPicPr>
                      <p:blipFill>
                        <a:blip r:embed="rId10"/>
                        <a:stretch>
                          <a:fillRect/>
                        </a:stretch>
                      </p:blipFill>
                      <p:spPr>
                        <a:xfrm>
                          <a:off x="2555" y="2261"/>
                          <a:ext cx="196" cy="241"/>
                        </a:xfrm>
                        <a:prstGeom prst="rect">
                          <a:avLst/>
                        </a:prstGeom>
                        <a:noFill/>
                        <a:ln w="38100">
                          <a:noFill/>
                          <a:miter/>
                        </a:ln>
                      </p:spPr>
                    </p:pic>
                  </p:oleObj>
                </mc:Fallback>
              </mc:AlternateContent>
            </a:graphicData>
          </a:graphic>
        </p:graphicFrame>
      </p:grpSp>
      <p:graphicFrame>
        <p:nvGraphicFramePr>
          <p:cNvPr id="32778" name="对象 32777"/>
          <p:cNvGraphicFramePr/>
          <p:nvPr/>
        </p:nvGraphicFramePr>
        <p:xfrm>
          <a:off x="2047240" y="5228908"/>
          <a:ext cx="1905000" cy="536575"/>
        </p:xfrm>
        <a:graphic>
          <a:graphicData uri="http://schemas.openxmlformats.org/presentationml/2006/ole">
            <mc:AlternateContent xmlns:mc="http://schemas.openxmlformats.org/markup-compatibility/2006">
              <mc:Choice xmlns:v="urn:schemas-microsoft-com:vml" Requires="v">
                <p:oleObj spid="_x0000_s3331" name="" r:id="rId11" imgW="760730" imgH="215900" progId="Equation.3">
                  <p:embed/>
                </p:oleObj>
              </mc:Choice>
              <mc:Fallback>
                <p:oleObj name="" r:id="rId11" imgW="760730" imgH="215900" progId="Equation.3">
                  <p:embed/>
                  <p:pic>
                    <p:nvPicPr>
                      <p:cNvPr id="0" name="图片 3330"/>
                      <p:cNvPicPr/>
                      <p:nvPr/>
                    </p:nvPicPr>
                    <p:blipFill>
                      <a:blip r:embed="rId12"/>
                      <a:stretch>
                        <a:fillRect/>
                      </a:stretch>
                    </p:blipFill>
                    <p:spPr>
                      <a:xfrm>
                        <a:off x="2047240" y="5228908"/>
                        <a:ext cx="1905000" cy="536575"/>
                      </a:xfrm>
                      <a:prstGeom prst="rect">
                        <a:avLst/>
                      </a:prstGeom>
                      <a:solidFill>
                        <a:srgbClr val="CCFFFF"/>
                      </a:solidFill>
                      <a:ln w="9525" cap="flat" cmpd="sng">
                        <a:solidFill>
                          <a:srgbClr val="FF0000"/>
                        </a:solidFill>
                        <a:prstDash val="solid"/>
                        <a:miter/>
                        <a:headEnd type="none" w="med" len="med"/>
                        <a:tailEnd type="none" w="med" len="med"/>
                      </a:ln>
                    </p:spPr>
                  </p:pic>
                </p:oleObj>
              </mc:Fallback>
            </mc:AlternateContent>
          </a:graphicData>
        </a:graphic>
      </p:graphicFrame>
      <p:grpSp>
        <p:nvGrpSpPr>
          <p:cNvPr id="32779" name="组合 32778"/>
          <p:cNvGrpSpPr/>
          <p:nvPr/>
        </p:nvGrpSpPr>
        <p:grpSpPr>
          <a:xfrm>
            <a:off x="5983923" y="2387918"/>
            <a:ext cx="1600200" cy="1219200"/>
            <a:chOff x="3696" y="1584"/>
            <a:chExt cx="1008" cy="768"/>
          </a:xfrm>
        </p:grpSpPr>
        <p:sp>
          <p:nvSpPr>
            <p:cNvPr id="32780" name="直接连接符 32779"/>
            <p:cNvSpPr/>
            <p:nvPr/>
          </p:nvSpPr>
          <p:spPr>
            <a:xfrm>
              <a:off x="4704" y="1584"/>
              <a:ext cx="0" cy="336"/>
            </a:xfrm>
            <a:prstGeom prst="line">
              <a:avLst/>
            </a:prstGeom>
            <a:ln w="28575" cap="flat" cmpd="sng">
              <a:solidFill>
                <a:srgbClr val="FF3300"/>
              </a:solidFill>
              <a:prstDash val="dash"/>
              <a:headEnd type="none" w="med" len="med"/>
              <a:tailEnd type="none" w="med" len="med"/>
            </a:ln>
          </p:spPr>
        </p:sp>
        <p:sp>
          <p:nvSpPr>
            <p:cNvPr id="32781" name="直接连接符 32780"/>
            <p:cNvSpPr/>
            <p:nvPr/>
          </p:nvSpPr>
          <p:spPr>
            <a:xfrm flipH="1">
              <a:off x="3696" y="1920"/>
              <a:ext cx="1008" cy="0"/>
            </a:xfrm>
            <a:prstGeom prst="line">
              <a:avLst/>
            </a:prstGeom>
            <a:ln w="28575" cap="flat" cmpd="sng">
              <a:solidFill>
                <a:srgbClr val="FF3300"/>
              </a:solidFill>
              <a:prstDash val="dash"/>
              <a:headEnd type="none" w="med" len="med"/>
              <a:tailEnd type="none" w="med" len="med"/>
            </a:ln>
          </p:spPr>
        </p:sp>
        <p:sp>
          <p:nvSpPr>
            <p:cNvPr id="32782" name="直接连接符 32781"/>
            <p:cNvSpPr/>
            <p:nvPr/>
          </p:nvSpPr>
          <p:spPr>
            <a:xfrm>
              <a:off x="3696" y="1920"/>
              <a:ext cx="0" cy="432"/>
            </a:xfrm>
            <a:prstGeom prst="line">
              <a:avLst/>
            </a:prstGeom>
            <a:ln w="28575" cap="flat" cmpd="sng">
              <a:solidFill>
                <a:srgbClr val="FF3300"/>
              </a:solidFill>
              <a:prstDash val="dash"/>
              <a:headEnd type="none" w="med" len="med"/>
              <a:tailEnd type="triangle" w="med" len="med"/>
            </a:ln>
          </p:spPr>
        </p:sp>
      </p:grpSp>
      <p:sp>
        <p:nvSpPr>
          <p:cNvPr id="32783" name="文本框 32782"/>
          <p:cNvSpPr txBox="1"/>
          <p:nvPr/>
        </p:nvSpPr>
        <p:spPr>
          <a:xfrm>
            <a:off x="250825" y="1700530"/>
            <a:ext cx="4051935" cy="829945"/>
          </a:xfrm>
          <a:prstGeom prst="rect">
            <a:avLst/>
          </a:prstGeom>
          <a:solidFill>
            <a:srgbClr val="FFFFCC"/>
          </a:solidFill>
          <a:ln w="9525" cap="flat" cmpd="sng">
            <a:solidFill>
              <a:srgbClr val="FF3300"/>
            </a:solidFill>
            <a:prstDash val="solid"/>
            <a:miter/>
            <a:headEnd type="none" w="med" len="med"/>
            <a:tailEnd type="none" w="med" len="med"/>
          </a:ln>
        </p:spPr>
        <p:txBody>
          <a:bodyPr wrap="square">
            <a:spAutoFit/>
          </a:bodyPr>
          <a:p>
            <a:pPr algn="ctr">
              <a:spcBef>
                <a:spcPct val="50000"/>
              </a:spcBef>
            </a:pPr>
            <a:r>
              <a:rPr lang="zh-CN" altLang="en-US" sz="2400" b="1" dirty="0">
                <a:solidFill>
                  <a:srgbClr val="003300"/>
                </a:solidFill>
                <a:latin typeface="+mn-ea"/>
                <a:ea typeface="+mn-ea"/>
              </a:rPr>
              <a:t>反馈量是仅仅决定于输出量的物理量，与输入量无关。</a:t>
            </a:r>
            <a:endParaRPr lang="zh-CN" altLang="en-US" sz="2400" b="1" dirty="0">
              <a:solidFill>
                <a:srgbClr val="003300"/>
              </a:solidFill>
              <a:latin typeface="+mn-ea"/>
              <a:ea typeface="+mn-ea"/>
            </a:endParaRPr>
          </a:p>
        </p:txBody>
      </p:sp>
      <p:graphicFrame>
        <p:nvGraphicFramePr>
          <p:cNvPr id="32784" name="对象 32783"/>
          <p:cNvGraphicFramePr/>
          <p:nvPr/>
        </p:nvGraphicFramePr>
        <p:xfrm>
          <a:off x="2047240" y="4072573"/>
          <a:ext cx="2287905" cy="971550"/>
        </p:xfrm>
        <a:graphic>
          <a:graphicData uri="http://schemas.openxmlformats.org/presentationml/2006/ole">
            <mc:AlternateContent xmlns:mc="http://schemas.openxmlformats.org/markup-compatibility/2006">
              <mc:Choice xmlns:v="urn:schemas-microsoft-com:vml" Requires="v">
                <p:oleObj spid="_x0000_s3328" name="" r:id="rId13" imgW="1016000" imgH="431800" progId="Equation.3">
                  <p:embed/>
                </p:oleObj>
              </mc:Choice>
              <mc:Fallback>
                <p:oleObj name="" r:id="rId13" imgW="1016000" imgH="431800" progId="Equation.3">
                  <p:embed/>
                  <p:pic>
                    <p:nvPicPr>
                      <p:cNvPr id="0" name="图片 3327"/>
                      <p:cNvPicPr/>
                      <p:nvPr/>
                    </p:nvPicPr>
                    <p:blipFill>
                      <a:blip r:embed="rId14"/>
                      <a:stretch>
                        <a:fillRect/>
                      </a:stretch>
                    </p:blipFill>
                    <p:spPr>
                      <a:xfrm>
                        <a:off x="2047240" y="4072573"/>
                        <a:ext cx="2287905" cy="971550"/>
                      </a:xfrm>
                      <a:prstGeom prst="rect">
                        <a:avLst/>
                      </a:prstGeom>
                      <a:solidFill>
                        <a:srgbClr val="CCFFFF"/>
                      </a:solidFill>
                      <a:ln w="9525" cap="flat" cmpd="sng">
                        <a:solidFill>
                          <a:srgbClr val="FF0000"/>
                        </a:solidFill>
                        <a:prstDash val="solid"/>
                        <a:miter/>
                        <a:headEnd type="none" w="med" len="med"/>
                        <a:tailEnd type="none" w="med" len="med"/>
                      </a:ln>
                    </p:spPr>
                  </p:pic>
                </p:oleObj>
              </mc:Fallback>
            </mc:AlternateContent>
          </a:graphicData>
        </a:graphic>
      </p:graphicFrame>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2" name="文本框 1"/>
          <p:cNvSpPr txBox="1"/>
          <p:nvPr>
            <p:custDataLst>
              <p:tags r:id="rId15"/>
            </p:custDataLst>
          </p:nvPr>
        </p:nvSpPr>
        <p:spPr>
          <a:xfrm>
            <a:off x="250825" y="2708910"/>
            <a:ext cx="4051935" cy="1198880"/>
          </a:xfrm>
          <a:prstGeom prst="rect">
            <a:avLst/>
          </a:prstGeom>
          <a:solidFill>
            <a:srgbClr val="FFFFCC"/>
          </a:solidFill>
          <a:ln w="9525" cap="flat" cmpd="sng">
            <a:solidFill>
              <a:srgbClr val="FF3300"/>
            </a:solidFill>
            <a:prstDash val="solid"/>
            <a:miter/>
            <a:headEnd type="none" w="med" len="med"/>
            <a:tailEnd type="none" w="med" len="med"/>
          </a:ln>
        </p:spPr>
        <p:txBody>
          <a:bodyPr wrap="square">
            <a:spAutoFit/>
          </a:bodyPr>
          <a:p>
            <a:pPr algn="ctr">
              <a:spcBef>
                <a:spcPct val="50000"/>
              </a:spcBef>
            </a:pPr>
            <a:r>
              <a:rPr lang="zh-CN" altLang="en-US" sz="2400" b="1" dirty="0">
                <a:solidFill>
                  <a:srgbClr val="003300"/>
                </a:solidFill>
                <a:latin typeface="+mn-ea"/>
                <a:ea typeface="+mn-ea"/>
              </a:rPr>
              <a:t>在分析反馈极性时，可将输出量视为作用于反馈网络的独立源。</a:t>
            </a:r>
            <a:endParaRPr lang="zh-CN" altLang="en-US" sz="2400" b="1" dirty="0">
              <a:solidFill>
                <a:srgbClr val="003300"/>
              </a:solidFill>
              <a:latin typeface="+mn-ea"/>
              <a:ea typeface="+mn-ea"/>
            </a:endParaRPr>
          </a:p>
        </p:txBody>
      </p:sp>
      <p:sp>
        <p:nvSpPr>
          <p:cNvPr id="23558" name="线形标注 1 23557"/>
          <p:cNvSpPr/>
          <p:nvPr>
            <p:custDataLst>
              <p:tags r:id="rId16"/>
            </p:custDataLst>
          </p:nvPr>
        </p:nvSpPr>
        <p:spPr>
          <a:xfrm>
            <a:off x="5723890" y="4703445"/>
            <a:ext cx="2881630" cy="1541780"/>
          </a:xfrm>
          <a:prstGeom prst="borderCallout1">
            <a:avLst>
              <a:gd name="adj1" fmla="val 13634"/>
              <a:gd name="adj2" fmla="val -1852"/>
              <a:gd name="adj3" fmla="val -63467"/>
              <a:gd name="adj4" fmla="val -13797"/>
            </a:avLst>
          </a:prstGeom>
          <a:solidFill>
            <a:srgbClr val="66FFFF"/>
          </a:solidFill>
          <a:ln w="19050" cap="flat" cmpd="sng">
            <a:solidFill>
              <a:srgbClr val="FF0000"/>
            </a:solidFill>
            <a:prstDash val="solid"/>
            <a:miter/>
            <a:headEnd type="none" w="med" len="med"/>
            <a:tailEnd type="none" w="med" len="med"/>
          </a:ln>
        </p:spPr>
        <p:txBody>
          <a:bodyPr/>
          <a:p>
            <a:r>
              <a:rPr lang="zh-CN" altLang="en-US" sz="2400" b="1" dirty="0">
                <a:latin typeface="Times New Roman" panose="02020603050405020304" pitchFamily="18" charset="0"/>
              </a:rPr>
              <a:t>反馈电压</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u</a:t>
            </a:r>
            <a:r>
              <a:rPr lang="en-US" altLang="zh-CN" sz="2400" b="1" baseline="-25000" dirty="0">
                <a:latin typeface="Times New Roman" panose="02020603050405020304" pitchFamily="18" charset="0"/>
              </a:rPr>
              <a:t>F </a:t>
            </a:r>
            <a:r>
              <a:rPr lang="zh-CN" altLang="en-US" sz="2400" b="1" dirty="0">
                <a:highlight>
                  <a:srgbClr val="FFFF00"/>
                </a:highlight>
                <a:latin typeface="Times New Roman" panose="02020603050405020304" pitchFamily="18" charset="0"/>
              </a:rPr>
              <a:t>不是</a:t>
            </a:r>
            <a:r>
              <a:rPr lang="en-US" altLang="zh-CN" sz="2400" b="1" dirty="0">
                <a:highlight>
                  <a:srgbClr val="FFFF00"/>
                </a:highlight>
                <a:latin typeface="Times New Roman" panose="02020603050405020304" pitchFamily="18" charset="0"/>
              </a:rPr>
              <a:t> </a:t>
            </a:r>
            <a:r>
              <a:rPr lang="en-US" altLang="zh-CN" sz="2400" b="1" i="1" dirty="0">
                <a:latin typeface="Times New Roman" panose="02020603050405020304" pitchFamily="18" charset="0"/>
              </a:rPr>
              <a:t>R</a:t>
            </a:r>
            <a:r>
              <a:rPr lang="en-US" altLang="zh-CN" sz="2400" b="1" baseline="-25000" dirty="0">
                <a:latin typeface="Times New Roman" panose="02020603050405020304" pitchFamily="18" charset="0"/>
              </a:rPr>
              <a:t>1</a:t>
            </a:r>
            <a:r>
              <a:rPr lang="zh-CN" altLang="en-US" sz="2400" b="1" dirty="0">
                <a:latin typeface="Times New Roman" panose="02020603050405020304" pitchFamily="18" charset="0"/>
              </a:rPr>
              <a:t>上的</a:t>
            </a:r>
            <a:r>
              <a:rPr lang="zh-CN" altLang="en-US" sz="2400" b="1" dirty="0">
                <a:highlight>
                  <a:srgbClr val="FFFF00"/>
                </a:highlight>
                <a:latin typeface="Times New Roman" panose="02020603050405020304" pitchFamily="18" charset="0"/>
              </a:rPr>
              <a:t>实际电压</a:t>
            </a:r>
            <a:r>
              <a:rPr lang="zh-CN" altLang="en-US" sz="2400" b="1" dirty="0">
                <a:latin typeface="Times New Roman" panose="02020603050405020304" pitchFamily="18" charset="0"/>
              </a:rPr>
              <a:t>，而只表示输出电压</a:t>
            </a:r>
            <a:r>
              <a:rPr lang="en-US" altLang="zh-CN" sz="2400" b="1" dirty="0">
                <a:latin typeface="Times New Roman" panose="02020603050405020304" pitchFamily="18" charset="0"/>
              </a:rPr>
              <a:t> </a:t>
            </a:r>
            <a:r>
              <a:rPr lang="en-US" altLang="zh-CN" sz="2400" b="1" i="1" dirty="0">
                <a:latin typeface="Times New Roman" panose="02020603050405020304" pitchFamily="18" charset="0"/>
                <a:sym typeface="+mn-ea"/>
              </a:rPr>
              <a:t>u</a:t>
            </a:r>
            <a:r>
              <a:rPr lang="en-US" altLang="zh-CN" sz="2400" b="1" baseline="-25000" dirty="0">
                <a:latin typeface="Times New Roman" panose="02020603050405020304" pitchFamily="18" charset="0"/>
                <a:sym typeface="+mn-ea"/>
              </a:rPr>
              <a:t>O </a:t>
            </a:r>
            <a:r>
              <a:rPr lang="zh-CN" altLang="en-US" sz="2400" b="1" dirty="0">
                <a:latin typeface="Times New Roman" panose="02020603050405020304" pitchFamily="18" charset="0"/>
              </a:rPr>
              <a:t>作用的结果。</a:t>
            </a:r>
            <a:endParaRPr lang="zh-CN" altLang="en-US" sz="2400" b="1" dirty="0">
              <a:latin typeface="Times New Roman" panose="02020603050405020304" pitchFamily="18" charset="0"/>
            </a:endParaRPr>
          </a:p>
        </p:txBody>
      </p:sp>
      <p:graphicFrame>
        <p:nvGraphicFramePr>
          <p:cNvPr id="10" name="对象 9"/>
          <p:cNvGraphicFramePr/>
          <p:nvPr>
            <p:custDataLst>
              <p:tags r:id="rId17"/>
            </p:custDataLst>
          </p:nvPr>
        </p:nvGraphicFramePr>
        <p:xfrm>
          <a:off x="5266373" y="2708593"/>
          <a:ext cx="304800" cy="304800"/>
        </p:xfrm>
        <a:graphic>
          <a:graphicData uri="http://schemas.openxmlformats.org/presentationml/2006/ole">
            <mc:AlternateContent xmlns:mc="http://schemas.openxmlformats.org/markup-compatibility/2006">
              <mc:Choice xmlns:v="urn:schemas-microsoft-com:vml" Requires="v">
                <p:oleObj spid="_x0000_s11" name="" r:id="rId18" imgW="139700" imgH="139700" progId="Equation.3">
                  <p:embed/>
                </p:oleObj>
              </mc:Choice>
              <mc:Fallback>
                <p:oleObj name="" r:id="rId18" imgW="139700" imgH="139700" progId="Equation.3">
                  <p:embed/>
                  <p:pic>
                    <p:nvPicPr>
                      <p:cNvPr id="0" name="图片 3326"/>
                      <p:cNvPicPr/>
                      <p:nvPr/>
                    </p:nvPicPr>
                    <p:blipFill>
                      <a:blip r:embed="rId4"/>
                      <a:stretch>
                        <a:fillRect/>
                      </a:stretch>
                    </p:blipFill>
                    <p:spPr>
                      <a:xfrm>
                        <a:off x="5266373" y="2708593"/>
                        <a:ext cx="304800" cy="304800"/>
                      </a:xfrm>
                      <a:prstGeom prst="rect">
                        <a:avLst/>
                      </a:prstGeom>
                      <a:solidFill>
                        <a:srgbClr val="66FFFF"/>
                      </a:solidFill>
                      <a:ln w="38100">
                        <a:noFill/>
                        <a:miter/>
                      </a:ln>
                    </p:spPr>
                  </p:pic>
                </p:oleObj>
              </mc:Fallback>
            </mc:AlternateContent>
          </a:graphicData>
        </a:graphic>
      </p:graphicFrame>
      <p:sp>
        <p:nvSpPr>
          <p:cNvPr id="4" name="文本框 3"/>
          <p:cNvSpPr txBox="1"/>
          <p:nvPr>
            <p:custDataLst>
              <p:tags r:id="rId19"/>
            </p:custDataLst>
          </p:nvPr>
        </p:nvSpPr>
        <p:spPr>
          <a:xfrm>
            <a:off x="322580" y="5314315"/>
            <a:ext cx="1764030" cy="460375"/>
          </a:xfrm>
          <a:prstGeom prst="rect">
            <a:avLst/>
          </a:prstGeom>
          <a:noFill/>
          <a:ln w="9525">
            <a:noFill/>
          </a:ln>
        </p:spPr>
        <p:txBody>
          <a:bodyPr wrap="square">
            <a:spAutoFit/>
          </a:bodyPr>
          <a:p>
            <a:pPr algn="l">
              <a:spcBef>
                <a:spcPct val="50000"/>
              </a:spcBef>
            </a:pPr>
            <a:r>
              <a:rPr lang="zh-CN" altLang="en-US" sz="2400" b="1" dirty="0">
                <a:latin typeface="Times New Roman" panose="02020603050405020304" pitchFamily="18" charset="0"/>
              </a:rPr>
              <a:t>净输入量：</a:t>
            </a:r>
            <a:endParaRPr lang="zh-CN" altLang="en-US" sz="2400" b="1">
              <a:latin typeface="Times New Roman" panose="02020603050405020304" pitchFamily="18" charset="0"/>
            </a:endParaRPr>
          </a:p>
        </p:txBody>
      </p:sp>
      <p:sp>
        <p:nvSpPr>
          <p:cNvPr id="5" name="文本框 4"/>
          <p:cNvSpPr txBox="1"/>
          <p:nvPr>
            <p:custDataLst>
              <p:tags r:id="rId20"/>
            </p:custDataLst>
          </p:nvPr>
        </p:nvSpPr>
        <p:spPr>
          <a:xfrm>
            <a:off x="322580" y="4380865"/>
            <a:ext cx="1764030" cy="460375"/>
          </a:xfrm>
          <a:prstGeom prst="rect">
            <a:avLst/>
          </a:prstGeom>
          <a:noFill/>
          <a:ln w="9525">
            <a:noFill/>
          </a:ln>
        </p:spPr>
        <p:txBody>
          <a:bodyPr wrap="square">
            <a:spAutoFit/>
          </a:bodyPr>
          <a:p>
            <a:pPr algn="l">
              <a:spcBef>
                <a:spcPct val="50000"/>
              </a:spcBef>
            </a:pPr>
            <a:r>
              <a:rPr lang="zh-CN" altLang="en-US" sz="2400" b="1" dirty="0">
                <a:latin typeface="Times New Roman" panose="02020603050405020304" pitchFamily="18" charset="0"/>
              </a:rPr>
              <a:t>反馈量：</a:t>
            </a:r>
            <a:endParaRPr lang="zh-CN" altLang="en-US" sz="2400" b="1">
              <a:latin typeface="Times New Roman" panose="02020603050405020304" pitchFamily="18" charset="0"/>
            </a:endParaRPr>
          </a:p>
        </p:txBody>
      </p:sp>
      <p:sp>
        <p:nvSpPr>
          <p:cNvPr id="31746" name="标题 31745"/>
          <p:cNvSpPr>
            <a:spLocks noGrp="1"/>
          </p:cNvSpPr>
          <p:nvPr>
            <p:ph type="title"/>
            <p:custDataLst>
              <p:tags r:id="rId21"/>
            </p:custDataLst>
          </p:nvPr>
        </p:nvSpPr>
        <p:spPr>
          <a:xfrm>
            <a:off x="323850" y="764858"/>
            <a:ext cx="6553200" cy="609600"/>
          </a:xfrm>
        </p:spPr>
        <p:txBody>
          <a:bodyPr anchor="ctr" anchorCtr="0"/>
          <a:p>
            <a:pPr algn="l">
              <a:lnSpc>
                <a:spcPct val="130000"/>
              </a:lnSpc>
              <a:spcBef>
                <a:spcPct val="50000"/>
              </a:spcBef>
              <a:buClrTx/>
              <a:buSzTx/>
              <a:buFontTx/>
            </a:pPr>
            <a:r>
              <a:rPr kumimoji="1" lang="zh-CN" altLang="en-US" sz="2800" u="sng" dirty="0" smtClean="0">
                <a:solidFill>
                  <a:srgbClr val="0000FF"/>
                </a:solidFill>
                <a:latin typeface="黑体" panose="02010609060101010101" pitchFamily="2" charset="-122"/>
                <a:ea typeface="黑体" panose="02010609060101010101" pitchFamily="2" charset="-122"/>
                <a:cs typeface="+mn-cs"/>
              </a:rPr>
              <a:t>正、负反馈（反馈极性）的判断</a:t>
            </a:r>
            <a:r>
              <a:rPr kumimoji="1" lang="en-US" altLang="zh-CN" sz="2800" u="sng" dirty="0" smtClean="0">
                <a:solidFill>
                  <a:srgbClr val="0000FF"/>
                </a:solidFill>
                <a:latin typeface="黑体" panose="02010609060101010101" pitchFamily="2" charset="-122"/>
                <a:ea typeface="黑体" panose="02010609060101010101" pitchFamily="2" charset="-122"/>
                <a:cs typeface="+mn-cs"/>
              </a:rPr>
              <a:t>-2</a:t>
            </a:r>
            <a:endParaRPr kumimoji="1" lang="en-US" altLang="zh-CN" sz="2800" u="sng" dirty="0" smtClean="0">
              <a:solidFill>
                <a:srgbClr val="0000FF"/>
              </a:solidFill>
              <a:latin typeface="黑体" panose="02010609060101010101" pitchFamily="2" charset="-122"/>
              <a:ea typeface="黑体" panose="02010609060101010101" pitchFamily="2" charset="-122"/>
              <a:cs typeface="+mn-cs"/>
            </a:endParaRPr>
          </a:p>
        </p:txBody>
      </p:sp>
      <p:sp>
        <p:nvSpPr>
          <p:cNvPr id="34839" name="文本框 34838"/>
          <p:cNvSpPr txBox="1"/>
          <p:nvPr>
            <p:custDataLst>
              <p:tags r:id="rId22"/>
            </p:custDataLst>
          </p:nvPr>
        </p:nvSpPr>
        <p:spPr>
          <a:xfrm>
            <a:off x="1691640" y="5950585"/>
            <a:ext cx="2854960" cy="829945"/>
          </a:xfrm>
          <a:prstGeom prst="rect">
            <a:avLst/>
          </a:prstGeom>
          <a:solidFill>
            <a:srgbClr val="CCFFFF"/>
          </a:solidFill>
          <a:ln w="9525" cap="flat" cmpd="sng">
            <a:solidFill>
              <a:srgbClr val="FF0000"/>
            </a:solidFill>
            <a:prstDash val="solid"/>
            <a:miter/>
            <a:headEnd type="none" w="med" len="med"/>
            <a:tailEnd type="none" w="med" len="med"/>
          </a:ln>
        </p:spPr>
        <p:txBody>
          <a:bodyPr wrap="square">
            <a:spAutoFit/>
          </a:bodyPr>
          <a:p>
            <a:pPr algn="ctr"/>
            <a:r>
              <a:rPr lang="zh-CN" altLang="en-US" sz="2400" b="1" dirty="0">
                <a:latin typeface="Times New Roman" panose="02020603050405020304" pitchFamily="18" charset="0"/>
              </a:rPr>
              <a:t>净输入电压减小，</a:t>
            </a:r>
            <a:endParaRPr lang="zh-CN" altLang="en-US" sz="2400" b="1" dirty="0">
              <a:latin typeface="Times New Roman" panose="02020603050405020304" pitchFamily="18" charset="0"/>
            </a:endParaRPr>
          </a:p>
          <a:p>
            <a:pPr algn="ctr"/>
            <a:r>
              <a:rPr lang="zh-CN" altLang="en-US" sz="2400" b="1" dirty="0">
                <a:latin typeface="Times New Roman" panose="02020603050405020304" pitchFamily="18" charset="0"/>
              </a:rPr>
              <a:t>引入了</a:t>
            </a:r>
            <a:r>
              <a:rPr lang="zh-CN" altLang="en-US" sz="2400" b="1" dirty="0">
                <a:solidFill>
                  <a:srgbClr val="FF0000"/>
                </a:solidFill>
                <a:latin typeface="Times New Roman" panose="02020603050405020304" pitchFamily="18" charset="0"/>
              </a:rPr>
              <a:t>负</a:t>
            </a:r>
            <a:r>
              <a:rPr lang="zh-CN" altLang="en-US" sz="2400" b="1" dirty="0">
                <a:latin typeface="Times New Roman" panose="02020603050405020304" pitchFamily="18" charset="0"/>
              </a:rPr>
              <a:t>反馈</a:t>
            </a:r>
            <a:endParaRPr lang="zh-CN" altLang="en-US" sz="240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blinds(horizontal)">
                                      <p:cBhvr>
                                        <p:cTn id="7" dur="500"/>
                                        <p:tgtEl>
                                          <p:spTgt spid="327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773"/>
                                        </p:tgtEl>
                                        <p:attrNameLst>
                                          <p:attrName>style.visibility</p:attrName>
                                        </p:attrNameLst>
                                      </p:cBhvr>
                                      <p:to>
                                        <p:strVal val="visible"/>
                                      </p:to>
                                    </p:set>
                                    <p:animEffect transition="in" filter="blinds(horizontal)">
                                      <p:cBhvr>
                                        <p:cTn id="12" dur="500"/>
                                        <p:tgtEl>
                                          <p:spTgt spid="327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2779"/>
                                        </p:tgtEl>
                                        <p:attrNameLst>
                                          <p:attrName>style.visibility</p:attrName>
                                        </p:attrNameLst>
                                      </p:cBhvr>
                                      <p:to>
                                        <p:strVal val="visible"/>
                                      </p:to>
                                    </p:set>
                                    <p:animEffect transition="in" filter="wipe(up)">
                                      <p:cBhvr>
                                        <p:cTn id="17" dur="500"/>
                                        <p:tgtEl>
                                          <p:spTgt spid="3277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774"/>
                                        </p:tgtEl>
                                        <p:attrNameLst>
                                          <p:attrName>style.visibility</p:attrName>
                                        </p:attrNameLst>
                                      </p:cBhvr>
                                      <p:to>
                                        <p:strVal val="visible"/>
                                      </p:to>
                                    </p:set>
                                    <p:animEffect transition="in" filter="blinds(horizontal)">
                                      <p:cBhvr>
                                        <p:cTn id="22" dur="500"/>
                                        <p:tgtEl>
                                          <p:spTgt spid="3277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2784"/>
                                        </p:tgtEl>
                                        <p:attrNameLst>
                                          <p:attrName>style.visibility</p:attrName>
                                        </p:attrNameLst>
                                      </p:cBhvr>
                                      <p:to>
                                        <p:strVal val="visible"/>
                                      </p:to>
                                    </p:set>
                                    <p:animEffect transition="in" filter="blinds(horizontal)">
                                      <p:cBhvr>
                                        <p:cTn id="37" dur="500"/>
                                        <p:tgtEl>
                                          <p:spTgt spid="3278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558"/>
                                        </p:tgtEl>
                                        <p:attrNameLst>
                                          <p:attrName>style.visibility</p:attrName>
                                        </p:attrNameLst>
                                      </p:cBhvr>
                                      <p:to>
                                        <p:strVal val="visible"/>
                                      </p:to>
                                    </p:set>
                                    <p:animEffect transition="in" filter="blinds(horizontal)">
                                      <p:cBhvr>
                                        <p:cTn id="42" dur="500"/>
                                        <p:tgtEl>
                                          <p:spTgt spid="2355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2778"/>
                                        </p:tgtEl>
                                        <p:attrNameLst>
                                          <p:attrName>style.visibility</p:attrName>
                                        </p:attrNameLst>
                                      </p:cBhvr>
                                      <p:to>
                                        <p:strVal val="visible"/>
                                      </p:to>
                                    </p:set>
                                    <p:animEffect transition="in" filter="blinds(horizontal)">
                                      <p:cBhvr>
                                        <p:cTn id="57" dur="500"/>
                                        <p:tgtEl>
                                          <p:spTgt spid="3277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4839"/>
                                        </p:tgtEl>
                                        <p:attrNameLst>
                                          <p:attrName>style.visibility</p:attrName>
                                        </p:attrNameLst>
                                      </p:cBhvr>
                                      <p:to>
                                        <p:strVal val="visible"/>
                                      </p:to>
                                    </p:set>
                                    <p:animEffect transition="in" filter="blinds(horizontal)">
                                      <p:cBhvr>
                                        <p:cTn id="62" dur="500"/>
                                        <p:tgtEl>
                                          <p:spTgt spid="34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3558" grpId="0" bldLvl="0" animBg="1"/>
      <p:bldP spid="4" grpId="0"/>
      <p:bldP spid="5" grpId="0"/>
      <p:bldP spid="34839"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4818" name="对象 34817"/>
          <p:cNvGraphicFramePr/>
          <p:nvPr/>
        </p:nvGraphicFramePr>
        <p:xfrm>
          <a:off x="5362258" y="1341438"/>
          <a:ext cx="3200400" cy="2151062"/>
        </p:xfrm>
        <a:graphic>
          <a:graphicData uri="http://schemas.openxmlformats.org/presentationml/2006/ole">
            <mc:AlternateContent xmlns:mc="http://schemas.openxmlformats.org/markup-compatibility/2006">
              <mc:Choice xmlns:v="urn:schemas-microsoft-com:vml" Requires="v">
                <p:oleObj spid="_x0000_s3320" name="" r:id="rId1" imgW="10448925" imgH="7019925" progId="MSPhotoEd.3">
                  <p:embed/>
                </p:oleObj>
              </mc:Choice>
              <mc:Fallback>
                <p:oleObj name="" r:id="rId1" imgW="10448925" imgH="7019925" progId="MSPhotoEd.3">
                  <p:embed/>
                  <p:pic>
                    <p:nvPicPr>
                      <p:cNvPr id="0" name="图片 3319"/>
                      <p:cNvPicPr/>
                      <p:nvPr/>
                    </p:nvPicPr>
                    <p:blipFill>
                      <a:blip r:embed="rId2"/>
                      <a:stretch>
                        <a:fillRect/>
                      </a:stretch>
                    </p:blipFill>
                    <p:spPr>
                      <a:xfrm>
                        <a:off x="5362258" y="1341438"/>
                        <a:ext cx="3200400" cy="2151062"/>
                      </a:xfrm>
                      <a:prstGeom prst="rect">
                        <a:avLst/>
                      </a:prstGeom>
                      <a:noFill/>
                      <a:ln w="38100">
                        <a:noFill/>
                        <a:miter/>
                      </a:ln>
                    </p:spPr>
                  </p:pic>
                </p:oleObj>
              </mc:Fallback>
            </mc:AlternateContent>
          </a:graphicData>
        </a:graphic>
      </p:graphicFrame>
      <p:graphicFrame>
        <p:nvGraphicFramePr>
          <p:cNvPr id="34819" name="对象 34818"/>
          <p:cNvGraphicFramePr/>
          <p:nvPr/>
        </p:nvGraphicFramePr>
        <p:xfrm>
          <a:off x="700088" y="1417638"/>
          <a:ext cx="3429000" cy="2087562"/>
        </p:xfrm>
        <a:graphic>
          <a:graphicData uri="http://schemas.openxmlformats.org/presentationml/2006/ole">
            <mc:AlternateContent xmlns:mc="http://schemas.openxmlformats.org/markup-compatibility/2006">
              <mc:Choice xmlns:v="urn:schemas-microsoft-com:vml" Requires="v">
                <p:oleObj spid="_x0000_s3321" name="" r:id="rId3" imgW="26803350" imgH="6724650" progId="MSPhotoEd.3">
                  <p:embed/>
                </p:oleObj>
              </mc:Choice>
              <mc:Fallback>
                <p:oleObj name="" r:id="rId3" imgW="26803350" imgH="6724650" progId="MSPhotoEd.3">
                  <p:embed/>
                  <p:pic>
                    <p:nvPicPr>
                      <p:cNvPr id="0" name="图片 3320"/>
                      <p:cNvPicPr/>
                      <p:nvPr/>
                    </p:nvPicPr>
                    <p:blipFill>
                      <a:blip r:embed="rId4"/>
                      <a:srcRect l="32500" r="32500" b="15057"/>
                      <a:stretch>
                        <a:fillRect/>
                      </a:stretch>
                    </p:blipFill>
                    <p:spPr>
                      <a:xfrm>
                        <a:off x="700088" y="1417638"/>
                        <a:ext cx="3429000" cy="2087562"/>
                      </a:xfrm>
                      <a:prstGeom prst="rect">
                        <a:avLst/>
                      </a:prstGeom>
                      <a:noFill/>
                      <a:ln w="38100">
                        <a:noFill/>
                        <a:miter/>
                      </a:ln>
                    </p:spPr>
                  </p:pic>
                </p:oleObj>
              </mc:Fallback>
            </mc:AlternateContent>
          </a:graphicData>
        </a:graphic>
      </p:graphicFrame>
      <p:graphicFrame>
        <p:nvGraphicFramePr>
          <p:cNvPr id="34820" name="对象 34819"/>
          <p:cNvGraphicFramePr/>
          <p:nvPr/>
        </p:nvGraphicFramePr>
        <p:xfrm>
          <a:off x="700088" y="1798638"/>
          <a:ext cx="304800" cy="304800"/>
        </p:xfrm>
        <a:graphic>
          <a:graphicData uri="http://schemas.openxmlformats.org/presentationml/2006/ole">
            <mc:AlternateContent xmlns:mc="http://schemas.openxmlformats.org/markup-compatibility/2006">
              <mc:Choice xmlns:v="urn:schemas-microsoft-com:vml" Requires="v">
                <p:oleObj spid="_x0000_s3323" name="" r:id="rId5" imgW="139700" imgH="139700" progId="Equation.3">
                  <p:embed/>
                </p:oleObj>
              </mc:Choice>
              <mc:Fallback>
                <p:oleObj name="" r:id="rId5" imgW="139700" imgH="139700" progId="Equation.3">
                  <p:embed/>
                  <p:pic>
                    <p:nvPicPr>
                      <p:cNvPr id="0" name="图片 3322"/>
                      <p:cNvPicPr/>
                      <p:nvPr/>
                    </p:nvPicPr>
                    <p:blipFill>
                      <a:blip r:embed="rId6"/>
                      <a:stretch>
                        <a:fillRect/>
                      </a:stretch>
                    </p:blipFill>
                    <p:spPr>
                      <a:xfrm>
                        <a:off x="700088" y="1798638"/>
                        <a:ext cx="304800" cy="304800"/>
                      </a:xfrm>
                      <a:prstGeom prst="rect">
                        <a:avLst/>
                      </a:prstGeom>
                      <a:solidFill>
                        <a:srgbClr val="66FFFF"/>
                      </a:solidFill>
                      <a:ln w="38100">
                        <a:noFill/>
                        <a:miter/>
                      </a:ln>
                    </p:spPr>
                  </p:pic>
                </p:oleObj>
              </mc:Fallback>
            </mc:AlternateContent>
          </a:graphicData>
        </a:graphic>
      </p:graphicFrame>
      <p:sp>
        <p:nvSpPr>
          <p:cNvPr id="34821" name="直接连接符 34820"/>
          <p:cNvSpPr/>
          <p:nvPr/>
        </p:nvSpPr>
        <p:spPr>
          <a:xfrm>
            <a:off x="1081088" y="2484438"/>
            <a:ext cx="488950" cy="0"/>
          </a:xfrm>
          <a:prstGeom prst="line">
            <a:avLst/>
          </a:prstGeom>
          <a:ln w="28575" cap="flat" cmpd="sng">
            <a:solidFill>
              <a:srgbClr val="FF0000"/>
            </a:solidFill>
            <a:prstDash val="solid"/>
            <a:headEnd type="none" w="med" len="med"/>
            <a:tailEnd type="stealth" w="med" len="med"/>
          </a:ln>
        </p:spPr>
      </p:sp>
      <p:graphicFrame>
        <p:nvGraphicFramePr>
          <p:cNvPr id="34822" name="对象 34821"/>
          <p:cNvGraphicFramePr/>
          <p:nvPr/>
        </p:nvGraphicFramePr>
        <p:xfrm>
          <a:off x="1614488" y="2332038"/>
          <a:ext cx="298450" cy="298450"/>
        </p:xfrm>
        <a:graphic>
          <a:graphicData uri="http://schemas.openxmlformats.org/presentationml/2006/ole">
            <mc:AlternateContent xmlns:mc="http://schemas.openxmlformats.org/markup-compatibility/2006">
              <mc:Choice xmlns:v="urn:schemas-microsoft-com:vml" Requires="v">
                <p:oleObj spid="_x0000_s3292" name="" r:id="rId7" imgW="139700" imgH="139700" progId="Equation.3">
                  <p:embed/>
                </p:oleObj>
              </mc:Choice>
              <mc:Fallback>
                <p:oleObj name="" r:id="rId7" imgW="139700" imgH="139700" progId="Equation.3">
                  <p:embed/>
                  <p:pic>
                    <p:nvPicPr>
                      <p:cNvPr id="0" name="图片 3291"/>
                      <p:cNvPicPr/>
                      <p:nvPr/>
                    </p:nvPicPr>
                    <p:blipFill>
                      <a:blip r:embed="rId8"/>
                      <a:stretch>
                        <a:fillRect/>
                      </a:stretch>
                    </p:blipFill>
                    <p:spPr>
                      <a:xfrm>
                        <a:off x="1614488" y="2332038"/>
                        <a:ext cx="298450" cy="298450"/>
                      </a:xfrm>
                      <a:prstGeom prst="rect">
                        <a:avLst/>
                      </a:prstGeom>
                      <a:solidFill>
                        <a:srgbClr val="66FFFF"/>
                      </a:solidFill>
                      <a:ln w="38100">
                        <a:noFill/>
                        <a:miter/>
                      </a:ln>
                    </p:spPr>
                  </p:pic>
                </p:oleObj>
              </mc:Fallback>
            </mc:AlternateContent>
          </a:graphicData>
        </a:graphic>
      </p:graphicFrame>
      <p:graphicFrame>
        <p:nvGraphicFramePr>
          <p:cNvPr id="34823" name="对象 34822"/>
          <p:cNvGraphicFramePr/>
          <p:nvPr/>
        </p:nvGraphicFramePr>
        <p:xfrm>
          <a:off x="3748088" y="2332038"/>
          <a:ext cx="215900" cy="128587"/>
        </p:xfrm>
        <a:graphic>
          <a:graphicData uri="http://schemas.openxmlformats.org/presentationml/2006/ole">
            <mc:AlternateContent xmlns:mc="http://schemas.openxmlformats.org/markup-compatibility/2006">
              <mc:Choice xmlns:v="urn:schemas-microsoft-com:vml" Requires="v">
                <p:oleObj spid="_x0000_s3291" name="" r:id="rId9" imgW="126365" imgH="76200" progId="Equation.3">
                  <p:embed/>
                </p:oleObj>
              </mc:Choice>
              <mc:Fallback>
                <p:oleObj name="" r:id="rId9" imgW="126365" imgH="76200" progId="Equation.3">
                  <p:embed/>
                  <p:pic>
                    <p:nvPicPr>
                      <p:cNvPr id="0" name="图片 3290"/>
                      <p:cNvPicPr/>
                      <p:nvPr/>
                    </p:nvPicPr>
                    <p:blipFill>
                      <a:blip r:embed="rId10"/>
                      <a:stretch>
                        <a:fillRect/>
                      </a:stretch>
                    </p:blipFill>
                    <p:spPr>
                      <a:xfrm>
                        <a:off x="3748088" y="2332038"/>
                        <a:ext cx="215900" cy="128587"/>
                      </a:xfrm>
                      <a:prstGeom prst="rect">
                        <a:avLst/>
                      </a:prstGeom>
                      <a:solidFill>
                        <a:srgbClr val="FFC000"/>
                      </a:solidFill>
                      <a:ln w="38100">
                        <a:noFill/>
                        <a:miter/>
                      </a:ln>
                    </p:spPr>
                  </p:pic>
                </p:oleObj>
              </mc:Fallback>
            </mc:AlternateContent>
          </a:graphicData>
        </a:graphic>
      </p:graphicFrame>
      <p:sp>
        <p:nvSpPr>
          <p:cNvPr id="34824" name="直接连接符 34823"/>
          <p:cNvSpPr/>
          <p:nvPr/>
        </p:nvSpPr>
        <p:spPr>
          <a:xfrm>
            <a:off x="2376488" y="1951038"/>
            <a:ext cx="533400" cy="0"/>
          </a:xfrm>
          <a:prstGeom prst="line">
            <a:avLst/>
          </a:prstGeom>
          <a:ln w="28575" cap="flat" cmpd="sng">
            <a:solidFill>
              <a:srgbClr val="FF0000"/>
            </a:solidFill>
            <a:prstDash val="dash"/>
            <a:headEnd type="none" w="med" len="med"/>
            <a:tailEnd type="triangle" w="med" len="med"/>
          </a:ln>
        </p:spPr>
      </p:sp>
      <p:graphicFrame>
        <p:nvGraphicFramePr>
          <p:cNvPr id="34825" name="对象 34824"/>
          <p:cNvGraphicFramePr/>
          <p:nvPr/>
        </p:nvGraphicFramePr>
        <p:xfrm>
          <a:off x="5362258" y="1874838"/>
          <a:ext cx="298450" cy="298450"/>
        </p:xfrm>
        <a:graphic>
          <a:graphicData uri="http://schemas.openxmlformats.org/presentationml/2006/ole">
            <mc:AlternateContent xmlns:mc="http://schemas.openxmlformats.org/markup-compatibility/2006">
              <mc:Choice xmlns:v="urn:schemas-microsoft-com:vml" Requires="v">
                <p:oleObj spid="_x0000_s3289" name="" r:id="rId11" imgW="139700" imgH="139700" progId="Equation.3">
                  <p:embed/>
                </p:oleObj>
              </mc:Choice>
              <mc:Fallback>
                <p:oleObj name="" r:id="rId11" imgW="139700" imgH="139700" progId="Equation.3">
                  <p:embed/>
                  <p:pic>
                    <p:nvPicPr>
                      <p:cNvPr id="0" name="图片 3288"/>
                      <p:cNvPicPr/>
                      <p:nvPr/>
                    </p:nvPicPr>
                    <p:blipFill>
                      <a:blip r:embed="rId6"/>
                      <a:stretch>
                        <a:fillRect/>
                      </a:stretch>
                    </p:blipFill>
                    <p:spPr>
                      <a:xfrm>
                        <a:off x="5362258" y="1874838"/>
                        <a:ext cx="298450" cy="298450"/>
                      </a:xfrm>
                      <a:prstGeom prst="rect">
                        <a:avLst/>
                      </a:prstGeom>
                      <a:solidFill>
                        <a:srgbClr val="66FFFF"/>
                      </a:solidFill>
                      <a:ln w="38100">
                        <a:noFill/>
                        <a:miter/>
                      </a:ln>
                    </p:spPr>
                  </p:pic>
                </p:oleObj>
              </mc:Fallback>
            </mc:AlternateContent>
          </a:graphicData>
        </a:graphic>
      </p:graphicFrame>
      <p:sp>
        <p:nvSpPr>
          <p:cNvPr id="34826" name="直接连接符 34825"/>
          <p:cNvSpPr/>
          <p:nvPr/>
        </p:nvSpPr>
        <p:spPr>
          <a:xfrm>
            <a:off x="5819458" y="2103438"/>
            <a:ext cx="304800" cy="0"/>
          </a:xfrm>
          <a:prstGeom prst="line">
            <a:avLst/>
          </a:prstGeom>
          <a:ln w="28575" cap="flat" cmpd="sng">
            <a:solidFill>
              <a:srgbClr val="FF0000"/>
            </a:solidFill>
            <a:prstDash val="solid"/>
            <a:headEnd type="none" w="med" len="med"/>
            <a:tailEnd type="triangle" w="med" len="med"/>
          </a:ln>
        </p:spPr>
      </p:sp>
      <p:graphicFrame>
        <p:nvGraphicFramePr>
          <p:cNvPr id="34827" name="对象 34826"/>
          <p:cNvGraphicFramePr/>
          <p:nvPr/>
        </p:nvGraphicFramePr>
        <p:xfrm>
          <a:off x="6352858" y="2332038"/>
          <a:ext cx="298450" cy="298450"/>
        </p:xfrm>
        <a:graphic>
          <a:graphicData uri="http://schemas.openxmlformats.org/presentationml/2006/ole">
            <mc:AlternateContent xmlns:mc="http://schemas.openxmlformats.org/markup-compatibility/2006">
              <mc:Choice xmlns:v="urn:schemas-microsoft-com:vml" Requires="v">
                <p:oleObj spid="_x0000_s3286" name="" r:id="rId12" imgW="139700" imgH="139700" progId="Equation.3">
                  <p:embed/>
                </p:oleObj>
              </mc:Choice>
              <mc:Fallback>
                <p:oleObj name="" r:id="rId12" imgW="139700" imgH="139700" progId="Equation.3">
                  <p:embed/>
                  <p:pic>
                    <p:nvPicPr>
                      <p:cNvPr id="0" name="图片 3285"/>
                      <p:cNvPicPr/>
                      <p:nvPr/>
                    </p:nvPicPr>
                    <p:blipFill>
                      <a:blip r:embed="rId6"/>
                      <a:stretch>
                        <a:fillRect/>
                      </a:stretch>
                    </p:blipFill>
                    <p:spPr>
                      <a:xfrm>
                        <a:off x="6352858" y="2332038"/>
                        <a:ext cx="298450" cy="298450"/>
                      </a:xfrm>
                      <a:prstGeom prst="rect">
                        <a:avLst/>
                      </a:prstGeom>
                      <a:solidFill>
                        <a:srgbClr val="66FFFF"/>
                      </a:solidFill>
                      <a:ln w="38100">
                        <a:noFill/>
                        <a:miter/>
                      </a:ln>
                    </p:spPr>
                  </p:pic>
                </p:oleObj>
              </mc:Fallback>
            </mc:AlternateContent>
          </a:graphicData>
        </a:graphic>
      </p:graphicFrame>
      <p:graphicFrame>
        <p:nvGraphicFramePr>
          <p:cNvPr id="34828" name="对象 34827"/>
          <p:cNvGraphicFramePr/>
          <p:nvPr/>
        </p:nvGraphicFramePr>
        <p:xfrm>
          <a:off x="8214995" y="2136775"/>
          <a:ext cx="298450" cy="298450"/>
        </p:xfrm>
        <a:graphic>
          <a:graphicData uri="http://schemas.openxmlformats.org/presentationml/2006/ole">
            <mc:AlternateContent xmlns:mc="http://schemas.openxmlformats.org/markup-compatibility/2006">
              <mc:Choice xmlns:v="urn:schemas-microsoft-com:vml" Requires="v">
                <p:oleObj spid="_x0000_s3287" name="" r:id="rId13" imgW="139700" imgH="139700" progId="Equation.3">
                  <p:embed/>
                </p:oleObj>
              </mc:Choice>
              <mc:Fallback>
                <p:oleObj name="" r:id="rId13" imgW="139700" imgH="139700" progId="Equation.3">
                  <p:embed/>
                  <p:pic>
                    <p:nvPicPr>
                      <p:cNvPr id="0" name="图片 3286"/>
                      <p:cNvPicPr/>
                      <p:nvPr/>
                    </p:nvPicPr>
                    <p:blipFill>
                      <a:blip r:embed="rId6"/>
                      <a:stretch>
                        <a:fillRect/>
                      </a:stretch>
                    </p:blipFill>
                    <p:spPr>
                      <a:xfrm>
                        <a:off x="8214995" y="2136775"/>
                        <a:ext cx="298450" cy="298450"/>
                      </a:xfrm>
                      <a:prstGeom prst="rect">
                        <a:avLst/>
                      </a:prstGeom>
                      <a:solidFill>
                        <a:srgbClr val="66FFFF"/>
                      </a:solidFill>
                      <a:ln w="38100">
                        <a:noFill/>
                        <a:miter/>
                      </a:ln>
                    </p:spPr>
                  </p:pic>
                </p:oleObj>
              </mc:Fallback>
            </mc:AlternateContent>
          </a:graphicData>
        </a:graphic>
      </p:graphicFrame>
      <p:sp>
        <p:nvSpPr>
          <p:cNvPr id="34829" name="直接连接符 34828"/>
          <p:cNvSpPr/>
          <p:nvPr/>
        </p:nvSpPr>
        <p:spPr>
          <a:xfrm flipH="1">
            <a:off x="7128193" y="1798638"/>
            <a:ext cx="533400" cy="0"/>
          </a:xfrm>
          <a:prstGeom prst="line">
            <a:avLst/>
          </a:prstGeom>
          <a:ln w="28575" cap="flat" cmpd="sng">
            <a:solidFill>
              <a:srgbClr val="FF0000"/>
            </a:solidFill>
            <a:prstDash val="dash"/>
            <a:headEnd type="none" w="med" len="med"/>
            <a:tailEnd type="triangle" w="med" len="med"/>
          </a:ln>
        </p:spPr>
      </p:sp>
      <p:sp>
        <p:nvSpPr>
          <p:cNvPr id="34830" name="文本框 34829"/>
          <p:cNvSpPr txBox="1"/>
          <p:nvPr/>
        </p:nvSpPr>
        <p:spPr>
          <a:xfrm>
            <a:off x="762000" y="5026025"/>
            <a:ext cx="7636510" cy="1420495"/>
          </a:xfrm>
          <a:prstGeom prst="rect">
            <a:avLst/>
          </a:prstGeom>
          <a:noFill/>
          <a:ln w="9525">
            <a:noFill/>
          </a:ln>
        </p:spPr>
        <p:txBody>
          <a:bodyPr wrap="square">
            <a:spAutoFit/>
          </a:bodyPr>
          <a:p>
            <a:pPr eaLnBrk="0" hangingPunct="0">
              <a:lnSpc>
                <a:spcPct val="120000"/>
              </a:lnSpc>
              <a:spcBef>
                <a:spcPts val="0"/>
              </a:spcBef>
            </a:pPr>
            <a:r>
              <a:rPr lang="en-US" altLang="zh-CN" sz="2400" dirty="0">
                <a:latin typeface="Times New Roman" panose="02020603050405020304" pitchFamily="18" charset="0"/>
              </a:rPr>
              <a:t>    </a:t>
            </a:r>
            <a:r>
              <a:rPr lang="zh-CN" altLang="en-US" sz="2400" b="1" dirty="0">
                <a:latin typeface="Times New Roman" panose="02020603050405020304" pitchFamily="18" charset="0"/>
              </a:rPr>
              <a:t>在判断集成运放构成的反馈放大电路的反馈极性时</a:t>
            </a:r>
            <a:r>
              <a:rPr lang="zh-CN" altLang="en-US" sz="2400" b="1" dirty="0">
                <a:latin typeface="Times New Roman" panose="02020603050405020304" pitchFamily="18" charset="0"/>
                <a:sym typeface="+mn-ea"/>
              </a:rPr>
              <a:t>，</a:t>
            </a:r>
            <a:r>
              <a:rPr lang="zh-CN" altLang="en-US" sz="2400" b="1" dirty="0">
                <a:solidFill>
                  <a:srgbClr val="0000FF"/>
                </a:solidFill>
                <a:latin typeface="Times New Roman" panose="02020603050405020304" pitchFamily="18" charset="0"/>
                <a:sym typeface="+mn-ea"/>
              </a:rPr>
              <a:t>净输入电流</a:t>
            </a:r>
            <a:r>
              <a:rPr lang="zh-CN" altLang="en-US" sz="2400" b="1" dirty="0">
                <a:latin typeface="Times New Roman" panose="02020603050405020304" pitchFamily="18" charset="0"/>
                <a:sym typeface="+mn-ea"/>
              </a:rPr>
              <a:t>指的是同相输入端或反相输入端的电流</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  </a:t>
            </a:r>
            <a:r>
              <a:rPr lang="zh-CN" altLang="en-US" sz="2400" b="1" dirty="0">
                <a:solidFill>
                  <a:srgbClr val="FF0000"/>
                </a:solidFill>
                <a:latin typeface="Times New Roman" panose="02020603050405020304" pitchFamily="18" charset="0"/>
              </a:rPr>
              <a:t>净输入电压</a:t>
            </a:r>
            <a:r>
              <a:rPr lang="zh-CN" altLang="en-US" sz="2400" b="1" dirty="0">
                <a:latin typeface="Times New Roman" panose="02020603050405020304" pitchFamily="18" charset="0"/>
              </a:rPr>
              <a:t>指的是集成运放两个输入端的电位差。</a:t>
            </a:r>
            <a:endParaRPr lang="zh-CN" altLang="en-US" sz="2400" b="1" dirty="0">
              <a:latin typeface="Times New Roman" panose="02020603050405020304" pitchFamily="18" charset="0"/>
            </a:endParaRPr>
          </a:p>
        </p:txBody>
      </p:sp>
      <p:sp>
        <p:nvSpPr>
          <p:cNvPr id="34835" name="线形标注 1 34834"/>
          <p:cNvSpPr/>
          <p:nvPr/>
        </p:nvSpPr>
        <p:spPr>
          <a:xfrm>
            <a:off x="3672205" y="2865755"/>
            <a:ext cx="1547495" cy="457200"/>
          </a:xfrm>
          <a:prstGeom prst="borderCallout1">
            <a:avLst>
              <a:gd name="adj1" fmla="val 25000"/>
              <a:gd name="adj2" fmla="val -5264"/>
              <a:gd name="adj3" fmla="val -177083"/>
              <a:gd name="adj4" fmla="val -48574"/>
            </a:avLst>
          </a:prstGeom>
          <a:solidFill>
            <a:srgbClr val="CCFFFF"/>
          </a:solidFill>
          <a:ln w="19050" cap="flat" cmpd="sng">
            <a:solidFill>
              <a:srgbClr val="FF0000"/>
            </a:solidFill>
            <a:prstDash val="solid"/>
            <a:miter/>
            <a:headEnd type="none" w="med" len="med"/>
            <a:tailEnd type="none" w="med" len="med"/>
          </a:ln>
        </p:spPr>
        <p:txBody>
          <a:bodyPr/>
          <a:p>
            <a:pPr algn="ctr"/>
            <a:r>
              <a:rPr lang="zh-CN" altLang="en-US" sz="2400" b="1" dirty="0">
                <a:latin typeface="Times New Roman" panose="02020603050405020304" pitchFamily="18" charset="0"/>
              </a:rPr>
              <a:t>反馈电流</a:t>
            </a:r>
            <a:endParaRPr lang="zh-CN" altLang="en-US" sz="2400" b="1">
              <a:latin typeface="Times New Roman" panose="02020603050405020304" pitchFamily="18" charset="0"/>
            </a:endParaRPr>
          </a:p>
        </p:txBody>
      </p:sp>
      <p:sp>
        <p:nvSpPr>
          <p:cNvPr id="34836" name="标题 34835"/>
          <p:cNvSpPr>
            <a:spLocks noGrp="1"/>
          </p:cNvSpPr>
          <p:nvPr>
            <p:ph type="title"/>
          </p:nvPr>
        </p:nvSpPr>
        <p:spPr>
          <a:xfrm>
            <a:off x="323850" y="836613"/>
            <a:ext cx="4495800" cy="457200"/>
          </a:xfrm>
        </p:spPr>
        <p:txBody>
          <a:bodyPr anchor="ctr" anchorCtr="0"/>
          <a:p>
            <a:pPr algn="l"/>
            <a:r>
              <a:rPr kumimoji="1" lang="zh-CN" altLang="en-US" sz="2800" b="1" dirty="0">
                <a:solidFill>
                  <a:srgbClr val="A50021"/>
                </a:solidFill>
                <a:latin typeface="宋体" panose="02010600030101010101" pitchFamily="2" charset="-122"/>
                <a:ea typeface="宋体" panose="02010600030101010101" pitchFamily="2" charset="-122"/>
                <a:cs typeface="+mn-cs"/>
              </a:rPr>
              <a:t>反馈量</a:t>
            </a:r>
            <a:r>
              <a:rPr kumimoji="1" lang="zh-CN" altLang="en-US" sz="2800" b="1" dirty="0">
                <a:solidFill>
                  <a:srgbClr val="A50021"/>
                </a:solidFill>
                <a:highlight>
                  <a:srgbClr val="FFFF00"/>
                </a:highlight>
                <a:latin typeface="宋体" panose="02010600030101010101" pitchFamily="2" charset="-122"/>
                <a:ea typeface="宋体" panose="02010600030101010101" pitchFamily="2" charset="-122"/>
                <a:cs typeface="+mn-cs"/>
              </a:rPr>
              <a:t>仅取决于</a:t>
            </a:r>
            <a:r>
              <a:rPr kumimoji="1" lang="zh-CN" altLang="en-US" sz="2800" b="1" dirty="0">
                <a:solidFill>
                  <a:srgbClr val="A50021"/>
                </a:solidFill>
                <a:latin typeface="宋体" panose="02010600030101010101" pitchFamily="2" charset="-122"/>
                <a:ea typeface="宋体" panose="02010600030101010101" pitchFamily="2" charset="-122"/>
                <a:cs typeface="+mn-cs"/>
              </a:rPr>
              <a:t>输出量</a:t>
            </a:r>
            <a:endParaRPr lang="zh-CN" altLang="en-US" sz="3200" dirty="0">
              <a:ea typeface="华文行楷" panose="02010800040101010101" pitchFamily="2" charset="-122"/>
            </a:endParaRPr>
          </a:p>
        </p:txBody>
      </p:sp>
      <p:sp>
        <p:nvSpPr>
          <p:cNvPr id="34837" name="直接连接符 34836"/>
          <p:cNvSpPr/>
          <p:nvPr/>
        </p:nvSpPr>
        <p:spPr>
          <a:xfrm>
            <a:off x="1690688" y="2103438"/>
            <a:ext cx="228600" cy="0"/>
          </a:xfrm>
          <a:prstGeom prst="line">
            <a:avLst/>
          </a:prstGeom>
          <a:ln w="28575" cap="flat" cmpd="sng">
            <a:solidFill>
              <a:srgbClr val="F608EE"/>
            </a:solidFill>
            <a:prstDash val="solid"/>
            <a:headEnd type="none" w="med" len="med"/>
            <a:tailEnd type="triangle" w="med" len="med"/>
          </a:ln>
        </p:spPr>
      </p:sp>
      <p:sp>
        <p:nvSpPr>
          <p:cNvPr id="34838" name="直接连接符 34837"/>
          <p:cNvSpPr/>
          <p:nvPr/>
        </p:nvSpPr>
        <p:spPr>
          <a:xfrm>
            <a:off x="6581458" y="2103438"/>
            <a:ext cx="228600" cy="0"/>
          </a:xfrm>
          <a:prstGeom prst="line">
            <a:avLst/>
          </a:prstGeom>
          <a:ln w="28575" cap="flat" cmpd="sng">
            <a:solidFill>
              <a:srgbClr val="F608EE"/>
            </a:solidFill>
            <a:prstDash val="solid"/>
            <a:headEnd type="none" w="med" len="med"/>
            <a:tailEnd type="triangle" w="med" len="med"/>
          </a:ln>
        </p:spPr>
      </p:sp>
      <p:sp>
        <p:nvSpPr>
          <p:cNvPr id="34839" name="文本框 34838"/>
          <p:cNvSpPr txBox="1"/>
          <p:nvPr/>
        </p:nvSpPr>
        <p:spPr>
          <a:xfrm>
            <a:off x="965200" y="3690620"/>
            <a:ext cx="2854960" cy="829945"/>
          </a:xfrm>
          <a:prstGeom prst="rect">
            <a:avLst/>
          </a:prstGeom>
          <a:solidFill>
            <a:srgbClr val="CCFFFF"/>
          </a:solidFill>
          <a:ln w="9525" cap="flat" cmpd="sng">
            <a:solidFill>
              <a:srgbClr val="FF0000"/>
            </a:solidFill>
            <a:prstDash val="solid"/>
            <a:miter/>
            <a:headEnd type="none" w="med" len="med"/>
            <a:tailEnd type="none" w="med" len="med"/>
          </a:ln>
        </p:spPr>
        <p:txBody>
          <a:bodyPr wrap="square">
            <a:spAutoFit/>
          </a:bodyPr>
          <a:p>
            <a:pPr algn="ctr"/>
            <a:r>
              <a:rPr lang="zh-CN" altLang="en-US" sz="2400" b="1" dirty="0">
                <a:latin typeface="Times New Roman" panose="02020603050405020304" pitchFamily="18" charset="0"/>
              </a:rPr>
              <a:t>净输入电流减小，</a:t>
            </a:r>
            <a:endParaRPr lang="zh-CN" altLang="en-US" sz="2400" b="1" dirty="0">
              <a:latin typeface="Times New Roman" panose="02020603050405020304" pitchFamily="18" charset="0"/>
            </a:endParaRPr>
          </a:p>
          <a:p>
            <a:pPr algn="ctr"/>
            <a:r>
              <a:rPr lang="zh-CN" altLang="en-US" sz="2400" b="1" dirty="0">
                <a:latin typeface="Times New Roman" panose="02020603050405020304" pitchFamily="18" charset="0"/>
              </a:rPr>
              <a:t>引入了</a:t>
            </a:r>
            <a:r>
              <a:rPr lang="zh-CN" altLang="en-US" sz="2400" b="1" dirty="0">
                <a:solidFill>
                  <a:srgbClr val="FF0000"/>
                </a:solidFill>
                <a:latin typeface="Times New Roman" panose="02020603050405020304" pitchFamily="18" charset="0"/>
              </a:rPr>
              <a:t>负</a:t>
            </a:r>
            <a:r>
              <a:rPr lang="zh-CN" altLang="en-US" sz="2400" b="1" dirty="0">
                <a:latin typeface="Times New Roman" panose="02020603050405020304" pitchFamily="18" charset="0"/>
              </a:rPr>
              <a:t>反馈</a:t>
            </a:r>
            <a:endParaRPr lang="zh-CN" altLang="en-US" sz="2400">
              <a:latin typeface="Times New Roman" panose="02020603050405020304" pitchFamily="18" charset="0"/>
            </a:endParaRPr>
          </a:p>
        </p:txBody>
      </p:sp>
      <p:sp>
        <p:nvSpPr>
          <p:cNvPr id="34840" name="文本框 34839"/>
          <p:cNvSpPr txBox="1"/>
          <p:nvPr/>
        </p:nvSpPr>
        <p:spPr>
          <a:xfrm>
            <a:off x="5579745" y="3690620"/>
            <a:ext cx="2772410" cy="829945"/>
          </a:xfrm>
          <a:prstGeom prst="rect">
            <a:avLst/>
          </a:prstGeom>
          <a:solidFill>
            <a:srgbClr val="CCFFFF"/>
          </a:solidFill>
          <a:ln w="9525" cap="flat" cmpd="sng">
            <a:solidFill>
              <a:srgbClr val="FF0000"/>
            </a:solidFill>
            <a:prstDash val="solid"/>
            <a:miter/>
            <a:headEnd type="none" w="med" len="med"/>
            <a:tailEnd type="none" w="med" len="med"/>
          </a:ln>
        </p:spPr>
        <p:txBody>
          <a:bodyPr wrap="square">
            <a:spAutoFit/>
          </a:bodyPr>
          <a:p>
            <a:pPr>
              <a:spcBef>
                <a:spcPts val="0"/>
              </a:spcBef>
            </a:pPr>
            <a:r>
              <a:rPr lang="zh-CN" altLang="en-US" sz="2400" b="1" dirty="0">
                <a:latin typeface="Times New Roman" panose="02020603050405020304" pitchFamily="18" charset="0"/>
              </a:rPr>
              <a:t>净输入电流增大，</a:t>
            </a:r>
            <a:endParaRPr lang="zh-CN" altLang="en-US" sz="2400" b="1" dirty="0">
              <a:latin typeface="Times New Roman" panose="02020603050405020304" pitchFamily="18" charset="0"/>
            </a:endParaRPr>
          </a:p>
          <a:p>
            <a:pPr algn="ctr">
              <a:spcBef>
                <a:spcPts val="0"/>
              </a:spcBef>
            </a:pPr>
            <a:r>
              <a:rPr lang="zh-CN" altLang="en-US" sz="2400" b="1" dirty="0">
                <a:latin typeface="Times New Roman" panose="02020603050405020304" pitchFamily="18" charset="0"/>
              </a:rPr>
              <a:t>引入了</a:t>
            </a:r>
            <a:r>
              <a:rPr lang="zh-CN" altLang="en-US" sz="2400" b="1" dirty="0">
                <a:solidFill>
                  <a:srgbClr val="FF0000"/>
                </a:solidFill>
                <a:latin typeface="Times New Roman" panose="02020603050405020304" pitchFamily="18" charset="0"/>
              </a:rPr>
              <a:t>正</a:t>
            </a:r>
            <a:r>
              <a:rPr lang="zh-CN" altLang="en-US" sz="2400" b="1" dirty="0">
                <a:latin typeface="Times New Roman" panose="02020603050405020304" pitchFamily="18" charset="0"/>
              </a:rPr>
              <a:t>反馈</a:t>
            </a:r>
            <a:endParaRPr lang="zh-CN" altLang="en-US" sz="2400" b="1">
              <a:latin typeface="Times New Roman" panose="02020603050405020304" pitchFamily="18" charset="0"/>
            </a:endParaRPr>
          </a:p>
        </p:txBody>
      </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blinds(horizontal)">
                                      <p:cBhvr>
                                        <p:cTn id="7" dur="500"/>
                                        <p:tgtEl>
                                          <p:spTgt spid="348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821"/>
                                        </p:tgtEl>
                                        <p:attrNameLst>
                                          <p:attrName>style.visibility</p:attrName>
                                        </p:attrNameLst>
                                      </p:cBhvr>
                                      <p:to>
                                        <p:strVal val="visible"/>
                                      </p:to>
                                    </p:set>
                                    <p:animEffect transition="in" filter="blinds(horizontal)">
                                      <p:cBhvr>
                                        <p:cTn id="12" dur="500"/>
                                        <p:tgtEl>
                                          <p:spTgt spid="348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837"/>
                                        </p:tgtEl>
                                        <p:attrNameLst>
                                          <p:attrName>style.visibility</p:attrName>
                                        </p:attrNameLst>
                                      </p:cBhvr>
                                      <p:to>
                                        <p:strVal val="visible"/>
                                      </p:to>
                                    </p:set>
                                    <p:animEffect transition="in" filter="blinds(horizontal)">
                                      <p:cBhvr>
                                        <p:cTn id="17" dur="500"/>
                                        <p:tgtEl>
                                          <p:spTgt spid="348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822"/>
                                        </p:tgtEl>
                                        <p:attrNameLst>
                                          <p:attrName>style.visibility</p:attrName>
                                        </p:attrNameLst>
                                      </p:cBhvr>
                                      <p:to>
                                        <p:strVal val="visible"/>
                                      </p:to>
                                    </p:set>
                                    <p:animEffect transition="in" filter="blinds(horizontal)">
                                      <p:cBhvr>
                                        <p:cTn id="22" dur="500"/>
                                        <p:tgtEl>
                                          <p:spTgt spid="3482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823"/>
                                        </p:tgtEl>
                                        <p:attrNameLst>
                                          <p:attrName>style.visibility</p:attrName>
                                        </p:attrNameLst>
                                      </p:cBhvr>
                                      <p:to>
                                        <p:strVal val="visible"/>
                                      </p:to>
                                    </p:set>
                                    <p:animEffect transition="in" filter="blinds(horizontal)">
                                      <p:cBhvr>
                                        <p:cTn id="27" dur="500"/>
                                        <p:tgtEl>
                                          <p:spTgt spid="3482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4824"/>
                                        </p:tgtEl>
                                        <p:attrNameLst>
                                          <p:attrName>style.visibility</p:attrName>
                                        </p:attrNameLst>
                                      </p:cBhvr>
                                      <p:to>
                                        <p:strVal val="visible"/>
                                      </p:to>
                                    </p:set>
                                    <p:animEffect transition="in" filter="blinds(horizontal)">
                                      <p:cBhvr>
                                        <p:cTn id="32" dur="500"/>
                                        <p:tgtEl>
                                          <p:spTgt spid="34824"/>
                                        </p:tgtEl>
                                      </p:cBhvr>
                                    </p:animEffect>
                                  </p:childTnLst>
                                </p:cTn>
                              </p:par>
                            </p:childTnLst>
                          </p:cTn>
                        </p:par>
                        <p:par>
                          <p:cTn id="33" fill="hold">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34835"/>
                                        </p:tgtEl>
                                        <p:attrNameLst>
                                          <p:attrName>style.visibility</p:attrName>
                                        </p:attrNameLst>
                                      </p:cBhvr>
                                      <p:to>
                                        <p:strVal val="visible"/>
                                      </p:to>
                                    </p:set>
                                    <p:animEffect transition="in" filter="blinds(horizontal)">
                                      <p:cBhvr>
                                        <p:cTn id="36" dur="500"/>
                                        <p:tgtEl>
                                          <p:spTgt spid="3483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4839"/>
                                        </p:tgtEl>
                                        <p:attrNameLst>
                                          <p:attrName>style.visibility</p:attrName>
                                        </p:attrNameLst>
                                      </p:cBhvr>
                                      <p:to>
                                        <p:strVal val="visible"/>
                                      </p:to>
                                    </p:set>
                                    <p:animEffect transition="in" filter="blinds(horizontal)">
                                      <p:cBhvr>
                                        <p:cTn id="41" dur="500"/>
                                        <p:tgtEl>
                                          <p:spTgt spid="3483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4818"/>
                                        </p:tgtEl>
                                        <p:attrNameLst>
                                          <p:attrName>style.visibility</p:attrName>
                                        </p:attrNameLst>
                                      </p:cBhvr>
                                      <p:to>
                                        <p:strVal val="visible"/>
                                      </p:to>
                                    </p:set>
                                    <p:animEffect transition="in" filter="blinds(horizontal)">
                                      <p:cBhvr>
                                        <p:cTn id="46" dur="500"/>
                                        <p:tgtEl>
                                          <p:spTgt spid="3481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4825"/>
                                        </p:tgtEl>
                                        <p:attrNameLst>
                                          <p:attrName>style.visibility</p:attrName>
                                        </p:attrNameLst>
                                      </p:cBhvr>
                                      <p:to>
                                        <p:strVal val="visible"/>
                                      </p:to>
                                    </p:set>
                                    <p:animEffect transition="in" filter="blinds(horizontal)">
                                      <p:cBhvr>
                                        <p:cTn id="51" dur="500"/>
                                        <p:tgtEl>
                                          <p:spTgt spid="34825"/>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34826"/>
                                        </p:tgtEl>
                                        <p:attrNameLst>
                                          <p:attrName>style.visibility</p:attrName>
                                        </p:attrNameLst>
                                      </p:cBhvr>
                                      <p:to>
                                        <p:strVal val="visible"/>
                                      </p:to>
                                    </p:set>
                                    <p:animEffect transition="in" filter="blinds(horizontal)">
                                      <p:cBhvr>
                                        <p:cTn id="56" dur="500"/>
                                        <p:tgtEl>
                                          <p:spTgt spid="34826"/>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34838"/>
                                        </p:tgtEl>
                                        <p:attrNameLst>
                                          <p:attrName>style.visibility</p:attrName>
                                        </p:attrNameLst>
                                      </p:cBhvr>
                                      <p:to>
                                        <p:strVal val="visible"/>
                                      </p:to>
                                    </p:set>
                                    <p:animEffect transition="in" filter="blinds(horizontal)">
                                      <p:cBhvr>
                                        <p:cTn id="61" dur="500"/>
                                        <p:tgtEl>
                                          <p:spTgt spid="34838"/>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34827"/>
                                        </p:tgtEl>
                                        <p:attrNameLst>
                                          <p:attrName>style.visibility</p:attrName>
                                        </p:attrNameLst>
                                      </p:cBhvr>
                                      <p:to>
                                        <p:strVal val="visible"/>
                                      </p:to>
                                    </p:set>
                                    <p:animEffect transition="in" filter="blinds(horizontal)">
                                      <p:cBhvr>
                                        <p:cTn id="66" dur="500"/>
                                        <p:tgtEl>
                                          <p:spTgt spid="34827"/>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34828"/>
                                        </p:tgtEl>
                                        <p:attrNameLst>
                                          <p:attrName>style.visibility</p:attrName>
                                        </p:attrNameLst>
                                      </p:cBhvr>
                                      <p:to>
                                        <p:strVal val="visible"/>
                                      </p:to>
                                    </p:set>
                                    <p:animEffect transition="in" filter="blinds(horizontal)">
                                      <p:cBhvr>
                                        <p:cTn id="71" dur="500"/>
                                        <p:tgtEl>
                                          <p:spTgt spid="34828"/>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34829"/>
                                        </p:tgtEl>
                                        <p:attrNameLst>
                                          <p:attrName>style.visibility</p:attrName>
                                        </p:attrNameLst>
                                      </p:cBhvr>
                                      <p:to>
                                        <p:strVal val="visible"/>
                                      </p:to>
                                    </p:set>
                                    <p:animEffect transition="in" filter="blinds(horizontal)">
                                      <p:cBhvr>
                                        <p:cTn id="76" dur="500"/>
                                        <p:tgtEl>
                                          <p:spTgt spid="34829"/>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34840"/>
                                        </p:tgtEl>
                                        <p:attrNameLst>
                                          <p:attrName>style.visibility</p:attrName>
                                        </p:attrNameLst>
                                      </p:cBhvr>
                                      <p:to>
                                        <p:strVal val="visible"/>
                                      </p:to>
                                    </p:set>
                                    <p:animEffect transition="in" filter="blinds(horizontal)">
                                      <p:cBhvr>
                                        <p:cTn id="81" dur="500"/>
                                        <p:tgtEl>
                                          <p:spTgt spid="34840"/>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34830">
                                            <p:txEl>
                                              <p:charRg st="0" end="73"/>
                                            </p:txEl>
                                          </p:spTgt>
                                        </p:tgtEl>
                                        <p:attrNameLst>
                                          <p:attrName>style.visibility</p:attrName>
                                        </p:attrNameLst>
                                      </p:cBhvr>
                                      <p:to>
                                        <p:strVal val="visible"/>
                                      </p:to>
                                    </p:set>
                                    <p:animEffect transition="in" filter="blinds(horizontal)">
                                      <p:cBhvr>
                                        <p:cTn id="86" dur="500"/>
                                        <p:tgtEl>
                                          <p:spTgt spid="34830">
                                            <p:txEl>
                                              <p:charRg st="0" end="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uiExpand="1" build="p"/>
      <p:bldP spid="34835" grpId="0" bldLvl="0" animBg="1"/>
      <p:bldP spid="34839" grpId="0" bldLvl="0" animBg="1"/>
      <p:bldP spid="34840"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4" name="组合 83"/>
          <p:cNvGrpSpPr/>
          <p:nvPr/>
        </p:nvGrpSpPr>
        <p:grpSpPr>
          <a:xfrm>
            <a:off x="6588125" y="908685"/>
            <a:ext cx="2202815" cy="2239010"/>
            <a:chOff x="10375" y="1431"/>
            <a:chExt cx="3469" cy="3526"/>
          </a:xfrm>
        </p:grpSpPr>
        <p:grpSp>
          <p:nvGrpSpPr>
            <p:cNvPr id="37" name="组合 36"/>
            <p:cNvGrpSpPr/>
            <p:nvPr/>
          </p:nvGrpSpPr>
          <p:grpSpPr>
            <a:xfrm>
              <a:off x="10375" y="1431"/>
              <a:ext cx="2642" cy="3526"/>
              <a:chOff x="10375" y="1431"/>
              <a:chExt cx="2642" cy="3526"/>
            </a:xfrm>
          </p:grpSpPr>
          <p:grpSp>
            <p:nvGrpSpPr>
              <p:cNvPr id="19" name="组合 18"/>
              <p:cNvGrpSpPr/>
              <p:nvPr/>
            </p:nvGrpSpPr>
            <p:grpSpPr>
              <a:xfrm>
                <a:off x="10375" y="1431"/>
                <a:ext cx="2642" cy="3526"/>
                <a:chOff x="9245" y="1318"/>
                <a:chExt cx="2642" cy="3526"/>
              </a:xfrm>
            </p:grpSpPr>
            <p:grpSp>
              <p:nvGrpSpPr>
                <p:cNvPr id="17" name="组合 16"/>
                <p:cNvGrpSpPr/>
                <p:nvPr/>
              </p:nvGrpSpPr>
              <p:grpSpPr>
                <a:xfrm>
                  <a:off x="9245" y="1318"/>
                  <a:ext cx="2642" cy="3526"/>
                  <a:chOff x="9245" y="1318"/>
                  <a:chExt cx="2642" cy="3526"/>
                </a:xfrm>
              </p:grpSpPr>
              <p:pic>
                <p:nvPicPr>
                  <p:cNvPr id="14" name="图片 13"/>
                  <p:cNvPicPr>
                    <a:picLocks noChangeAspect="1"/>
                  </p:cNvPicPr>
                  <p:nvPr>
                    <p:custDataLst>
                      <p:tags r:id="rId1"/>
                    </p:custDataLst>
                  </p:nvPr>
                </p:nvPicPr>
                <p:blipFill>
                  <a:blip r:embed="rId2"/>
                  <a:srcRect l="9549"/>
                  <a:stretch>
                    <a:fillRect/>
                  </a:stretch>
                </p:blipFill>
                <p:spPr>
                  <a:xfrm>
                    <a:off x="9699" y="1318"/>
                    <a:ext cx="2188" cy="3526"/>
                  </a:xfrm>
                  <a:prstGeom prst="rect">
                    <a:avLst/>
                  </a:prstGeom>
                </p:spPr>
              </p:pic>
              <p:pic>
                <p:nvPicPr>
                  <p:cNvPr id="15" name="图片 14"/>
                  <p:cNvPicPr>
                    <a:picLocks noChangeAspect="1"/>
                  </p:cNvPicPr>
                  <p:nvPr>
                    <p:custDataLst>
                      <p:tags r:id="rId3"/>
                    </p:custDataLst>
                  </p:nvPr>
                </p:nvPicPr>
                <p:blipFill>
                  <a:blip r:embed="rId4"/>
                  <a:stretch>
                    <a:fillRect/>
                  </a:stretch>
                </p:blipFill>
                <p:spPr>
                  <a:xfrm>
                    <a:off x="9583" y="2560"/>
                    <a:ext cx="513" cy="891"/>
                  </a:xfrm>
                  <a:prstGeom prst="rect">
                    <a:avLst/>
                  </a:prstGeom>
                </p:spPr>
              </p:pic>
              <p:sp>
                <p:nvSpPr>
                  <p:cNvPr id="16" name="文本框 15"/>
                  <p:cNvSpPr txBox="1"/>
                  <p:nvPr>
                    <p:custDataLst>
                      <p:tags r:id="rId5"/>
                    </p:custDataLst>
                  </p:nvPr>
                </p:nvSpPr>
                <p:spPr>
                  <a:xfrm>
                    <a:off x="9245" y="2855"/>
                    <a:ext cx="621" cy="483"/>
                  </a:xfrm>
                  <a:prstGeom prst="rect">
                    <a:avLst/>
                  </a:prstGeom>
                  <a:noFill/>
                </p:spPr>
                <p:txBody>
                  <a:bodyPr wrap="square" rtlCol="0">
                    <a:spAutoFit/>
                  </a:bodyPr>
                  <a:p>
                    <a:r>
                      <a:rPr lang="en-US" altLang="zh-CN" sz="1400" i="1">
                        <a:latin typeface="Times New Roman" panose="02020603050405020304" pitchFamily="18" charset="0"/>
                        <a:cs typeface="Times New Roman" panose="02020603050405020304" pitchFamily="18" charset="0"/>
                      </a:rPr>
                      <a:t>u</a:t>
                    </a:r>
                    <a:r>
                      <a:rPr lang="en-US" altLang="zh-CN" sz="1400" baseline="-25000">
                        <a:latin typeface="Times New Roman" panose="02020603050405020304" pitchFamily="18" charset="0"/>
                        <a:cs typeface="Times New Roman" panose="02020603050405020304" pitchFamily="18" charset="0"/>
                      </a:rPr>
                      <a:t>I</a:t>
                    </a:r>
                    <a:endParaRPr lang="en-US" altLang="zh-CN" sz="1400" baseline="-25000">
                      <a:latin typeface="Times New Roman" panose="02020603050405020304" pitchFamily="18" charset="0"/>
                      <a:cs typeface="Times New Roman" panose="02020603050405020304" pitchFamily="18" charset="0"/>
                    </a:endParaRPr>
                  </a:p>
                </p:txBody>
              </p:sp>
            </p:grpSp>
            <p:pic>
              <p:nvPicPr>
                <p:cNvPr id="18" name="图片 17"/>
                <p:cNvPicPr>
                  <a:picLocks noChangeAspect="1"/>
                </p:cNvPicPr>
                <p:nvPr>
                  <p:custDataLst>
                    <p:tags r:id="rId6"/>
                  </p:custDataLst>
                </p:nvPr>
              </p:nvPicPr>
              <p:blipFill>
                <a:blip r:embed="rId7"/>
                <a:stretch>
                  <a:fillRect/>
                </a:stretch>
              </p:blipFill>
              <p:spPr>
                <a:xfrm>
                  <a:off x="9352" y="4283"/>
                  <a:ext cx="1361" cy="324"/>
                </a:xfrm>
                <a:prstGeom prst="rect">
                  <a:avLst/>
                </a:prstGeom>
              </p:spPr>
            </p:pic>
          </p:grpSp>
          <p:pic>
            <p:nvPicPr>
              <p:cNvPr id="10" name="图片 9"/>
              <p:cNvPicPr>
                <a:picLocks noChangeAspect="1"/>
              </p:cNvPicPr>
              <p:nvPr>
                <p:custDataLst>
                  <p:tags r:id="rId8"/>
                </p:custDataLst>
              </p:nvPr>
            </p:nvPicPr>
            <p:blipFill>
              <a:blip r:embed="rId9"/>
              <a:stretch>
                <a:fillRect/>
              </a:stretch>
            </p:blipFill>
            <p:spPr>
              <a:xfrm>
                <a:off x="11914" y="2475"/>
                <a:ext cx="974" cy="237"/>
              </a:xfrm>
              <a:prstGeom prst="rect">
                <a:avLst/>
              </a:prstGeom>
            </p:spPr>
          </p:pic>
          <p:pic>
            <p:nvPicPr>
              <p:cNvPr id="11" name="图片 10"/>
              <p:cNvPicPr>
                <a:picLocks noChangeAspect="1"/>
              </p:cNvPicPr>
              <p:nvPr>
                <p:custDataLst>
                  <p:tags r:id="rId10"/>
                </p:custDataLst>
              </p:nvPr>
            </p:nvPicPr>
            <p:blipFill>
              <a:blip r:embed="rId9"/>
              <a:stretch>
                <a:fillRect/>
              </a:stretch>
            </p:blipFill>
            <p:spPr>
              <a:xfrm>
                <a:off x="11731" y="2475"/>
                <a:ext cx="158" cy="237"/>
              </a:xfrm>
              <a:prstGeom prst="rect">
                <a:avLst/>
              </a:prstGeom>
            </p:spPr>
          </p:pic>
        </p:grpSp>
        <p:pic>
          <p:nvPicPr>
            <p:cNvPr id="77" name="图片 76"/>
            <p:cNvPicPr>
              <a:picLocks noChangeAspect="1"/>
            </p:cNvPicPr>
            <p:nvPr>
              <p:custDataLst>
                <p:tags r:id="rId11"/>
              </p:custDataLst>
            </p:nvPr>
          </p:nvPicPr>
          <p:blipFill>
            <a:blip r:embed="rId12"/>
            <a:stretch>
              <a:fillRect/>
            </a:stretch>
          </p:blipFill>
          <p:spPr>
            <a:xfrm>
              <a:off x="12639" y="2702"/>
              <a:ext cx="700" cy="1806"/>
            </a:xfrm>
            <a:prstGeom prst="rect">
              <a:avLst/>
            </a:prstGeom>
          </p:spPr>
        </p:pic>
        <p:pic>
          <p:nvPicPr>
            <p:cNvPr id="78" name="图片 77"/>
            <p:cNvPicPr>
              <a:picLocks noChangeAspect="1"/>
            </p:cNvPicPr>
            <p:nvPr>
              <p:custDataLst>
                <p:tags r:id="rId13"/>
              </p:custDataLst>
            </p:nvPr>
          </p:nvPicPr>
          <p:blipFill>
            <a:blip r:embed="rId9"/>
            <a:stretch>
              <a:fillRect/>
            </a:stretch>
          </p:blipFill>
          <p:spPr>
            <a:xfrm>
              <a:off x="11914" y="4509"/>
              <a:ext cx="1930" cy="237"/>
            </a:xfrm>
            <a:prstGeom prst="rect">
              <a:avLst/>
            </a:prstGeom>
          </p:spPr>
        </p:pic>
      </p:grpSp>
      <p:grpSp>
        <p:nvGrpSpPr>
          <p:cNvPr id="56" name="组合 55"/>
          <p:cNvGrpSpPr/>
          <p:nvPr/>
        </p:nvGrpSpPr>
        <p:grpSpPr>
          <a:xfrm>
            <a:off x="3483610" y="3644265"/>
            <a:ext cx="3745230" cy="2790190"/>
            <a:chOff x="1644" y="5513"/>
            <a:chExt cx="5898" cy="4394"/>
          </a:xfrm>
        </p:grpSpPr>
        <p:grpSp>
          <p:nvGrpSpPr>
            <p:cNvPr id="45" name="组合 44"/>
            <p:cNvGrpSpPr/>
            <p:nvPr/>
          </p:nvGrpSpPr>
          <p:grpSpPr>
            <a:xfrm>
              <a:off x="1644" y="5513"/>
              <a:ext cx="5898" cy="4394"/>
              <a:chOff x="1644" y="5513"/>
              <a:chExt cx="5898" cy="4394"/>
            </a:xfrm>
          </p:grpSpPr>
          <p:pic>
            <p:nvPicPr>
              <p:cNvPr id="40" name="图片 39"/>
              <p:cNvPicPr>
                <a:picLocks noChangeAspect="1"/>
              </p:cNvPicPr>
              <p:nvPr/>
            </p:nvPicPr>
            <p:blipFill>
              <a:blip r:embed="rId14"/>
              <a:stretch>
                <a:fillRect/>
              </a:stretch>
            </p:blipFill>
            <p:spPr>
              <a:xfrm>
                <a:off x="1644" y="5513"/>
                <a:ext cx="5898" cy="4394"/>
              </a:xfrm>
              <a:prstGeom prst="rect">
                <a:avLst/>
              </a:prstGeom>
            </p:spPr>
          </p:pic>
          <p:pic>
            <p:nvPicPr>
              <p:cNvPr id="41" name="图片 40"/>
              <p:cNvPicPr>
                <a:picLocks noChangeAspect="1"/>
              </p:cNvPicPr>
              <p:nvPr>
                <p:custDataLst>
                  <p:tags r:id="rId15"/>
                </p:custDataLst>
              </p:nvPr>
            </p:nvPicPr>
            <p:blipFill>
              <a:blip r:embed="rId16"/>
              <a:stretch>
                <a:fillRect/>
              </a:stretch>
            </p:blipFill>
            <p:spPr>
              <a:xfrm>
                <a:off x="2211" y="7429"/>
                <a:ext cx="828" cy="612"/>
              </a:xfrm>
              <a:prstGeom prst="rect">
                <a:avLst/>
              </a:prstGeom>
            </p:spPr>
          </p:pic>
          <p:pic>
            <p:nvPicPr>
              <p:cNvPr id="42" name="图片 41"/>
              <p:cNvPicPr>
                <a:picLocks noChangeAspect="1"/>
              </p:cNvPicPr>
              <p:nvPr>
                <p:custDataLst>
                  <p:tags r:id="rId17"/>
                </p:custDataLst>
              </p:nvPr>
            </p:nvPicPr>
            <p:blipFill>
              <a:blip r:embed="rId16"/>
              <a:stretch>
                <a:fillRect/>
              </a:stretch>
            </p:blipFill>
            <p:spPr>
              <a:xfrm>
                <a:off x="6066" y="7442"/>
                <a:ext cx="828" cy="612"/>
              </a:xfrm>
              <a:prstGeom prst="rect">
                <a:avLst/>
              </a:prstGeom>
            </p:spPr>
          </p:pic>
          <p:pic>
            <p:nvPicPr>
              <p:cNvPr id="43" name="图片 42"/>
              <p:cNvPicPr>
                <a:picLocks noChangeAspect="1"/>
              </p:cNvPicPr>
              <p:nvPr>
                <p:custDataLst>
                  <p:tags r:id="rId18"/>
                </p:custDataLst>
              </p:nvPr>
            </p:nvPicPr>
            <p:blipFill>
              <a:blip r:embed="rId19"/>
              <a:stretch>
                <a:fillRect/>
              </a:stretch>
            </p:blipFill>
            <p:spPr>
              <a:xfrm>
                <a:off x="6179" y="7101"/>
                <a:ext cx="1088" cy="578"/>
              </a:xfrm>
              <a:prstGeom prst="rect">
                <a:avLst/>
              </a:prstGeom>
            </p:spPr>
          </p:pic>
          <p:pic>
            <p:nvPicPr>
              <p:cNvPr id="44" name="图片 43"/>
              <p:cNvPicPr>
                <a:picLocks noChangeAspect="1"/>
              </p:cNvPicPr>
              <p:nvPr>
                <p:custDataLst>
                  <p:tags r:id="rId20"/>
                </p:custDataLst>
              </p:nvPr>
            </p:nvPicPr>
            <p:blipFill>
              <a:blip r:embed="rId19"/>
              <a:stretch>
                <a:fillRect/>
              </a:stretch>
            </p:blipFill>
            <p:spPr>
              <a:xfrm>
                <a:off x="1757" y="7101"/>
                <a:ext cx="1088" cy="578"/>
              </a:xfrm>
              <a:prstGeom prst="rect">
                <a:avLst/>
              </a:prstGeom>
            </p:spPr>
          </p:pic>
        </p:grpSp>
        <p:pic>
          <p:nvPicPr>
            <p:cNvPr id="54" name="图片 53"/>
            <p:cNvPicPr>
              <a:picLocks noChangeAspect="1"/>
            </p:cNvPicPr>
            <p:nvPr>
              <p:custDataLst>
                <p:tags r:id="rId21"/>
              </p:custDataLst>
            </p:nvPr>
          </p:nvPicPr>
          <p:blipFill>
            <a:blip r:embed="rId22"/>
            <a:stretch>
              <a:fillRect/>
            </a:stretch>
          </p:blipFill>
          <p:spPr>
            <a:xfrm>
              <a:off x="4228" y="8396"/>
              <a:ext cx="1056" cy="987"/>
            </a:xfrm>
            <a:prstGeom prst="rect">
              <a:avLst/>
            </a:prstGeom>
          </p:spPr>
        </p:pic>
      </p:grpSp>
      <p:sp>
        <p:nvSpPr>
          <p:cNvPr id="4" name="灯片编号占位符 3"/>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aphicFrame>
        <p:nvGraphicFramePr>
          <p:cNvPr id="23556" name="对象 23555"/>
          <p:cNvGraphicFramePr/>
          <p:nvPr>
            <p:custDataLst>
              <p:tags r:id="rId23"/>
            </p:custDataLst>
          </p:nvPr>
        </p:nvGraphicFramePr>
        <p:xfrm>
          <a:off x="540385" y="2703195"/>
          <a:ext cx="3352800" cy="1392238"/>
        </p:xfrm>
        <a:graphic>
          <a:graphicData uri="http://schemas.openxmlformats.org/presentationml/2006/ole">
            <mc:AlternateContent xmlns:mc="http://schemas.openxmlformats.org/markup-compatibility/2006">
              <mc:Choice xmlns:v="urn:schemas-microsoft-com:vml" Requires="v">
                <p:oleObj spid="_x0000_s3082" name="" r:id="rId24" imgW="9667875" imgH="4010025" progId="MSPhotoEd.3">
                  <p:embed/>
                </p:oleObj>
              </mc:Choice>
              <mc:Fallback>
                <p:oleObj name="" r:id="rId24" imgW="9667875" imgH="4010025" progId="MSPhotoEd.3">
                  <p:embed/>
                  <p:pic>
                    <p:nvPicPr>
                      <p:cNvPr id="0" name="图片 3081"/>
                      <p:cNvPicPr/>
                      <p:nvPr/>
                    </p:nvPicPr>
                    <p:blipFill>
                      <a:blip r:embed="rId25"/>
                      <a:stretch>
                        <a:fillRect/>
                      </a:stretch>
                    </p:blipFill>
                    <p:spPr>
                      <a:xfrm>
                        <a:off x="540385" y="2703195"/>
                        <a:ext cx="3352800" cy="1392238"/>
                      </a:xfrm>
                      <a:prstGeom prst="rect">
                        <a:avLst/>
                      </a:prstGeom>
                      <a:noFill/>
                      <a:ln w="38100">
                        <a:noFill/>
                        <a:miter/>
                      </a:ln>
                    </p:spPr>
                  </p:pic>
                </p:oleObj>
              </mc:Fallback>
            </mc:AlternateContent>
          </a:graphicData>
        </a:graphic>
      </p:graphicFrame>
      <p:graphicFrame>
        <p:nvGraphicFramePr>
          <p:cNvPr id="34820" name="对象 34819"/>
          <p:cNvGraphicFramePr/>
          <p:nvPr>
            <p:custDataLst>
              <p:tags r:id="rId26"/>
            </p:custDataLst>
          </p:nvPr>
        </p:nvGraphicFramePr>
        <p:xfrm>
          <a:off x="611823" y="2991168"/>
          <a:ext cx="304800" cy="304800"/>
        </p:xfrm>
        <a:graphic>
          <a:graphicData uri="http://schemas.openxmlformats.org/presentationml/2006/ole">
            <mc:AlternateContent xmlns:mc="http://schemas.openxmlformats.org/markup-compatibility/2006">
              <mc:Choice xmlns:v="urn:schemas-microsoft-com:vml" Requires="v">
                <p:oleObj spid="_x0000_s3323" name="" r:id="rId27" imgW="139700" imgH="139700" progId="Equation.3">
                  <p:embed/>
                </p:oleObj>
              </mc:Choice>
              <mc:Fallback>
                <p:oleObj name="" r:id="rId27" imgW="139700" imgH="139700" progId="Equation.3">
                  <p:embed/>
                  <p:pic>
                    <p:nvPicPr>
                      <p:cNvPr id="0" name="图片 3322"/>
                      <p:cNvPicPr/>
                      <p:nvPr/>
                    </p:nvPicPr>
                    <p:blipFill>
                      <a:blip r:embed="rId28"/>
                      <a:stretch>
                        <a:fillRect/>
                      </a:stretch>
                    </p:blipFill>
                    <p:spPr>
                      <a:xfrm>
                        <a:off x="611823" y="2991168"/>
                        <a:ext cx="304800" cy="304800"/>
                      </a:xfrm>
                      <a:prstGeom prst="rect">
                        <a:avLst/>
                      </a:prstGeom>
                      <a:solidFill>
                        <a:srgbClr val="66FFFF"/>
                      </a:solidFill>
                      <a:ln w="38100">
                        <a:noFill/>
                        <a:miter/>
                      </a:ln>
                    </p:spPr>
                  </p:pic>
                </p:oleObj>
              </mc:Fallback>
            </mc:AlternateContent>
          </a:graphicData>
        </a:graphic>
      </p:graphicFrame>
      <p:graphicFrame>
        <p:nvGraphicFramePr>
          <p:cNvPr id="5" name="对象 4"/>
          <p:cNvGraphicFramePr/>
          <p:nvPr>
            <p:custDataLst>
              <p:tags r:id="rId29"/>
            </p:custDataLst>
          </p:nvPr>
        </p:nvGraphicFramePr>
        <p:xfrm>
          <a:off x="3636328" y="2813368"/>
          <a:ext cx="304800" cy="304800"/>
        </p:xfrm>
        <a:graphic>
          <a:graphicData uri="http://schemas.openxmlformats.org/presentationml/2006/ole">
            <mc:AlternateContent xmlns:mc="http://schemas.openxmlformats.org/markup-compatibility/2006">
              <mc:Choice xmlns:v="urn:schemas-microsoft-com:vml" Requires="v">
                <p:oleObj spid="_x0000_s6" name="" r:id="rId30" imgW="139700" imgH="139700" progId="Equation.3">
                  <p:embed/>
                </p:oleObj>
              </mc:Choice>
              <mc:Fallback>
                <p:oleObj name="" r:id="rId30" imgW="139700" imgH="139700" progId="Equation.3">
                  <p:embed/>
                  <p:pic>
                    <p:nvPicPr>
                      <p:cNvPr id="0" name="图片 3322"/>
                      <p:cNvPicPr/>
                      <p:nvPr/>
                    </p:nvPicPr>
                    <p:blipFill>
                      <a:blip r:embed="rId28"/>
                      <a:stretch>
                        <a:fillRect/>
                      </a:stretch>
                    </p:blipFill>
                    <p:spPr>
                      <a:xfrm>
                        <a:off x="3636328" y="2813368"/>
                        <a:ext cx="304800" cy="304800"/>
                      </a:xfrm>
                      <a:prstGeom prst="rect">
                        <a:avLst/>
                      </a:prstGeom>
                      <a:solidFill>
                        <a:srgbClr val="66FFFF"/>
                      </a:solidFill>
                      <a:ln w="38100">
                        <a:noFill/>
                        <a:miter/>
                      </a:ln>
                    </p:spPr>
                  </p:pic>
                </p:oleObj>
              </mc:Fallback>
            </mc:AlternateContent>
          </a:graphicData>
        </a:graphic>
      </p:graphicFrame>
      <p:graphicFrame>
        <p:nvGraphicFramePr>
          <p:cNvPr id="7" name="对象 6"/>
          <p:cNvGraphicFramePr/>
          <p:nvPr>
            <p:custDataLst>
              <p:tags r:id="rId31"/>
            </p:custDataLst>
          </p:nvPr>
        </p:nvGraphicFramePr>
        <p:xfrm>
          <a:off x="3676968" y="3567113"/>
          <a:ext cx="215900" cy="128587"/>
        </p:xfrm>
        <a:graphic>
          <a:graphicData uri="http://schemas.openxmlformats.org/presentationml/2006/ole">
            <mc:AlternateContent xmlns:mc="http://schemas.openxmlformats.org/markup-compatibility/2006">
              <mc:Choice xmlns:v="urn:schemas-microsoft-com:vml" Requires="v">
                <p:oleObj spid="_x0000_s8" name="" r:id="rId32" imgW="126365" imgH="76200" progId="Equation.3">
                  <p:embed/>
                </p:oleObj>
              </mc:Choice>
              <mc:Fallback>
                <p:oleObj name="" r:id="rId32" imgW="126365" imgH="76200" progId="Equation.3">
                  <p:embed/>
                  <p:pic>
                    <p:nvPicPr>
                      <p:cNvPr id="0" name="图片 3290"/>
                      <p:cNvPicPr/>
                      <p:nvPr/>
                    </p:nvPicPr>
                    <p:blipFill>
                      <a:blip r:embed="rId33"/>
                      <a:stretch>
                        <a:fillRect/>
                      </a:stretch>
                    </p:blipFill>
                    <p:spPr>
                      <a:xfrm>
                        <a:off x="3676968" y="3567113"/>
                        <a:ext cx="215900" cy="128587"/>
                      </a:xfrm>
                      <a:prstGeom prst="rect">
                        <a:avLst/>
                      </a:prstGeom>
                      <a:solidFill>
                        <a:srgbClr val="FFC000"/>
                      </a:solidFill>
                      <a:ln w="38100">
                        <a:noFill/>
                        <a:miter/>
                      </a:ln>
                    </p:spPr>
                  </p:pic>
                </p:oleObj>
              </mc:Fallback>
            </mc:AlternateContent>
          </a:graphicData>
        </a:graphic>
      </p:graphicFrame>
      <p:sp>
        <p:nvSpPr>
          <p:cNvPr id="21" name="文本框 20"/>
          <p:cNvSpPr txBox="1"/>
          <p:nvPr>
            <p:custDataLst>
              <p:tags r:id="rId34"/>
            </p:custDataLst>
          </p:nvPr>
        </p:nvSpPr>
        <p:spPr>
          <a:xfrm>
            <a:off x="7522210" y="1171575"/>
            <a:ext cx="661035" cy="368300"/>
          </a:xfrm>
          <a:prstGeom prst="rect">
            <a:avLst/>
          </a:prstGeom>
          <a:noFill/>
        </p:spPr>
        <p:txBody>
          <a:bodyPr wrap="square" rtlCol="0">
            <a:spAutoFit/>
          </a:bodyPr>
          <a:p>
            <a:pPr algn="l"/>
            <a:r>
              <a:rPr lang="en-US" altLang="zh-CN">
                <a:solidFill>
                  <a:srgbClr val="FF0000"/>
                </a:solidFill>
                <a:latin typeface="Times New Roman" panose="02020603050405020304" pitchFamily="18" charset="0"/>
                <a:cs typeface="Times New Roman" panose="02020603050405020304" pitchFamily="18" charset="0"/>
                <a:sym typeface="+mn-ea"/>
              </a:rPr>
              <a:t>↓</a:t>
            </a:r>
            <a:r>
              <a:rPr lang="en-US" altLang="zh-CN" i="1">
                <a:solidFill>
                  <a:srgbClr val="FF0000"/>
                </a:solidFill>
                <a:latin typeface="Times New Roman" panose="02020603050405020304" pitchFamily="18" charset="0"/>
                <a:cs typeface="Times New Roman" panose="02020603050405020304" pitchFamily="18" charset="0"/>
                <a:sym typeface="+mn-ea"/>
              </a:rPr>
              <a:t>i</a:t>
            </a:r>
            <a:r>
              <a:rPr lang="en-US" altLang="zh-CN" baseline="-25000">
                <a:solidFill>
                  <a:srgbClr val="FF0000"/>
                </a:solidFill>
                <a:latin typeface="Times New Roman" panose="02020603050405020304" pitchFamily="18" charset="0"/>
                <a:cs typeface="Times New Roman" panose="02020603050405020304" pitchFamily="18" charset="0"/>
                <a:sym typeface="+mn-ea"/>
              </a:rPr>
              <a:t>c</a:t>
            </a:r>
            <a:endParaRPr lang="en-US" altLang="zh-CN" baseline="-25000">
              <a:solidFill>
                <a:srgbClr val="FF0000"/>
              </a:solidFill>
              <a:latin typeface="Times New Roman" panose="02020603050405020304" pitchFamily="18" charset="0"/>
              <a:cs typeface="Times New Roman" panose="02020603050405020304" pitchFamily="18" charset="0"/>
              <a:sym typeface="+mn-ea"/>
            </a:endParaRPr>
          </a:p>
        </p:txBody>
      </p:sp>
      <p:graphicFrame>
        <p:nvGraphicFramePr>
          <p:cNvPr id="12" name="对象 11"/>
          <p:cNvGraphicFramePr/>
          <p:nvPr>
            <p:custDataLst>
              <p:tags r:id="rId35"/>
            </p:custDataLst>
          </p:nvPr>
        </p:nvGraphicFramePr>
        <p:xfrm>
          <a:off x="6295708" y="1844993"/>
          <a:ext cx="304800" cy="304800"/>
        </p:xfrm>
        <a:graphic>
          <a:graphicData uri="http://schemas.openxmlformats.org/presentationml/2006/ole">
            <mc:AlternateContent xmlns:mc="http://schemas.openxmlformats.org/markup-compatibility/2006">
              <mc:Choice xmlns:v="urn:schemas-microsoft-com:vml" Requires="v">
                <p:oleObj spid="_x0000_s13" name="" r:id="rId36" imgW="139700" imgH="139700" progId="Equation.3">
                  <p:embed/>
                </p:oleObj>
              </mc:Choice>
              <mc:Fallback>
                <p:oleObj name="" r:id="rId36" imgW="139700" imgH="139700" progId="Equation.3">
                  <p:embed/>
                  <p:pic>
                    <p:nvPicPr>
                      <p:cNvPr id="0" name="图片 3322"/>
                      <p:cNvPicPr/>
                      <p:nvPr/>
                    </p:nvPicPr>
                    <p:blipFill>
                      <a:blip r:embed="rId28"/>
                      <a:stretch>
                        <a:fillRect/>
                      </a:stretch>
                    </p:blipFill>
                    <p:spPr>
                      <a:xfrm>
                        <a:off x="6295708" y="1844993"/>
                        <a:ext cx="304800" cy="304800"/>
                      </a:xfrm>
                      <a:prstGeom prst="rect">
                        <a:avLst/>
                      </a:prstGeom>
                      <a:solidFill>
                        <a:srgbClr val="66FFFF"/>
                      </a:solidFill>
                      <a:ln w="38100">
                        <a:noFill/>
                        <a:miter/>
                      </a:ln>
                    </p:spPr>
                  </p:pic>
                </p:oleObj>
              </mc:Fallback>
            </mc:AlternateContent>
          </a:graphicData>
        </a:graphic>
      </p:graphicFrame>
      <p:grpSp>
        <p:nvGrpSpPr>
          <p:cNvPr id="29" name="组合 28"/>
          <p:cNvGrpSpPr/>
          <p:nvPr/>
        </p:nvGrpSpPr>
        <p:grpSpPr>
          <a:xfrm>
            <a:off x="7026275" y="1626870"/>
            <a:ext cx="172720" cy="448310"/>
            <a:chOff x="9935" y="2449"/>
            <a:chExt cx="272" cy="706"/>
          </a:xfrm>
        </p:grpSpPr>
        <p:sp>
          <p:nvSpPr>
            <p:cNvPr id="27" name="椭圆 26"/>
            <p:cNvSpPr/>
            <p:nvPr/>
          </p:nvSpPr>
          <p:spPr>
            <a:xfrm>
              <a:off x="10089" y="3037"/>
              <a:ext cx="119" cy="1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9935" y="2449"/>
              <a:ext cx="241" cy="580"/>
            </a:xfrm>
            <a:prstGeom prst="rect">
              <a:avLst/>
            </a:prstGeom>
            <a:noFill/>
          </p:spPr>
          <p:txBody>
            <a:bodyPr wrap="square" rtlCol="0">
              <a:spAutoFit/>
            </a:bodyPr>
            <a:p>
              <a:r>
                <a:rPr lang="en-US" altLang="zh-CN">
                  <a:highlight>
                    <a:srgbClr val="FFFF00"/>
                  </a:highlight>
                  <a:latin typeface="Times New Roman" panose="02020603050405020304" pitchFamily="18" charset="0"/>
                  <a:cs typeface="Times New Roman" panose="02020603050405020304" pitchFamily="18" charset="0"/>
                </a:rPr>
                <a:t>b</a:t>
              </a:r>
              <a:endParaRPr lang="en-US" altLang="zh-CN">
                <a:highlight>
                  <a:srgbClr val="FFFF00"/>
                </a:highlight>
                <a:latin typeface="Times New Roman" panose="02020603050405020304" pitchFamily="18" charset="0"/>
                <a:cs typeface="Times New Roman" panose="02020603050405020304" pitchFamily="18" charset="0"/>
              </a:endParaRPr>
            </a:p>
          </p:txBody>
        </p:sp>
      </p:grpSp>
      <p:graphicFrame>
        <p:nvGraphicFramePr>
          <p:cNvPr id="30" name="对象 29"/>
          <p:cNvGraphicFramePr/>
          <p:nvPr>
            <p:custDataLst>
              <p:tags r:id="rId37"/>
            </p:custDataLst>
          </p:nvPr>
        </p:nvGraphicFramePr>
        <p:xfrm>
          <a:off x="7027228" y="1399223"/>
          <a:ext cx="304800" cy="304800"/>
        </p:xfrm>
        <a:graphic>
          <a:graphicData uri="http://schemas.openxmlformats.org/presentationml/2006/ole">
            <mc:AlternateContent xmlns:mc="http://schemas.openxmlformats.org/markup-compatibility/2006">
              <mc:Choice xmlns:v="urn:schemas-microsoft-com:vml" Requires="v">
                <p:oleObj spid="_x0000_s31" name="" r:id="rId38" imgW="139700" imgH="139700" progId="Equation.3">
                  <p:embed/>
                </p:oleObj>
              </mc:Choice>
              <mc:Fallback>
                <p:oleObj name="" r:id="rId38" imgW="139700" imgH="139700" progId="Equation.3">
                  <p:embed/>
                  <p:pic>
                    <p:nvPicPr>
                      <p:cNvPr id="0" name="图片 3322"/>
                      <p:cNvPicPr/>
                      <p:nvPr/>
                    </p:nvPicPr>
                    <p:blipFill>
                      <a:blip r:embed="rId28"/>
                      <a:stretch>
                        <a:fillRect/>
                      </a:stretch>
                    </p:blipFill>
                    <p:spPr>
                      <a:xfrm>
                        <a:off x="7027228" y="1399223"/>
                        <a:ext cx="304800" cy="304800"/>
                      </a:xfrm>
                      <a:prstGeom prst="rect">
                        <a:avLst/>
                      </a:prstGeom>
                      <a:solidFill>
                        <a:srgbClr val="66FFFF"/>
                      </a:solidFill>
                      <a:ln w="38100">
                        <a:noFill/>
                        <a:miter/>
                      </a:ln>
                    </p:spPr>
                  </p:pic>
                </p:oleObj>
              </mc:Fallback>
            </mc:AlternateContent>
          </a:graphicData>
        </a:graphic>
      </p:graphicFrame>
      <p:grpSp>
        <p:nvGrpSpPr>
          <p:cNvPr id="34" name="组合 33"/>
          <p:cNvGrpSpPr/>
          <p:nvPr/>
        </p:nvGrpSpPr>
        <p:grpSpPr>
          <a:xfrm>
            <a:off x="7270750" y="2204085"/>
            <a:ext cx="311785" cy="368300"/>
            <a:chOff x="9935" y="2449"/>
            <a:chExt cx="491" cy="580"/>
          </a:xfrm>
        </p:grpSpPr>
        <p:sp>
          <p:nvSpPr>
            <p:cNvPr id="35" name="椭圆 34"/>
            <p:cNvSpPr/>
            <p:nvPr>
              <p:custDataLst>
                <p:tags r:id="rId39"/>
              </p:custDataLst>
            </p:nvPr>
          </p:nvSpPr>
          <p:spPr>
            <a:xfrm>
              <a:off x="10307" y="2564"/>
              <a:ext cx="119" cy="1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文本框 35"/>
            <p:cNvSpPr txBox="1"/>
            <p:nvPr>
              <p:custDataLst>
                <p:tags r:id="rId40"/>
              </p:custDataLst>
            </p:nvPr>
          </p:nvSpPr>
          <p:spPr>
            <a:xfrm>
              <a:off x="9935" y="2449"/>
              <a:ext cx="241" cy="580"/>
            </a:xfrm>
            <a:prstGeom prst="rect">
              <a:avLst/>
            </a:prstGeom>
            <a:noFill/>
          </p:spPr>
          <p:txBody>
            <a:bodyPr wrap="square" rtlCol="0">
              <a:spAutoFit/>
            </a:bodyPr>
            <a:p>
              <a:r>
                <a:rPr lang="en-US" altLang="zh-CN">
                  <a:highlight>
                    <a:srgbClr val="FFFF00"/>
                  </a:highlight>
                  <a:latin typeface="Times New Roman" panose="02020603050405020304" pitchFamily="18" charset="0"/>
                  <a:cs typeface="Times New Roman" panose="02020603050405020304" pitchFamily="18" charset="0"/>
                </a:rPr>
                <a:t>e</a:t>
              </a:r>
              <a:endParaRPr lang="en-US" altLang="zh-CN">
                <a:highlight>
                  <a:srgbClr val="FFFF00"/>
                </a:highlight>
                <a:latin typeface="Times New Roman" panose="02020603050405020304" pitchFamily="18" charset="0"/>
                <a:cs typeface="Times New Roman" panose="02020603050405020304" pitchFamily="18" charset="0"/>
              </a:endParaRPr>
            </a:p>
          </p:txBody>
        </p:sp>
      </p:grpSp>
      <p:graphicFrame>
        <p:nvGraphicFramePr>
          <p:cNvPr id="46" name="对象 45"/>
          <p:cNvGraphicFramePr/>
          <p:nvPr>
            <p:custDataLst>
              <p:tags r:id="rId41"/>
            </p:custDataLst>
          </p:nvPr>
        </p:nvGraphicFramePr>
        <p:xfrm>
          <a:off x="3195003" y="4940618"/>
          <a:ext cx="304800" cy="304800"/>
        </p:xfrm>
        <a:graphic>
          <a:graphicData uri="http://schemas.openxmlformats.org/presentationml/2006/ole">
            <mc:AlternateContent xmlns:mc="http://schemas.openxmlformats.org/markup-compatibility/2006">
              <mc:Choice xmlns:v="urn:schemas-microsoft-com:vml" Requires="v">
                <p:oleObj spid="_x0000_s47" name="" r:id="rId42" imgW="139700" imgH="139700" progId="Equation.3">
                  <p:embed/>
                </p:oleObj>
              </mc:Choice>
              <mc:Fallback>
                <p:oleObj name="" r:id="rId42" imgW="139700" imgH="139700" progId="Equation.3">
                  <p:embed/>
                  <p:pic>
                    <p:nvPicPr>
                      <p:cNvPr id="0" name="图片 3322"/>
                      <p:cNvPicPr/>
                      <p:nvPr/>
                    </p:nvPicPr>
                    <p:blipFill>
                      <a:blip r:embed="rId28"/>
                      <a:stretch>
                        <a:fillRect/>
                      </a:stretch>
                    </p:blipFill>
                    <p:spPr>
                      <a:xfrm>
                        <a:off x="3195003" y="4940618"/>
                        <a:ext cx="304800" cy="304800"/>
                      </a:xfrm>
                      <a:prstGeom prst="rect">
                        <a:avLst/>
                      </a:prstGeom>
                      <a:solidFill>
                        <a:srgbClr val="66FFFF"/>
                      </a:solidFill>
                      <a:ln w="38100">
                        <a:noFill/>
                        <a:miter/>
                      </a:ln>
                    </p:spPr>
                  </p:pic>
                </p:oleObj>
              </mc:Fallback>
            </mc:AlternateContent>
          </a:graphicData>
        </a:graphic>
      </p:graphicFrame>
      <p:sp>
        <p:nvSpPr>
          <p:cNvPr id="48" name="文本框 47"/>
          <p:cNvSpPr txBox="1"/>
          <p:nvPr>
            <p:custDataLst>
              <p:tags r:id="rId43"/>
            </p:custDataLst>
          </p:nvPr>
        </p:nvSpPr>
        <p:spPr>
          <a:xfrm>
            <a:off x="4779645" y="4540885"/>
            <a:ext cx="526415" cy="368300"/>
          </a:xfrm>
          <a:prstGeom prst="rect">
            <a:avLst/>
          </a:prstGeom>
          <a:noFill/>
        </p:spPr>
        <p:txBody>
          <a:bodyPr wrap="square" rtlCol="0">
            <a:spAutoFit/>
          </a:bodyPr>
          <a:p>
            <a:pPr algn="l"/>
            <a:r>
              <a:rPr lang="en-US" altLang="zh-CN">
                <a:solidFill>
                  <a:srgbClr val="FF0000"/>
                </a:solidFill>
                <a:latin typeface="Times New Roman" panose="02020603050405020304" pitchFamily="18" charset="0"/>
                <a:cs typeface="Times New Roman" panose="02020603050405020304" pitchFamily="18" charset="0"/>
                <a:sym typeface="+mn-ea"/>
              </a:rPr>
              <a:t>↓</a:t>
            </a:r>
            <a:r>
              <a:rPr lang="en-US" altLang="zh-CN" sz="1400" i="1">
                <a:solidFill>
                  <a:srgbClr val="FF0000"/>
                </a:solidFill>
                <a:latin typeface="Times New Roman" panose="02020603050405020304" pitchFamily="18" charset="0"/>
                <a:cs typeface="Times New Roman" panose="02020603050405020304" pitchFamily="18" charset="0"/>
                <a:sym typeface="+mn-ea"/>
              </a:rPr>
              <a:t>i</a:t>
            </a:r>
            <a:r>
              <a:rPr lang="en-US" altLang="zh-CN" sz="1400" baseline="-25000">
                <a:solidFill>
                  <a:srgbClr val="FF0000"/>
                </a:solidFill>
                <a:latin typeface="Times New Roman" panose="02020603050405020304" pitchFamily="18" charset="0"/>
                <a:cs typeface="Times New Roman" panose="02020603050405020304" pitchFamily="18" charset="0"/>
                <a:sym typeface="+mn-ea"/>
              </a:rPr>
              <a:t>c1</a:t>
            </a:r>
            <a:endParaRPr lang="en-US" altLang="zh-CN" sz="1400" baseline="-25000">
              <a:solidFill>
                <a:srgbClr val="FF0000"/>
              </a:solidFill>
              <a:highlight>
                <a:srgbClr val="00FFFF"/>
              </a:highlight>
              <a:latin typeface="Times New Roman" panose="02020603050405020304" pitchFamily="18" charset="0"/>
              <a:cs typeface="Times New Roman" panose="02020603050405020304" pitchFamily="18" charset="0"/>
              <a:sym typeface="+mn-ea"/>
            </a:endParaRPr>
          </a:p>
        </p:txBody>
      </p:sp>
      <p:graphicFrame>
        <p:nvGraphicFramePr>
          <p:cNvPr id="49" name="对象 48"/>
          <p:cNvGraphicFramePr/>
          <p:nvPr>
            <p:custDataLst>
              <p:tags r:id="rId44"/>
            </p:custDataLst>
          </p:nvPr>
        </p:nvGraphicFramePr>
        <p:xfrm>
          <a:off x="4426268" y="4444048"/>
          <a:ext cx="215900" cy="128587"/>
        </p:xfrm>
        <a:graphic>
          <a:graphicData uri="http://schemas.openxmlformats.org/presentationml/2006/ole">
            <mc:AlternateContent xmlns:mc="http://schemas.openxmlformats.org/markup-compatibility/2006">
              <mc:Choice xmlns:v="urn:schemas-microsoft-com:vml" Requires="v">
                <p:oleObj spid="_x0000_s50" name="" r:id="rId45" imgW="126365" imgH="76200" progId="Equation.3">
                  <p:embed/>
                </p:oleObj>
              </mc:Choice>
              <mc:Fallback>
                <p:oleObj name="" r:id="rId45" imgW="126365" imgH="76200" progId="Equation.3">
                  <p:embed/>
                  <p:pic>
                    <p:nvPicPr>
                      <p:cNvPr id="0" name="图片 3290"/>
                      <p:cNvPicPr/>
                      <p:nvPr/>
                    </p:nvPicPr>
                    <p:blipFill>
                      <a:blip r:embed="rId33"/>
                      <a:stretch>
                        <a:fillRect/>
                      </a:stretch>
                    </p:blipFill>
                    <p:spPr>
                      <a:xfrm>
                        <a:off x="4426268" y="4444048"/>
                        <a:ext cx="215900" cy="128587"/>
                      </a:xfrm>
                      <a:prstGeom prst="rect">
                        <a:avLst/>
                      </a:prstGeom>
                      <a:solidFill>
                        <a:srgbClr val="FFC000"/>
                      </a:solidFill>
                      <a:ln w="38100">
                        <a:noFill/>
                        <a:miter/>
                      </a:ln>
                    </p:spPr>
                  </p:pic>
                </p:oleObj>
              </mc:Fallback>
            </mc:AlternateContent>
          </a:graphicData>
        </a:graphic>
      </p:graphicFrame>
      <p:sp>
        <p:nvSpPr>
          <p:cNvPr id="51" name="文本框 50"/>
          <p:cNvSpPr txBox="1"/>
          <p:nvPr>
            <p:custDataLst>
              <p:tags r:id="rId46"/>
            </p:custDataLst>
          </p:nvPr>
        </p:nvSpPr>
        <p:spPr>
          <a:xfrm>
            <a:off x="5498465" y="4568190"/>
            <a:ext cx="455930" cy="368300"/>
          </a:xfrm>
          <a:prstGeom prst="rect">
            <a:avLst/>
          </a:prstGeom>
          <a:noFill/>
        </p:spPr>
        <p:txBody>
          <a:bodyPr wrap="none" rtlCol="0">
            <a:spAutoFit/>
          </a:bodyPr>
          <a:p>
            <a:pPr algn="l"/>
            <a:r>
              <a:rPr lang="en-US" altLang="zh-CN" sz="1400" i="1">
                <a:solidFill>
                  <a:srgbClr val="FF0000"/>
                </a:solidFill>
                <a:latin typeface="Times New Roman" panose="02020603050405020304" pitchFamily="18" charset="0"/>
                <a:cs typeface="Times New Roman" panose="02020603050405020304" pitchFamily="18" charset="0"/>
                <a:sym typeface="+mn-ea"/>
              </a:rPr>
              <a:t>i</a:t>
            </a:r>
            <a:r>
              <a:rPr lang="en-US" altLang="zh-CN" sz="1400" baseline="-25000">
                <a:solidFill>
                  <a:srgbClr val="FF0000"/>
                </a:solidFill>
                <a:latin typeface="Times New Roman" panose="02020603050405020304" pitchFamily="18" charset="0"/>
                <a:cs typeface="Times New Roman" panose="02020603050405020304" pitchFamily="18" charset="0"/>
                <a:sym typeface="+mn-ea"/>
              </a:rPr>
              <a:t>c2</a:t>
            </a:r>
            <a:r>
              <a:rPr lang="en-US" altLang="zh-CN">
                <a:solidFill>
                  <a:srgbClr val="FF0000"/>
                </a:solidFill>
                <a:latin typeface="Times New Roman" panose="02020603050405020304" pitchFamily="18" charset="0"/>
                <a:cs typeface="Times New Roman" panose="02020603050405020304" pitchFamily="18" charset="0"/>
                <a:sym typeface="+mn-ea"/>
              </a:rPr>
              <a:t>↓</a:t>
            </a:r>
            <a:endParaRPr lang="en-US" altLang="zh-CN" baseline="-25000">
              <a:solidFill>
                <a:srgbClr val="FF0000"/>
              </a:solidFill>
              <a:highlight>
                <a:srgbClr val="00FFFF"/>
              </a:highlight>
              <a:latin typeface="Times New Roman" panose="02020603050405020304" pitchFamily="18" charset="0"/>
              <a:cs typeface="Times New Roman" panose="02020603050405020304" pitchFamily="18" charset="0"/>
              <a:sym typeface="+mn-ea"/>
            </a:endParaRPr>
          </a:p>
        </p:txBody>
      </p:sp>
      <p:graphicFrame>
        <p:nvGraphicFramePr>
          <p:cNvPr id="52" name="对象 51"/>
          <p:cNvGraphicFramePr/>
          <p:nvPr>
            <p:custDataLst>
              <p:tags r:id="rId47"/>
            </p:custDataLst>
          </p:nvPr>
        </p:nvGraphicFramePr>
        <p:xfrm>
          <a:off x="5931218" y="4364038"/>
          <a:ext cx="304800" cy="304800"/>
        </p:xfrm>
        <a:graphic>
          <a:graphicData uri="http://schemas.openxmlformats.org/presentationml/2006/ole">
            <mc:AlternateContent xmlns:mc="http://schemas.openxmlformats.org/markup-compatibility/2006">
              <mc:Choice xmlns:v="urn:schemas-microsoft-com:vml" Requires="v">
                <p:oleObj spid="_x0000_s53" name="" r:id="rId48" imgW="139700" imgH="139700" progId="Equation.3">
                  <p:embed/>
                </p:oleObj>
              </mc:Choice>
              <mc:Fallback>
                <p:oleObj name="" r:id="rId48" imgW="139700" imgH="139700" progId="Equation.3">
                  <p:embed/>
                  <p:pic>
                    <p:nvPicPr>
                      <p:cNvPr id="0" name="图片 3322"/>
                      <p:cNvPicPr/>
                      <p:nvPr/>
                    </p:nvPicPr>
                    <p:blipFill>
                      <a:blip r:embed="rId28"/>
                      <a:stretch>
                        <a:fillRect/>
                      </a:stretch>
                    </p:blipFill>
                    <p:spPr>
                      <a:xfrm>
                        <a:off x="5931218" y="4364038"/>
                        <a:ext cx="304800" cy="304800"/>
                      </a:xfrm>
                      <a:prstGeom prst="rect">
                        <a:avLst/>
                      </a:prstGeom>
                      <a:solidFill>
                        <a:srgbClr val="66FFFF"/>
                      </a:solidFill>
                      <a:ln w="38100">
                        <a:noFill/>
                        <a:miter/>
                      </a:ln>
                    </p:spPr>
                  </p:pic>
                </p:oleObj>
              </mc:Fallback>
            </mc:AlternateContent>
          </a:graphicData>
        </a:graphic>
      </p:graphicFrame>
      <p:pic>
        <p:nvPicPr>
          <p:cNvPr id="55" name="图片 54"/>
          <p:cNvPicPr>
            <a:picLocks noChangeAspect="1"/>
          </p:cNvPicPr>
          <p:nvPr>
            <p:custDataLst>
              <p:tags r:id="rId49"/>
            </p:custDataLst>
          </p:nvPr>
        </p:nvPicPr>
        <p:blipFill>
          <a:blip r:embed="rId50"/>
          <a:stretch>
            <a:fillRect/>
          </a:stretch>
        </p:blipFill>
        <p:spPr>
          <a:xfrm>
            <a:off x="4870450" y="5588635"/>
            <a:ext cx="295275" cy="533400"/>
          </a:xfrm>
          <a:prstGeom prst="rect">
            <a:avLst/>
          </a:prstGeom>
        </p:spPr>
      </p:pic>
      <p:graphicFrame>
        <p:nvGraphicFramePr>
          <p:cNvPr id="2" name="对象 1"/>
          <p:cNvGraphicFramePr/>
          <p:nvPr>
            <p:custDataLst>
              <p:tags r:id="rId51"/>
            </p:custDataLst>
          </p:nvPr>
        </p:nvGraphicFramePr>
        <p:xfrm>
          <a:off x="611823" y="3482658"/>
          <a:ext cx="304800" cy="304800"/>
        </p:xfrm>
        <a:graphic>
          <a:graphicData uri="http://schemas.openxmlformats.org/presentationml/2006/ole">
            <mc:AlternateContent xmlns:mc="http://schemas.openxmlformats.org/markup-compatibility/2006">
              <mc:Choice xmlns:v="urn:schemas-microsoft-com:vml" Requires="v">
                <p:oleObj spid="_x0000_s3" name="" r:id="rId52" imgW="139700" imgH="139700" progId="Equation.3">
                  <p:embed/>
                </p:oleObj>
              </mc:Choice>
              <mc:Fallback>
                <p:oleObj name="" r:id="rId52" imgW="139700" imgH="139700" progId="Equation.3">
                  <p:embed/>
                  <p:pic>
                    <p:nvPicPr>
                      <p:cNvPr id="0" name="图片 3322"/>
                      <p:cNvPicPr/>
                      <p:nvPr/>
                    </p:nvPicPr>
                    <p:blipFill>
                      <a:blip r:embed="rId28"/>
                      <a:stretch>
                        <a:fillRect/>
                      </a:stretch>
                    </p:blipFill>
                    <p:spPr>
                      <a:xfrm>
                        <a:off x="611823" y="3482658"/>
                        <a:ext cx="304800" cy="304800"/>
                      </a:xfrm>
                      <a:prstGeom prst="rect">
                        <a:avLst/>
                      </a:prstGeom>
                      <a:solidFill>
                        <a:srgbClr val="66FFFF"/>
                      </a:solidFill>
                      <a:ln w="38100">
                        <a:noFill/>
                        <a:miter/>
                      </a:ln>
                    </p:spPr>
                  </p:pic>
                </p:oleObj>
              </mc:Fallback>
            </mc:AlternateContent>
          </a:graphicData>
        </a:graphic>
      </p:graphicFrame>
      <p:graphicFrame>
        <p:nvGraphicFramePr>
          <p:cNvPr id="59" name="对象 58"/>
          <p:cNvGraphicFramePr/>
          <p:nvPr>
            <p:custDataLst>
              <p:tags r:id="rId53"/>
            </p:custDataLst>
          </p:nvPr>
        </p:nvGraphicFramePr>
        <p:xfrm>
          <a:off x="7880033" y="1171258"/>
          <a:ext cx="304800" cy="304800"/>
        </p:xfrm>
        <a:graphic>
          <a:graphicData uri="http://schemas.openxmlformats.org/presentationml/2006/ole">
            <mc:AlternateContent xmlns:mc="http://schemas.openxmlformats.org/markup-compatibility/2006">
              <mc:Choice xmlns:v="urn:schemas-microsoft-com:vml" Requires="v">
                <p:oleObj spid="_x0000_s60" name="" r:id="rId54" imgW="139700" imgH="139700" progId="Equation.3">
                  <p:embed/>
                </p:oleObj>
              </mc:Choice>
              <mc:Fallback>
                <p:oleObj name="" r:id="rId54" imgW="139700" imgH="139700" progId="Equation.3">
                  <p:embed/>
                  <p:pic>
                    <p:nvPicPr>
                      <p:cNvPr id="0" name="图片 3322"/>
                      <p:cNvPicPr/>
                      <p:nvPr/>
                    </p:nvPicPr>
                    <p:blipFill>
                      <a:blip r:embed="rId28"/>
                      <a:stretch>
                        <a:fillRect/>
                      </a:stretch>
                    </p:blipFill>
                    <p:spPr>
                      <a:xfrm>
                        <a:off x="7880033" y="1171258"/>
                        <a:ext cx="304800" cy="304800"/>
                      </a:xfrm>
                      <a:prstGeom prst="rect">
                        <a:avLst/>
                      </a:prstGeom>
                      <a:solidFill>
                        <a:srgbClr val="66FFFF"/>
                      </a:solidFill>
                      <a:ln w="38100">
                        <a:noFill/>
                        <a:miter/>
                      </a:ln>
                    </p:spPr>
                  </p:pic>
                </p:oleObj>
              </mc:Fallback>
            </mc:AlternateContent>
          </a:graphicData>
        </a:graphic>
      </p:graphicFrame>
      <p:graphicFrame>
        <p:nvGraphicFramePr>
          <p:cNvPr id="63" name="对象 62"/>
          <p:cNvGraphicFramePr/>
          <p:nvPr>
            <p:custDataLst>
              <p:tags r:id="rId55"/>
            </p:custDataLst>
          </p:nvPr>
        </p:nvGraphicFramePr>
        <p:xfrm>
          <a:off x="5072063" y="4868863"/>
          <a:ext cx="304800" cy="304800"/>
        </p:xfrm>
        <a:graphic>
          <a:graphicData uri="http://schemas.openxmlformats.org/presentationml/2006/ole">
            <mc:AlternateContent xmlns:mc="http://schemas.openxmlformats.org/markup-compatibility/2006">
              <mc:Choice xmlns:v="urn:schemas-microsoft-com:vml" Requires="v">
                <p:oleObj spid="_x0000_s64" name="" r:id="rId56" imgW="139700" imgH="139700" progId="Equation.3">
                  <p:embed/>
                </p:oleObj>
              </mc:Choice>
              <mc:Fallback>
                <p:oleObj name="" r:id="rId56" imgW="139700" imgH="139700" progId="Equation.3">
                  <p:embed/>
                  <p:pic>
                    <p:nvPicPr>
                      <p:cNvPr id="0" name="图片 3322"/>
                      <p:cNvPicPr/>
                      <p:nvPr/>
                    </p:nvPicPr>
                    <p:blipFill>
                      <a:blip r:embed="rId28"/>
                      <a:stretch>
                        <a:fillRect/>
                      </a:stretch>
                    </p:blipFill>
                    <p:spPr>
                      <a:xfrm>
                        <a:off x="5072063" y="4868863"/>
                        <a:ext cx="304800" cy="304800"/>
                      </a:xfrm>
                      <a:prstGeom prst="rect">
                        <a:avLst/>
                      </a:prstGeom>
                      <a:solidFill>
                        <a:srgbClr val="66FFFF"/>
                      </a:solidFill>
                      <a:ln w="38100">
                        <a:noFill/>
                        <a:miter/>
                      </a:ln>
                    </p:spPr>
                  </p:pic>
                </p:oleObj>
              </mc:Fallback>
            </mc:AlternateContent>
          </a:graphicData>
        </a:graphic>
      </p:graphicFrame>
      <p:graphicFrame>
        <p:nvGraphicFramePr>
          <p:cNvPr id="65" name="对象 64"/>
          <p:cNvGraphicFramePr/>
          <p:nvPr>
            <p:custDataLst>
              <p:tags r:id="rId57"/>
            </p:custDataLst>
          </p:nvPr>
        </p:nvGraphicFramePr>
        <p:xfrm>
          <a:off x="5432108" y="4869498"/>
          <a:ext cx="215900" cy="128587"/>
        </p:xfrm>
        <a:graphic>
          <a:graphicData uri="http://schemas.openxmlformats.org/presentationml/2006/ole">
            <mc:AlternateContent xmlns:mc="http://schemas.openxmlformats.org/markup-compatibility/2006">
              <mc:Choice xmlns:v="urn:schemas-microsoft-com:vml" Requires="v">
                <p:oleObj spid="_x0000_s66" name="" r:id="rId58" imgW="126365" imgH="76200" progId="Equation.3">
                  <p:embed/>
                </p:oleObj>
              </mc:Choice>
              <mc:Fallback>
                <p:oleObj name="" r:id="rId58" imgW="126365" imgH="76200" progId="Equation.3">
                  <p:embed/>
                  <p:pic>
                    <p:nvPicPr>
                      <p:cNvPr id="0" name="图片 3290"/>
                      <p:cNvPicPr/>
                      <p:nvPr/>
                    </p:nvPicPr>
                    <p:blipFill>
                      <a:blip r:embed="rId33"/>
                      <a:stretch>
                        <a:fillRect/>
                      </a:stretch>
                    </p:blipFill>
                    <p:spPr>
                      <a:xfrm>
                        <a:off x="5432108" y="4869498"/>
                        <a:ext cx="215900" cy="128587"/>
                      </a:xfrm>
                      <a:prstGeom prst="rect">
                        <a:avLst/>
                      </a:prstGeom>
                      <a:solidFill>
                        <a:srgbClr val="FFC000"/>
                      </a:solidFill>
                      <a:ln w="38100">
                        <a:noFill/>
                        <a:miter/>
                      </a:ln>
                    </p:spPr>
                  </p:pic>
                </p:oleObj>
              </mc:Fallback>
            </mc:AlternateContent>
          </a:graphicData>
        </a:graphic>
      </p:graphicFrame>
      <p:grpSp>
        <p:nvGrpSpPr>
          <p:cNvPr id="74" name="组合 73"/>
          <p:cNvGrpSpPr/>
          <p:nvPr/>
        </p:nvGrpSpPr>
        <p:grpSpPr>
          <a:xfrm>
            <a:off x="7498080" y="1579245"/>
            <a:ext cx="461645" cy="368300"/>
            <a:chOff x="10054" y="2932"/>
            <a:chExt cx="727" cy="580"/>
          </a:xfrm>
        </p:grpSpPr>
        <p:sp>
          <p:nvSpPr>
            <p:cNvPr id="75" name="椭圆 74"/>
            <p:cNvSpPr>
              <a:spLocks noChangeAspect="1"/>
            </p:cNvSpPr>
            <p:nvPr>
              <p:custDataLst>
                <p:tags r:id="rId59"/>
              </p:custDataLst>
            </p:nvPr>
          </p:nvSpPr>
          <p:spPr>
            <a:xfrm>
              <a:off x="10054" y="3007"/>
              <a:ext cx="170" cy="170"/>
            </a:xfrm>
            <a:prstGeom prst="ellipse">
              <a:avLst/>
            </a:prstGeom>
            <a:solidFill>
              <a:srgbClr val="F60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6" name="文本框 75"/>
            <p:cNvSpPr txBox="1"/>
            <p:nvPr>
              <p:custDataLst>
                <p:tags r:id="rId60"/>
              </p:custDataLst>
            </p:nvPr>
          </p:nvSpPr>
          <p:spPr>
            <a:xfrm>
              <a:off x="10165" y="2932"/>
              <a:ext cx="616" cy="580"/>
            </a:xfrm>
            <a:prstGeom prst="rect">
              <a:avLst/>
            </a:prstGeom>
            <a:noFill/>
          </p:spPr>
          <p:txBody>
            <a:bodyPr wrap="square" rtlCol="0">
              <a:spAutoFit/>
            </a:bodyPr>
            <a:p>
              <a:r>
                <a:rPr lang="en-US" altLang="zh-CN" i="1">
                  <a:solidFill>
                    <a:srgbClr val="F608EE"/>
                  </a:solidFill>
                  <a:highlight>
                    <a:srgbClr val="FFFF00"/>
                  </a:highlight>
                  <a:latin typeface="Times New Roman" panose="02020603050405020304" pitchFamily="18" charset="0"/>
                  <a:cs typeface="Times New Roman" panose="02020603050405020304" pitchFamily="18" charset="0"/>
                </a:rPr>
                <a:t>u</a:t>
              </a:r>
              <a:r>
                <a:rPr lang="en-US" altLang="zh-CN" baseline="-25000">
                  <a:solidFill>
                    <a:srgbClr val="F608EE"/>
                  </a:solidFill>
                  <a:highlight>
                    <a:srgbClr val="FFFF00"/>
                  </a:highlight>
                  <a:latin typeface="Times New Roman" panose="02020603050405020304" pitchFamily="18" charset="0"/>
                  <a:cs typeface="Times New Roman" panose="02020603050405020304" pitchFamily="18" charset="0"/>
                </a:rPr>
                <a:t>c</a:t>
              </a:r>
              <a:endParaRPr lang="en-US" altLang="zh-CN" baseline="-25000">
                <a:solidFill>
                  <a:srgbClr val="F608EE"/>
                </a:solidFill>
                <a:highlight>
                  <a:srgbClr val="FFFF00"/>
                </a:highlight>
                <a:latin typeface="Times New Roman" panose="02020603050405020304" pitchFamily="18" charset="0"/>
                <a:cs typeface="Times New Roman" panose="02020603050405020304" pitchFamily="18" charset="0"/>
              </a:endParaRPr>
            </a:p>
          </p:txBody>
        </p:sp>
      </p:grpSp>
      <p:graphicFrame>
        <p:nvGraphicFramePr>
          <p:cNvPr id="61" name="对象 60"/>
          <p:cNvGraphicFramePr/>
          <p:nvPr>
            <p:custDataLst>
              <p:tags r:id="rId61"/>
            </p:custDataLst>
          </p:nvPr>
        </p:nvGraphicFramePr>
        <p:xfrm>
          <a:off x="7880033" y="1716723"/>
          <a:ext cx="215900" cy="128587"/>
        </p:xfrm>
        <a:graphic>
          <a:graphicData uri="http://schemas.openxmlformats.org/presentationml/2006/ole">
            <mc:AlternateContent xmlns:mc="http://schemas.openxmlformats.org/markup-compatibility/2006">
              <mc:Choice xmlns:v="urn:schemas-microsoft-com:vml" Requires="v">
                <p:oleObj spid="_x0000_s62" name="" r:id="rId62" imgW="126365" imgH="76200" progId="Equation.3">
                  <p:embed/>
                </p:oleObj>
              </mc:Choice>
              <mc:Fallback>
                <p:oleObj name="" r:id="rId62" imgW="126365" imgH="76200" progId="Equation.3">
                  <p:embed/>
                  <p:pic>
                    <p:nvPicPr>
                      <p:cNvPr id="0" name="图片 3290"/>
                      <p:cNvPicPr/>
                      <p:nvPr/>
                    </p:nvPicPr>
                    <p:blipFill>
                      <a:blip r:embed="rId33"/>
                      <a:stretch>
                        <a:fillRect/>
                      </a:stretch>
                    </p:blipFill>
                    <p:spPr>
                      <a:xfrm>
                        <a:off x="7880033" y="1716723"/>
                        <a:ext cx="215900" cy="128587"/>
                      </a:xfrm>
                      <a:prstGeom prst="rect">
                        <a:avLst/>
                      </a:prstGeom>
                      <a:solidFill>
                        <a:srgbClr val="FFC000"/>
                      </a:solidFill>
                      <a:ln w="38100">
                        <a:noFill/>
                        <a:miter/>
                      </a:ln>
                    </p:spPr>
                  </p:pic>
                </p:oleObj>
              </mc:Fallback>
            </mc:AlternateContent>
          </a:graphicData>
        </a:graphic>
      </p:graphicFrame>
      <p:pic>
        <p:nvPicPr>
          <p:cNvPr id="79" name="图片 78"/>
          <p:cNvPicPr>
            <a:picLocks noChangeAspect="1"/>
          </p:cNvPicPr>
          <p:nvPr>
            <p:custDataLst>
              <p:tags r:id="rId63"/>
            </p:custDataLst>
          </p:nvPr>
        </p:nvPicPr>
        <p:blipFill>
          <a:blip r:embed="rId9"/>
          <a:stretch>
            <a:fillRect/>
          </a:stretch>
        </p:blipFill>
        <p:spPr>
          <a:xfrm>
            <a:off x="7062470" y="2780665"/>
            <a:ext cx="487045" cy="250825"/>
          </a:xfrm>
          <a:prstGeom prst="rect">
            <a:avLst/>
          </a:prstGeom>
        </p:spPr>
      </p:pic>
      <p:sp>
        <p:nvSpPr>
          <p:cNvPr id="80" name="文本框 79"/>
          <p:cNvSpPr txBox="1"/>
          <p:nvPr/>
        </p:nvSpPr>
        <p:spPr>
          <a:xfrm>
            <a:off x="7606030" y="2132330"/>
            <a:ext cx="391160" cy="368300"/>
          </a:xfrm>
          <a:prstGeom prst="rect">
            <a:avLst/>
          </a:prstGeom>
          <a:noFill/>
        </p:spPr>
        <p:txBody>
          <a:bodyPr wrap="square" rtlCol="0">
            <a:spAutoFit/>
          </a:bodyPr>
          <a:p>
            <a:r>
              <a:rPr lang="en-US" altLang="zh-CN" i="1">
                <a:solidFill>
                  <a:srgbClr val="FF0000"/>
                </a:solidFill>
                <a:highlight>
                  <a:srgbClr val="FFFF00"/>
                </a:highlight>
                <a:latin typeface="Times New Roman" panose="02020603050405020304" pitchFamily="18" charset="0"/>
                <a:cs typeface="Times New Roman" panose="02020603050405020304" pitchFamily="18" charset="0"/>
              </a:rPr>
              <a:t>u</a:t>
            </a:r>
            <a:r>
              <a:rPr lang="en-US" altLang="zh-CN" baseline="-25000">
                <a:solidFill>
                  <a:srgbClr val="FF0000"/>
                </a:solidFill>
                <a:highlight>
                  <a:srgbClr val="FFFF00"/>
                </a:highlight>
                <a:latin typeface="Times New Roman" panose="02020603050405020304" pitchFamily="18" charset="0"/>
                <a:cs typeface="Times New Roman" panose="02020603050405020304" pitchFamily="18" charset="0"/>
              </a:rPr>
              <a:t>e</a:t>
            </a:r>
            <a:endParaRPr lang="en-US" altLang="zh-CN" baseline="-25000">
              <a:solidFill>
                <a:srgbClr val="FF0000"/>
              </a:solidFill>
              <a:highlight>
                <a:srgbClr val="FFFF00"/>
              </a:highlight>
              <a:latin typeface="Times New Roman" panose="02020603050405020304" pitchFamily="18" charset="0"/>
              <a:cs typeface="Times New Roman" panose="02020603050405020304" pitchFamily="18" charset="0"/>
            </a:endParaRPr>
          </a:p>
        </p:txBody>
      </p:sp>
      <p:graphicFrame>
        <p:nvGraphicFramePr>
          <p:cNvPr id="25" name="对象 24"/>
          <p:cNvGraphicFramePr/>
          <p:nvPr>
            <p:custDataLst>
              <p:tags r:id="rId64"/>
            </p:custDataLst>
          </p:nvPr>
        </p:nvGraphicFramePr>
        <p:xfrm>
          <a:off x="7960678" y="2203768"/>
          <a:ext cx="304800" cy="304800"/>
        </p:xfrm>
        <a:graphic>
          <a:graphicData uri="http://schemas.openxmlformats.org/presentationml/2006/ole">
            <mc:AlternateContent xmlns:mc="http://schemas.openxmlformats.org/markup-compatibility/2006">
              <mc:Choice xmlns:v="urn:schemas-microsoft-com:vml" Requires="v">
                <p:oleObj spid="_x0000_s26" name="" r:id="rId65" imgW="139700" imgH="139700" progId="Equation.3">
                  <p:embed/>
                </p:oleObj>
              </mc:Choice>
              <mc:Fallback>
                <p:oleObj name="" r:id="rId65" imgW="139700" imgH="139700" progId="Equation.3">
                  <p:embed/>
                  <p:pic>
                    <p:nvPicPr>
                      <p:cNvPr id="0" name="图片 3322"/>
                      <p:cNvPicPr/>
                      <p:nvPr/>
                    </p:nvPicPr>
                    <p:blipFill>
                      <a:blip r:embed="rId28"/>
                      <a:stretch>
                        <a:fillRect/>
                      </a:stretch>
                    </p:blipFill>
                    <p:spPr>
                      <a:xfrm>
                        <a:off x="7960678" y="2203768"/>
                        <a:ext cx="304800" cy="304800"/>
                      </a:xfrm>
                      <a:prstGeom prst="rect">
                        <a:avLst/>
                      </a:prstGeom>
                      <a:solidFill>
                        <a:srgbClr val="66FFFF"/>
                      </a:solidFill>
                      <a:ln w="38100">
                        <a:noFill/>
                        <a:miter/>
                      </a:ln>
                    </p:spPr>
                  </p:pic>
                </p:oleObj>
              </mc:Fallback>
            </mc:AlternateContent>
          </a:graphicData>
        </a:graphic>
      </p:graphicFrame>
      <p:sp>
        <p:nvSpPr>
          <p:cNvPr id="81" name="文本框 80"/>
          <p:cNvSpPr txBox="1"/>
          <p:nvPr>
            <p:custDataLst>
              <p:tags r:id="rId66"/>
            </p:custDataLst>
          </p:nvPr>
        </p:nvSpPr>
        <p:spPr>
          <a:xfrm>
            <a:off x="7577455" y="2590165"/>
            <a:ext cx="661035" cy="368300"/>
          </a:xfrm>
          <a:prstGeom prst="rect">
            <a:avLst/>
          </a:prstGeom>
          <a:noFill/>
        </p:spPr>
        <p:txBody>
          <a:bodyPr wrap="square" rtlCol="0">
            <a:spAutoFit/>
          </a:bodyPr>
          <a:p>
            <a:pPr algn="l"/>
            <a:r>
              <a:rPr lang="en-US" altLang="zh-CN">
                <a:solidFill>
                  <a:srgbClr val="FF0000"/>
                </a:solidFill>
                <a:latin typeface="Times New Roman" panose="02020603050405020304" pitchFamily="18" charset="0"/>
                <a:cs typeface="Times New Roman" panose="02020603050405020304" pitchFamily="18" charset="0"/>
                <a:sym typeface="+mn-ea"/>
              </a:rPr>
              <a:t>↓</a:t>
            </a:r>
            <a:r>
              <a:rPr lang="en-US" altLang="zh-CN" i="1">
                <a:solidFill>
                  <a:srgbClr val="FF0000"/>
                </a:solidFill>
                <a:latin typeface="Times New Roman" panose="02020603050405020304" pitchFamily="18" charset="0"/>
                <a:cs typeface="Times New Roman" panose="02020603050405020304" pitchFamily="18" charset="0"/>
                <a:sym typeface="+mn-ea"/>
              </a:rPr>
              <a:t>i</a:t>
            </a:r>
            <a:r>
              <a:rPr lang="en-US" altLang="zh-CN" baseline="-25000">
                <a:solidFill>
                  <a:srgbClr val="FF0000"/>
                </a:solidFill>
                <a:latin typeface="Times New Roman" panose="02020603050405020304" pitchFamily="18" charset="0"/>
                <a:cs typeface="Times New Roman" panose="02020603050405020304" pitchFamily="18" charset="0"/>
                <a:sym typeface="+mn-ea"/>
              </a:rPr>
              <a:t>e</a:t>
            </a:r>
            <a:endParaRPr lang="en-US" altLang="zh-CN" baseline="-25000">
              <a:solidFill>
                <a:srgbClr val="FF0000"/>
              </a:solidFill>
              <a:latin typeface="Times New Roman" panose="02020603050405020304" pitchFamily="18" charset="0"/>
              <a:cs typeface="Times New Roman" panose="02020603050405020304" pitchFamily="18" charset="0"/>
              <a:sym typeface="+mn-ea"/>
            </a:endParaRPr>
          </a:p>
        </p:txBody>
      </p:sp>
      <p:graphicFrame>
        <p:nvGraphicFramePr>
          <p:cNvPr id="82" name="对象 81"/>
          <p:cNvGraphicFramePr/>
          <p:nvPr>
            <p:custDataLst>
              <p:tags r:id="rId67"/>
            </p:custDataLst>
          </p:nvPr>
        </p:nvGraphicFramePr>
        <p:xfrm>
          <a:off x="7935278" y="2589848"/>
          <a:ext cx="304800" cy="304800"/>
        </p:xfrm>
        <a:graphic>
          <a:graphicData uri="http://schemas.openxmlformats.org/presentationml/2006/ole">
            <mc:AlternateContent xmlns:mc="http://schemas.openxmlformats.org/markup-compatibility/2006">
              <mc:Choice xmlns:v="urn:schemas-microsoft-com:vml" Requires="v">
                <p:oleObj spid="_x0000_s83" name="" r:id="rId68" imgW="139700" imgH="139700" progId="Equation.3">
                  <p:embed/>
                </p:oleObj>
              </mc:Choice>
              <mc:Fallback>
                <p:oleObj name="" r:id="rId68" imgW="139700" imgH="139700" progId="Equation.3">
                  <p:embed/>
                  <p:pic>
                    <p:nvPicPr>
                      <p:cNvPr id="0" name="图片 3322"/>
                      <p:cNvPicPr/>
                      <p:nvPr/>
                    </p:nvPicPr>
                    <p:blipFill>
                      <a:blip r:embed="rId28"/>
                      <a:stretch>
                        <a:fillRect/>
                      </a:stretch>
                    </p:blipFill>
                    <p:spPr>
                      <a:xfrm>
                        <a:off x="7935278" y="2589848"/>
                        <a:ext cx="304800" cy="304800"/>
                      </a:xfrm>
                      <a:prstGeom prst="rect">
                        <a:avLst/>
                      </a:prstGeom>
                      <a:solidFill>
                        <a:srgbClr val="66FFFF"/>
                      </a:solidFill>
                      <a:ln w="38100">
                        <a:noFill/>
                        <a:miter/>
                      </a:ln>
                    </p:spPr>
                  </p:pic>
                </p:oleObj>
              </mc:Fallback>
            </mc:AlternateContent>
          </a:graphicData>
        </a:graphic>
      </p:graphicFrame>
      <p:sp>
        <p:nvSpPr>
          <p:cNvPr id="85" name="椭圆 84"/>
          <p:cNvSpPr>
            <a:spLocks noChangeAspect="1"/>
          </p:cNvSpPr>
          <p:nvPr/>
        </p:nvSpPr>
        <p:spPr>
          <a:xfrm>
            <a:off x="4799330" y="4502150"/>
            <a:ext cx="107950" cy="107950"/>
          </a:xfrm>
          <a:prstGeom prst="ellipse">
            <a:avLst/>
          </a:prstGeom>
          <a:solidFill>
            <a:srgbClr val="F60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椭圆 86"/>
          <p:cNvSpPr>
            <a:spLocks noChangeAspect="1"/>
          </p:cNvSpPr>
          <p:nvPr>
            <p:custDataLst>
              <p:tags r:id="rId69"/>
            </p:custDataLst>
          </p:nvPr>
        </p:nvSpPr>
        <p:spPr>
          <a:xfrm>
            <a:off x="5817235" y="4489450"/>
            <a:ext cx="107950" cy="1079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616" name="线形标注 1 25615"/>
          <p:cNvSpPr/>
          <p:nvPr>
            <p:custDataLst>
              <p:tags r:id="rId70"/>
            </p:custDataLst>
          </p:nvPr>
        </p:nvSpPr>
        <p:spPr>
          <a:xfrm>
            <a:off x="6153785" y="5876925"/>
            <a:ext cx="1519555" cy="447675"/>
          </a:xfrm>
          <a:prstGeom prst="borderCallout1">
            <a:avLst>
              <a:gd name="adj1" fmla="val 25532"/>
              <a:gd name="adj2" fmla="val -2019"/>
              <a:gd name="adj3" fmla="val -12482"/>
              <a:gd name="adj4" fmla="val -25574"/>
            </a:avLst>
          </a:prstGeom>
          <a:solidFill>
            <a:srgbClr val="FFFFCC"/>
          </a:solidFill>
          <a:ln w="19050" cap="flat" cmpd="sng">
            <a:solidFill>
              <a:srgbClr val="FF3300"/>
            </a:solidFill>
            <a:prstDash val="solid"/>
            <a:miter/>
            <a:headEnd type="none" w="med" len="med"/>
            <a:tailEnd type="none" w="med" len="med"/>
          </a:ln>
        </p:spPr>
        <p:txBody>
          <a:bodyPr/>
          <a:p>
            <a:pPr algn="ctr"/>
            <a:r>
              <a:rPr lang="zh-CN" sz="2400" b="1" dirty="0">
                <a:latin typeface="Times New Roman" panose="02020603050405020304" pitchFamily="18" charset="0"/>
              </a:rPr>
              <a:t>恒流源</a:t>
            </a:r>
            <a:endParaRPr lang="zh-CN" sz="2400" b="1" dirty="0">
              <a:solidFill>
                <a:srgbClr val="0000FF"/>
              </a:solidFill>
              <a:latin typeface="Times New Roman" panose="02020603050405020304" pitchFamily="18" charset="0"/>
            </a:endParaRPr>
          </a:p>
        </p:txBody>
      </p:sp>
      <p:grpSp>
        <p:nvGrpSpPr>
          <p:cNvPr id="24" name="组合 23"/>
          <p:cNvGrpSpPr/>
          <p:nvPr/>
        </p:nvGrpSpPr>
        <p:grpSpPr>
          <a:xfrm>
            <a:off x="1122045" y="1412240"/>
            <a:ext cx="5832475" cy="460375"/>
            <a:chOff x="875" y="4637"/>
            <a:chExt cx="9185" cy="725"/>
          </a:xfrm>
        </p:grpSpPr>
        <p:graphicFrame>
          <p:nvGraphicFramePr>
            <p:cNvPr id="20" name="对象 19"/>
            <p:cNvGraphicFramePr/>
            <p:nvPr>
              <p:custDataLst>
                <p:tags r:id="rId71"/>
              </p:custDataLst>
            </p:nvPr>
          </p:nvGraphicFramePr>
          <p:xfrm>
            <a:off x="875" y="4768"/>
            <a:ext cx="480" cy="480"/>
          </p:xfrm>
          <a:graphic>
            <a:graphicData uri="http://schemas.openxmlformats.org/presentationml/2006/ole">
              <mc:AlternateContent xmlns:mc="http://schemas.openxmlformats.org/markup-compatibility/2006">
                <mc:Choice xmlns:v="urn:schemas-microsoft-com:vml" Requires="v">
                  <p:oleObj spid="_x0000_s22" name="" r:id="rId72" imgW="139700" imgH="139700" progId="Equation.3">
                    <p:embed/>
                  </p:oleObj>
                </mc:Choice>
                <mc:Fallback>
                  <p:oleObj name="" r:id="rId72" imgW="139700" imgH="139700" progId="Equation.3">
                    <p:embed/>
                    <p:pic>
                      <p:nvPicPr>
                        <p:cNvPr id="0" name="图片 3322"/>
                        <p:cNvPicPr/>
                        <p:nvPr/>
                      </p:nvPicPr>
                      <p:blipFill>
                        <a:blip r:embed="rId28"/>
                        <a:stretch>
                          <a:fillRect/>
                        </a:stretch>
                      </p:blipFill>
                      <p:spPr>
                        <a:xfrm>
                          <a:off x="875" y="4768"/>
                          <a:ext cx="480" cy="480"/>
                        </a:xfrm>
                        <a:prstGeom prst="rect">
                          <a:avLst/>
                        </a:prstGeom>
                        <a:solidFill>
                          <a:srgbClr val="66FFFF"/>
                        </a:solidFill>
                        <a:ln w="38100">
                          <a:noFill/>
                          <a:miter/>
                        </a:ln>
                      </p:spPr>
                    </p:pic>
                  </p:oleObj>
                </mc:Fallback>
              </mc:AlternateContent>
            </a:graphicData>
          </a:graphic>
        </p:graphicFrame>
        <p:sp>
          <p:nvSpPr>
            <p:cNvPr id="23" name="文本框 22"/>
            <p:cNvSpPr txBox="1"/>
            <p:nvPr>
              <p:custDataLst>
                <p:tags r:id="rId73"/>
              </p:custDataLst>
            </p:nvPr>
          </p:nvSpPr>
          <p:spPr>
            <a:xfrm>
              <a:off x="1367" y="4637"/>
              <a:ext cx="8693" cy="725"/>
            </a:xfrm>
            <a:prstGeom prst="rect">
              <a:avLst/>
            </a:prstGeom>
            <a:noFill/>
          </p:spPr>
          <p:txBody>
            <a:bodyPr wrap="square" rtlCol="0">
              <a:spAutoFit/>
            </a:bodyPr>
            <a:p>
              <a:r>
                <a:rPr lang="zh-CN" altLang="en-US" sz="2400" b="1"/>
                <a:t>瞬时极性：正的变化量、增大</a:t>
              </a:r>
              <a:endParaRPr lang="zh-CN" altLang="en-US" sz="2400" b="1"/>
            </a:p>
          </p:txBody>
        </p:sp>
      </p:grpSp>
      <p:grpSp>
        <p:nvGrpSpPr>
          <p:cNvPr id="58" name="组合 57"/>
          <p:cNvGrpSpPr/>
          <p:nvPr/>
        </p:nvGrpSpPr>
        <p:grpSpPr>
          <a:xfrm>
            <a:off x="1155700" y="1979295"/>
            <a:ext cx="4991100" cy="460375"/>
            <a:chOff x="928" y="5417"/>
            <a:chExt cx="7860" cy="725"/>
          </a:xfrm>
        </p:grpSpPr>
        <p:graphicFrame>
          <p:nvGraphicFramePr>
            <p:cNvPr id="32" name="对象 31"/>
            <p:cNvGraphicFramePr/>
            <p:nvPr>
              <p:custDataLst>
                <p:tags r:id="rId74"/>
              </p:custDataLst>
            </p:nvPr>
          </p:nvGraphicFramePr>
          <p:xfrm>
            <a:off x="928" y="5627"/>
            <a:ext cx="340" cy="202"/>
          </p:xfrm>
          <a:graphic>
            <a:graphicData uri="http://schemas.openxmlformats.org/presentationml/2006/ole">
              <mc:AlternateContent xmlns:mc="http://schemas.openxmlformats.org/markup-compatibility/2006">
                <mc:Choice xmlns:v="urn:schemas-microsoft-com:vml" Requires="v">
                  <p:oleObj spid="_x0000_s33" name="" r:id="rId75" imgW="126365" imgH="76200" progId="Equation.3">
                    <p:embed/>
                  </p:oleObj>
                </mc:Choice>
                <mc:Fallback>
                  <p:oleObj name="" r:id="rId75" imgW="126365" imgH="76200" progId="Equation.3">
                    <p:embed/>
                    <p:pic>
                      <p:nvPicPr>
                        <p:cNvPr id="0" name="图片 3290"/>
                        <p:cNvPicPr/>
                        <p:nvPr/>
                      </p:nvPicPr>
                      <p:blipFill>
                        <a:blip r:embed="rId33"/>
                        <a:stretch>
                          <a:fillRect/>
                        </a:stretch>
                      </p:blipFill>
                      <p:spPr>
                        <a:xfrm>
                          <a:off x="928" y="5627"/>
                          <a:ext cx="340" cy="202"/>
                        </a:xfrm>
                        <a:prstGeom prst="rect">
                          <a:avLst/>
                        </a:prstGeom>
                        <a:solidFill>
                          <a:srgbClr val="FFC000"/>
                        </a:solidFill>
                        <a:ln w="38100">
                          <a:noFill/>
                          <a:miter/>
                        </a:ln>
                      </p:spPr>
                    </p:pic>
                  </p:oleObj>
                </mc:Fallback>
              </mc:AlternateContent>
            </a:graphicData>
          </a:graphic>
        </p:graphicFrame>
        <p:sp>
          <p:nvSpPr>
            <p:cNvPr id="57" name="文本框 56"/>
            <p:cNvSpPr txBox="1"/>
            <p:nvPr>
              <p:custDataLst>
                <p:tags r:id="rId76"/>
              </p:custDataLst>
            </p:nvPr>
          </p:nvSpPr>
          <p:spPr>
            <a:xfrm>
              <a:off x="1386" y="5417"/>
              <a:ext cx="7402" cy="725"/>
            </a:xfrm>
            <a:prstGeom prst="rect">
              <a:avLst/>
            </a:prstGeom>
            <a:noFill/>
          </p:spPr>
          <p:txBody>
            <a:bodyPr wrap="square" rtlCol="0">
              <a:spAutoFit/>
            </a:bodyPr>
            <a:p>
              <a:r>
                <a:rPr lang="zh-CN" altLang="en-US" sz="2400" b="1"/>
                <a:t>瞬时极性：负的</a:t>
              </a:r>
              <a:r>
                <a:rPr lang="zh-CN" altLang="en-US" sz="2400" b="1">
                  <a:sym typeface="+mn-ea"/>
                </a:rPr>
                <a:t>变化</a:t>
              </a:r>
              <a:r>
                <a:rPr lang="zh-CN" altLang="en-US" sz="2400" b="1"/>
                <a:t>量、减小</a:t>
              </a:r>
              <a:endParaRPr lang="zh-CN" altLang="en-US" sz="2400" b="1"/>
            </a:p>
          </p:txBody>
        </p:sp>
      </p:grpSp>
      <p:sp>
        <p:nvSpPr>
          <p:cNvPr id="9" name="文本框 8"/>
          <p:cNvSpPr txBox="1"/>
          <p:nvPr>
            <p:custDataLst>
              <p:tags r:id="rId77"/>
            </p:custDataLst>
          </p:nvPr>
        </p:nvSpPr>
        <p:spPr>
          <a:xfrm>
            <a:off x="251460" y="763905"/>
            <a:ext cx="3809365" cy="521970"/>
          </a:xfrm>
          <a:prstGeom prst="rect">
            <a:avLst/>
          </a:prstGeom>
          <a:noFill/>
        </p:spPr>
        <p:txBody>
          <a:bodyPr wrap="square" rtlCol="0" anchor="t">
            <a:spAutoFit/>
          </a:bodyPr>
          <a:p>
            <a:r>
              <a:rPr lang="zh-CN" altLang="en-US" sz="2800" b="1" dirty="0">
                <a:solidFill>
                  <a:srgbClr val="A50021"/>
                </a:solidFill>
                <a:highlight>
                  <a:srgbClr val="FFFF00"/>
                </a:highlight>
                <a:latin typeface="Times New Roman" panose="02020603050405020304" pitchFamily="18" charset="0"/>
                <a:sym typeface="+mn-ea"/>
              </a:rPr>
              <a:t>瞬时极性法（动态）</a:t>
            </a:r>
            <a:endParaRPr lang="zh-CN" altLang="en-US" sz="2800" b="1" dirty="0">
              <a:solidFill>
                <a:srgbClr val="A50021"/>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blinds(horizontal)">
                                      <p:cBhvr>
                                        <p:cTn id="7" dur="500"/>
                                        <p:tgtEl>
                                          <p:spTgt spid="348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4"/>
                                        </p:tgtEl>
                                        <p:attrNameLst>
                                          <p:attrName>style.visibility</p:attrName>
                                        </p:attrNameLst>
                                      </p:cBhvr>
                                      <p:to>
                                        <p:strVal val="visible"/>
                                      </p:to>
                                    </p:set>
                                    <p:animEffect transition="in" filter="blinds(horizontal)">
                                      <p:cBhvr>
                                        <p:cTn id="27" dur="500"/>
                                        <p:tgtEl>
                                          <p:spTgt spid="8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blinds(horizontal)">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blinds(horizontal)">
                                      <p:cBhvr>
                                        <p:cTn id="52" dur="500"/>
                                        <p:tgtEl>
                                          <p:spTgt spid="5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1"/>
                                        </p:tgtEl>
                                        <p:attrNameLst>
                                          <p:attrName>style.visibility</p:attrName>
                                        </p:attrNameLst>
                                      </p:cBhvr>
                                      <p:to>
                                        <p:strVal val="visible"/>
                                      </p:to>
                                    </p:set>
                                    <p:animEffect transition="in" filter="blinds(horizontal)">
                                      <p:cBhvr>
                                        <p:cTn id="57" dur="500"/>
                                        <p:tgtEl>
                                          <p:spTgt spid="8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blinds(horizontal)">
                                      <p:cBhvr>
                                        <p:cTn id="62" dur="500"/>
                                        <p:tgtEl>
                                          <p:spTgt spid="8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4"/>
                                        </p:tgtEl>
                                        <p:attrNameLst>
                                          <p:attrName>style.visibility</p:attrName>
                                        </p:attrNameLst>
                                      </p:cBhvr>
                                      <p:to>
                                        <p:strVal val="visible"/>
                                      </p:to>
                                    </p:set>
                                    <p:animEffect transition="in" filter="blinds(horizontal)">
                                      <p:cBhvr>
                                        <p:cTn id="67" dur="500"/>
                                        <p:tgtEl>
                                          <p:spTgt spid="7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blinds(horizontal)">
                                      <p:cBhvr>
                                        <p:cTn id="72" dur="500"/>
                                        <p:tgtEl>
                                          <p:spTgt spid="61"/>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blinds(horizontal)">
                                      <p:cBhvr>
                                        <p:cTn id="77" dur="500"/>
                                        <p:tgtEl>
                                          <p:spTgt spid="34"/>
                                        </p:tgtEl>
                                      </p:cBhvr>
                                    </p:animEffect>
                                  </p:childTnLst>
                                </p:cTn>
                              </p:par>
                            </p:childTnLst>
                          </p:cTn>
                        </p:par>
                        <p:par>
                          <p:cTn id="78" fill="hold">
                            <p:stCondLst>
                              <p:cond delay="500"/>
                            </p:stCondLst>
                            <p:childTnLst>
                              <p:par>
                                <p:cTn id="79" presetID="3" presetClass="entr" presetSubtype="10" fill="hold" grpId="0" nodeType="afterEffect">
                                  <p:stCondLst>
                                    <p:cond delay="0"/>
                                  </p:stCondLst>
                                  <p:childTnLst>
                                    <p:set>
                                      <p:cBhvr>
                                        <p:cTn id="80" dur="1" fill="hold">
                                          <p:stCondLst>
                                            <p:cond delay="0"/>
                                          </p:stCondLst>
                                        </p:cTn>
                                        <p:tgtEl>
                                          <p:spTgt spid="80"/>
                                        </p:tgtEl>
                                        <p:attrNameLst>
                                          <p:attrName>style.visibility</p:attrName>
                                        </p:attrNameLst>
                                      </p:cBhvr>
                                      <p:to>
                                        <p:strVal val="visible"/>
                                      </p:to>
                                    </p:set>
                                    <p:animEffect transition="in" filter="blinds(horizontal)">
                                      <p:cBhvr>
                                        <p:cTn id="81" dur="500"/>
                                        <p:tgtEl>
                                          <p:spTgt spid="80"/>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blinds(horizontal)">
                                      <p:cBhvr>
                                        <p:cTn id="86" dur="500"/>
                                        <p:tgtEl>
                                          <p:spTgt spid="25"/>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56"/>
                                        </p:tgtEl>
                                        <p:attrNameLst>
                                          <p:attrName>style.visibility</p:attrName>
                                        </p:attrNameLst>
                                      </p:cBhvr>
                                      <p:to>
                                        <p:strVal val="visible"/>
                                      </p:to>
                                    </p:set>
                                    <p:animEffect transition="in" filter="blinds(horizontal)">
                                      <p:cBhvr>
                                        <p:cTn id="91" dur="500"/>
                                        <p:tgtEl>
                                          <p:spTgt spid="56"/>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000" fill="hold">
                                          <p:stCondLst>
                                            <p:cond delay="0"/>
                                          </p:stCondLst>
                                        </p:cTn>
                                        <p:tgtEl>
                                          <p:spTgt spid="25616"/>
                                        </p:tgtEl>
                                        <p:attrNameLst>
                                          <p:attrName>style.visibility</p:attrName>
                                        </p:attrNameLst>
                                      </p:cBhvr>
                                      <p:to>
                                        <p:strVal val="visible"/>
                                      </p:to>
                                    </p:set>
                                    <p:animEffect transition="in" filter="blinds(horizontal)">
                                      <p:cBhvr>
                                        <p:cTn id="96" dur="1000"/>
                                        <p:tgtEl>
                                          <p:spTgt spid="25616"/>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46"/>
                                        </p:tgtEl>
                                        <p:attrNameLst>
                                          <p:attrName>style.visibility</p:attrName>
                                        </p:attrNameLst>
                                      </p:cBhvr>
                                      <p:to>
                                        <p:strVal val="visible"/>
                                      </p:to>
                                    </p:set>
                                    <p:animEffect transition="in" filter="blinds(horizontal)">
                                      <p:cBhvr>
                                        <p:cTn id="101" dur="500"/>
                                        <p:tgtEl>
                                          <p:spTgt spid="46"/>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blinds(horizontal)">
                                      <p:cBhvr>
                                        <p:cTn id="106" dur="500"/>
                                        <p:tgtEl>
                                          <p:spTgt spid="48"/>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63"/>
                                        </p:tgtEl>
                                        <p:attrNameLst>
                                          <p:attrName>style.visibility</p:attrName>
                                        </p:attrNameLst>
                                      </p:cBhvr>
                                      <p:to>
                                        <p:strVal val="visible"/>
                                      </p:to>
                                    </p:set>
                                    <p:animEffect transition="in" filter="blinds(horizontal)">
                                      <p:cBhvr>
                                        <p:cTn id="111" dur="500"/>
                                        <p:tgtEl>
                                          <p:spTgt spid="63"/>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85"/>
                                        </p:tgtEl>
                                        <p:attrNameLst>
                                          <p:attrName>style.visibility</p:attrName>
                                        </p:attrNameLst>
                                      </p:cBhvr>
                                      <p:to>
                                        <p:strVal val="visible"/>
                                      </p:to>
                                    </p:set>
                                    <p:animEffect transition="in" filter="blinds(horizontal)">
                                      <p:cBhvr>
                                        <p:cTn id="116" dur="500"/>
                                        <p:tgtEl>
                                          <p:spTgt spid="85"/>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nodeType="clickEffect">
                                  <p:stCondLst>
                                    <p:cond delay="0"/>
                                  </p:stCondLst>
                                  <p:childTnLst>
                                    <p:set>
                                      <p:cBhvr>
                                        <p:cTn id="120" dur="1" fill="hold">
                                          <p:stCondLst>
                                            <p:cond delay="0"/>
                                          </p:stCondLst>
                                        </p:cTn>
                                        <p:tgtEl>
                                          <p:spTgt spid="49"/>
                                        </p:tgtEl>
                                        <p:attrNameLst>
                                          <p:attrName>style.visibility</p:attrName>
                                        </p:attrNameLst>
                                      </p:cBhvr>
                                      <p:to>
                                        <p:strVal val="visible"/>
                                      </p:to>
                                    </p:set>
                                    <p:animEffect transition="in" filter="blinds(horizontal)">
                                      <p:cBhvr>
                                        <p:cTn id="121" dur="500"/>
                                        <p:tgtEl>
                                          <p:spTgt spid="49"/>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grpId="0" nodeType="clickEffect">
                                  <p:stCondLst>
                                    <p:cond delay="0"/>
                                  </p:stCondLst>
                                  <p:childTnLst>
                                    <p:set>
                                      <p:cBhvr>
                                        <p:cTn id="125" dur="1" fill="hold">
                                          <p:stCondLst>
                                            <p:cond delay="0"/>
                                          </p:stCondLst>
                                        </p:cTn>
                                        <p:tgtEl>
                                          <p:spTgt spid="51"/>
                                        </p:tgtEl>
                                        <p:attrNameLst>
                                          <p:attrName>style.visibility</p:attrName>
                                        </p:attrNameLst>
                                      </p:cBhvr>
                                      <p:to>
                                        <p:strVal val="visible"/>
                                      </p:to>
                                    </p:set>
                                    <p:animEffect transition="in" filter="blinds(horizontal)">
                                      <p:cBhvr>
                                        <p:cTn id="126" dur="500"/>
                                        <p:tgtEl>
                                          <p:spTgt spid="51"/>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nodeType="clickEffect">
                                  <p:stCondLst>
                                    <p:cond delay="0"/>
                                  </p:stCondLst>
                                  <p:childTnLst>
                                    <p:set>
                                      <p:cBhvr>
                                        <p:cTn id="130" dur="1" fill="hold">
                                          <p:stCondLst>
                                            <p:cond delay="0"/>
                                          </p:stCondLst>
                                        </p:cTn>
                                        <p:tgtEl>
                                          <p:spTgt spid="65"/>
                                        </p:tgtEl>
                                        <p:attrNameLst>
                                          <p:attrName>style.visibility</p:attrName>
                                        </p:attrNameLst>
                                      </p:cBhvr>
                                      <p:to>
                                        <p:strVal val="visible"/>
                                      </p:to>
                                    </p:set>
                                    <p:animEffect transition="in" filter="blinds(horizontal)">
                                      <p:cBhvr>
                                        <p:cTn id="131" dur="500"/>
                                        <p:tgtEl>
                                          <p:spTgt spid="65"/>
                                        </p:tgtEl>
                                      </p:cBhvr>
                                    </p:animEffect>
                                  </p:childTnLst>
                                </p:cTn>
                              </p:par>
                            </p:childTnLst>
                          </p:cTn>
                        </p:par>
                      </p:childTnLst>
                    </p:cTn>
                  </p:par>
                  <p:par>
                    <p:cTn id="132" fill="hold">
                      <p:stCondLst>
                        <p:cond delay="indefinite"/>
                      </p:stCondLst>
                      <p:childTnLst>
                        <p:par>
                          <p:cTn id="133" fill="hold">
                            <p:stCondLst>
                              <p:cond delay="0"/>
                            </p:stCondLst>
                            <p:childTnLst>
                              <p:par>
                                <p:cTn id="134" presetID="3" presetClass="entr" presetSubtype="10" fill="hold" grpId="0" nodeType="clickEffect">
                                  <p:stCondLst>
                                    <p:cond delay="0"/>
                                  </p:stCondLst>
                                  <p:childTnLst>
                                    <p:set>
                                      <p:cBhvr>
                                        <p:cTn id="135" dur="1" fill="hold">
                                          <p:stCondLst>
                                            <p:cond delay="0"/>
                                          </p:stCondLst>
                                        </p:cTn>
                                        <p:tgtEl>
                                          <p:spTgt spid="87"/>
                                        </p:tgtEl>
                                        <p:attrNameLst>
                                          <p:attrName>style.visibility</p:attrName>
                                        </p:attrNameLst>
                                      </p:cBhvr>
                                      <p:to>
                                        <p:strVal val="visible"/>
                                      </p:to>
                                    </p:set>
                                    <p:animEffect transition="in" filter="blinds(horizontal)">
                                      <p:cBhvr>
                                        <p:cTn id="136" dur="500"/>
                                        <p:tgtEl>
                                          <p:spTgt spid="87"/>
                                        </p:tgtEl>
                                      </p:cBhvr>
                                    </p:animEffect>
                                  </p:childTnLst>
                                </p:cTn>
                              </p:par>
                            </p:childTnLst>
                          </p:cTn>
                        </p:par>
                      </p:childTnLst>
                    </p:cTn>
                  </p:par>
                  <p:par>
                    <p:cTn id="137" fill="hold">
                      <p:stCondLst>
                        <p:cond delay="indefinite"/>
                      </p:stCondLst>
                      <p:childTnLst>
                        <p:par>
                          <p:cTn id="138" fill="hold">
                            <p:stCondLst>
                              <p:cond delay="0"/>
                            </p:stCondLst>
                            <p:childTnLst>
                              <p:par>
                                <p:cTn id="139" presetID="3" presetClass="entr" presetSubtype="10" fill="hold" nodeType="clickEffect">
                                  <p:stCondLst>
                                    <p:cond delay="0"/>
                                  </p:stCondLst>
                                  <p:childTnLst>
                                    <p:set>
                                      <p:cBhvr>
                                        <p:cTn id="140" dur="1" fill="hold">
                                          <p:stCondLst>
                                            <p:cond delay="0"/>
                                          </p:stCondLst>
                                        </p:cTn>
                                        <p:tgtEl>
                                          <p:spTgt spid="52"/>
                                        </p:tgtEl>
                                        <p:attrNameLst>
                                          <p:attrName>style.visibility</p:attrName>
                                        </p:attrNameLst>
                                      </p:cBhvr>
                                      <p:to>
                                        <p:strVal val="visible"/>
                                      </p:to>
                                    </p:set>
                                    <p:animEffect transition="in" filter="blinds(horizontal)">
                                      <p:cBhvr>
                                        <p:cTn id="14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8" grpId="0"/>
      <p:bldP spid="51" grpId="0"/>
      <p:bldP spid="80" grpId="0"/>
      <p:bldP spid="81" grpId="0"/>
      <p:bldP spid="85" grpId="0" bldLvl="0" animBg="1"/>
      <p:bldP spid="87" grpId="0" bldLvl="0" animBg="1"/>
      <p:bldP spid="2561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1259205" y="3141980"/>
            <a:ext cx="6096000" cy="2194560"/>
            <a:chOff x="1983" y="4948"/>
            <a:chExt cx="9600" cy="3456"/>
          </a:xfrm>
        </p:grpSpPr>
        <p:graphicFrame>
          <p:nvGraphicFramePr>
            <p:cNvPr id="25604" name="对象 25603"/>
            <p:cNvGraphicFramePr/>
            <p:nvPr>
              <p:custDataLst>
                <p:tags r:id="rId1"/>
              </p:custDataLst>
            </p:nvPr>
          </p:nvGraphicFramePr>
          <p:xfrm>
            <a:off x="1983" y="4948"/>
            <a:ext cx="9600" cy="3457"/>
          </p:xfrm>
          <a:graphic>
            <a:graphicData uri="http://schemas.openxmlformats.org/presentationml/2006/ole">
              <mc:AlternateContent xmlns:mc="http://schemas.openxmlformats.org/markup-compatibility/2006">
                <mc:Choice xmlns:v="urn:schemas-microsoft-com:vml" Requires="v">
                  <p:oleObj spid="_x0000_s3081" name="" r:id="rId2" imgW="16259175" imgH="5857875" progId="MSPhotoEd.3">
                    <p:embed/>
                  </p:oleObj>
                </mc:Choice>
                <mc:Fallback>
                  <p:oleObj name="" r:id="rId2" imgW="16259175" imgH="5857875" progId="MSPhotoEd.3">
                    <p:embed/>
                    <p:pic>
                      <p:nvPicPr>
                        <p:cNvPr id="0" name="图片 3080"/>
                        <p:cNvPicPr/>
                        <p:nvPr/>
                      </p:nvPicPr>
                      <p:blipFill>
                        <a:blip r:embed="rId3"/>
                        <a:stretch>
                          <a:fillRect/>
                        </a:stretch>
                      </p:blipFill>
                      <p:spPr>
                        <a:xfrm>
                          <a:off x="1983" y="4948"/>
                          <a:ext cx="9600" cy="3457"/>
                        </a:xfrm>
                        <a:prstGeom prst="rect">
                          <a:avLst/>
                        </a:prstGeom>
                        <a:noFill/>
                        <a:ln w="38100">
                          <a:noFill/>
                          <a:miter/>
                        </a:ln>
                      </p:spPr>
                    </p:pic>
                  </p:oleObj>
                </mc:Fallback>
              </mc:AlternateContent>
            </a:graphicData>
          </a:graphic>
        </p:graphicFrame>
        <p:pic>
          <p:nvPicPr>
            <p:cNvPr id="2" name="图片 1"/>
            <p:cNvPicPr>
              <a:picLocks noChangeAspect="1"/>
            </p:cNvPicPr>
            <p:nvPr>
              <p:custDataLst>
                <p:tags r:id="rId4"/>
              </p:custDataLst>
            </p:nvPr>
          </p:nvPicPr>
          <p:blipFill>
            <a:blip r:embed="rId5"/>
            <a:stretch>
              <a:fillRect/>
            </a:stretch>
          </p:blipFill>
          <p:spPr>
            <a:xfrm>
              <a:off x="2080" y="5430"/>
              <a:ext cx="320" cy="340"/>
            </a:xfrm>
            <a:prstGeom prst="rect">
              <a:avLst/>
            </a:prstGeom>
          </p:spPr>
        </p:pic>
        <p:pic>
          <p:nvPicPr>
            <p:cNvPr id="5" name="图片 4"/>
            <p:cNvPicPr>
              <a:picLocks noChangeAspect="1"/>
            </p:cNvPicPr>
            <p:nvPr>
              <p:custDataLst>
                <p:tags r:id="rId6"/>
              </p:custDataLst>
            </p:nvPr>
          </p:nvPicPr>
          <p:blipFill>
            <a:blip r:embed="rId5"/>
            <a:stretch>
              <a:fillRect/>
            </a:stretch>
          </p:blipFill>
          <p:spPr>
            <a:xfrm>
              <a:off x="3571" y="6988"/>
              <a:ext cx="320" cy="340"/>
            </a:xfrm>
            <a:prstGeom prst="rect">
              <a:avLst/>
            </a:prstGeom>
          </p:spPr>
        </p:pic>
      </p:grpSp>
      <p:sp>
        <p:nvSpPr>
          <p:cNvPr id="4" name="灯片编号占位符 3"/>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25602" name="标题 25601"/>
          <p:cNvSpPr>
            <a:spLocks noGrp="1"/>
          </p:cNvSpPr>
          <p:nvPr>
            <p:ph type="title"/>
          </p:nvPr>
        </p:nvSpPr>
        <p:spPr>
          <a:xfrm>
            <a:off x="323850" y="981075"/>
            <a:ext cx="5200650" cy="431800"/>
          </a:xfrm>
        </p:spPr>
        <p:txBody>
          <a:bodyPr anchor="ctr" anchorCtr="0"/>
          <a:p>
            <a:pPr algn="l" eaLnBrk="0" hangingPunct="0">
              <a:lnSpc>
                <a:spcPct val="100000"/>
              </a:lnSpc>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cs typeface="+mn-cs"/>
              </a:rPr>
              <a:t>四、局部反馈和级间反馈</a:t>
            </a:r>
            <a:endParaRPr kumimoji="1" lang="zh-CN" altLang="en-US" sz="3200" dirty="0" smtClean="0">
              <a:solidFill>
                <a:srgbClr val="FF0000"/>
              </a:solidFill>
              <a:latin typeface="黑体" panose="02010609060101010101" pitchFamily="2" charset="-122"/>
              <a:ea typeface="黑体" panose="02010609060101010101" pitchFamily="2" charset="-122"/>
              <a:cs typeface="+mn-cs"/>
            </a:endParaRPr>
          </a:p>
        </p:txBody>
      </p:sp>
      <p:sp>
        <p:nvSpPr>
          <p:cNvPr id="25603" name="文本框 25602"/>
          <p:cNvSpPr txBox="1"/>
          <p:nvPr/>
        </p:nvSpPr>
        <p:spPr>
          <a:xfrm>
            <a:off x="563245" y="1537335"/>
            <a:ext cx="8077835" cy="1198880"/>
          </a:xfrm>
          <a:prstGeom prst="rect">
            <a:avLst/>
          </a:prstGeom>
          <a:noFill/>
          <a:ln w="9525">
            <a:noFill/>
          </a:ln>
        </p:spPr>
        <p:txBody>
          <a:bodyPr wrap="square">
            <a:spAutoFit/>
          </a:bodyPr>
          <a:p>
            <a:pPr>
              <a:spcBef>
                <a:spcPct val="50000"/>
              </a:spcBef>
            </a:pPr>
            <a:r>
              <a:rPr lang="en-US" altLang="zh-CN" sz="2400" dirty="0">
                <a:latin typeface="Times New Roman" panose="02020603050405020304" pitchFamily="18" charset="0"/>
              </a:rPr>
              <a:t>    </a:t>
            </a:r>
            <a:r>
              <a:rPr lang="zh-CN" altLang="en-US" sz="2400" b="1" dirty="0">
                <a:latin typeface="Times New Roman" panose="02020603050405020304" pitchFamily="18" charset="0"/>
              </a:rPr>
              <a:t>只对</a:t>
            </a:r>
            <a:r>
              <a:rPr lang="zh-CN" altLang="en-US" sz="2400" b="1" dirty="0">
                <a:solidFill>
                  <a:srgbClr val="F608EE"/>
                </a:solidFill>
                <a:latin typeface="Times New Roman" panose="02020603050405020304" pitchFamily="18" charset="0"/>
              </a:rPr>
              <a:t>多级</a:t>
            </a:r>
            <a:r>
              <a:rPr lang="zh-CN" altLang="en-US" sz="2400" b="1" dirty="0">
                <a:latin typeface="Times New Roman" panose="02020603050405020304" pitchFamily="18" charset="0"/>
              </a:rPr>
              <a:t>放大电路中某一级起反馈作用的称为</a:t>
            </a:r>
            <a:r>
              <a:rPr lang="zh-CN" altLang="en-US" sz="2400" b="1" dirty="0">
                <a:solidFill>
                  <a:srgbClr val="FF0000"/>
                </a:solidFill>
                <a:latin typeface="Times New Roman" panose="02020603050405020304" pitchFamily="18" charset="0"/>
              </a:rPr>
              <a:t>局部反馈</a:t>
            </a:r>
            <a:r>
              <a:rPr lang="zh-CN" altLang="en-US" sz="2400" b="1" dirty="0">
                <a:latin typeface="Times New Roman" panose="02020603050405020304" pitchFamily="18" charset="0"/>
              </a:rPr>
              <a:t>，将多级放大电路的输出量引回到其输入级的输入回路的称为</a:t>
            </a:r>
            <a:r>
              <a:rPr lang="zh-CN" altLang="en-US" sz="2400" b="1" dirty="0">
                <a:solidFill>
                  <a:srgbClr val="0000FF"/>
                </a:solidFill>
                <a:latin typeface="Times New Roman" panose="02020603050405020304" pitchFamily="18" charset="0"/>
              </a:rPr>
              <a:t>级间反馈</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p:txBody>
      </p:sp>
      <p:grpSp>
        <p:nvGrpSpPr>
          <p:cNvPr id="25605" name="组合 25604"/>
          <p:cNvGrpSpPr/>
          <p:nvPr/>
        </p:nvGrpSpPr>
        <p:grpSpPr>
          <a:xfrm>
            <a:off x="4864100" y="3497263"/>
            <a:ext cx="1846263" cy="771525"/>
            <a:chOff x="3087" y="2192"/>
            <a:chExt cx="1163" cy="486"/>
          </a:xfrm>
        </p:grpSpPr>
        <p:sp>
          <p:nvSpPr>
            <p:cNvPr id="25606" name="直接连接符 25605"/>
            <p:cNvSpPr/>
            <p:nvPr/>
          </p:nvSpPr>
          <p:spPr>
            <a:xfrm flipV="1">
              <a:off x="3101" y="2208"/>
              <a:ext cx="0" cy="336"/>
            </a:xfrm>
            <a:prstGeom prst="line">
              <a:avLst/>
            </a:prstGeom>
            <a:ln w="28575" cap="flat" cmpd="sng">
              <a:solidFill>
                <a:srgbClr val="00CC00"/>
              </a:solidFill>
              <a:prstDash val="solid"/>
              <a:headEnd type="none" w="med" len="med"/>
              <a:tailEnd type="none" w="med" len="med"/>
            </a:ln>
          </p:spPr>
        </p:sp>
        <p:sp>
          <p:nvSpPr>
            <p:cNvPr id="25607" name="直接连接符 25606"/>
            <p:cNvSpPr/>
            <p:nvPr/>
          </p:nvSpPr>
          <p:spPr>
            <a:xfrm>
              <a:off x="3087" y="2192"/>
              <a:ext cx="432" cy="0"/>
            </a:xfrm>
            <a:prstGeom prst="line">
              <a:avLst/>
            </a:prstGeom>
            <a:ln w="28575" cap="flat" cmpd="sng">
              <a:solidFill>
                <a:srgbClr val="00CC00"/>
              </a:solidFill>
              <a:prstDash val="solid"/>
              <a:headEnd type="none" w="med" len="med"/>
              <a:tailEnd type="none" w="med" len="med"/>
            </a:ln>
          </p:spPr>
        </p:sp>
        <p:sp>
          <p:nvSpPr>
            <p:cNvPr id="25608" name="直接连接符 25607"/>
            <p:cNvSpPr/>
            <p:nvPr/>
          </p:nvSpPr>
          <p:spPr>
            <a:xfrm>
              <a:off x="3770" y="2198"/>
              <a:ext cx="480" cy="0"/>
            </a:xfrm>
            <a:prstGeom prst="line">
              <a:avLst/>
            </a:prstGeom>
            <a:ln w="28575" cap="flat" cmpd="sng">
              <a:solidFill>
                <a:srgbClr val="00CC00"/>
              </a:solidFill>
              <a:prstDash val="solid"/>
              <a:headEnd type="none" w="med" len="med"/>
              <a:tailEnd type="none" w="med" len="med"/>
            </a:ln>
          </p:spPr>
        </p:sp>
        <p:sp>
          <p:nvSpPr>
            <p:cNvPr id="25609" name="直接连接符 25608"/>
            <p:cNvSpPr/>
            <p:nvPr/>
          </p:nvSpPr>
          <p:spPr>
            <a:xfrm>
              <a:off x="4250" y="2198"/>
              <a:ext cx="0" cy="480"/>
            </a:xfrm>
            <a:prstGeom prst="line">
              <a:avLst/>
            </a:prstGeom>
            <a:ln w="28575" cap="flat" cmpd="sng">
              <a:solidFill>
                <a:srgbClr val="00CC00"/>
              </a:solidFill>
              <a:prstDash val="solid"/>
              <a:headEnd type="none" w="med" len="med"/>
              <a:tailEnd type="none" w="med" len="med"/>
            </a:ln>
          </p:spPr>
        </p:sp>
      </p:grpSp>
      <p:grpSp>
        <p:nvGrpSpPr>
          <p:cNvPr id="25610" name="组合 25609"/>
          <p:cNvGrpSpPr/>
          <p:nvPr/>
        </p:nvGrpSpPr>
        <p:grpSpPr>
          <a:xfrm>
            <a:off x="2230438" y="4360863"/>
            <a:ext cx="4476750" cy="914400"/>
            <a:chOff x="1428" y="2736"/>
            <a:chExt cx="2820" cy="576"/>
          </a:xfrm>
        </p:grpSpPr>
        <p:sp>
          <p:nvSpPr>
            <p:cNvPr id="25611" name="直接连接符 25610"/>
            <p:cNvSpPr/>
            <p:nvPr/>
          </p:nvSpPr>
          <p:spPr>
            <a:xfrm>
              <a:off x="4248" y="2761"/>
              <a:ext cx="0" cy="528"/>
            </a:xfrm>
            <a:prstGeom prst="line">
              <a:avLst/>
            </a:prstGeom>
            <a:ln w="28575" cap="flat" cmpd="sng">
              <a:solidFill>
                <a:srgbClr val="FF0000"/>
              </a:solidFill>
              <a:prstDash val="solid"/>
              <a:headEnd type="none" w="med" len="med"/>
              <a:tailEnd type="none" w="med" len="med"/>
            </a:ln>
          </p:spPr>
        </p:sp>
        <p:sp>
          <p:nvSpPr>
            <p:cNvPr id="25612" name="直接连接符 25611"/>
            <p:cNvSpPr/>
            <p:nvPr/>
          </p:nvSpPr>
          <p:spPr>
            <a:xfrm flipH="1">
              <a:off x="2352" y="3289"/>
              <a:ext cx="1886" cy="0"/>
            </a:xfrm>
            <a:prstGeom prst="line">
              <a:avLst/>
            </a:prstGeom>
            <a:ln w="28575" cap="flat" cmpd="sng">
              <a:solidFill>
                <a:srgbClr val="FF0000"/>
              </a:solidFill>
              <a:prstDash val="solid"/>
              <a:headEnd type="none" w="med" len="med"/>
              <a:tailEnd type="none" w="med" len="med"/>
            </a:ln>
          </p:spPr>
        </p:sp>
        <p:sp>
          <p:nvSpPr>
            <p:cNvPr id="25613" name="直接连接符 25612"/>
            <p:cNvSpPr/>
            <p:nvPr/>
          </p:nvSpPr>
          <p:spPr>
            <a:xfrm flipH="1">
              <a:off x="1428" y="3289"/>
              <a:ext cx="672" cy="0"/>
            </a:xfrm>
            <a:prstGeom prst="line">
              <a:avLst/>
            </a:prstGeom>
            <a:ln w="28575" cap="flat" cmpd="sng">
              <a:solidFill>
                <a:srgbClr val="FF0000"/>
              </a:solidFill>
              <a:prstDash val="solid"/>
              <a:headEnd type="none" w="med" len="med"/>
              <a:tailEnd type="none" w="med" len="med"/>
            </a:ln>
          </p:spPr>
        </p:sp>
        <p:sp>
          <p:nvSpPr>
            <p:cNvPr id="25614" name="直接连接符 25613"/>
            <p:cNvSpPr/>
            <p:nvPr/>
          </p:nvSpPr>
          <p:spPr>
            <a:xfrm flipV="1">
              <a:off x="1439" y="2736"/>
              <a:ext cx="0" cy="576"/>
            </a:xfrm>
            <a:prstGeom prst="line">
              <a:avLst/>
            </a:prstGeom>
            <a:ln w="28575" cap="flat" cmpd="sng">
              <a:solidFill>
                <a:srgbClr val="FF0000"/>
              </a:solidFill>
              <a:prstDash val="solid"/>
              <a:headEnd type="none" w="med" len="med"/>
              <a:tailEnd type="none" w="med" len="med"/>
            </a:ln>
          </p:spPr>
        </p:sp>
      </p:grpSp>
      <p:sp>
        <p:nvSpPr>
          <p:cNvPr id="25615" name="线形标注 1 25614"/>
          <p:cNvSpPr/>
          <p:nvPr/>
        </p:nvSpPr>
        <p:spPr>
          <a:xfrm>
            <a:off x="1258888" y="2913063"/>
            <a:ext cx="3665537" cy="457200"/>
          </a:xfrm>
          <a:prstGeom prst="borderCallout1">
            <a:avLst>
              <a:gd name="adj1" fmla="val 25000"/>
              <a:gd name="adj2" fmla="val 102079"/>
              <a:gd name="adj3" fmla="val 100000"/>
              <a:gd name="adj4" fmla="val 119097"/>
            </a:avLst>
          </a:prstGeom>
          <a:solidFill>
            <a:srgbClr val="FFFFCC"/>
          </a:solidFill>
          <a:ln w="19050" cap="flat" cmpd="sng">
            <a:solidFill>
              <a:srgbClr val="FF3300"/>
            </a:solidFill>
            <a:prstDash val="solid"/>
            <a:miter/>
            <a:headEnd type="none" w="med" len="med"/>
            <a:tailEnd type="none" w="med" len="med"/>
          </a:ln>
        </p:spPr>
        <p:txBody>
          <a:bodyPr/>
          <a:p>
            <a:pPr algn="ctr"/>
            <a:r>
              <a:rPr lang="zh-CN" altLang="en-US" sz="2400" b="1" dirty="0">
                <a:latin typeface="Times New Roman" panose="02020603050405020304" pitchFamily="18" charset="0"/>
              </a:rPr>
              <a:t>通过</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3</a:t>
            </a:r>
            <a:r>
              <a:rPr lang="zh-CN" altLang="en-US" sz="2400" b="1" dirty="0">
                <a:latin typeface="Times New Roman" panose="02020603050405020304" pitchFamily="18" charset="0"/>
              </a:rPr>
              <a:t>引入的是</a:t>
            </a:r>
            <a:r>
              <a:rPr lang="zh-CN" altLang="en-US" sz="2400" b="1" dirty="0">
                <a:solidFill>
                  <a:srgbClr val="FF0000"/>
                </a:solidFill>
                <a:latin typeface="Times New Roman" panose="02020603050405020304" pitchFamily="18" charset="0"/>
              </a:rPr>
              <a:t>局部反馈</a:t>
            </a:r>
            <a:endParaRPr lang="zh-CN" altLang="en-US" sz="2400" b="1" dirty="0">
              <a:solidFill>
                <a:srgbClr val="FF0000"/>
              </a:solidFill>
              <a:latin typeface="Times New Roman" panose="02020603050405020304" pitchFamily="18" charset="0"/>
            </a:endParaRPr>
          </a:p>
        </p:txBody>
      </p:sp>
      <p:sp>
        <p:nvSpPr>
          <p:cNvPr id="25616" name="线形标注 1 25615"/>
          <p:cNvSpPr/>
          <p:nvPr/>
        </p:nvSpPr>
        <p:spPr>
          <a:xfrm>
            <a:off x="3959225" y="5360988"/>
            <a:ext cx="3776663" cy="447675"/>
          </a:xfrm>
          <a:prstGeom prst="borderCallout1">
            <a:avLst>
              <a:gd name="adj1" fmla="val 25532"/>
              <a:gd name="adj2" fmla="val -2019"/>
              <a:gd name="adj3" fmla="val -3903"/>
              <a:gd name="adj4" fmla="val -9708"/>
            </a:avLst>
          </a:prstGeom>
          <a:solidFill>
            <a:srgbClr val="FFFFCC"/>
          </a:solidFill>
          <a:ln w="19050" cap="flat" cmpd="sng">
            <a:solidFill>
              <a:srgbClr val="FF3300"/>
            </a:solidFill>
            <a:prstDash val="solid"/>
            <a:miter/>
            <a:headEnd type="none" w="med" len="med"/>
            <a:tailEnd type="none" w="med" len="med"/>
          </a:ln>
        </p:spPr>
        <p:txBody>
          <a:bodyPr/>
          <a:p>
            <a:pPr algn="ctr"/>
            <a:r>
              <a:rPr lang="zh-CN" altLang="en-US" sz="2400" b="1" dirty="0">
                <a:latin typeface="Times New Roman" panose="02020603050405020304" pitchFamily="18" charset="0"/>
              </a:rPr>
              <a:t>通过</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4</a:t>
            </a:r>
            <a:r>
              <a:rPr lang="zh-CN" altLang="en-US" sz="2400" b="1" dirty="0">
                <a:latin typeface="Times New Roman" panose="02020603050405020304" pitchFamily="18" charset="0"/>
              </a:rPr>
              <a:t>引入的是</a:t>
            </a:r>
            <a:r>
              <a:rPr lang="zh-CN" altLang="en-US" sz="2400" b="1" dirty="0">
                <a:solidFill>
                  <a:srgbClr val="0000FF"/>
                </a:solidFill>
                <a:latin typeface="Times New Roman" panose="02020603050405020304" pitchFamily="18" charset="0"/>
              </a:rPr>
              <a:t>级间反馈</a:t>
            </a:r>
            <a:endParaRPr lang="zh-CN" altLang="en-US" sz="2400" b="1" dirty="0">
              <a:solidFill>
                <a:srgbClr val="0000FF"/>
              </a:solidFill>
              <a:latin typeface="Times New Roman" panose="02020603050405020304" pitchFamily="18" charset="0"/>
            </a:endParaRPr>
          </a:p>
        </p:txBody>
      </p:sp>
      <p:sp>
        <p:nvSpPr>
          <p:cNvPr id="25617" name="文本框 25616"/>
          <p:cNvSpPr txBox="1"/>
          <p:nvPr/>
        </p:nvSpPr>
        <p:spPr>
          <a:xfrm>
            <a:off x="1030288" y="6028373"/>
            <a:ext cx="6248400" cy="457200"/>
          </a:xfrm>
          <a:prstGeom prst="rect">
            <a:avLst/>
          </a:prstGeom>
          <a:noFill/>
          <a:ln w="9525">
            <a:noFill/>
          </a:ln>
        </p:spPr>
        <p:txBody>
          <a:bodyPr>
            <a:spAutoFit/>
          </a:bodyPr>
          <a:p>
            <a:pPr>
              <a:spcBef>
                <a:spcPct val="50000"/>
              </a:spcBef>
            </a:pPr>
            <a:r>
              <a:rPr lang="zh-CN" altLang="en-US" sz="2400" b="1" dirty="0">
                <a:solidFill>
                  <a:srgbClr val="A50021"/>
                </a:solidFill>
                <a:latin typeface="Times New Roman" panose="02020603050405020304" pitchFamily="18" charset="0"/>
              </a:rPr>
              <a:t>通常，重点研究</a:t>
            </a:r>
            <a:r>
              <a:rPr lang="zh-CN" altLang="en-US" sz="2400" b="1" dirty="0">
                <a:solidFill>
                  <a:srgbClr val="0000FF"/>
                </a:solidFill>
                <a:latin typeface="Times New Roman" panose="02020603050405020304" pitchFamily="18" charset="0"/>
              </a:rPr>
              <a:t>级间反馈</a:t>
            </a:r>
            <a:r>
              <a:rPr lang="zh-CN" altLang="en-US" sz="2400" b="1" dirty="0">
                <a:solidFill>
                  <a:srgbClr val="A50021"/>
                </a:solidFill>
                <a:latin typeface="Times New Roman" panose="02020603050405020304" pitchFamily="18" charset="0"/>
              </a:rPr>
              <a:t>或称总体反馈。</a:t>
            </a:r>
            <a:endParaRPr lang="zh-CN" altLang="en-US" sz="2400" b="1">
              <a:solidFill>
                <a:srgbClr val="A50021"/>
              </a:solidFill>
              <a:latin typeface="Times New Roman" panose="02020603050405020304" pitchFamily="18" charset="0"/>
            </a:endParaRPr>
          </a:p>
        </p:txBody>
      </p:sp>
      <p:pic>
        <p:nvPicPr>
          <p:cNvPr id="3" name="图片 2"/>
          <p:cNvPicPr>
            <a:picLocks noChangeAspect="1"/>
          </p:cNvPicPr>
          <p:nvPr>
            <p:custDataLst>
              <p:tags r:id="rId7"/>
            </p:custDataLst>
          </p:nvPr>
        </p:nvPicPr>
        <p:blipFill>
          <a:blip r:embed="rId5"/>
          <a:stretch>
            <a:fillRect/>
          </a:stretch>
        </p:blipFill>
        <p:spPr>
          <a:xfrm>
            <a:off x="4470400" y="3321050"/>
            <a:ext cx="203200" cy="215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5605"/>
                                        </p:tgtEl>
                                        <p:attrNameLst>
                                          <p:attrName>style.visibility</p:attrName>
                                        </p:attrNameLst>
                                      </p:cBhvr>
                                      <p:to>
                                        <p:strVal val="visible"/>
                                      </p:to>
                                    </p:set>
                                    <p:animEffect transition="in" filter="wipe(right)">
                                      <p:cBhvr>
                                        <p:cTn id="12" dur="500"/>
                                        <p:tgtEl>
                                          <p:spTgt spid="2560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000" fill="hold">
                                          <p:stCondLst>
                                            <p:cond delay="0"/>
                                          </p:stCondLst>
                                        </p:cTn>
                                        <p:tgtEl>
                                          <p:spTgt spid="25615"/>
                                        </p:tgtEl>
                                        <p:attrNameLst>
                                          <p:attrName>style.visibility</p:attrName>
                                        </p:attrNameLst>
                                      </p:cBhvr>
                                      <p:to>
                                        <p:strVal val="visible"/>
                                      </p:to>
                                    </p:set>
                                    <p:animEffect transition="in" filter="blinds(horizontal)">
                                      <p:cBhvr>
                                        <p:cTn id="17" dur="1000"/>
                                        <p:tgtEl>
                                          <p:spTgt spid="256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5610"/>
                                        </p:tgtEl>
                                        <p:attrNameLst>
                                          <p:attrName>style.visibility</p:attrName>
                                        </p:attrNameLst>
                                      </p:cBhvr>
                                      <p:to>
                                        <p:strVal val="visible"/>
                                      </p:to>
                                    </p:set>
                                    <p:animEffect transition="in" filter="wipe(right)">
                                      <p:cBhvr>
                                        <p:cTn id="22" dur="500"/>
                                        <p:tgtEl>
                                          <p:spTgt spid="256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000" fill="hold">
                                          <p:stCondLst>
                                            <p:cond delay="0"/>
                                          </p:stCondLst>
                                        </p:cTn>
                                        <p:tgtEl>
                                          <p:spTgt spid="25616"/>
                                        </p:tgtEl>
                                        <p:attrNameLst>
                                          <p:attrName>style.visibility</p:attrName>
                                        </p:attrNameLst>
                                      </p:cBhvr>
                                      <p:to>
                                        <p:strVal val="visible"/>
                                      </p:to>
                                    </p:set>
                                    <p:animEffect transition="in" filter="blinds(horizontal)">
                                      <p:cBhvr>
                                        <p:cTn id="27" dur="1000"/>
                                        <p:tgtEl>
                                          <p:spTgt spid="256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617"/>
                                        </p:tgtEl>
                                        <p:attrNameLst>
                                          <p:attrName>style.visibility</p:attrName>
                                        </p:attrNameLst>
                                      </p:cBhvr>
                                      <p:to>
                                        <p:strVal val="visible"/>
                                      </p:to>
                                    </p:set>
                                    <p:animEffect transition="in" filter="blinds(horizontal)">
                                      <p:cBhvr>
                                        <p:cTn id="32" dur="500"/>
                                        <p:tgtEl>
                                          <p:spTgt spid="25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5" grpId="0" bldLvl="0" animBg="1"/>
      <p:bldP spid="25616" grpId="0" bldLvl="0" animBg="1"/>
      <p:bldP spid="256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pic>
        <p:nvPicPr>
          <p:cNvPr id="5" name="图片 4"/>
          <p:cNvPicPr>
            <a:picLocks noChangeAspect="1"/>
          </p:cNvPicPr>
          <p:nvPr>
            <p:custDataLst>
              <p:tags r:id="rId1"/>
            </p:custDataLst>
          </p:nvPr>
        </p:nvPicPr>
        <p:blipFill>
          <a:blip r:embed="rId2"/>
          <a:stretch>
            <a:fillRect/>
          </a:stretch>
        </p:blipFill>
        <p:spPr>
          <a:xfrm>
            <a:off x="1673225" y="1797050"/>
            <a:ext cx="5797550" cy="3263900"/>
          </a:xfrm>
          <a:prstGeom prst="rect">
            <a:avLst/>
          </a:prstGeom>
        </p:spPr>
      </p:pic>
      <p:sp>
        <p:nvSpPr>
          <p:cNvPr id="7" name="标题 28679"/>
          <p:cNvSpPr>
            <a:spLocks noGrp="1"/>
          </p:cNvSpPr>
          <p:nvPr>
            <p:custDataLst>
              <p:tags r:id="rId3"/>
            </p:custDataLst>
          </p:nvPr>
        </p:nvSpPr>
        <p:spPr>
          <a:xfrm>
            <a:off x="423693" y="923109"/>
            <a:ext cx="7772400" cy="762000"/>
          </a:xfrm>
          <a:prstGeom prst="rect">
            <a:avLst/>
          </a:prstGeom>
          <a:noFill/>
          <a:ln w="9525">
            <a:noFill/>
          </a:ln>
        </p:spPr>
        <p:txBody>
          <a:bodyPr anchor="ctr"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rPr>
              <a:t>例题</a:t>
            </a:r>
            <a:r>
              <a:rPr kumimoji="0" lang="en-US" altLang="zh-CN" sz="2400" b="0" i="0" u="none" strike="noStrike" kern="120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rPr>
              <a:t>1-1</a:t>
            </a:r>
            <a:r>
              <a:rPr kumimoji="0" lang="en-US" altLang="zh-CN" sz="2400" dirty="0" smtClean="0">
                <a:solidFill>
                  <a:srgbClr val="FF0000"/>
                </a:solidFill>
                <a:latin typeface="黑体" panose="02010609060101010101" pitchFamily="2" charset="-122"/>
                <a:ea typeface="黑体" panose="02010609060101010101" pitchFamily="2" charset="-122"/>
              </a:rPr>
              <a:t> </a:t>
            </a:r>
            <a:r>
              <a:rPr kumimoji="0" lang="zh-CN" altLang="en-US" sz="2400" b="0" i="0" u="none" strike="noStrike" kern="1200" cap="none" spc="0" normalizeH="0" baseline="0" noProof="0" dirty="0" smtClean="0">
                <a:ln>
                  <a:noFill/>
                </a:ln>
                <a:solidFill>
                  <a:srgbClr val="001932"/>
                </a:solidFill>
                <a:effectLst/>
                <a:uLnTx/>
                <a:uFillTx/>
                <a:latin typeface="黑体" panose="02010609060101010101" pitchFamily="2" charset="-122"/>
                <a:ea typeface="黑体" panose="02010609060101010101" pitchFamily="2" charset="-122"/>
              </a:rPr>
              <a:t>试判断</a:t>
            </a:r>
            <a:r>
              <a:rPr kumimoji="0" lang="zh-CN" altLang="en-US" sz="2400" noProof="0" dirty="0">
                <a:solidFill>
                  <a:srgbClr val="001932"/>
                </a:solidFill>
                <a:latin typeface="黑体" panose="02010609060101010101" pitchFamily="2" charset="-122"/>
                <a:ea typeface="黑体" panose="02010609060101010101" pitchFamily="2" charset="-122"/>
              </a:rPr>
              <a:t>下图</a:t>
            </a:r>
            <a:r>
              <a:rPr kumimoji="0" lang="zh-CN" altLang="en-US" sz="2400" b="0" i="0" u="none" strike="noStrike" kern="1200" cap="none" spc="0" normalizeH="0" baseline="0" noProof="0" dirty="0" smtClean="0">
                <a:ln>
                  <a:noFill/>
                </a:ln>
                <a:solidFill>
                  <a:srgbClr val="001932"/>
                </a:solidFill>
                <a:effectLst/>
                <a:uLnTx/>
                <a:uFillTx/>
                <a:latin typeface="黑体" panose="02010609060101010101" pitchFamily="2" charset="-122"/>
                <a:ea typeface="黑体" panose="02010609060101010101" pitchFamily="2" charset="-122"/>
              </a:rPr>
              <a:t>电路是否存在正</a:t>
            </a:r>
            <a:r>
              <a:rPr kumimoji="0" lang="zh-CN" altLang="en-US" sz="2400" b="0" i="0" u="none" strike="noStrike" kern="1200" cap="none" spc="0" normalizeH="0" baseline="0" noProof="0" dirty="0">
                <a:ln>
                  <a:noFill/>
                </a:ln>
                <a:solidFill>
                  <a:srgbClr val="001932"/>
                </a:solidFill>
                <a:effectLst/>
                <a:uLnTx/>
                <a:uFillTx/>
                <a:latin typeface="黑体" panose="02010609060101010101" pitchFamily="2" charset="-122"/>
                <a:ea typeface="黑体" panose="02010609060101010101" pitchFamily="2" charset="-122"/>
              </a:rPr>
              <a:t>反馈或负反馈？</a:t>
            </a:r>
            <a:endParaRPr kumimoji="0" lang="zh-CN" altLang="en-US" sz="2400" b="0" i="0" u="none" strike="noStrike" kern="1200" cap="none" spc="0" normalizeH="0" baseline="0" noProof="0" dirty="0">
              <a:ln>
                <a:noFill/>
              </a:ln>
              <a:solidFill>
                <a:srgbClr val="001932"/>
              </a:solidFill>
              <a:effectLst/>
              <a:uLnTx/>
              <a:uFillTx/>
              <a:latin typeface="黑体" panose="02010609060101010101" pitchFamily="2" charset="-122"/>
              <a:ea typeface="黑体" panose="02010609060101010101" pitchFamily="2" charset="-122"/>
            </a:endParaRPr>
          </a:p>
        </p:txBody>
      </p:sp>
      <p:graphicFrame>
        <p:nvGraphicFramePr>
          <p:cNvPr id="6" name="对象 5"/>
          <p:cNvGraphicFramePr/>
          <p:nvPr>
            <p:custDataLst>
              <p:tags r:id="rId4"/>
            </p:custDataLst>
          </p:nvPr>
        </p:nvGraphicFramePr>
        <p:xfrm>
          <a:off x="2843848" y="2852738"/>
          <a:ext cx="304800" cy="304800"/>
        </p:xfrm>
        <a:graphic>
          <a:graphicData uri="http://schemas.openxmlformats.org/presentationml/2006/ole">
            <mc:AlternateContent xmlns:mc="http://schemas.openxmlformats.org/markup-compatibility/2006">
              <mc:Choice xmlns:v="urn:schemas-microsoft-com:vml" Requires="v">
                <p:oleObj spid="_x0000_s8" name="" r:id="rId5" imgW="139700" imgH="139700" progId="Equation.3">
                  <p:embed/>
                </p:oleObj>
              </mc:Choice>
              <mc:Fallback>
                <p:oleObj name="" r:id="rId5" imgW="139700" imgH="139700" progId="Equation.3">
                  <p:embed/>
                  <p:pic>
                    <p:nvPicPr>
                      <p:cNvPr id="0" name="图片 3322"/>
                      <p:cNvPicPr/>
                      <p:nvPr/>
                    </p:nvPicPr>
                    <p:blipFill>
                      <a:blip r:embed="rId6"/>
                      <a:stretch>
                        <a:fillRect/>
                      </a:stretch>
                    </p:blipFill>
                    <p:spPr>
                      <a:xfrm>
                        <a:off x="2843848" y="2852738"/>
                        <a:ext cx="304800" cy="304800"/>
                      </a:xfrm>
                      <a:prstGeom prst="rect">
                        <a:avLst/>
                      </a:prstGeom>
                      <a:solidFill>
                        <a:srgbClr val="66FFFF"/>
                      </a:solidFill>
                      <a:ln w="38100">
                        <a:noFill/>
                        <a:miter/>
                      </a:ln>
                    </p:spPr>
                  </p:pic>
                </p:oleObj>
              </mc:Fallback>
            </mc:AlternateContent>
          </a:graphicData>
        </a:graphic>
      </p:graphicFrame>
      <p:graphicFrame>
        <p:nvGraphicFramePr>
          <p:cNvPr id="9" name="对象 8"/>
          <p:cNvGraphicFramePr/>
          <p:nvPr>
            <p:custDataLst>
              <p:tags r:id="rId7"/>
            </p:custDataLst>
          </p:nvPr>
        </p:nvGraphicFramePr>
        <p:xfrm>
          <a:off x="3654743" y="2852738"/>
          <a:ext cx="215900" cy="128587"/>
        </p:xfrm>
        <a:graphic>
          <a:graphicData uri="http://schemas.openxmlformats.org/presentationml/2006/ole">
            <mc:AlternateContent xmlns:mc="http://schemas.openxmlformats.org/markup-compatibility/2006">
              <mc:Choice xmlns:v="urn:schemas-microsoft-com:vml" Requires="v">
                <p:oleObj spid="_x0000_s10" name="" r:id="rId8" imgW="126365" imgH="76200" progId="Equation.3">
                  <p:embed/>
                </p:oleObj>
              </mc:Choice>
              <mc:Fallback>
                <p:oleObj name="" r:id="rId8" imgW="126365" imgH="76200" progId="Equation.3">
                  <p:embed/>
                  <p:pic>
                    <p:nvPicPr>
                      <p:cNvPr id="0" name="图片 3290"/>
                      <p:cNvPicPr/>
                      <p:nvPr/>
                    </p:nvPicPr>
                    <p:blipFill>
                      <a:blip r:embed="rId9"/>
                      <a:stretch>
                        <a:fillRect/>
                      </a:stretch>
                    </p:blipFill>
                    <p:spPr>
                      <a:xfrm>
                        <a:off x="3654743" y="2852738"/>
                        <a:ext cx="215900" cy="128587"/>
                      </a:xfrm>
                      <a:prstGeom prst="rect">
                        <a:avLst/>
                      </a:prstGeom>
                      <a:solidFill>
                        <a:srgbClr val="FFC000"/>
                      </a:solidFill>
                      <a:ln w="38100">
                        <a:noFill/>
                        <a:miter/>
                      </a:ln>
                    </p:spPr>
                  </p:pic>
                </p:oleObj>
              </mc:Fallback>
            </mc:AlternateContent>
          </a:graphicData>
        </a:graphic>
      </p:graphicFrame>
      <p:graphicFrame>
        <p:nvGraphicFramePr>
          <p:cNvPr id="11" name="对象 10"/>
          <p:cNvGraphicFramePr/>
          <p:nvPr>
            <p:custDataLst>
              <p:tags r:id="rId10"/>
            </p:custDataLst>
          </p:nvPr>
        </p:nvGraphicFramePr>
        <p:xfrm>
          <a:off x="4715828" y="2996883"/>
          <a:ext cx="215900" cy="128587"/>
        </p:xfrm>
        <a:graphic>
          <a:graphicData uri="http://schemas.openxmlformats.org/presentationml/2006/ole">
            <mc:AlternateContent xmlns:mc="http://schemas.openxmlformats.org/markup-compatibility/2006">
              <mc:Choice xmlns:v="urn:schemas-microsoft-com:vml" Requires="v">
                <p:oleObj spid="_x0000_s12" name="" r:id="rId11" imgW="126365" imgH="76200" progId="Equation.3">
                  <p:embed/>
                </p:oleObj>
              </mc:Choice>
              <mc:Fallback>
                <p:oleObj name="" r:id="rId11" imgW="126365" imgH="76200" progId="Equation.3">
                  <p:embed/>
                  <p:pic>
                    <p:nvPicPr>
                      <p:cNvPr id="0" name="图片 3290"/>
                      <p:cNvPicPr/>
                      <p:nvPr/>
                    </p:nvPicPr>
                    <p:blipFill>
                      <a:blip r:embed="rId9"/>
                      <a:stretch>
                        <a:fillRect/>
                      </a:stretch>
                    </p:blipFill>
                    <p:spPr>
                      <a:xfrm>
                        <a:off x="4715828" y="2996883"/>
                        <a:ext cx="215900" cy="128587"/>
                      </a:xfrm>
                      <a:prstGeom prst="rect">
                        <a:avLst/>
                      </a:prstGeom>
                      <a:solidFill>
                        <a:srgbClr val="FFC000"/>
                      </a:solidFill>
                      <a:ln w="38100">
                        <a:noFill/>
                        <a:miter/>
                      </a:ln>
                    </p:spPr>
                  </p:pic>
                </p:oleObj>
              </mc:Fallback>
            </mc:AlternateContent>
          </a:graphicData>
        </a:graphic>
      </p:graphicFrame>
      <p:graphicFrame>
        <p:nvGraphicFramePr>
          <p:cNvPr id="13" name="对象 12"/>
          <p:cNvGraphicFramePr/>
          <p:nvPr>
            <p:custDataLst>
              <p:tags r:id="rId12"/>
            </p:custDataLst>
          </p:nvPr>
        </p:nvGraphicFramePr>
        <p:xfrm>
          <a:off x="5724208" y="3644583"/>
          <a:ext cx="215900" cy="128587"/>
        </p:xfrm>
        <a:graphic>
          <a:graphicData uri="http://schemas.openxmlformats.org/presentationml/2006/ole">
            <mc:AlternateContent xmlns:mc="http://schemas.openxmlformats.org/markup-compatibility/2006">
              <mc:Choice xmlns:v="urn:schemas-microsoft-com:vml" Requires="v">
                <p:oleObj spid="_x0000_s14" name="" r:id="rId13" imgW="126365" imgH="76200" progId="Equation.3">
                  <p:embed/>
                </p:oleObj>
              </mc:Choice>
              <mc:Fallback>
                <p:oleObj name="" r:id="rId13" imgW="126365" imgH="76200" progId="Equation.3">
                  <p:embed/>
                  <p:pic>
                    <p:nvPicPr>
                      <p:cNvPr id="0" name="图片 3290"/>
                      <p:cNvPicPr/>
                      <p:nvPr/>
                    </p:nvPicPr>
                    <p:blipFill>
                      <a:blip r:embed="rId9"/>
                      <a:stretch>
                        <a:fillRect/>
                      </a:stretch>
                    </p:blipFill>
                    <p:spPr>
                      <a:xfrm>
                        <a:off x="5724208" y="3644583"/>
                        <a:ext cx="215900" cy="128587"/>
                      </a:xfrm>
                      <a:prstGeom prst="rect">
                        <a:avLst/>
                      </a:prstGeom>
                      <a:solidFill>
                        <a:srgbClr val="FFC000"/>
                      </a:solidFill>
                      <a:ln w="38100">
                        <a:noFill/>
                        <a:miter/>
                      </a:ln>
                    </p:spPr>
                  </p:pic>
                </p:oleObj>
              </mc:Fallback>
            </mc:AlternateContent>
          </a:graphicData>
        </a:graphic>
      </p:graphicFrame>
      <p:graphicFrame>
        <p:nvGraphicFramePr>
          <p:cNvPr id="15" name="对象 14"/>
          <p:cNvGraphicFramePr/>
          <p:nvPr>
            <p:custDataLst>
              <p:tags r:id="rId14"/>
            </p:custDataLst>
          </p:nvPr>
        </p:nvGraphicFramePr>
        <p:xfrm>
          <a:off x="3275648" y="3716973"/>
          <a:ext cx="215900" cy="128587"/>
        </p:xfrm>
        <a:graphic>
          <a:graphicData uri="http://schemas.openxmlformats.org/presentationml/2006/ole">
            <mc:AlternateContent xmlns:mc="http://schemas.openxmlformats.org/markup-compatibility/2006">
              <mc:Choice xmlns:v="urn:schemas-microsoft-com:vml" Requires="v">
                <p:oleObj spid="_x0000_s16" name="" r:id="rId15" imgW="126365" imgH="76200" progId="Equation.3">
                  <p:embed/>
                </p:oleObj>
              </mc:Choice>
              <mc:Fallback>
                <p:oleObj name="" r:id="rId15" imgW="126365" imgH="76200" progId="Equation.3">
                  <p:embed/>
                  <p:pic>
                    <p:nvPicPr>
                      <p:cNvPr id="0" name="图片 3290"/>
                      <p:cNvPicPr/>
                      <p:nvPr/>
                    </p:nvPicPr>
                    <p:blipFill>
                      <a:blip r:embed="rId9"/>
                      <a:stretch>
                        <a:fillRect/>
                      </a:stretch>
                    </p:blipFill>
                    <p:spPr>
                      <a:xfrm>
                        <a:off x="3275648" y="3716973"/>
                        <a:ext cx="215900" cy="128587"/>
                      </a:xfrm>
                      <a:prstGeom prst="rect">
                        <a:avLst/>
                      </a:prstGeom>
                      <a:solidFill>
                        <a:srgbClr val="FFC000"/>
                      </a:solidFill>
                      <a:ln w="38100">
                        <a:noFill/>
                        <a:miter/>
                      </a:ln>
                    </p:spPr>
                  </p:pic>
                </p:oleObj>
              </mc:Fallback>
            </mc:AlternateContent>
          </a:graphicData>
        </a:graphic>
      </p:graphicFrame>
      <p:sp>
        <p:nvSpPr>
          <p:cNvPr id="37" name="文本框 36"/>
          <p:cNvSpPr txBox="1"/>
          <p:nvPr>
            <p:custDataLst>
              <p:tags r:id="rId16"/>
            </p:custDataLst>
          </p:nvPr>
        </p:nvSpPr>
        <p:spPr>
          <a:xfrm>
            <a:off x="2843530" y="3404870"/>
            <a:ext cx="591185" cy="368300"/>
          </a:xfrm>
          <a:prstGeom prst="rect">
            <a:avLst/>
          </a:prstGeom>
          <a:noFill/>
        </p:spPr>
        <p:txBody>
          <a:bodyPr wrap="square" rtlCol="0">
            <a:spAutoFit/>
          </a:bodyPr>
          <a:p>
            <a:r>
              <a:rPr lang="en-US" altLang="zh-CN" i="1">
                <a:highlight>
                  <a:srgbClr val="FFFF00"/>
                </a:highlight>
                <a:latin typeface="Times New Roman" panose="02020603050405020304" pitchFamily="18" charset="0"/>
                <a:cs typeface="Times New Roman" panose="02020603050405020304" pitchFamily="18" charset="0"/>
              </a:rPr>
              <a:t>u</a:t>
            </a:r>
            <a:r>
              <a:rPr lang="en-US" altLang="zh-CN" baseline="-25000">
                <a:highlight>
                  <a:srgbClr val="FFFF00"/>
                </a:highlight>
                <a:latin typeface="Times New Roman" panose="02020603050405020304" pitchFamily="18" charset="0"/>
                <a:cs typeface="Times New Roman" panose="02020603050405020304" pitchFamily="18" charset="0"/>
              </a:rPr>
              <a:t>be</a:t>
            </a:r>
            <a:endParaRPr lang="en-US" altLang="zh-CN" baseline="-25000">
              <a:highlight>
                <a:srgbClr val="FFFF00"/>
              </a:highlight>
              <a:latin typeface="Times New Roman" panose="02020603050405020304" pitchFamily="18" charset="0"/>
              <a:cs typeface="Times New Roman" panose="02020603050405020304" pitchFamily="18" charset="0"/>
            </a:endParaRPr>
          </a:p>
        </p:txBody>
      </p:sp>
      <p:sp>
        <p:nvSpPr>
          <p:cNvPr id="18" name="文本框 17"/>
          <p:cNvSpPr txBox="1"/>
          <p:nvPr/>
        </p:nvSpPr>
        <p:spPr>
          <a:xfrm>
            <a:off x="3655695" y="5589270"/>
            <a:ext cx="1877695" cy="460375"/>
          </a:xfrm>
          <a:prstGeom prst="rect">
            <a:avLst/>
          </a:prstGeom>
          <a:noFill/>
        </p:spPr>
        <p:txBody>
          <a:bodyPr wrap="square" rtlCol="0" anchor="t">
            <a:spAutoFit/>
          </a:bodyPr>
          <a:p>
            <a:r>
              <a:rPr lang="zh-CN" altLang="en-US" sz="2400" b="1">
                <a:solidFill>
                  <a:srgbClr val="000000"/>
                </a:solidFill>
                <a:latin typeface="Times New Roman" panose="02020603050405020304" pitchFamily="18" charset="0"/>
                <a:cs typeface="Times New Roman" panose="02020603050405020304" pitchFamily="18" charset="0"/>
                <a:sym typeface="+mn-ea"/>
              </a:rPr>
              <a:t>交流正反馈</a:t>
            </a:r>
            <a:endParaRPr lang="zh-CN" altLang="en-US" sz="2600" noProof="0" dirty="0">
              <a:ln>
                <a:noFill/>
              </a:ln>
              <a:solidFill>
                <a:srgbClr val="001932"/>
              </a:solidFill>
              <a:effectLst/>
              <a:uLnTx/>
              <a:uFillTx/>
              <a:latin typeface="黑体" panose="02010609060101010101" pitchFamily="2" charset="-122"/>
              <a:ea typeface="黑体" panose="02010609060101010101" pitchFamily="2" charset="-122"/>
              <a:sym typeface="+mn-ea"/>
            </a:endParaRPr>
          </a:p>
        </p:txBody>
      </p:sp>
      <p:sp>
        <p:nvSpPr>
          <p:cNvPr id="23563" name="文本框 23562"/>
          <p:cNvSpPr txBox="1"/>
          <p:nvPr>
            <p:custDataLst>
              <p:tags r:id="rId17"/>
            </p:custDataLst>
          </p:nvPr>
        </p:nvSpPr>
        <p:spPr>
          <a:xfrm>
            <a:off x="3563620" y="5135880"/>
            <a:ext cx="2546350" cy="460375"/>
          </a:xfrm>
          <a:prstGeom prst="rect">
            <a:avLst/>
          </a:prstGeom>
          <a:noFill/>
          <a:ln w="9525">
            <a:noFill/>
          </a:ln>
        </p:spPr>
        <p:txBody>
          <a:bodyPr wrap="square">
            <a:spAutoFit/>
          </a:bodyPr>
          <a:p>
            <a:pPr>
              <a:spcBef>
                <a:spcPct val="50000"/>
              </a:spcBef>
            </a:pPr>
            <a:r>
              <a:rPr lang="zh-CN" altLang="en-US" sz="2400" b="1">
                <a:solidFill>
                  <a:srgbClr val="000000"/>
                </a:solidFill>
                <a:latin typeface="Times New Roman" panose="02020603050405020304" pitchFamily="18" charset="0"/>
                <a:cs typeface="Times New Roman" panose="02020603050405020304" pitchFamily="18" charset="0"/>
              </a:rPr>
              <a:t>净输入</a:t>
            </a:r>
            <a:r>
              <a:rPr lang="en-US" altLang="zh-CN" sz="2400" i="1">
                <a:highlight>
                  <a:srgbClr val="FFFF00"/>
                </a:highlight>
                <a:latin typeface="Times New Roman" panose="02020603050405020304" pitchFamily="18" charset="0"/>
                <a:cs typeface="Times New Roman" panose="02020603050405020304" pitchFamily="18" charset="0"/>
                <a:sym typeface="+mn-ea"/>
              </a:rPr>
              <a:t>u</a:t>
            </a:r>
            <a:r>
              <a:rPr lang="en-US" altLang="zh-CN" sz="2400" baseline="-25000">
                <a:highlight>
                  <a:srgbClr val="FFFF00"/>
                </a:highlight>
                <a:latin typeface="Times New Roman" panose="02020603050405020304" pitchFamily="18" charset="0"/>
                <a:cs typeface="Times New Roman" panose="02020603050405020304" pitchFamily="18" charset="0"/>
                <a:sym typeface="+mn-ea"/>
              </a:rPr>
              <a:t>be</a:t>
            </a:r>
            <a:r>
              <a:rPr lang="zh-CN" sz="2400" b="1">
                <a:solidFill>
                  <a:srgbClr val="000000"/>
                </a:solidFill>
                <a:latin typeface="Times New Roman" panose="02020603050405020304" pitchFamily="18" charset="0"/>
                <a:cs typeface="Times New Roman" panose="02020603050405020304" pitchFamily="18" charset="0"/>
              </a:rPr>
              <a:t>增大</a:t>
            </a:r>
            <a:endParaRPr lang="zh-CN" sz="2400" b="1">
              <a:solidFill>
                <a:srgbClr val="000000"/>
              </a:solidFill>
              <a:latin typeface="Times New Roman" panose="02020603050405020304" pitchFamily="18" charset="0"/>
              <a:cs typeface="Times New Roman" panose="02020603050405020304" pitchFamily="18" charset="0"/>
            </a:endParaRPr>
          </a:p>
        </p:txBody>
      </p:sp>
      <p:sp>
        <p:nvSpPr>
          <p:cNvPr id="2" name="圆角矩形 1"/>
          <p:cNvSpPr/>
          <p:nvPr/>
        </p:nvSpPr>
        <p:spPr>
          <a:xfrm>
            <a:off x="3184525" y="3979545"/>
            <a:ext cx="755015" cy="530225"/>
          </a:xfrm>
          <a:prstGeom prst="roundRect">
            <a:avLst/>
          </a:prstGeom>
          <a:solidFill>
            <a:srgbClr val="FFFF00">
              <a:alpha val="32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圆角矩形 2"/>
          <p:cNvSpPr/>
          <p:nvPr>
            <p:custDataLst>
              <p:tags r:id="rId18"/>
            </p:custDataLst>
          </p:nvPr>
        </p:nvSpPr>
        <p:spPr>
          <a:xfrm>
            <a:off x="5185410" y="3983355"/>
            <a:ext cx="610235" cy="530225"/>
          </a:xfrm>
          <a:prstGeom prst="roundRect">
            <a:avLst/>
          </a:prstGeom>
          <a:solidFill>
            <a:srgbClr val="FFFF00">
              <a:alpha val="32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圆角矩形 16"/>
          <p:cNvSpPr/>
          <p:nvPr>
            <p:custDataLst>
              <p:tags r:id="rId19"/>
            </p:custDataLst>
          </p:nvPr>
        </p:nvSpPr>
        <p:spPr>
          <a:xfrm>
            <a:off x="4716145" y="3580130"/>
            <a:ext cx="610235" cy="583565"/>
          </a:xfrm>
          <a:prstGeom prst="roundRect">
            <a:avLst/>
          </a:prstGeom>
          <a:solidFill>
            <a:srgbClr val="00B0F0">
              <a:alpha val="45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9" name="对象 18"/>
          <p:cNvGraphicFramePr/>
          <p:nvPr>
            <p:custDataLst>
              <p:tags r:id="rId20"/>
            </p:custDataLst>
          </p:nvPr>
        </p:nvGraphicFramePr>
        <p:xfrm>
          <a:off x="1672908" y="2820353"/>
          <a:ext cx="304800" cy="304800"/>
        </p:xfrm>
        <a:graphic>
          <a:graphicData uri="http://schemas.openxmlformats.org/presentationml/2006/ole">
            <mc:AlternateContent xmlns:mc="http://schemas.openxmlformats.org/markup-compatibility/2006">
              <mc:Choice xmlns:v="urn:schemas-microsoft-com:vml" Requires="v">
                <p:oleObj spid="_x0000_s20" name="" r:id="rId21" imgW="139700" imgH="139700" progId="Equation.3">
                  <p:embed/>
                </p:oleObj>
              </mc:Choice>
              <mc:Fallback>
                <p:oleObj name="" r:id="rId21" imgW="139700" imgH="139700" progId="Equation.3">
                  <p:embed/>
                  <p:pic>
                    <p:nvPicPr>
                      <p:cNvPr id="0" name="图片 3322"/>
                      <p:cNvPicPr/>
                      <p:nvPr/>
                    </p:nvPicPr>
                    <p:blipFill>
                      <a:blip r:embed="rId6"/>
                      <a:stretch>
                        <a:fillRect/>
                      </a:stretch>
                    </p:blipFill>
                    <p:spPr>
                      <a:xfrm>
                        <a:off x="1672908" y="2820353"/>
                        <a:ext cx="304800" cy="304800"/>
                      </a:xfrm>
                      <a:prstGeom prst="rect">
                        <a:avLst/>
                      </a:prstGeom>
                      <a:solidFill>
                        <a:srgbClr val="66FFFF"/>
                      </a:solidFill>
                      <a:ln w="38100">
                        <a:noFill/>
                        <a:miter/>
                      </a:ln>
                    </p:spPr>
                  </p:pic>
                </p:oleObj>
              </mc:Fallback>
            </mc:AlternateContent>
          </a:graphicData>
        </a:graphic>
      </p:graphicFrame>
      <p:graphicFrame>
        <p:nvGraphicFramePr>
          <p:cNvPr id="21" name="对象 20"/>
          <p:cNvGraphicFramePr/>
          <p:nvPr>
            <p:custDataLst>
              <p:tags r:id="rId22"/>
            </p:custDataLst>
          </p:nvPr>
        </p:nvGraphicFramePr>
        <p:xfrm>
          <a:off x="5185093" y="2602548"/>
          <a:ext cx="304800" cy="304800"/>
        </p:xfrm>
        <a:graphic>
          <a:graphicData uri="http://schemas.openxmlformats.org/presentationml/2006/ole">
            <mc:AlternateContent xmlns:mc="http://schemas.openxmlformats.org/markup-compatibility/2006">
              <mc:Choice xmlns:v="urn:schemas-microsoft-com:vml" Requires="v">
                <p:oleObj spid="_x0000_s22" name="" r:id="rId23" imgW="139700" imgH="139700" progId="Equation.3">
                  <p:embed/>
                </p:oleObj>
              </mc:Choice>
              <mc:Fallback>
                <p:oleObj name="" r:id="rId23" imgW="139700" imgH="139700" progId="Equation.3">
                  <p:embed/>
                  <p:pic>
                    <p:nvPicPr>
                      <p:cNvPr id="0" name="图片 3322"/>
                      <p:cNvPicPr/>
                      <p:nvPr/>
                    </p:nvPicPr>
                    <p:blipFill>
                      <a:blip r:embed="rId6"/>
                      <a:stretch>
                        <a:fillRect/>
                      </a:stretch>
                    </p:blipFill>
                    <p:spPr>
                      <a:xfrm>
                        <a:off x="5185093" y="2602548"/>
                        <a:ext cx="304800" cy="304800"/>
                      </a:xfrm>
                      <a:prstGeom prst="rect">
                        <a:avLst/>
                      </a:prstGeom>
                      <a:solidFill>
                        <a:srgbClr val="66FFFF"/>
                      </a:solidFill>
                      <a:ln w="38100">
                        <a:noFill/>
                        <a:miter/>
                      </a:ln>
                    </p:spPr>
                  </p:pic>
                </p:oleObj>
              </mc:Fallback>
            </mc:AlternateContent>
          </a:graphicData>
        </a:graphic>
      </p:graphicFrame>
      <p:sp>
        <p:nvSpPr>
          <p:cNvPr id="85" name="椭圆 84"/>
          <p:cNvSpPr>
            <a:spLocks noChangeAspect="1"/>
          </p:cNvSpPr>
          <p:nvPr>
            <p:custDataLst>
              <p:tags r:id="rId24"/>
            </p:custDataLst>
          </p:nvPr>
        </p:nvSpPr>
        <p:spPr>
          <a:xfrm>
            <a:off x="2736215" y="3190240"/>
            <a:ext cx="107950" cy="107950"/>
          </a:xfrm>
          <a:prstGeom prst="ellipse">
            <a:avLst/>
          </a:prstGeom>
          <a:solidFill>
            <a:srgbClr val="F60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椭圆 22"/>
          <p:cNvSpPr>
            <a:spLocks noChangeAspect="1"/>
          </p:cNvSpPr>
          <p:nvPr>
            <p:custDataLst>
              <p:tags r:id="rId25"/>
            </p:custDataLst>
          </p:nvPr>
        </p:nvSpPr>
        <p:spPr>
          <a:xfrm>
            <a:off x="3550920" y="2705100"/>
            <a:ext cx="107950" cy="107950"/>
          </a:xfrm>
          <a:prstGeom prst="ellipse">
            <a:avLst/>
          </a:prstGeom>
          <a:solidFill>
            <a:srgbClr val="F60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a:spLocks noChangeAspect="1"/>
          </p:cNvSpPr>
          <p:nvPr>
            <p:custDataLst>
              <p:tags r:id="rId26"/>
            </p:custDataLst>
          </p:nvPr>
        </p:nvSpPr>
        <p:spPr>
          <a:xfrm>
            <a:off x="4538980" y="3168650"/>
            <a:ext cx="107950" cy="107950"/>
          </a:xfrm>
          <a:prstGeom prst="ellipse">
            <a:avLst/>
          </a:prstGeom>
          <a:solidFill>
            <a:srgbClr val="F60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a:spLocks noChangeAspect="1"/>
          </p:cNvSpPr>
          <p:nvPr>
            <p:custDataLst>
              <p:tags r:id="rId27"/>
            </p:custDataLst>
          </p:nvPr>
        </p:nvSpPr>
        <p:spPr>
          <a:xfrm>
            <a:off x="5507990" y="2705100"/>
            <a:ext cx="107950" cy="107950"/>
          </a:xfrm>
          <a:prstGeom prst="ellipse">
            <a:avLst/>
          </a:prstGeom>
          <a:solidFill>
            <a:srgbClr val="F60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a:spLocks noChangeAspect="1"/>
          </p:cNvSpPr>
          <p:nvPr>
            <p:custDataLst>
              <p:tags r:id="rId28"/>
            </p:custDataLst>
          </p:nvPr>
        </p:nvSpPr>
        <p:spPr>
          <a:xfrm>
            <a:off x="5525770" y="3749040"/>
            <a:ext cx="107950" cy="107950"/>
          </a:xfrm>
          <a:prstGeom prst="ellipse">
            <a:avLst/>
          </a:prstGeom>
          <a:solidFill>
            <a:srgbClr val="F60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椭圆 26"/>
          <p:cNvSpPr>
            <a:spLocks noChangeAspect="1"/>
          </p:cNvSpPr>
          <p:nvPr>
            <p:custDataLst>
              <p:tags r:id="rId29"/>
            </p:custDataLst>
          </p:nvPr>
        </p:nvSpPr>
        <p:spPr>
          <a:xfrm>
            <a:off x="3563620" y="3749040"/>
            <a:ext cx="107950" cy="107950"/>
          </a:xfrm>
          <a:prstGeom prst="ellipse">
            <a:avLst/>
          </a:prstGeom>
          <a:solidFill>
            <a:srgbClr val="F60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blinds(horizontal)">
                                      <p:cBhvr>
                                        <p:cTn id="26" dur="500"/>
                                        <p:tgtEl>
                                          <p:spTgt spid="8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linds(horizontal)">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blinds(horizontal)">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blinds(horizontal)">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blinds(horizontal)">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blinds(horizontal)">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blinds(horizontal)">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blinds(horizontal)">
                                      <p:cBhvr>
                                        <p:cTn id="66" dur="500"/>
                                        <p:tgtEl>
                                          <p:spTgt spid="26"/>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blinds(horizontal)">
                                      <p:cBhvr>
                                        <p:cTn id="71" dur="500"/>
                                        <p:tgtEl>
                                          <p:spTgt spid="13"/>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blinds(horizontal)">
                                      <p:cBhvr>
                                        <p:cTn id="76" dur="500"/>
                                        <p:tgtEl>
                                          <p:spTgt spid="27"/>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blinds(horizontal)">
                                      <p:cBhvr>
                                        <p:cTn id="81" dur="500"/>
                                        <p:tgtEl>
                                          <p:spTgt spid="15"/>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blinds(horizontal)">
                                      <p:cBhvr>
                                        <p:cTn id="86" dur="500"/>
                                        <p:tgtEl>
                                          <p:spTgt spid="37"/>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23563"/>
                                        </p:tgtEl>
                                        <p:attrNameLst>
                                          <p:attrName>style.visibility</p:attrName>
                                        </p:attrNameLst>
                                      </p:cBhvr>
                                      <p:to>
                                        <p:strVal val="visible"/>
                                      </p:to>
                                    </p:set>
                                    <p:animEffect transition="in" filter="blinds(horizontal)">
                                      <p:cBhvr>
                                        <p:cTn id="91" dur="500"/>
                                        <p:tgtEl>
                                          <p:spTgt spid="23563"/>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blinds(horizontal)">
                                      <p:cBhvr>
                                        <p:cTn id="9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18" grpId="0"/>
      <p:bldP spid="23563" grpId="0"/>
      <p:bldP spid="2" grpId="0" bldLvl="0" animBg="1"/>
      <p:bldP spid="3" grpId="0" bldLvl="0" animBg="1"/>
      <p:bldP spid="17" grpId="0" bldLvl="0" animBg="1"/>
      <p:bldP spid="85" grpId="0" bldLvl="0" animBg="1"/>
      <p:bldP spid="23" grpId="0" bldLvl="0" animBg="1"/>
      <p:bldP spid="24" grpId="0" bldLvl="0" animBg="1"/>
      <p:bldP spid="25" grpId="0" bldLvl="0" animBg="1"/>
      <p:bldP spid="26" grpId="0" bldLvl="0" animBg="1"/>
      <p:bldP spid="2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pic>
        <p:nvPicPr>
          <p:cNvPr id="5" name="图片 4"/>
          <p:cNvPicPr>
            <a:picLocks noChangeAspect="1"/>
          </p:cNvPicPr>
          <p:nvPr>
            <p:custDataLst>
              <p:tags r:id="rId1"/>
            </p:custDataLst>
          </p:nvPr>
        </p:nvPicPr>
        <p:blipFill>
          <a:blip r:embed="rId2"/>
          <a:stretch>
            <a:fillRect/>
          </a:stretch>
        </p:blipFill>
        <p:spPr>
          <a:xfrm>
            <a:off x="1876425" y="1927225"/>
            <a:ext cx="5391150" cy="3003550"/>
          </a:xfrm>
          <a:prstGeom prst="rect">
            <a:avLst/>
          </a:prstGeom>
        </p:spPr>
      </p:pic>
      <p:sp>
        <p:nvSpPr>
          <p:cNvPr id="7" name="标题 28679"/>
          <p:cNvSpPr>
            <a:spLocks noGrp="1"/>
          </p:cNvSpPr>
          <p:nvPr>
            <p:custDataLst>
              <p:tags r:id="rId3"/>
            </p:custDataLst>
          </p:nvPr>
        </p:nvSpPr>
        <p:spPr>
          <a:xfrm>
            <a:off x="423693" y="923109"/>
            <a:ext cx="7772400" cy="762000"/>
          </a:xfrm>
          <a:prstGeom prst="rect">
            <a:avLst/>
          </a:prstGeom>
          <a:noFill/>
          <a:ln w="9525">
            <a:noFill/>
          </a:ln>
        </p:spPr>
        <p:txBody>
          <a:bodyPr anchor="ctr"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rPr>
              <a:t>例题</a:t>
            </a:r>
            <a:r>
              <a:rPr lang="en-US" altLang="zh-CN" sz="2400" noProof="0" dirty="0" smtClean="0">
                <a:ln>
                  <a:noFill/>
                </a:ln>
                <a:solidFill>
                  <a:srgbClr val="FF0000"/>
                </a:solidFill>
                <a:effectLst/>
                <a:uLnTx/>
                <a:uFillTx/>
                <a:latin typeface="黑体" panose="02010609060101010101" pitchFamily="2" charset="-122"/>
                <a:ea typeface="黑体" panose="02010609060101010101" pitchFamily="2" charset="-122"/>
                <a:sym typeface="+mn-ea"/>
              </a:rPr>
              <a:t>1-2</a:t>
            </a:r>
            <a:r>
              <a:rPr kumimoji="0" lang="en-US" altLang="zh-CN" sz="2400" dirty="0" smtClean="0">
                <a:solidFill>
                  <a:srgbClr val="FF0000"/>
                </a:solidFill>
                <a:latin typeface="黑体" panose="02010609060101010101" pitchFamily="2" charset="-122"/>
                <a:ea typeface="黑体" panose="02010609060101010101" pitchFamily="2" charset="-122"/>
              </a:rPr>
              <a:t> </a:t>
            </a:r>
            <a:r>
              <a:rPr kumimoji="0" lang="zh-CN" altLang="en-US" sz="2400" b="0" i="0" u="none" strike="noStrike" kern="1200" cap="none" spc="0" normalizeH="0" baseline="0" noProof="0" dirty="0" smtClean="0">
                <a:ln>
                  <a:noFill/>
                </a:ln>
                <a:solidFill>
                  <a:srgbClr val="001932"/>
                </a:solidFill>
                <a:effectLst/>
                <a:uLnTx/>
                <a:uFillTx/>
                <a:latin typeface="黑体" panose="02010609060101010101" pitchFamily="2" charset="-122"/>
                <a:ea typeface="黑体" panose="02010609060101010101" pitchFamily="2" charset="-122"/>
              </a:rPr>
              <a:t>试判断</a:t>
            </a:r>
            <a:r>
              <a:rPr kumimoji="0" lang="zh-CN" altLang="en-US" sz="2400" noProof="0" dirty="0">
                <a:solidFill>
                  <a:srgbClr val="001932"/>
                </a:solidFill>
                <a:latin typeface="黑体" panose="02010609060101010101" pitchFamily="2" charset="-122"/>
                <a:ea typeface="黑体" panose="02010609060101010101" pitchFamily="2" charset="-122"/>
              </a:rPr>
              <a:t>下图</a:t>
            </a:r>
            <a:r>
              <a:rPr kumimoji="0" lang="zh-CN" altLang="en-US" sz="2400" b="0" i="0" u="none" strike="noStrike" kern="1200" cap="none" spc="0" normalizeH="0" baseline="0" noProof="0" dirty="0" smtClean="0">
                <a:ln>
                  <a:noFill/>
                </a:ln>
                <a:solidFill>
                  <a:srgbClr val="001932"/>
                </a:solidFill>
                <a:effectLst/>
                <a:uLnTx/>
                <a:uFillTx/>
                <a:latin typeface="黑体" panose="02010609060101010101" pitchFamily="2" charset="-122"/>
                <a:ea typeface="黑体" panose="02010609060101010101" pitchFamily="2" charset="-122"/>
              </a:rPr>
              <a:t>电路是否存在正</a:t>
            </a:r>
            <a:r>
              <a:rPr kumimoji="0" lang="zh-CN" altLang="en-US" sz="2400" b="0" i="0" u="none" strike="noStrike" kern="1200" cap="none" spc="0" normalizeH="0" baseline="0" noProof="0" dirty="0">
                <a:ln>
                  <a:noFill/>
                </a:ln>
                <a:solidFill>
                  <a:srgbClr val="001932"/>
                </a:solidFill>
                <a:effectLst/>
                <a:uLnTx/>
                <a:uFillTx/>
                <a:latin typeface="黑体" panose="02010609060101010101" pitchFamily="2" charset="-122"/>
                <a:ea typeface="黑体" panose="02010609060101010101" pitchFamily="2" charset="-122"/>
              </a:rPr>
              <a:t>反馈或负反馈？</a:t>
            </a:r>
            <a:endParaRPr kumimoji="0" lang="zh-CN" altLang="en-US" sz="2400" b="0" i="0" u="none" strike="noStrike" kern="1200" cap="none" spc="0" normalizeH="0" baseline="0" noProof="0" dirty="0">
              <a:ln>
                <a:noFill/>
              </a:ln>
              <a:solidFill>
                <a:srgbClr val="001932"/>
              </a:solidFill>
              <a:effectLst/>
              <a:uLnTx/>
              <a:uFillTx/>
              <a:latin typeface="黑体" panose="02010609060101010101" pitchFamily="2" charset="-122"/>
              <a:ea typeface="黑体" panose="02010609060101010101" pitchFamily="2" charset="-122"/>
            </a:endParaRPr>
          </a:p>
        </p:txBody>
      </p:sp>
      <p:graphicFrame>
        <p:nvGraphicFramePr>
          <p:cNvPr id="6" name="对象 5"/>
          <p:cNvGraphicFramePr/>
          <p:nvPr>
            <p:custDataLst>
              <p:tags r:id="rId4"/>
            </p:custDataLst>
          </p:nvPr>
        </p:nvGraphicFramePr>
        <p:xfrm>
          <a:off x="2267268" y="2996248"/>
          <a:ext cx="304800" cy="304800"/>
        </p:xfrm>
        <a:graphic>
          <a:graphicData uri="http://schemas.openxmlformats.org/presentationml/2006/ole">
            <mc:AlternateContent xmlns:mc="http://schemas.openxmlformats.org/markup-compatibility/2006">
              <mc:Choice xmlns:v="urn:schemas-microsoft-com:vml" Requires="v">
                <p:oleObj spid="_x0000_s8" name="" r:id="rId5" imgW="139700" imgH="139700" progId="Equation.3">
                  <p:embed/>
                </p:oleObj>
              </mc:Choice>
              <mc:Fallback>
                <p:oleObj name="" r:id="rId5" imgW="139700" imgH="139700" progId="Equation.3">
                  <p:embed/>
                  <p:pic>
                    <p:nvPicPr>
                      <p:cNvPr id="0" name="图片 3322"/>
                      <p:cNvPicPr/>
                      <p:nvPr/>
                    </p:nvPicPr>
                    <p:blipFill>
                      <a:blip r:embed="rId6"/>
                      <a:stretch>
                        <a:fillRect/>
                      </a:stretch>
                    </p:blipFill>
                    <p:spPr>
                      <a:xfrm>
                        <a:off x="2267268" y="2996248"/>
                        <a:ext cx="304800" cy="304800"/>
                      </a:xfrm>
                      <a:prstGeom prst="rect">
                        <a:avLst/>
                      </a:prstGeom>
                      <a:solidFill>
                        <a:srgbClr val="66FFFF"/>
                      </a:solidFill>
                      <a:ln w="38100">
                        <a:noFill/>
                        <a:miter/>
                      </a:ln>
                    </p:spPr>
                  </p:pic>
                </p:oleObj>
              </mc:Fallback>
            </mc:AlternateContent>
          </a:graphicData>
        </a:graphic>
      </p:graphicFrame>
      <p:graphicFrame>
        <p:nvGraphicFramePr>
          <p:cNvPr id="9" name="对象 8"/>
          <p:cNvGraphicFramePr/>
          <p:nvPr>
            <p:custDataLst>
              <p:tags r:id="rId7"/>
            </p:custDataLst>
          </p:nvPr>
        </p:nvGraphicFramePr>
        <p:xfrm>
          <a:off x="3203258" y="2924493"/>
          <a:ext cx="215900" cy="128587"/>
        </p:xfrm>
        <a:graphic>
          <a:graphicData uri="http://schemas.openxmlformats.org/presentationml/2006/ole">
            <mc:AlternateContent xmlns:mc="http://schemas.openxmlformats.org/markup-compatibility/2006">
              <mc:Choice xmlns:v="urn:schemas-microsoft-com:vml" Requires="v">
                <p:oleObj spid="_x0000_s10" name="" r:id="rId8" imgW="126365" imgH="76200" progId="Equation.3">
                  <p:embed/>
                </p:oleObj>
              </mc:Choice>
              <mc:Fallback>
                <p:oleObj name="" r:id="rId8" imgW="126365" imgH="76200" progId="Equation.3">
                  <p:embed/>
                  <p:pic>
                    <p:nvPicPr>
                      <p:cNvPr id="0" name="图片 3290"/>
                      <p:cNvPicPr/>
                      <p:nvPr/>
                    </p:nvPicPr>
                    <p:blipFill>
                      <a:blip r:embed="rId9"/>
                      <a:stretch>
                        <a:fillRect/>
                      </a:stretch>
                    </p:blipFill>
                    <p:spPr>
                      <a:xfrm>
                        <a:off x="3203258" y="2924493"/>
                        <a:ext cx="215900" cy="128587"/>
                      </a:xfrm>
                      <a:prstGeom prst="rect">
                        <a:avLst/>
                      </a:prstGeom>
                      <a:solidFill>
                        <a:srgbClr val="FFC000"/>
                      </a:solidFill>
                      <a:ln w="38100">
                        <a:noFill/>
                        <a:miter/>
                      </a:ln>
                    </p:spPr>
                  </p:pic>
                </p:oleObj>
              </mc:Fallback>
            </mc:AlternateContent>
          </a:graphicData>
        </a:graphic>
      </p:graphicFrame>
      <p:sp>
        <p:nvSpPr>
          <p:cNvPr id="48" name="文本框 47"/>
          <p:cNvSpPr txBox="1"/>
          <p:nvPr>
            <p:custDataLst>
              <p:tags r:id="rId10"/>
            </p:custDataLst>
          </p:nvPr>
        </p:nvSpPr>
        <p:spPr>
          <a:xfrm>
            <a:off x="3563620" y="2997200"/>
            <a:ext cx="297180" cy="368300"/>
          </a:xfrm>
          <a:prstGeom prst="rect">
            <a:avLst/>
          </a:prstGeom>
          <a:noFill/>
        </p:spPr>
        <p:txBody>
          <a:bodyPr wrap="none" rtlCol="0">
            <a:spAutoFit/>
          </a:bodyPr>
          <a:p>
            <a:pPr algn="l"/>
            <a:r>
              <a:rPr lang="en-US" altLang="zh-CN">
                <a:solidFill>
                  <a:srgbClr val="FF0000"/>
                </a:solidFill>
                <a:latin typeface="Times New Roman" panose="02020603050405020304" pitchFamily="18" charset="0"/>
                <a:cs typeface="Times New Roman" panose="02020603050405020304" pitchFamily="18" charset="0"/>
                <a:sym typeface="+mn-ea"/>
              </a:rPr>
              <a:t>↓</a:t>
            </a:r>
            <a:endParaRPr lang="en-US" altLang="zh-CN">
              <a:solidFill>
                <a:srgbClr val="FF0000"/>
              </a:solidFill>
              <a:latin typeface="Times New Roman" panose="02020603050405020304" pitchFamily="18" charset="0"/>
              <a:cs typeface="Times New Roman" panose="02020603050405020304" pitchFamily="18" charset="0"/>
            </a:endParaRPr>
          </a:p>
        </p:txBody>
      </p:sp>
      <p:graphicFrame>
        <p:nvGraphicFramePr>
          <p:cNvPr id="13" name="对象 12"/>
          <p:cNvGraphicFramePr/>
          <p:nvPr>
            <p:custDataLst>
              <p:tags r:id="rId11"/>
            </p:custDataLst>
          </p:nvPr>
        </p:nvGraphicFramePr>
        <p:xfrm>
          <a:off x="5220018" y="2852103"/>
          <a:ext cx="215900" cy="128587"/>
        </p:xfrm>
        <a:graphic>
          <a:graphicData uri="http://schemas.openxmlformats.org/presentationml/2006/ole">
            <mc:AlternateContent xmlns:mc="http://schemas.openxmlformats.org/markup-compatibility/2006">
              <mc:Choice xmlns:v="urn:schemas-microsoft-com:vml" Requires="v">
                <p:oleObj spid="_x0000_s14" name="" r:id="rId12" imgW="126365" imgH="76200" progId="Equation.3">
                  <p:embed/>
                </p:oleObj>
              </mc:Choice>
              <mc:Fallback>
                <p:oleObj name="" r:id="rId12" imgW="126365" imgH="76200" progId="Equation.3">
                  <p:embed/>
                  <p:pic>
                    <p:nvPicPr>
                      <p:cNvPr id="0" name="图片 3290"/>
                      <p:cNvPicPr/>
                      <p:nvPr/>
                    </p:nvPicPr>
                    <p:blipFill>
                      <a:blip r:embed="rId9"/>
                      <a:stretch>
                        <a:fillRect/>
                      </a:stretch>
                    </p:blipFill>
                    <p:spPr>
                      <a:xfrm>
                        <a:off x="5220018" y="2852103"/>
                        <a:ext cx="215900" cy="128587"/>
                      </a:xfrm>
                      <a:prstGeom prst="rect">
                        <a:avLst/>
                      </a:prstGeom>
                      <a:solidFill>
                        <a:srgbClr val="FFC000"/>
                      </a:solidFill>
                      <a:ln w="38100">
                        <a:noFill/>
                        <a:miter/>
                      </a:ln>
                    </p:spPr>
                  </p:pic>
                </p:oleObj>
              </mc:Fallback>
            </mc:AlternateContent>
          </a:graphicData>
        </a:graphic>
      </p:graphicFrame>
      <p:sp>
        <p:nvSpPr>
          <p:cNvPr id="16" name="文本框 15"/>
          <p:cNvSpPr txBox="1"/>
          <p:nvPr>
            <p:custDataLst>
              <p:tags r:id="rId13"/>
            </p:custDataLst>
          </p:nvPr>
        </p:nvSpPr>
        <p:spPr>
          <a:xfrm>
            <a:off x="5930900" y="3140710"/>
            <a:ext cx="297180" cy="368300"/>
          </a:xfrm>
          <a:prstGeom prst="rect">
            <a:avLst/>
          </a:prstGeom>
          <a:noFill/>
        </p:spPr>
        <p:txBody>
          <a:bodyPr wrap="none" rtlCol="0">
            <a:spAutoFit/>
          </a:bodyPr>
          <a:p>
            <a:pPr algn="l"/>
            <a:r>
              <a:rPr lang="en-US" altLang="zh-CN">
                <a:solidFill>
                  <a:srgbClr val="FF0000"/>
                </a:solidFill>
                <a:latin typeface="Times New Roman" panose="02020603050405020304" pitchFamily="18" charset="0"/>
                <a:cs typeface="Times New Roman" panose="02020603050405020304" pitchFamily="18" charset="0"/>
                <a:sym typeface="+mn-ea"/>
              </a:rPr>
              <a:t>↓</a:t>
            </a:r>
            <a:endParaRPr lang="en-US" altLang="zh-CN">
              <a:solidFill>
                <a:srgbClr val="FF0000"/>
              </a:solidFill>
              <a:latin typeface="Times New Roman" panose="02020603050405020304" pitchFamily="18" charset="0"/>
              <a:cs typeface="Times New Roman" panose="02020603050405020304" pitchFamily="18" charset="0"/>
            </a:endParaRPr>
          </a:p>
        </p:txBody>
      </p:sp>
      <p:sp>
        <p:nvSpPr>
          <p:cNvPr id="23563" name="文本框 23562"/>
          <p:cNvSpPr txBox="1"/>
          <p:nvPr>
            <p:custDataLst>
              <p:tags r:id="rId14"/>
            </p:custDataLst>
          </p:nvPr>
        </p:nvSpPr>
        <p:spPr>
          <a:xfrm>
            <a:off x="3418840" y="5444490"/>
            <a:ext cx="1901190" cy="460375"/>
          </a:xfrm>
          <a:prstGeom prst="rect">
            <a:avLst/>
          </a:prstGeom>
          <a:noFill/>
          <a:ln w="9525">
            <a:noFill/>
          </a:ln>
        </p:spPr>
        <p:txBody>
          <a:bodyPr wrap="square">
            <a:spAutoFit/>
          </a:bodyPr>
          <a:p>
            <a:pPr>
              <a:spcBef>
                <a:spcPct val="50000"/>
              </a:spcBef>
            </a:pPr>
            <a:r>
              <a:rPr lang="zh-CN" altLang="en-US" sz="2400" b="1">
                <a:solidFill>
                  <a:srgbClr val="000000"/>
                </a:solidFill>
                <a:latin typeface="Times New Roman" panose="02020603050405020304" pitchFamily="18" charset="0"/>
                <a:cs typeface="Times New Roman" panose="02020603050405020304" pitchFamily="18" charset="0"/>
              </a:rPr>
              <a:t>净输入</a:t>
            </a:r>
            <a:r>
              <a:rPr lang="zh-CN" sz="2400" b="1">
                <a:solidFill>
                  <a:srgbClr val="000000"/>
                </a:solidFill>
                <a:latin typeface="Times New Roman" panose="02020603050405020304" pitchFamily="18" charset="0"/>
                <a:cs typeface="Times New Roman" panose="02020603050405020304" pitchFamily="18" charset="0"/>
              </a:rPr>
              <a:t>减小</a:t>
            </a:r>
            <a:endParaRPr lang="zh-CN" sz="2400" b="1">
              <a:solidFill>
                <a:srgbClr val="000000"/>
              </a:solidFill>
              <a:latin typeface="Times New Roman" panose="02020603050405020304" pitchFamily="18" charset="0"/>
              <a:cs typeface="Times New Roman" panose="02020603050405020304" pitchFamily="18" charset="0"/>
            </a:endParaRPr>
          </a:p>
        </p:txBody>
      </p:sp>
      <p:sp>
        <p:nvSpPr>
          <p:cNvPr id="21" name="文本框 20"/>
          <p:cNvSpPr txBox="1"/>
          <p:nvPr>
            <p:custDataLst>
              <p:tags r:id="rId15"/>
            </p:custDataLst>
          </p:nvPr>
        </p:nvSpPr>
        <p:spPr>
          <a:xfrm>
            <a:off x="3406775" y="6000115"/>
            <a:ext cx="3161665" cy="460375"/>
          </a:xfrm>
          <a:prstGeom prst="rect">
            <a:avLst/>
          </a:prstGeom>
          <a:noFill/>
          <a:ln w="9525">
            <a:noFill/>
          </a:ln>
        </p:spPr>
        <p:txBody>
          <a:bodyPr wrap="square">
            <a:spAutoFit/>
          </a:bodyPr>
          <a:p>
            <a:pPr>
              <a:spcBef>
                <a:spcPct val="50000"/>
              </a:spcBef>
            </a:pPr>
            <a:r>
              <a:rPr lang="zh-CN" altLang="en-US" sz="2400" b="1">
                <a:solidFill>
                  <a:srgbClr val="000000"/>
                </a:solidFill>
                <a:latin typeface="Times New Roman" panose="02020603050405020304" pitchFamily="18" charset="0"/>
                <a:cs typeface="Times New Roman" panose="02020603050405020304" pitchFamily="18" charset="0"/>
              </a:rPr>
              <a:t>交、直流负反馈</a:t>
            </a:r>
            <a:endParaRPr lang="zh-CN" sz="2400" b="1">
              <a:solidFill>
                <a:srgbClr val="000000"/>
              </a:solidFill>
              <a:latin typeface="Times New Roman" panose="02020603050405020304" pitchFamily="18" charset="0"/>
              <a:cs typeface="Times New Roman" panose="02020603050405020304" pitchFamily="18" charset="0"/>
            </a:endParaRPr>
          </a:p>
        </p:txBody>
      </p:sp>
      <p:graphicFrame>
        <p:nvGraphicFramePr>
          <p:cNvPr id="28" name="对象 27"/>
          <p:cNvGraphicFramePr/>
          <p:nvPr>
            <p:custDataLst>
              <p:tags r:id="rId16"/>
            </p:custDataLst>
          </p:nvPr>
        </p:nvGraphicFramePr>
        <p:xfrm>
          <a:off x="3779838" y="3060383"/>
          <a:ext cx="304800" cy="304800"/>
        </p:xfrm>
        <a:graphic>
          <a:graphicData uri="http://schemas.openxmlformats.org/presentationml/2006/ole">
            <mc:AlternateContent xmlns:mc="http://schemas.openxmlformats.org/markup-compatibility/2006">
              <mc:Choice xmlns:v="urn:schemas-microsoft-com:vml" Requires="v">
                <p:oleObj spid="_x0000_s29" name="" r:id="rId17" imgW="139700" imgH="139700" progId="Equation.3">
                  <p:embed/>
                </p:oleObj>
              </mc:Choice>
              <mc:Fallback>
                <p:oleObj name="" r:id="rId17" imgW="139700" imgH="139700" progId="Equation.3">
                  <p:embed/>
                  <p:pic>
                    <p:nvPicPr>
                      <p:cNvPr id="0" name="图片 3322"/>
                      <p:cNvPicPr/>
                      <p:nvPr/>
                    </p:nvPicPr>
                    <p:blipFill>
                      <a:blip r:embed="rId6"/>
                      <a:stretch>
                        <a:fillRect/>
                      </a:stretch>
                    </p:blipFill>
                    <p:spPr>
                      <a:xfrm>
                        <a:off x="3779838" y="3060383"/>
                        <a:ext cx="304800" cy="304800"/>
                      </a:xfrm>
                      <a:prstGeom prst="rect">
                        <a:avLst/>
                      </a:prstGeom>
                      <a:solidFill>
                        <a:srgbClr val="66FFFF"/>
                      </a:solidFill>
                      <a:ln w="38100">
                        <a:noFill/>
                        <a:miter/>
                      </a:ln>
                    </p:spPr>
                  </p:pic>
                </p:oleObj>
              </mc:Fallback>
            </mc:AlternateContent>
          </a:graphicData>
        </a:graphic>
      </p:graphicFrame>
      <p:graphicFrame>
        <p:nvGraphicFramePr>
          <p:cNvPr id="32" name="对象 31"/>
          <p:cNvGraphicFramePr/>
          <p:nvPr>
            <p:custDataLst>
              <p:tags r:id="rId18"/>
            </p:custDataLst>
          </p:nvPr>
        </p:nvGraphicFramePr>
        <p:xfrm>
          <a:off x="6156008" y="3068638"/>
          <a:ext cx="304800" cy="304800"/>
        </p:xfrm>
        <a:graphic>
          <a:graphicData uri="http://schemas.openxmlformats.org/presentationml/2006/ole">
            <mc:AlternateContent xmlns:mc="http://schemas.openxmlformats.org/markup-compatibility/2006">
              <mc:Choice xmlns:v="urn:schemas-microsoft-com:vml" Requires="v">
                <p:oleObj spid="_x0000_s33" name="" r:id="rId19" imgW="139700" imgH="139700" progId="Equation.3">
                  <p:embed/>
                </p:oleObj>
              </mc:Choice>
              <mc:Fallback>
                <p:oleObj name="" r:id="rId19" imgW="139700" imgH="139700" progId="Equation.3">
                  <p:embed/>
                  <p:pic>
                    <p:nvPicPr>
                      <p:cNvPr id="0" name="图片 3322"/>
                      <p:cNvPicPr/>
                      <p:nvPr/>
                    </p:nvPicPr>
                    <p:blipFill>
                      <a:blip r:embed="rId6"/>
                      <a:stretch>
                        <a:fillRect/>
                      </a:stretch>
                    </p:blipFill>
                    <p:spPr>
                      <a:xfrm>
                        <a:off x="6156008" y="3068638"/>
                        <a:ext cx="304800" cy="304800"/>
                      </a:xfrm>
                      <a:prstGeom prst="rect">
                        <a:avLst/>
                      </a:prstGeom>
                      <a:solidFill>
                        <a:srgbClr val="66FFFF"/>
                      </a:solidFill>
                      <a:ln w="38100">
                        <a:noFill/>
                        <a:miter/>
                      </a:ln>
                    </p:spPr>
                  </p:pic>
                </p:oleObj>
              </mc:Fallback>
            </mc:AlternateContent>
          </a:graphicData>
        </a:graphic>
      </p:graphicFrame>
      <p:graphicFrame>
        <p:nvGraphicFramePr>
          <p:cNvPr id="34" name="对象 33"/>
          <p:cNvGraphicFramePr/>
          <p:nvPr>
            <p:custDataLst>
              <p:tags r:id="rId20"/>
            </p:custDataLst>
          </p:nvPr>
        </p:nvGraphicFramePr>
        <p:xfrm>
          <a:off x="5975668" y="3513138"/>
          <a:ext cx="304800" cy="304800"/>
        </p:xfrm>
        <a:graphic>
          <a:graphicData uri="http://schemas.openxmlformats.org/presentationml/2006/ole">
            <mc:AlternateContent xmlns:mc="http://schemas.openxmlformats.org/markup-compatibility/2006">
              <mc:Choice xmlns:v="urn:schemas-microsoft-com:vml" Requires="v">
                <p:oleObj spid="_x0000_s35" name="" r:id="rId21" imgW="139700" imgH="139700" progId="Equation.3">
                  <p:embed/>
                </p:oleObj>
              </mc:Choice>
              <mc:Fallback>
                <p:oleObj name="" r:id="rId21" imgW="139700" imgH="139700" progId="Equation.3">
                  <p:embed/>
                  <p:pic>
                    <p:nvPicPr>
                      <p:cNvPr id="0" name="图片 3322"/>
                      <p:cNvPicPr/>
                      <p:nvPr/>
                    </p:nvPicPr>
                    <p:blipFill>
                      <a:blip r:embed="rId6"/>
                      <a:stretch>
                        <a:fillRect/>
                      </a:stretch>
                    </p:blipFill>
                    <p:spPr>
                      <a:xfrm>
                        <a:off x="5975668" y="3513138"/>
                        <a:ext cx="304800" cy="304800"/>
                      </a:xfrm>
                      <a:prstGeom prst="rect">
                        <a:avLst/>
                      </a:prstGeom>
                      <a:solidFill>
                        <a:srgbClr val="66FFFF"/>
                      </a:solidFill>
                      <a:ln w="38100">
                        <a:noFill/>
                        <a:miter/>
                      </a:ln>
                    </p:spPr>
                  </p:pic>
                </p:oleObj>
              </mc:Fallback>
            </mc:AlternateContent>
          </a:graphicData>
        </a:graphic>
      </p:graphicFrame>
      <p:graphicFrame>
        <p:nvGraphicFramePr>
          <p:cNvPr id="36" name="对象 35"/>
          <p:cNvGraphicFramePr/>
          <p:nvPr>
            <p:custDataLst>
              <p:tags r:id="rId22"/>
            </p:custDataLst>
          </p:nvPr>
        </p:nvGraphicFramePr>
        <p:xfrm>
          <a:off x="4851718" y="3068638"/>
          <a:ext cx="304800" cy="304800"/>
        </p:xfrm>
        <a:graphic>
          <a:graphicData uri="http://schemas.openxmlformats.org/presentationml/2006/ole">
            <mc:AlternateContent xmlns:mc="http://schemas.openxmlformats.org/markup-compatibility/2006">
              <mc:Choice xmlns:v="urn:schemas-microsoft-com:vml" Requires="v">
                <p:oleObj spid="_x0000_s37" name="" r:id="rId23" imgW="139700" imgH="139700" progId="Equation.3">
                  <p:embed/>
                </p:oleObj>
              </mc:Choice>
              <mc:Fallback>
                <p:oleObj name="" r:id="rId23" imgW="139700" imgH="139700" progId="Equation.3">
                  <p:embed/>
                  <p:pic>
                    <p:nvPicPr>
                      <p:cNvPr id="0" name="图片 3322"/>
                      <p:cNvPicPr/>
                      <p:nvPr/>
                    </p:nvPicPr>
                    <p:blipFill>
                      <a:blip r:embed="rId6"/>
                      <a:stretch>
                        <a:fillRect/>
                      </a:stretch>
                    </p:blipFill>
                    <p:spPr>
                      <a:xfrm>
                        <a:off x="4851718" y="3068638"/>
                        <a:ext cx="304800" cy="304800"/>
                      </a:xfrm>
                      <a:prstGeom prst="rect">
                        <a:avLst/>
                      </a:prstGeom>
                      <a:solidFill>
                        <a:srgbClr val="66FFFF"/>
                      </a:solidFill>
                      <a:ln w="38100">
                        <a:noFill/>
                        <a:miter/>
                      </a:ln>
                    </p:spPr>
                  </p:pic>
                </p:oleObj>
              </mc:Fallback>
            </mc:AlternateContent>
          </a:graphicData>
        </a:graphic>
      </p:graphicFrame>
      <p:sp>
        <p:nvSpPr>
          <p:cNvPr id="2" name="文本框 1"/>
          <p:cNvSpPr txBox="1"/>
          <p:nvPr>
            <p:custDataLst>
              <p:tags r:id="rId24"/>
            </p:custDataLst>
          </p:nvPr>
        </p:nvSpPr>
        <p:spPr>
          <a:xfrm>
            <a:off x="5940425" y="2285365"/>
            <a:ext cx="297180" cy="368300"/>
          </a:xfrm>
          <a:prstGeom prst="rect">
            <a:avLst/>
          </a:prstGeom>
          <a:noFill/>
        </p:spPr>
        <p:txBody>
          <a:bodyPr wrap="none" rtlCol="0">
            <a:spAutoFit/>
          </a:bodyPr>
          <a:p>
            <a:pPr algn="l"/>
            <a:r>
              <a:rPr lang="en-US" altLang="zh-CN">
                <a:solidFill>
                  <a:srgbClr val="FF0000"/>
                </a:solidFill>
                <a:latin typeface="Times New Roman" panose="02020603050405020304" pitchFamily="18" charset="0"/>
                <a:cs typeface="Times New Roman" panose="02020603050405020304" pitchFamily="18" charset="0"/>
                <a:sym typeface="+mn-ea"/>
              </a:rPr>
              <a:t>↓</a:t>
            </a:r>
            <a:endParaRPr lang="en-US" altLang="zh-CN">
              <a:solidFill>
                <a:srgbClr val="FF0000"/>
              </a:solidFill>
              <a:latin typeface="Times New Roman" panose="02020603050405020304" pitchFamily="18" charset="0"/>
              <a:cs typeface="Times New Roman" panose="02020603050405020304" pitchFamily="18" charset="0"/>
            </a:endParaRPr>
          </a:p>
        </p:txBody>
      </p:sp>
      <p:graphicFrame>
        <p:nvGraphicFramePr>
          <p:cNvPr id="3" name="对象 2"/>
          <p:cNvGraphicFramePr/>
          <p:nvPr>
            <p:custDataLst>
              <p:tags r:id="rId25"/>
            </p:custDataLst>
          </p:nvPr>
        </p:nvGraphicFramePr>
        <p:xfrm>
          <a:off x="6227763" y="2348548"/>
          <a:ext cx="304800" cy="304800"/>
        </p:xfrm>
        <a:graphic>
          <a:graphicData uri="http://schemas.openxmlformats.org/presentationml/2006/ole">
            <mc:AlternateContent xmlns:mc="http://schemas.openxmlformats.org/markup-compatibility/2006">
              <mc:Choice xmlns:v="urn:schemas-microsoft-com:vml" Requires="v">
                <p:oleObj spid="_x0000_s11" name="" r:id="rId26" imgW="139700" imgH="139700" progId="Equation.3">
                  <p:embed/>
                </p:oleObj>
              </mc:Choice>
              <mc:Fallback>
                <p:oleObj name="" r:id="rId26" imgW="139700" imgH="139700" progId="Equation.3">
                  <p:embed/>
                  <p:pic>
                    <p:nvPicPr>
                      <p:cNvPr id="0" name="图片 3322"/>
                      <p:cNvPicPr/>
                      <p:nvPr/>
                    </p:nvPicPr>
                    <p:blipFill>
                      <a:blip r:embed="rId6"/>
                      <a:stretch>
                        <a:fillRect/>
                      </a:stretch>
                    </p:blipFill>
                    <p:spPr>
                      <a:xfrm>
                        <a:off x="6227763" y="2348548"/>
                        <a:ext cx="304800" cy="304800"/>
                      </a:xfrm>
                      <a:prstGeom prst="rect">
                        <a:avLst/>
                      </a:prstGeom>
                      <a:solidFill>
                        <a:srgbClr val="66FFFF"/>
                      </a:solidFill>
                      <a:ln w="38100">
                        <a:noFill/>
                        <a:miter/>
                      </a:ln>
                    </p:spPr>
                  </p:pic>
                </p:oleObj>
              </mc:Fallback>
            </mc:AlternateContent>
          </a:graphicData>
        </a:graphic>
      </p:graphicFrame>
      <p:sp>
        <p:nvSpPr>
          <p:cNvPr id="85" name="椭圆 84"/>
          <p:cNvSpPr>
            <a:spLocks noChangeAspect="1"/>
          </p:cNvSpPr>
          <p:nvPr>
            <p:custDataLst>
              <p:tags r:id="rId27"/>
            </p:custDataLst>
          </p:nvPr>
        </p:nvSpPr>
        <p:spPr>
          <a:xfrm>
            <a:off x="5868035" y="3429000"/>
            <a:ext cx="107950" cy="107950"/>
          </a:xfrm>
          <a:prstGeom prst="ellipse">
            <a:avLst/>
          </a:prstGeom>
          <a:solidFill>
            <a:srgbClr val="F60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a:spLocks noChangeAspect="1"/>
          </p:cNvSpPr>
          <p:nvPr>
            <p:custDataLst>
              <p:tags r:id="rId28"/>
            </p:custDataLst>
          </p:nvPr>
        </p:nvSpPr>
        <p:spPr>
          <a:xfrm>
            <a:off x="4932045" y="3429000"/>
            <a:ext cx="107950" cy="107950"/>
          </a:xfrm>
          <a:prstGeom prst="ellipse">
            <a:avLst/>
          </a:prstGeom>
          <a:solidFill>
            <a:srgbClr val="F60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custDataLst>
              <p:tags r:id="rId29"/>
            </p:custDataLst>
          </p:nvPr>
        </p:nvSpPr>
        <p:spPr>
          <a:xfrm>
            <a:off x="4084955" y="2564765"/>
            <a:ext cx="297180" cy="368300"/>
          </a:xfrm>
          <a:prstGeom prst="rect">
            <a:avLst/>
          </a:prstGeom>
          <a:noFill/>
        </p:spPr>
        <p:txBody>
          <a:bodyPr wrap="none" rtlCol="0">
            <a:spAutoFit/>
          </a:bodyPr>
          <a:p>
            <a:pPr algn="l"/>
            <a:r>
              <a:rPr lang="en-US" altLang="zh-CN">
                <a:solidFill>
                  <a:srgbClr val="FF0000"/>
                </a:solidFill>
                <a:latin typeface="Times New Roman" panose="02020603050405020304" pitchFamily="18" charset="0"/>
                <a:cs typeface="Times New Roman" panose="02020603050405020304" pitchFamily="18" charset="0"/>
                <a:sym typeface="+mn-ea"/>
              </a:rPr>
              <a:t>↓</a:t>
            </a:r>
            <a:endParaRPr lang="en-US" altLang="zh-CN">
              <a:solidFill>
                <a:srgbClr val="FF0000"/>
              </a:solidFill>
              <a:latin typeface="Times New Roman" panose="02020603050405020304" pitchFamily="18" charset="0"/>
              <a:cs typeface="Times New Roman" panose="02020603050405020304" pitchFamily="18" charset="0"/>
            </a:endParaRPr>
          </a:p>
        </p:txBody>
      </p:sp>
      <p:graphicFrame>
        <p:nvGraphicFramePr>
          <p:cNvPr id="17" name="对象 16"/>
          <p:cNvGraphicFramePr/>
          <p:nvPr>
            <p:custDataLst>
              <p:tags r:id="rId30"/>
            </p:custDataLst>
          </p:nvPr>
        </p:nvGraphicFramePr>
        <p:xfrm>
          <a:off x="3860483" y="2547303"/>
          <a:ext cx="304800" cy="304800"/>
        </p:xfrm>
        <a:graphic>
          <a:graphicData uri="http://schemas.openxmlformats.org/presentationml/2006/ole">
            <mc:AlternateContent xmlns:mc="http://schemas.openxmlformats.org/markup-compatibility/2006">
              <mc:Choice xmlns:v="urn:schemas-microsoft-com:vml" Requires="v">
                <p:oleObj spid="_x0000_s18" name="" r:id="rId31" imgW="139700" imgH="139700" progId="Equation.3">
                  <p:embed/>
                </p:oleObj>
              </mc:Choice>
              <mc:Fallback>
                <p:oleObj name="" r:id="rId31" imgW="139700" imgH="139700" progId="Equation.3">
                  <p:embed/>
                  <p:pic>
                    <p:nvPicPr>
                      <p:cNvPr id="0" name="图片 3322"/>
                      <p:cNvPicPr/>
                      <p:nvPr/>
                    </p:nvPicPr>
                    <p:blipFill>
                      <a:blip r:embed="rId6"/>
                      <a:stretch>
                        <a:fillRect/>
                      </a:stretch>
                    </p:blipFill>
                    <p:spPr>
                      <a:xfrm>
                        <a:off x="3860483" y="2547303"/>
                        <a:ext cx="304800" cy="304800"/>
                      </a:xfrm>
                      <a:prstGeom prst="rect">
                        <a:avLst/>
                      </a:prstGeom>
                      <a:solidFill>
                        <a:srgbClr val="66FFFF"/>
                      </a:solidFill>
                      <a:ln w="38100">
                        <a:noFill/>
                        <a:miter/>
                      </a:ln>
                    </p:spPr>
                  </p:pic>
                </p:oleObj>
              </mc:Fallback>
            </mc:AlternateContent>
          </a:graphicData>
        </a:graphic>
      </p:graphicFrame>
      <p:graphicFrame>
        <p:nvGraphicFramePr>
          <p:cNvPr id="19" name="对象 18"/>
          <p:cNvGraphicFramePr/>
          <p:nvPr>
            <p:custDataLst>
              <p:tags r:id="rId32"/>
            </p:custDataLst>
          </p:nvPr>
        </p:nvGraphicFramePr>
        <p:xfrm>
          <a:off x="3824923" y="3365183"/>
          <a:ext cx="215900" cy="128587"/>
        </p:xfrm>
        <a:graphic>
          <a:graphicData uri="http://schemas.openxmlformats.org/presentationml/2006/ole">
            <mc:AlternateContent xmlns:mc="http://schemas.openxmlformats.org/markup-compatibility/2006">
              <mc:Choice xmlns:v="urn:schemas-microsoft-com:vml" Requires="v">
                <p:oleObj spid="_x0000_s20" name="" r:id="rId33" imgW="126365" imgH="76200" progId="Equation.3">
                  <p:embed/>
                </p:oleObj>
              </mc:Choice>
              <mc:Fallback>
                <p:oleObj name="" r:id="rId33" imgW="126365" imgH="76200" progId="Equation.3">
                  <p:embed/>
                  <p:pic>
                    <p:nvPicPr>
                      <p:cNvPr id="0" name="图片 3290"/>
                      <p:cNvPicPr/>
                      <p:nvPr/>
                    </p:nvPicPr>
                    <p:blipFill>
                      <a:blip r:embed="rId9"/>
                      <a:stretch>
                        <a:fillRect/>
                      </a:stretch>
                    </p:blipFill>
                    <p:spPr>
                      <a:xfrm>
                        <a:off x="3824923" y="3365183"/>
                        <a:ext cx="215900" cy="128587"/>
                      </a:xfrm>
                      <a:prstGeom prst="rect">
                        <a:avLst/>
                      </a:prstGeom>
                      <a:solidFill>
                        <a:srgbClr val="FFC000"/>
                      </a:solidFill>
                      <a:ln w="38100">
                        <a:noFill/>
                        <a:miter/>
                      </a:ln>
                    </p:spPr>
                  </p:pic>
                </p:oleObj>
              </mc:Fallback>
            </mc:AlternateContent>
          </a:graphicData>
        </a:graphic>
      </p:graphicFrame>
      <p:sp>
        <p:nvSpPr>
          <p:cNvPr id="22" name="椭圆 21"/>
          <p:cNvSpPr>
            <a:spLocks noChangeAspect="1"/>
          </p:cNvSpPr>
          <p:nvPr>
            <p:custDataLst>
              <p:tags r:id="rId34"/>
            </p:custDataLst>
          </p:nvPr>
        </p:nvSpPr>
        <p:spPr>
          <a:xfrm>
            <a:off x="3563620" y="2976880"/>
            <a:ext cx="107950" cy="107950"/>
          </a:xfrm>
          <a:prstGeom prst="ellipse">
            <a:avLst/>
          </a:prstGeom>
          <a:solidFill>
            <a:srgbClr val="F60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616" name="线形标注 1 25615"/>
          <p:cNvSpPr/>
          <p:nvPr>
            <p:custDataLst>
              <p:tags r:id="rId35"/>
            </p:custDataLst>
          </p:nvPr>
        </p:nvSpPr>
        <p:spPr>
          <a:xfrm>
            <a:off x="2267585" y="4740910"/>
            <a:ext cx="1519555" cy="447675"/>
          </a:xfrm>
          <a:prstGeom prst="borderCallout1">
            <a:avLst>
              <a:gd name="adj1" fmla="val -3120"/>
              <a:gd name="adj2" fmla="val 82615"/>
              <a:gd name="adj3" fmla="val -64539"/>
              <a:gd name="adj4" fmla="val 105725"/>
            </a:avLst>
          </a:prstGeom>
          <a:solidFill>
            <a:srgbClr val="FFFFCC"/>
          </a:solidFill>
          <a:ln w="19050" cap="flat" cmpd="sng">
            <a:solidFill>
              <a:srgbClr val="FF3300"/>
            </a:solidFill>
            <a:prstDash val="solid"/>
            <a:miter/>
            <a:headEnd type="none" w="med" len="med"/>
            <a:tailEnd type="none" w="med" len="med"/>
          </a:ln>
        </p:spPr>
        <p:txBody>
          <a:bodyPr/>
          <a:p>
            <a:pPr algn="ctr"/>
            <a:r>
              <a:rPr lang="zh-CN" sz="2400" b="1" dirty="0">
                <a:latin typeface="Times New Roman" panose="02020603050405020304" pitchFamily="18" charset="0"/>
              </a:rPr>
              <a:t>恒流源</a:t>
            </a:r>
            <a:endParaRPr lang="zh-CN" sz="2400" b="1" dirty="0">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linds(horizontal)">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linds(horizontal)">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horizont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linds(horizontal)">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linds(horizontal)">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linds(horizontal)">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blinds(horizontal)">
                                      <p:cBhvr>
                                        <p:cTn id="57" dur="500"/>
                                        <p:tgtEl>
                                          <p:spTgt spid="8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blinds(horizontal)">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blinds(horizontal)">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blinds(horizontal)">
                                      <p:cBhvr>
                                        <p:cTn id="72" dur="500"/>
                                        <p:tgtEl>
                                          <p:spTgt spid="3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blinds(horizontal)">
                                      <p:cBhvr>
                                        <p:cTn id="77" dur="500"/>
                                        <p:tgtEl>
                                          <p:spTgt spid="1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blinds(horizontal)">
                                      <p:cBhvr>
                                        <p:cTn id="82" dur="500"/>
                                        <p:tgtEl>
                                          <p:spTgt spid="17"/>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000" fill="hold">
                                          <p:stCondLst>
                                            <p:cond delay="0"/>
                                          </p:stCondLst>
                                        </p:cTn>
                                        <p:tgtEl>
                                          <p:spTgt spid="25616"/>
                                        </p:tgtEl>
                                        <p:attrNameLst>
                                          <p:attrName>style.visibility</p:attrName>
                                        </p:attrNameLst>
                                      </p:cBhvr>
                                      <p:to>
                                        <p:strVal val="visible"/>
                                      </p:to>
                                    </p:set>
                                    <p:animEffect transition="in" filter="blinds(horizontal)">
                                      <p:cBhvr>
                                        <p:cTn id="87" dur="1000"/>
                                        <p:tgtEl>
                                          <p:spTgt spid="25616"/>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blinds(horizontal)">
                                      <p:cBhvr>
                                        <p:cTn id="92" dur="500"/>
                                        <p:tgtEl>
                                          <p:spTgt spid="1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3563"/>
                                        </p:tgtEl>
                                        <p:attrNameLst>
                                          <p:attrName>style.visibility</p:attrName>
                                        </p:attrNameLst>
                                      </p:cBhvr>
                                      <p:to>
                                        <p:strVal val="visible"/>
                                      </p:to>
                                    </p:set>
                                    <p:animEffect transition="in" filter="wipe(left)">
                                      <p:cBhvr>
                                        <p:cTn id="97" dur="500"/>
                                        <p:tgtEl>
                                          <p:spTgt spid="2356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wipe(left)">
                                      <p:cBhvr>
                                        <p:cTn id="10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16" grpId="0"/>
      <p:bldP spid="23563" grpId="0"/>
      <p:bldP spid="21" grpId="0"/>
      <p:bldP spid="2" grpId="0"/>
      <p:bldP spid="85" grpId="0" bldLvl="0" animBg="1"/>
      <p:bldP spid="12" grpId="0" bldLvl="0" animBg="1"/>
      <p:bldP spid="15" grpId="0"/>
      <p:bldP spid="22" grpId="0" bldLvl="0" animBg="1"/>
      <p:bldP spid="2561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26625"/>
          <p:cNvSpPr>
            <a:spLocks noGrp="1"/>
          </p:cNvSpPr>
          <p:nvPr>
            <p:ph type="title"/>
          </p:nvPr>
        </p:nvSpPr>
        <p:spPr>
          <a:xfrm>
            <a:off x="250825" y="765175"/>
            <a:ext cx="6372225" cy="698500"/>
          </a:xfrm>
        </p:spPr>
        <p:txBody>
          <a:bodyPr anchor="ctr" anchorCtr="0"/>
          <a:p>
            <a:pPr algn="l" eaLnBrk="0" hangingPunct="0">
              <a:lnSpc>
                <a:spcPct val="100000"/>
              </a:lnSpc>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cs typeface="+mn-cs"/>
              </a:rPr>
              <a:t>五、</a:t>
            </a:r>
            <a:r>
              <a:rPr kumimoji="1" lang="zh-CN" altLang="en-US" sz="3200" dirty="0" smtClean="0">
                <a:solidFill>
                  <a:srgbClr val="FF0000"/>
                </a:solidFill>
                <a:latin typeface="黑体" panose="02010609060101010101" pitchFamily="2" charset="-122"/>
                <a:ea typeface="黑体" panose="02010609060101010101" pitchFamily="2" charset="-122"/>
                <a:cs typeface="+mn-cs"/>
                <a:sym typeface="+mn-ea"/>
              </a:rPr>
              <a:t>电压反馈和电流反馈</a:t>
            </a:r>
            <a:endParaRPr kumimoji="1" lang="zh-CN" altLang="en-US" sz="3200" dirty="0" smtClean="0">
              <a:solidFill>
                <a:srgbClr val="FF0000"/>
              </a:solidFill>
              <a:latin typeface="黑体" panose="02010609060101010101" pitchFamily="2" charset="-122"/>
              <a:ea typeface="黑体" panose="02010609060101010101" pitchFamily="2" charset="-122"/>
              <a:cs typeface="+mn-cs"/>
            </a:endParaRPr>
          </a:p>
        </p:txBody>
      </p:sp>
      <p:sp>
        <p:nvSpPr>
          <p:cNvPr id="26627" name="文本框 26626"/>
          <p:cNvSpPr txBox="1"/>
          <p:nvPr/>
        </p:nvSpPr>
        <p:spPr>
          <a:xfrm>
            <a:off x="685800" y="2743200"/>
            <a:ext cx="4114800" cy="1249363"/>
          </a:xfrm>
          <a:prstGeom prst="rect">
            <a:avLst/>
          </a:prstGeom>
          <a:noFill/>
          <a:ln w="9525">
            <a:noFill/>
          </a:ln>
        </p:spPr>
        <p:txBody>
          <a:bodyPr>
            <a:spAutoFit/>
          </a:bodyPr>
          <a:p>
            <a:pPr eaLnBrk="0" hangingPunct="0">
              <a:spcBef>
                <a:spcPct val="50000"/>
              </a:spcBef>
            </a:pPr>
            <a:r>
              <a:rPr lang="en-US" altLang="zh-CN" sz="2800" dirty="0">
                <a:latin typeface="Times New Roman" panose="02020603050405020304" pitchFamily="18" charset="0"/>
                <a:ea typeface="华文新魏" panose="02010800040101010101" pitchFamily="2" charset="-122"/>
              </a:rPr>
              <a:t>    </a:t>
            </a:r>
            <a:r>
              <a:rPr lang="zh-CN" altLang="en-US" sz="2400" b="1" dirty="0">
                <a:latin typeface="Times New Roman" panose="02020603050405020304" pitchFamily="18" charset="0"/>
              </a:rPr>
              <a:t>将输出电压的一部分或全部引回到输入回路来影响净输入量的为</a:t>
            </a:r>
            <a:r>
              <a:rPr lang="zh-CN" altLang="en-US" sz="2400" b="1" dirty="0">
                <a:solidFill>
                  <a:srgbClr val="0000FF"/>
                </a:solidFill>
                <a:latin typeface="Times New Roman" panose="02020603050405020304" pitchFamily="18" charset="0"/>
              </a:rPr>
              <a:t>电压反馈</a:t>
            </a:r>
            <a:r>
              <a:rPr lang="zh-CN" altLang="en-US" sz="2400" b="1" dirty="0">
                <a:latin typeface="Times New Roman" panose="02020603050405020304" pitchFamily="18" charset="0"/>
              </a:rPr>
              <a:t>，即</a:t>
            </a:r>
            <a:endParaRPr lang="zh-CN" altLang="en-US" sz="2400" b="1" dirty="0">
              <a:latin typeface="Times New Roman" panose="02020603050405020304" pitchFamily="18" charset="0"/>
            </a:endParaRPr>
          </a:p>
        </p:txBody>
      </p:sp>
      <p:graphicFrame>
        <p:nvGraphicFramePr>
          <p:cNvPr id="26628" name="对象 26627"/>
          <p:cNvGraphicFramePr/>
          <p:nvPr/>
        </p:nvGraphicFramePr>
        <p:xfrm>
          <a:off x="2989580" y="4038600"/>
          <a:ext cx="1219200" cy="538163"/>
        </p:xfrm>
        <a:graphic>
          <a:graphicData uri="http://schemas.openxmlformats.org/presentationml/2006/ole">
            <mc:AlternateContent xmlns:mc="http://schemas.openxmlformats.org/markup-compatibility/2006">
              <mc:Choice xmlns:v="urn:schemas-microsoft-com:vml" Requires="v">
                <p:oleObj spid="_x0000_s3087" name="" r:id="rId1" imgW="546100" imgH="241300" progId="Equation.3">
                  <p:embed/>
                </p:oleObj>
              </mc:Choice>
              <mc:Fallback>
                <p:oleObj name="" r:id="rId1" imgW="546100" imgH="241300" progId="Equation.3">
                  <p:embed/>
                  <p:pic>
                    <p:nvPicPr>
                      <p:cNvPr id="0" name="图片 3086"/>
                      <p:cNvPicPr/>
                      <p:nvPr/>
                    </p:nvPicPr>
                    <p:blipFill>
                      <a:blip r:embed="rId2"/>
                      <a:stretch>
                        <a:fillRect/>
                      </a:stretch>
                    </p:blipFill>
                    <p:spPr>
                      <a:xfrm>
                        <a:off x="2989580" y="4038600"/>
                        <a:ext cx="1219200" cy="538163"/>
                      </a:xfrm>
                      <a:prstGeom prst="rect">
                        <a:avLst/>
                      </a:prstGeom>
                      <a:solidFill>
                        <a:srgbClr val="66FFFF"/>
                      </a:solidFill>
                      <a:ln w="9525" cap="flat" cmpd="sng">
                        <a:solidFill>
                          <a:srgbClr val="CC3300"/>
                        </a:solidFill>
                        <a:prstDash val="solid"/>
                        <a:miter/>
                        <a:headEnd type="none" w="med" len="med"/>
                        <a:tailEnd type="none" w="med" len="med"/>
                      </a:ln>
                    </p:spPr>
                  </p:pic>
                </p:oleObj>
              </mc:Fallback>
            </mc:AlternateContent>
          </a:graphicData>
        </a:graphic>
      </p:graphicFrame>
      <p:sp>
        <p:nvSpPr>
          <p:cNvPr id="26629" name="文本框 26628"/>
          <p:cNvSpPr txBox="1"/>
          <p:nvPr/>
        </p:nvSpPr>
        <p:spPr>
          <a:xfrm>
            <a:off x="685800" y="4719955"/>
            <a:ext cx="7431405" cy="891540"/>
          </a:xfrm>
          <a:prstGeom prst="rect">
            <a:avLst/>
          </a:prstGeom>
          <a:noFill/>
          <a:ln w="9525">
            <a:noFill/>
          </a:ln>
        </p:spPr>
        <p:txBody>
          <a:bodyPr wrap="square">
            <a:spAutoFit/>
          </a:bodyPr>
          <a:p>
            <a:pPr eaLnBrk="0" hangingPunct="0">
              <a:spcBef>
                <a:spcPct val="50000"/>
              </a:spcBef>
            </a:pPr>
            <a:r>
              <a:rPr lang="en-US" altLang="zh-CN" sz="2800" dirty="0">
                <a:latin typeface="Times New Roman" panose="02020603050405020304" pitchFamily="18" charset="0"/>
                <a:ea typeface="华文新魏" panose="02010800040101010101" pitchFamily="2" charset="-122"/>
              </a:rPr>
              <a:t>    </a:t>
            </a:r>
            <a:r>
              <a:rPr lang="zh-CN" altLang="en-US" sz="2400" b="1" dirty="0">
                <a:latin typeface="Times New Roman" panose="02020603050405020304" pitchFamily="18" charset="0"/>
              </a:rPr>
              <a:t>将输出电流的一部分或全部引回到输入回路来影响净输入量的为</a:t>
            </a:r>
            <a:r>
              <a:rPr lang="zh-CN" altLang="en-US" sz="2400" b="1" dirty="0">
                <a:solidFill>
                  <a:srgbClr val="FF0000"/>
                </a:solidFill>
                <a:latin typeface="Times New Roman" panose="02020603050405020304" pitchFamily="18" charset="0"/>
              </a:rPr>
              <a:t>电流反馈</a:t>
            </a:r>
            <a:r>
              <a:rPr lang="zh-CN" altLang="en-US" sz="2400" b="1" dirty="0">
                <a:latin typeface="Times New Roman" panose="02020603050405020304" pitchFamily="18" charset="0"/>
              </a:rPr>
              <a:t>，即</a:t>
            </a:r>
            <a:endParaRPr lang="zh-CN" altLang="en-US" sz="2400" b="1" dirty="0">
              <a:latin typeface="Times New Roman" panose="02020603050405020304" pitchFamily="18" charset="0"/>
            </a:endParaRPr>
          </a:p>
        </p:txBody>
      </p:sp>
      <p:graphicFrame>
        <p:nvGraphicFramePr>
          <p:cNvPr id="26630" name="对象 26629"/>
          <p:cNvGraphicFramePr/>
          <p:nvPr/>
        </p:nvGraphicFramePr>
        <p:xfrm>
          <a:off x="3065780" y="5710555"/>
          <a:ext cx="1104900" cy="538163"/>
        </p:xfrm>
        <a:graphic>
          <a:graphicData uri="http://schemas.openxmlformats.org/presentationml/2006/ole">
            <mc:AlternateContent xmlns:mc="http://schemas.openxmlformats.org/markup-compatibility/2006">
              <mc:Choice xmlns:v="urn:schemas-microsoft-com:vml" Requires="v">
                <p:oleObj spid="_x0000_s3084" name="" r:id="rId3" imgW="495300" imgH="241300" progId="Equation.3">
                  <p:embed/>
                </p:oleObj>
              </mc:Choice>
              <mc:Fallback>
                <p:oleObj name="" r:id="rId3" imgW="495300" imgH="241300" progId="Equation.3">
                  <p:embed/>
                  <p:pic>
                    <p:nvPicPr>
                      <p:cNvPr id="0" name="图片 3083"/>
                      <p:cNvPicPr/>
                      <p:nvPr/>
                    </p:nvPicPr>
                    <p:blipFill>
                      <a:blip r:embed="rId4"/>
                      <a:stretch>
                        <a:fillRect/>
                      </a:stretch>
                    </p:blipFill>
                    <p:spPr>
                      <a:xfrm>
                        <a:off x="3065780" y="5710555"/>
                        <a:ext cx="1104900" cy="538163"/>
                      </a:xfrm>
                      <a:prstGeom prst="rect">
                        <a:avLst/>
                      </a:prstGeom>
                      <a:solidFill>
                        <a:srgbClr val="66FFFF"/>
                      </a:solidFill>
                      <a:ln w="9525" cap="flat" cmpd="sng">
                        <a:solidFill>
                          <a:srgbClr val="CC3300"/>
                        </a:solidFill>
                        <a:prstDash val="solid"/>
                        <a:miter/>
                        <a:headEnd type="none" w="med" len="med"/>
                        <a:tailEnd type="none" w="med" len="med"/>
                      </a:ln>
                    </p:spPr>
                  </p:pic>
                </p:oleObj>
              </mc:Fallback>
            </mc:AlternateContent>
          </a:graphicData>
        </a:graphic>
      </p:graphicFrame>
      <p:sp>
        <p:nvSpPr>
          <p:cNvPr id="26631" name="文本框 26630"/>
          <p:cNvSpPr txBox="1"/>
          <p:nvPr/>
        </p:nvSpPr>
        <p:spPr>
          <a:xfrm>
            <a:off x="685800" y="1402715"/>
            <a:ext cx="7467600" cy="884238"/>
          </a:xfrm>
          <a:prstGeom prst="rect">
            <a:avLst/>
          </a:prstGeom>
          <a:noFill/>
          <a:ln w="9525">
            <a:noFill/>
          </a:ln>
        </p:spPr>
        <p:txBody>
          <a:bodyPr>
            <a:spAutoFit/>
          </a:bodyPr>
          <a:p>
            <a:pPr eaLnBrk="0" hangingPunct="0">
              <a:spcBef>
                <a:spcPct val="50000"/>
              </a:spcBef>
            </a:pPr>
            <a:r>
              <a:rPr lang="en-US" altLang="zh-CN" sz="2800" b="1" dirty="0">
                <a:solidFill>
                  <a:srgbClr val="000000"/>
                </a:solidFill>
                <a:latin typeface="Times New Roman" panose="02020603050405020304" pitchFamily="18" charset="0"/>
              </a:rPr>
              <a:t>    </a:t>
            </a:r>
            <a:r>
              <a:rPr lang="zh-CN" altLang="en-US" sz="2400" b="1" dirty="0">
                <a:latin typeface="Times New Roman" panose="02020603050405020304" pitchFamily="18" charset="0"/>
              </a:rPr>
              <a:t>描述放大电路和反馈网络在</a:t>
            </a:r>
            <a:r>
              <a:rPr lang="zh-CN" altLang="en-US" sz="2400" b="1" dirty="0">
                <a:solidFill>
                  <a:srgbClr val="CC0066"/>
                </a:solidFill>
                <a:highlight>
                  <a:srgbClr val="FFFF00"/>
                </a:highlight>
                <a:latin typeface="Times New Roman" panose="02020603050405020304" pitchFamily="18" charset="0"/>
              </a:rPr>
              <a:t>输出端</a:t>
            </a:r>
            <a:r>
              <a:rPr lang="zh-CN" altLang="en-US" sz="2400" b="1" dirty="0">
                <a:latin typeface="Times New Roman" panose="02020603050405020304" pitchFamily="18" charset="0"/>
              </a:rPr>
              <a:t>的连接方式，即反馈网络的取样对象。</a:t>
            </a:r>
            <a:endParaRPr lang="zh-CN" altLang="en-US" sz="2400" b="1" dirty="0">
              <a:latin typeface="Times New Roman" panose="02020603050405020304" pitchFamily="18" charset="0"/>
            </a:endParaRPr>
          </a:p>
        </p:txBody>
      </p:sp>
      <p:graphicFrame>
        <p:nvGraphicFramePr>
          <p:cNvPr id="26632" name="对象 26631"/>
          <p:cNvGraphicFramePr/>
          <p:nvPr/>
        </p:nvGraphicFramePr>
        <p:xfrm>
          <a:off x="5293995" y="2375535"/>
          <a:ext cx="3352800" cy="1878013"/>
        </p:xfrm>
        <a:graphic>
          <a:graphicData uri="http://schemas.openxmlformats.org/presentationml/2006/ole">
            <mc:AlternateContent xmlns:mc="http://schemas.openxmlformats.org/markup-compatibility/2006">
              <mc:Choice xmlns:v="urn:schemas-microsoft-com:vml" Requires="v">
                <p:oleObj spid="_x0000_s3085" name="" r:id="rId5" imgW="10258425" imgH="5743575" progId="MSPhotoEd.3">
                  <p:embed/>
                </p:oleObj>
              </mc:Choice>
              <mc:Fallback>
                <p:oleObj name="" r:id="rId5" imgW="10258425" imgH="5743575" progId="MSPhotoEd.3">
                  <p:embed/>
                  <p:pic>
                    <p:nvPicPr>
                      <p:cNvPr id="0" name="图片 3084"/>
                      <p:cNvPicPr/>
                      <p:nvPr/>
                    </p:nvPicPr>
                    <p:blipFill>
                      <a:blip r:embed="rId6"/>
                      <a:stretch>
                        <a:fillRect/>
                      </a:stretch>
                    </p:blipFill>
                    <p:spPr>
                      <a:xfrm>
                        <a:off x="5293995" y="2375535"/>
                        <a:ext cx="3352800" cy="1878013"/>
                      </a:xfrm>
                      <a:prstGeom prst="rect">
                        <a:avLst/>
                      </a:prstGeom>
                      <a:noFill/>
                      <a:ln w="38100">
                        <a:noFill/>
                        <a:miter/>
                      </a:ln>
                    </p:spPr>
                  </p:pic>
                </p:oleObj>
              </mc:Fallback>
            </mc:AlternateContent>
          </a:graphicData>
        </a:graphic>
      </p:graphicFrame>
      <p:grpSp>
        <p:nvGrpSpPr>
          <p:cNvPr id="26633" name="组合 26632"/>
          <p:cNvGrpSpPr/>
          <p:nvPr/>
        </p:nvGrpSpPr>
        <p:grpSpPr>
          <a:xfrm>
            <a:off x="4805045" y="1894840"/>
            <a:ext cx="3248660" cy="720725"/>
            <a:chOff x="2976" y="1414"/>
            <a:chExt cx="2110" cy="266"/>
          </a:xfrm>
        </p:grpSpPr>
        <p:sp>
          <p:nvSpPr>
            <p:cNvPr id="26634" name="直接连接符 26633"/>
            <p:cNvSpPr/>
            <p:nvPr/>
          </p:nvSpPr>
          <p:spPr>
            <a:xfrm>
              <a:off x="2976" y="1414"/>
              <a:ext cx="1497" cy="0"/>
            </a:xfrm>
            <a:prstGeom prst="line">
              <a:avLst/>
            </a:prstGeom>
            <a:ln w="28575" cap="flat" cmpd="sng">
              <a:solidFill>
                <a:srgbClr val="FF0000"/>
              </a:solidFill>
              <a:prstDash val="solid"/>
              <a:headEnd type="none" w="med" len="med"/>
              <a:tailEnd type="none" w="med" len="med"/>
            </a:ln>
          </p:spPr>
        </p:sp>
        <p:sp>
          <p:nvSpPr>
            <p:cNvPr id="26635" name="直接连接符 26634"/>
            <p:cNvSpPr/>
            <p:nvPr/>
          </p:nvSpPr>
          <p:spPr>
            <a:xfrm flipH="1" flipV="1">
              <a:off x="4320" y="1440"/>
              <a:ext cx="766" cy="240"/>
            </a:xfrm>
            <a:prstGeom prst="line">
              <a:avLst/>
            </a:prstGeom>
            <a:ln w="19050" cap="flat" cmpd="sng">
              <a:solidFill>
                <a:srgbClr val="FF0000"/>
              </a:solidFill>
              <a:prstDash val="solid"/>
              <a:headEnd type="none" w="med" len="med"/>
              <a:tailEnd type="none" w="med" len="med"/>
            </a:ln>
          </p:spPr>
        </p:sp>
      </p:gr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27660" name="文本框 27659"/>
          <p:cNvSpPr txBox="1"/>
          <p:nvPr>
            <p:custDataLst>
              <p:tags r:id="rId7"/>
            </p:custDataLst>
          </p:nvPr>
        </p:nvSpPr>
        <p:spPr>
          <a:xfrm>
            <a:off x="5583555" y="2401888"/>
            <a:ext cx="381000" cy="457200"/>
          </a:xfrm>
          <a:prstGeom prst="rect">
            <a:avLst/>
          </a:prstGeom>
          <a:noFill/>
          <a:ln w="9525">
            <a:noFill/>
          </a:ln>
        </p:spPr>
        <p:txBody>
          <a:bodyPr>
            <a:spAutoFit/>
          </a:bodyPr>
          <a:p>
            <a:pPr>
              <a:spcBef>
                <a:spcPct val="50000"/>
              </a:spcBef>
            </a:pPr>
            <a:r>
              <a:rPr lang="en-US" altLang="zh-CN" sz="2400" b="1">
                <a:solidFill>
                  <a:srgbClr val="FF0000"/>
                </a:solidFill>
                <a:latin typeface="Times New Roman" panose="02020603050405020304" pitchFamily="18" charset="0"/>
              </a:rPr>
              <a:t>+</a:t>
            </a:r>
            <a:endParaRPr lang="en-US" altLang="zh-CN" sz="2400" b="1">
              <a:solidFill>
                <a:srgbClr val="FF0000"/>
              </a:solidFill>
              <a:latin typeface="Times New Roman" panose="02020603050405020304" pitchFamily="18" charset="0"/>
            </a:endParaRPr>
          </a:p>
        </p:txBody>
      </p:sp>
      <p:sp>
        <p:nvSpPr>
          <p:cNvPr id="27661" name="文本框 27660"/>
          <p:cNvSpPr txBox="1"/>
          <p:nvPr>
            <p:custDataLst>
              <p:tags r:id="rId8"/>
            </p:custDataLst>
          </p:nvPr>
        </p:nvSpPr>
        <p:spPr>
          <a:xfrm>
            <a:off x="5760720" y="2690178"/>
            <a:ext cx="381000" cy="457200"/>
          </a:xfrm>
          <a:prstGeom prst="rect">
            <a:avLst/>
          </a:prstGeom>
          <a:noFill/>
          <a:ln w="9525">
            <a:noFill/>
          </a:ln>
        </p:spPr>
        <p:txBody>
          <a:bodyPr>
            <a:spAutoFit/>
          </a:bodyPr>
          <a:p>
            <a:pPr>
              <a:spcBef>
                <a:spcPct val="50000"/>
              </a:spcBef>
            </a:pPr>
            <a:r>
              <a:rPr lang="en-US" altLang="zh-CN" sz="2400" b="1">
                <a:solidFill>
                  <a:srgbClr val="FF0000"/>
                </a:solidFill>
                <a:latin typeface="Times New Roman" panose="02020603050405020304" pitchFamily="18" charset="0"/>
              </a:rPr>
              <a:t>_</a:t>
            </a:r>
            <a:endParaRPr lang="en-US" altLang="zh-CN" sz="2400" b="1">
              <a:solidFill>
                <a:srgbClr val="FF0000"/>
              </a:solidFill>
              <a:latin typeface="Times New Roman" panose="02020603050405020304" pitchFamily="18" charset="0"/>
            </a:endParaRPr>
          </a:p>
        </p:txBody>
      </p:sp>
      <p:sp>
        <p:nvSpPr>
          <p:cNvPr id="2" name="线形标注 1 1"/>
          <p:cNvSpPr/>
          <p:nvPr>
            <p:custDataLst>
              <p:tags r:id="rId9"/>
            </p:custDataLst>
          </p:nvPr>
        </p:nvSpPr>
        <p:spPr>
          <a:xfrm>
            <a:off x="4644390" y="3285490"/>
            <a:ext cx="1171575" cy="528638"/>
          </a:xfrm>
          <a:prstGeom prst="borderCallout1">
            <a:avLst>
              <a:gd name="adj1" fmla="val -9849"/>
              <a:gd name="adj2" fmla="val 74688"/>
              <a:gd name="adj3" fmla="val -77957"/>
              <a:gd name="adj4" fmla="val 100975"/>
            </a:avLst>
          </a:prstGeom>
          <a:solidFill>
            <a:srgbClr val="66FFFF"/>
          </a:solidFill>
          <a:ln w="19050" cap="flat" cmpd="sng">
            <a:solidFill>
              <a:srgbClr val="FF0000"/>
            </a:solidFill>
            <a:prstDash val="solid"/>
            <a:miter/>
            <a:headEnd type="none" w="med" len="med"/>
            <a:tailEnd type="none" w="med" len="med"/>
          </a:ln>
        </p:spPr>
        <p:txBody>
          <a:bodyPr/>
          <a:p>
            <a:pPr algn="ctr"/>
            <a:r>
              <a:rPr lang="zh-CN" altLang="en-US" sz="2400" b="1" dirty="0">
                <a:latin typeface="Times New Roman" panose="02020603050405020304" pitchFamily="18" charset="0"/>
              </a:rPr>
              <a:t>负反馈</a:t>
            </a:r>
            <a:endParaRPr lang="zh-CN" altLang="en-US" sz="2400" b="1">
              <a:latin typeface="Times New Roman" panose="02020603050405020304" pitchFamily="18" charset="0"/>
            </a:endParaRPr>
          </a:p>
        </p:txBody>
      </p:sp>
      <p:sp>
        <p:nvSpPr>
          <p:cNvPr id="4" name="文本框 3"/>
          <p:cNvSpPr txBox="1"/>
          <p:nvPr/>
        </p:nvSpPr>
        <p:spPr>
          <a:xfrm>
            <a:off x="5462905" y="970915"/>
            <a:ext cx="2447925" cy="368300"/>
          </a:xfrm>
          <a:prstGeom prst="rect">
            <a:avLst/>
          </a:prstGeom>
          <a:noFill/>
        </p:spPr>
        <p:txBody>
          <a:bodyPr wrap="square" rtlCol="0">
            <a:spAutoFit/>
          </a:bodyPr>
          <a:p>
            <a:pPr algn="ctr"/>
            <a:r>
              <a:rPr lang="zh-CN" altLang="en-US" b="1"/>
              <a:t>交流负反馈放大电路</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31">
                                            <p:txEl>
                                              <p:charRg st="0" end="37"/>
                                            </p:txEl>
                                          </p:spTgt>
                                        </p:tgtEl>
                                        <p:attrNameLst>
                                          <p:attrName>style.visibility</p:attrName>
                                        </p:attrNameLst>
                                      </p:cBhvr>
                                      <p:to>
                                        <p:strVal val="visible"/>
                                      </p:to>
                                    </p:set>
                                    <p:animEffect transition="in" filter="blinds(horizontal)">
                                      <p:cBhvr>
                                        <p:cTn id="7" dur="500"/>
                                        <p:tgtEl>
                                          <p:spTgt spid="26631">
                                            <p:txEl>
                                              <p:charRg st="0" end="37"/>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633"/>
                                        </p:tgtEl>
                                        <p:attrNameLst>
                                          <p:attrName>style.visibility</p:attrName>
                                        </p:attrNameLst>
                                      </p:cBhvr>
                                      <p:to>
                                        <p:strVal val="visible"/>
                                      </p:to>
                                    </p:set>
                                    <p:animEffect transition="in" filter="wipe(left)">
                                      <p:cBhvr>
                                        <p:cTn id="11" dur="500"/>
                                        <p:tgtEl>
                                          <p:spTgt spid="2663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6627">
                                            <p:txEl>
                                              <p:charRg st="0" end="39"/>
                                            </p:txEl>
                                          </p:spTgt>
                                        </p:tgtEl>
                                        <p:attrNameLst>
                                          <p:attrName>style.visibility</p:attrName>
                                        </p:attrNameLst>
                                      </p:cBhvr>
                                      <p:to>
                                        <p:strVal val="visible"/>
                                      </p:to>
                                    </p:set>
                                    <p:animEffect transition="in" filter="blinds(horizontal)">
                                      <p:cBhvr>
                                        <p:cTn id="16" dur="500"/>
                                        <p:tgtEl>
                                          <p:spTgt spid="26627">
                                            <p:txEl>
                                              <p:charRg st="0" end="3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6628"/>
                                        </p:tgtEl>
                                        <p:attrNameLst>
                                          <p:attrName>style.visibility</p:attrName>
                                        </p:attrNameLst>
                                      </p:cBhvr>
                                      <p:to>
                                        <p:strVal val="visible"/>
                                      </p:to>
                                    </p:set>
                                    <p:animEffect transition="in" filter="blinds(horizontal)">
                                      <p:cBhvr>
                                        <p:cTn id="21" dur="500"/>
                                        <p:tgtEl>
                                          <p:spTgt spid="2662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6629">
                                            <p:txEl>
                                              <p:charRg st="0" end="39"/>
                                            </p:txEl>
                                          </p:spTgt>
                                        </p:tgtEl>
                                        <p:attrNameLst>
                                          <p:attrName>style.visibility</p:attrName>
                                        </p:attrNameLst>
                                      </p:cBhvr>
                                      <p:to>
                                        <p:strVal val="visible"/>
                                      </p:to>
                                    </p:set>
                                    <p:animEffect transition="in" filter="blinds(horizontal)">
                                      <p:cBhvr>
                                        <p:cTn id="26" dur="500"/>
                                        <p:tgtEl>
                                          <p:spTgt spid="26629">
                                            <p:txEl>
                                              <p:charRg st="0" end="3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6630"/>
                                        </p:tgtEl>
                                        <p:attrNameLst>
                                          <p:attrName>style.visibility</p:attrName>
                                        </p:attrNameLst>
                                      </p:cBhvr>
                                      <p:to>
                                        <p:strVal val="visible"/>
                                      </p:to>
                                    </p:set>
                                    <p:animEffect transition="in" filter="blinds(horizontal)">
                                      <p:cBhvr>
                                        <p:cTn id="31" dur="50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6629" grpId="0" build="p"/>
      <p:bldP spid="2663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6866" name="对象 36865"/>
          <p:cNvGraphicFramePr/>
          <p:nvPr/>
        </p:nvGraphicFramePr>
        <p:xfrm>
          <a:off x="990600" y="2886710"/>
          <a:ext cx="3124200" cy="1985963"/>
        </p:xfrm>
        <a:graphic>
          <a:graphicData uri="http://schemas.openxmlformats.org/presentationml/2006/ole">
            <mc:AlternateContent xmlns:mc="http://schemas.openxmlformats.org/markup-compatibility/2006">
              <mc:Choice xmlns:v="urn:schemas-microsoft-com:vml" Requires="v">
                <p:oleObj spid="_x0000_s3293" name="" r:id="rId1" imgW="8982075" imgH="5705475" progId="MSPhotoEd.3">
                  <p:embed/>
                </p:oleObj>
              </mc:Choice>
              <mc:Fallback>
                <p:oleObj name="" r:id="rId1" imgW="8982075" imgH="5705475" progId="MSPhotoEd.3">
                  <p:embed/>
                  <p:pic>
                    <p:nvPicPr>
                      <p:cNvPr id="0" name="图片 3292"/>
                      <p:cNvPicPr/>
                      <p:nvPr/>
                    </p:nvPicPr>
                    <p:blipFill>
                      <a:blip r:embed="rId2"/>
                      <a:stretch>
                        <a:fillRect/>
                      </a:stretch>
                    </p:blipFill>
                    <p:spPr>
                      <a:xfrm>
                        <a:off x="990600" y="2886710"/>
                        <a:ext cx="3124200" cy="1985963"/>
                      </a:xfrm>
                      <a:prstGeom prst="rect">
                        <a:avLst/>
                      </a:prstGeom>
                      <a:noFill/>
                      <a:ln w="38100">
                        <a:noFill/>
                        <a:miter/>
                      </a:ln>
                    </p:spPr>
                  </p:pic>
                </p:oleObj>
              </mc:Fallback>
            </mc:AlternateContent>
          </a:graphicData>
        </a:graphic>
      </p:graphicFrame>
      <p:sp>
        <p:nvSpPr>
          <p:cNvPr id="36867" name="标题 36866"/>
          <p:cNvSpPr txBox="1"/>
          <p:nvPr>
            <p:ph type="title"/>
          </p:nvPr>
        </p:nvSpPr>
        <p:spPr>
          <a:xfrm>
            <a:off x="395288" y="1123315"/>
            <a:ext cx="5943600" cy="609600"/>
          </a:xfrm>
        </p:spPr>
        <p:txBody>
          <a:bodyPr vert="horz" wrap="square" lIns="91440" tIns="45720" rIns="91440" bIns="45720" anchor="b" anchorCtr="0"/>
          <a:p>
            <a:pPr algn="l">
              <a:lnSpc>
                <a:spcPct val="130000"/>
              </a:lnSpc>
              <a:spcBef>
                <a:spcPct val="50000"/>
              </a:spcBef>
              <a:buClrTx/>
              <a:buSzTx/>
              <a:buFontTx/>
            </a:pPr>
            <a:r>
              <a:rPr kumimoji="1" lang="zh-CN" altLang="en-US" sz="2800" u="sng" dirty="0" smtClean="0">
                <a:solidFill>
                  <a:srgbClr val="0000FF"/>
                </a:solidFill>
                <a:latin typeface="黑体" panose="02010609060101010101" pitchFamily="2" charset="-122"/>
                <a:ea typeface="黑体" panose="02010609060101010101" pitchFamily="2" charset="-122"/>
                <a:cs typeface="+mn-cs"/>
              </a:rPr>
              <a:t>电压反馈和电流反馈的判断-1</a:t>
            </a:r>
            <a:endParaRPr kumimoji="1" lang="zh-CN" altLang="en-US" sz="2800" u="sng" dirty="0" smtClean="0">
              <a:solidFill>
                <a:srgbClr val="0000FF"/>
              </a:solidFill>
              <a:latin typeface="黑体" panose="02010609060101010101" pitchFamily="2" charset="-122"/>
              <a:ea typeface="黑体" panose="02010609060101010101" pitchFamily="2" charset="-122"/>
              <a:cs typeface="+mn-cs"/>
            </a:endParaRPr>
          </a:p>
        </p:txBody>
      </p:sp>
      <p:grpSp>
        <p:nvGrpSpPr>
          <p:cNvPr id="36868" name="组合 36867"/>
          <p:cNvGrpSpPr/>
          <p:nvPr/>
        </p:nvGrpSpPr>
        <p:grpSpPr>
          <a:xfrm>
            <a:off x="3803650" y="4064635"/>
            <a:ext cx="311150" cy="727075"/>
            <a:chOff x="2400" y="2230"/>
            <a:chExt cx="192" cy="506"/>
          </a:xfrm>
        </p:grpSpPr>
        <p:sp>
          <p:nvSpPr>
            <p:cNvPr id="36869" name="直接连接符 36868"/>
            <p:cNvSpPr/>
            <p:nvPr/>
          </p:nvSpPr>
          <p:spPr>
            <a:xfrm>
              <a:off x="2496" y="2230"/>
              <a:ext cx="0" cy="499"/>
            </a:xfrm>
            <a:prstGeom prst="line">
              <a:avLst/>
            </a:prstGeom>
            <a:ln w="19050" cap="flat" cmpd="sng">
              <a:solidFill>
                <a:srgbClr val="FF0000"/>
              </a:solidFill>
              <a:prstDash val="solid"/>
              <a:headEnd type="none" w="med" len="med"/>
              <a:tailEnd type="none" w="med" len="med"/>
            </a:ln>
          </p:spPr>
        </p:sp>
        <p:sp>
          <p:nvSpPr>
            <p:cNvPr id="36870" name="直接连接符 36869"/>
            <p:cNvSpPr/>
            <p:nvPr/>
          </p:nvSpPr>
          <p:spPr>
            <a:xfrm>
              <a:off x="2400" y="2736"/>
              <a:ext cx="192" cy="0"/>
            </a:xfrm>
            <a:prstGeom prst="line">
              <a:avLst/>
            </a:prstGeom>
            <a:ln w="38100" cap="flat" cmpd="sng">
              <a:solidFill>
                <a:srgbClr val="FF0000"/>
              </a:solidFill>
              <a:prstDash val="solid"/>
              <a:headEnd type="none" w="med" len="med"/>
              <a:tailEnd type="none" w="med" len="med"/>
            </a:ln>
          </p:spPr>
        </p:sp>
      </p:grpSp>
      <p:sp>
        <p:nvSpPr>
          <p:cNvPr id="36871" name="文本框 36870"/>
          <p:cNvSpPr txBox="1"/>
          <p:nvPr/>
        </p:nvSpPr>
        <p:spPr>
          <a:xfrm>
            <a:off x="2667000" y="5325110"/>
            <a:ext cx="3352800" cy="466725"/>
          </a:xfrm>
          <a:prstGeom prst="rect">
            <a:avLst/>
          </a:prstGeom>
          <a:solidFill>
            <a:srgbClr val="66FFFF"/>
          </a:solidFill>
          <a:ln w="9525" cap="flat" cmpd="sng">
            <a:solidFill>
              <a:srgbClr val="FF3300"/>
            </a:solidFill>
            <a:prstDash val="solid"/>
            <a:miter/>
            <a:headEnd type="none" w="med" len="med"/>
            <a:tailEnd type="none" w="med" len="med"/>
          </a:ln>
        </p:spPr>
        <p:txBody>
          <a:bodyPr>
            <a:spAutoFit/>
          </a:bodyPr>
          <a:p>
            <a:pPr eaLnBrk="0" hangingPunct="0">
              <a:spcBef>
                <a:spcPct val="50000"/>
              </a:spcBef>
            </a:pPr>
            <a:r>
              <a:rPr lang="zh-CN" altLang="en-US" sz="2400" b="1" dirty="0">
                <a:solidFill>
                  <a:srgbClr val="000000"/>
                </a:solidFill>
                <a:latin typeface="Times New Roman" panose="02020603050405020304" pitchFamily="18" charset="0"/>
              </a:rPr>
              <a:t>电路引入了</a:t>
            </a:r>
            <a:r>
              <a:rPr lang="zh-CN" altLang="en-US" sz="2400" b="1" dirty="0">
                <a:solidFill>
                  <a:srgbClr val="0000FF"/>
                </a:solidFill>
                <a:latin typeface="Times New Roman" panose="02020603050405020304" pitchFamily="18" charset="0"/>
              </a:rPr>
              <a:t>电压</a:t>
            </a:r>
            <a:r>
              <a:rPr lang="zh-CN" altLang="en-US" sz="2400" b="1" dirty="0">
                <a:solidFill>
                  <a:srgbClr val="000000"/>
                </a:solidFill>
                <a:latin typeface="Times New Roman" panose="02020603050405020304" pitchFamily="18" charset="0"/>
              </a:rPr>
              <a:t>负反馈</a:t>
            </a:r>
            <a:endParaRPr lang="zh-CN" altLang="en-US" sz="2400" b="1" dirty="0">
              <a:solidFill>
                <a:srgbClr val="000000"/>
              </a:solidFill>
              <a:latin typeface="Times New Roman" panose="02020603050405020304" pitchFamily="18" charset="0"/>
            </a:endParaRPr>
          </a:p>
        </p:txBody>
      </p:sp>
      <p:sp>
        <p:nvSpPr>
          <p:cNvPr id="36872" name="文本框 36871"/>
          <p:cNvSpPr txBox="1"/>
          <p:nvPr/>
        </p:nvSpPr>
        <p:spPr>
          <a:xfrm>
            <a:off x="838200" y="1963420"/>
            <a:ext cx="7696200" cy="829945"/>
          </a:xfrm>
          <a:prstGeom prst="rect">
            <a:avLst/>
          </a:prstGeom>
          <a:noFill/>
          <a:ln w="9525">
            <a:noFill/>
          </a:ln>
        </p:spPr>
        <p:txBody>
          <a:bodyPr>
            <a:spAutoFit/>
          </a:bodyPr>
          <a:p>
            <a:pPr>
              <a:spcBef>
                <a:spcPct val="50000"/>
              </a:spcBef>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令输出电压为</a:t>
            </a:r>
            <a:r>
              <a:rPr lang="en-US" altLang="zh-CN" sz="2400" b="1" dirty="0">
                <a:latin typeface="Times New Roman" panose="02020603050405020304" pitchFamily="18" charset="0"/>
              </a:rPr>
              <a:t> </a:t>
            </a:r>
            <a:r>
              <a:rPr lang="en-US" altLang="zh-CN" sz="2400" b="1">
                <a:latin typeface="Times New Roman" panose="02020603050405020304" pitchFamily="18" charset="0"/>
              </a:rPr>
              <a:t>0</a:t>
            </a:r>
            <a:r>
              <a:rPr lang="zh-CN" altLang="en-US" sz="2400" b="1" dirty="0">
                <a:latin typeface="Times New Roman" panose="02020603050405020304" pitchFamily="18" charset="0"/>
              </a:rPr>
              <a:t>，若反馈量随之为</a:t>
            </a:r>
            <a:r>
              <a:rPr lang="en-US" altLang="zh-CN" sz="2400" b="1" dirty="0">
                <a:latin typeface="Times New Roman" panose="02020603050405020304" pitchFamily="18" charset="0"/>
              </a:rPr>
              <a:t> </a:t>
            </a:r>
            <a:r>
              <a:rPr lang="en-US" altLang="zh-CN" sz="2400" b="1">
                <a:latin typeface="Times New Roman" panose="02020603050405020304" pitchFamily="18" charset="0"/>
              </a:rPr>
              <a:t>0</a:t>
            </a:r>
            <a:r>
              <a:rPr lang="zh-CN" altLang="en-US" sz="2400" b="1" dirty="0">
                <a:latin typeface="Times New Roman" panose="02020603050405020304" pitchFamily="18" charset="0"/>
              </a:rPr>
              <a:t>，则为</a:t>
            </a:r>
            <a:r>
              <a:rPr lang="zh-CN" altLang="en-US" sz="2400" b="1" dirty="0">
                <a:solidFill>
                  <a:srgbClr val="0000FF"/>
                </a:solidFill>
                <a:latin typeface="Times New Roman" panose="02020603050405020304" pitchFamily="18" charset="0"/>
              </a:rPr>
              <a:t>电压反馈</a:t>
            </a:r>
            <a:r>
              <a:rPr lang="zh-CN" altLang="en-US" sz="2400" b="1" dirty="0">
                <a:latin typeface="Times New Roman" panose="02020603050405020304" pitchFamily="18" charset="0"/>
              </a:rPr>
              <a:t>；若反馈量依然存在，则为</a:t>
            </a:r>
            <a:r>
              <a:rPr lang="zh-CN" altLang="en-US" sz="2400" b="1" dirty="0">
                <a:solidFill>
                  <a:srgbClr val="FF0000"/>
                </a:solidFill>
                <a:latin typeface="Times New Roman" panose="02020603050405020304" pitchFamily="18" charset="0"/>
              </a:rPr>
              <a:t>电流反馈</a:t>
            </a:r>
            <a:r>
              <a:rPr lang="zh-CN" altLang="en-US" sz="2400" b="1" dirty="0">
                <a:latin typeface="Times New Roman" panose="02020603050405020304" pitchFamily="18" charset="0"/>
              </a:rPr>
              <a:t>。</a:t>
            </a:r>
            <a:endParaRPr lang="zh-CN" altLang="en-US" sz="2400" b="1">
              <a:latin typeface="Times New Roman" panose="02020603050405020304" pitchFamily="18" charset="0"/>
            </a:endParaRPr>
          </a:p>
        </p:txBody>
      </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pSp>
        <p:nvGrpSpPr>
          <p:cNvPr id="4" name="组合 3"/>
          <p:cNvGrpSpPr/>
          <p:nvPr/>
        </p:nvGrpSpPr>
        <p:grpSpPr>
          <a:xfrm>
            <a:off x="4340225" y="3191510"/>
            <a:ext cx="4037330" cy="1427480"/>
            <a:chOff x="6270" y="5026"/>
            <a:chExt cx="6358" cy="2248"/>
          </a:xfrm>
        </p:grpSpPr>
        <p:grpSp>
          <p:nvGrpSpPr>
            <p:cNvPr id="36873" name="组合 36872"/>
            <p:cNvGrpSpPr/>
            <p:nvPr/>
          </p:nvGrpSpPr>
          <p:grpSpPr>
            <a:xfrm>
              <a:off x="6270" y="5026"/>
              <a:ext cx="6330" cy="2248"/>
              <a:chOff x="2508" y="1920"/>
              <a:chExt cx="2532" cy="899"/>
            </a:xfrm>
          </p:grpSpPr>
          <p:graphicFrame>
            <p:nvGraphicFramePr>
              <p:cNvPr id="36874" name="对象 36873"/>
              <p:cNvGraphicFramePr/>
              <p:nvPr/>
            </p:nvGraphicFramePr>
            <p:xfrm>
              <a:off x="2928" y="1920"/>
              <a:ext cx="2112" cy="899"/>
            </p:xfrm>
            <a:graphic>
              <a:graphicData uri="http://schemas.openxmlformats.org/presentationml/2006/ole">
                <mc:AlternateContent xmlns:mc="http://schemas.openxmlformats.org/markup-compatibility/2006">
                  <mc:Choice xmlns:v="urn:schemas-microsoft-com:vml" Requires="v">
                    <p:oleObj spid="_x0000_s3288" name="" r:id="rId3" imgW="9820275" imgH="4181475" progId="MSPhotoEd.3">
                      <p:embed/>
                    </p:oleObj>
                  </mc:Choice>
                  <mc:Fallback>
                    <p:oleObj name="" r:id="rId3" imgW="9820275" imgH="4181475" progId="MSPhotoEd.3">
                      <p:embed/>
                      <p:pic>
                        <p:nvPicPr>
                          <p:cNvPr id="0" name="图片 3287"/>
                          <p:cNvPicPr/>
                          <p:nvPr/>
                        </p:nvPicPr>
                        <p:blipFill>
                          <a:blip r:embed="rId4"/>
                          <a:stretch>
                            <a:fillRect/>
                          </a:stretch>
                        </p:blipFill>
                        <p:spPr>
                          <a:xfrm>
                            <a:off x="2928" y="1920"/>
                            <a:ext cx="2112" cy="899"/>
                          </a:xfrm>
                          <a:prstGeom prst="rect">
                            <a:avLst/>
                          </a:prstGeom>
                          <a:noFill/>
                          <a:ln w="38100">
                            <a:noFill/>
                            <a:miter/>
                          </a:ln>
                        </p:spPr>
                      </p:pic>
                    </p:oleObj>
                  </mc:Fallback>
                </mc:AlternateContent>
              </a:graphicData>
            </a:graphic>
          </p:graphicFrame>
          <p:sp>
            <p:nvSpPr>
              <p:cNvPr id="36875" name="右箭头 36874"/>
              <p:cNvSpPr/>
              <p:nvPr/>
            </p:nvSpPr>
            <p:spPr>
              <a:xfrm>
                <a:off x="2508" y="2352"/>
                <a:ext cx="240" cy="144"/>
              </a:xfrm>
              <a:prstGeom prst="rightArrow">
                <a:avLst>
                  <a:gd name="adj1" fmla="val 50000"/>
                  <a:gd name="adj2" fmla="val 41666"/>
                </a:avLst>
              </a:prstGeom>
              <a:solidFill>
                <a:srgbClr val="CCFFFF"/>
              </a:solidFill>
              <a:ln w="28575" cap="flat" cmpd="sng">
                <a:solidFill>
                  <a:srgbClr val="FF0000"/>
                </a:solidFill>
                <a:prstDash val="solid"/>
                <a:miter/>
                <a:headEnd type="none" w="med" len="med"/>
                <a:tailEnd type="none" w="med" len="med"/>
              </a:ln>
            </p:spPr>
            <p:txBody>
              <a:bodyPr/>
              <a:p>
                <a:endParaRPr lang="zh-CN" altLang="en-US"/>
              </a:p>
            </p:txBody>
          </p:sp>
        </p:grpSp>
        <p:pic>
          <p:nvPicPr>
            <p:cNvPr id="2" name="图片 1"/>
            <p:cNvPicPr>
              <a:picLocks noChangeAspect="1"/>
            </p:cNvPicPr>
            <p:nvPr/>
          </p:nvPicPr>
          <p:blipFill>
            <a:blip r:embed="rId5"/>
            <a:stretch>
              <a:fillRect/>
            </a:stretch>
          </p:blipFill>
          <p:spPr>
            <a:xfrm>
              <a:off x="12098" y="6073"/>
              <a:ext cx="530" cy="580"/>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blinds(horizontal)">
                                      <p:cBhvr>
                                        <p:cTn id="7" dur="500"/>
                                        <p:tgtEl>
                                          <p:spTgt spid="368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6868"/>
                                        </p:tgtEl>
                                        <p:attrNameLst>
                                          <p:attrName>style.visibility</p:attrName>
                                        </p:attrNameLst>
                                      </p:cBhvr>
                                      <p:to>
                                        <p:strVal val="visible"/>
                                      </p:to>
                                    </p:set>
                                    <p:animEffect transition="in" filter="wipe(up)">
                                      <p:cBhvr>
                                        <p:cTn id="12" dur="500"/>
                                        <p:tgtEl>
                                          <p:spTgt spid="368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871"/>
                                        </p:tgtEl>
                                        <p:attrNameLst>
                                          <p:attrName>style.visibility</p:attrName>
                                        </p:attrNameLst>
                                      </p:cBhvr>
                                      <p:to>
                                        <p:strVal val="visible"/>
                                      </p:to>
                                    </p:set>
                                    <p:animEffect transition="in" filter="blinds(horizontal)">
                                      <p:cBhvr>
                                        <p:cTn id="22" dur="500"/>
                                        <p:tgtEl>
                                          <p:spTgt spid="36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0345" y="1795780"/>
            <a:ext cx="8572500" cy="3766820"/>
          </a:xfrm>
        </p:spPr>
        <p:txBody>
          <a:bodyPr/>
          <a:lstStyle/>
          <a:p>
            <a:pPr marL="0" lvl="2" indent="0">
              <a:lnSpc>
                <a:spcPct val="120000"/>
              </a:lnSpc>
              <a:spcBef>
                <a:spcPts val="600"/>
              </a:spcBef>
              <a:spcAft>
                <a:spcPts val="0"/>
              </a:spcAft>
              <a:buNone/>
            </a:pPr>
            <a:r>
              <a:rPr lang="zh-CN" altLang="en-US" b="1">
                <a:solidFill>
                  <a:srgbClr val="FF0000"/>
                </a:solidFill>
                <a:sym typeface="+mn-ea"/>
              </a:rPr>
              <a:t>【教学内容】</a:t>
            </a:r>
            <a:endParaRPr lang="zh-CN" altLang="en-US" b="1">
              <a:latin typeface="Times New Roman" panose="02020603050405020304" pitchFamily="18" charset="0"/>
              <a:cs typeface="Times New Roman" panose="02020603050405020304" pitchFamily="18" charset="0"/>
            </a:endParaRPr>
          </a:p>
          <a:p>
            <a:pPr marL="914400" lvl="2" indent="-457200">
              <a:lnSpc>
                <a:spcPct val="120000"/>
              </a:lnSpc>
              <a:spcBef>
                <a:spcPts val="600"/>
              </a:spcBef>
              <a:spcAft>
                <a:spcPts val="0"/>
              </a:spcAft>
              <a:buNone/>
            </a:pPr>
            <a:r>
              <a:rPr lang="zh-CN" altLang="en-US" b="1">
                <a:latin typeface="Times New Roman" panose="02020603050405020304" pitchFamily="18" charset="0"/>
                <a:ea typeface="宋体" panose="02010600030101010101" pitchFamily="2" charset="-122"/>
                <a:cs typeface="Times New Roman" panose="02020603050405020304" pitchFamily="18" charset="0"/>
              </a:rPr>
              <a:t>（1）</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sym typeface="+mn-ea"/>
              </a:rPr>
              <a:t>反馈</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的基本概念、基本框图和基本方程</a:t>
            </a:r>
            <a:r>
              <a:rPr lang="zh-CN" altLang="en-US" b="1">
                <a:latin typeface="Times New Roman" panose="02020603050405020304" pitchFamily="18" charset="0"/>
                <a:ea typeface="宋体" panose="02010600030101010101" pitchFamily="2" charset="-122"/>
                <a:cs typeface="Times New Roman" panose="02020603050405020304" pitchFamily="18" charset="0"/>
              </a:rPr>
              <a:t>；</a:t>
            </a:r>
            <a:endParaRPr lang="zh-CN" altLang="en-US" b="1">
              <a:latin typeface="Times New Roman" panose="02020603050405020304" pitchFamily="18" charset="0"/>
              <a:ea typeface="宋体" panose="02010600030101010101" pitchFamily="2" charset="-122"/>
              <a:cs typeface="Times New Roman" panose="02020603050405020304" pitchFamily="18" charset="0"/>
            </a:endParaRPr>
          </a:p>
          <a:p>
            <a:pPr marL="914400" lvl="2" indent="-457200">
              <a:lnSpc>
                <a:spcPct val="120000"/>
              </a:lnSpc>
              <a:spcBef>
                <a:spcPts val="600"/>
              </a:spcBef>
              <a:spcAft>
                <a:spcPts val="0"/>
              </a:spcAft>
              <a:buNone/>
            </a:pPr>
            <a:r>
              <a:rPr lang="zh-CN" altLang="en-US" b="1">
                <a:latin typeface="Times New Roman" panose="02020603050405020304" pitchFamily="18" charset="0"/>
                <a:ea typeface="宋体" panose="02010600030101010101" pitchFamily="2" charset="-122"/>
                <a:cs typeface="Times New Roman" panose="02020603050405020304" pitchFamily="18" charset="0"/>
              </a:rPr>
              <a:t>（2）</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负反馈放大电路的分类及反馈类型的判断方法，包括</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sym typeface="+mn-ea"/>
              </a:rPr>
              <a:t>直</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sym typeface="+mn-ea"/>
              </a:rPr>
              <a:t>交流</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反馈，串</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并联反馈，电压</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电流反馈的分析、判断</a:t>
            </a:r>
            <a:r>
              <a:rPr lang="zh-CN" altLang="en-US" b="1">
                <a:latin typeface="Times New Roman" panose="02020603050405020304" pitchFamily="18" charset="0"/>
                <a:ea typeface="宋体" panose="02010600030101010101" pitchFamily="2" charset="-122"/>
                <a:cs typeface="Times New Roman" panose="02020603050405020304" pitchFamily="18" charset="0"/>
              </a:rPr>
              <a:t>；</a:t>
            </a:r>
            <a:endParaRPr lang="zh-CN" altLang="en-US" b="1">
              <a:latin typeface="Times New Roman" panose="02020603050405020304" pitchFamily="18" charset="0"/>
              <a:ea typeface="宋体" panose="02010600030101010101" pitchFamily="2" charset="-122"/>
              <a:cs typeface="Times New Roman" panose="02020603050405020304" pitchFamily="18" charset="0"/>
            </a:endParaRPr>
          </a:p>
          <a:p>
            <a:pPr marL="914400" lvl="2" indent="-457200">
              <a:lnSpc>
                <a:spcPct val="120000"/>
              </a:lnSpc>
              <a:spcBef>
                <a:spcPts val="600"/>
              </a:spcBef>
              <a:spcAft>
                <a:spcPts val="0"/>
              </a:spcAft>
              <a:buNone/>
            </a:pPr>
            <a:r>
              <a:rPr lang="zh-CN" altLang="en-US" b="1">
                <a:latin typeface="Times New Roman" panose="02020603050405020304" pitchFamily="18" charset="0"/>
                <a:ea typeface="宋体" panose="02010600030101010101" pitchFamily="2" charset="-122"/>
                <a:cs typeface="Times New Roman" panose="02020603050405020304" pitchFamily="18" charset="0"/>
              </a:rPr>
              <a:t>（3）</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负反馈对放大电路性能指标的影响，深度负反馈放大电路闭环放大倍数的估算</a:t>
            </a:r>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sz="24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9A0DB2DC-4C9A-4742-B13C-FB6460FD3503}" type="slidenum">
              <a:rPr lang="zh-CN" altLang="en-US" dirty="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pic>
        <p:nvPicPr>
          <p:cNvPr id="5" name="图片 4"/>
          <p:cNvPicPr>
            <a:picLocks noChangeAspect="1"/>
          </p:cNvPicPr>
          <p:nvPr/>
        </p:nvPicPr>
        <p:blipFill>
          <a:blip r:embed="rId1"/>
          <a:stretch>
            <a:fillRect/>
          </a:stretch>
        </p:blipFill>
        <p:spPr>
          <a:xfrm>
            <a:off x="1619885" y="2135505"/>
            <a:ext cx="5099050" cy="2586990"/>
          </a:xfrm>
          <a:prstGeom prst="rect">
            <a:avLst/>
          </a:prstGeom>
        </p:spPr>
      </p:pic>
      <p:sp>
        <p:nvSpPr>
          <p:cNvPr id="36867" name="标题 36866"/>
          <p:cNvSpPr txBox="1"/>
          <p:nvPr>
            <p:ph type="title"/>
          </p:nvPr>
        </p:nvSpPr>
        <p:spPr>
          <a:xfrm>
            <a:off x="395288" y="1123315"/>
            <a:ext cx="5943600" cy="609600"/>
          </a:xfrm>
        </p:spPr>
        <p:txBody>
          <a:bodyPr vert="horz" wrap="square" lIns="91440" tIns="45720" rIns="91440" bIns="45720" anchor="b" anchorCtr="0"/>
          <a:p>
            <a:pPr algn="l">
              <a:lnSpc>
                <a:spcPct val="130000"/>
              </a:lnSpc>
              <a:spcBef>
                <a:spcPct val="50000"/>
              </a:spcBef>
              <a:buClrTx/>
              <a:buSzTx/>
              <a:buFontTx/>
            </a:pPr>
            <a:r>
              <a:rPr kumimoji="1" lang="zh-CN" altLang="en-US" sz="2800" u="sng" dirty="0" smtClean="0">
                <a:solidFill>
                  <a:srgbClr val="0000FF"/>
                </a:solidFill>
                <a:latin typeface="黑体" panose="02010609060101010101" pitchFamily="2" charset="-122"/>
                <a:ea typeface="黑体" panose="02010609060101010101" pitchFamily="2" charset="-122"/>
                <a:cs typeface="+mn-cs"/>
              </a:rPr>
              <a:t>电压反馈和电流反馈的判断</a:t>
            </a:r>
            <a:r>
              <a:rPr kumimoji="1" lang="zh-CN" altLang="en-US" sz="2800" u="sng" dirty="0" smtClean="0">
                <a:solidFill>
                  <a:srgbClr val="0000FF"/>
                </a:solidFill>
                <a:latin typeface="黑体" panose="02010609060101010101" pitchFamily="2" charset="-122"/>
                <a:ea typeface="黑体" panose="02010609060101010101" pitchFamily="2" charset="-122"/>
                <a:cs typeface="+mn-cs"/>
                <a:sym typeface="+mn-ea"/>
              </a:rPr>
              <a:t>-2</a:t>
            </a:r>
            <a:endParaRPr kumimoji="1" lang="zh-CN" altLang="en-US" sz="2800" u="sng" dirty="0" smtClean="0">
              <a:solidFill>
                <a:srgbClr val="0000FF"/>
              </a:solidFill>
              <a:latin typeface="黑体" panose="02010609060101010101" pitchFamily="2" charset="-122"/>
              <a:ea typeface="黑体" panose="02010609060101010101" pitchFamily="2" charset="-122"/>
              <a:cs typeface="+mn-cs"/>
            </a:endParaRPr>
          </a:p>
        </p:txBody>
      </p:sp>
      <p:sp>
        <p:nvSpPr>
          <p:cNvPr id="36871" name="文本框 36870"/>
          <p:cNvSpPr txBox="1"/>
          <p:nvPr/>
        </p:nvSpPr>
        <p:spPr>
          <a:xfrm>
            <a:off x="2667000" y="4894580"/>
            <a:ext cx="3352800" cy="460375"/>
          </a:xfrm>
          <a:prstGeom prst="rect">
            <a:avLst/>
          </a:prstGeom>
          <a:solidFill>
            <a:srgbClr val="66FFFF"/>
          </a:solidFill>
          <a:ln w="9525" cap="flat" cmpd="sng">
            <a:solidFill>
              <a:srgbClr val="FF3300"/>
            </a:solidFill>
            <a:prstDash val="solid"/>
            <a:miter/>
            <a:headEnd type="none" w="med" len="med"/>
            <a:tailEnd type="none" w="med" len="med"/>
          </a:ln>
        </p:spPr>
        <p:txBody>
          <a:bodyPr>
            <a:spAutoFit/>
          </a:bodyPr>
          <a:p>
            <a:pPr eaLnBrk="0" hangingPunct="0">
              <a:spcBef>
                <a:spcPct val="50000"/>
              </a:spcBef>
            </a:pPr>
            <a:r>
              <a:rPr lang="zh-CN" altLang="en-US" sz="2400" b="1" dirty="0">
                <a:solidFill>
                  <a:srgbClr val="000000"/>
                </a:solidFill>
                <a:latin typeface="Times New Roman" panose="02020603050405020304" pitchFamily="18" charset="0"/>
              </a:rPr>
              <a:t>电路引入了</a:t>
            </a:r>
            <a:r>
              <a:rPr lang="zh-CN" altLang="en-US" sz="2400" b="1" dirty="0">
                <a:solidFill>
                  <a:srgbClr val="FF0000"/>
                </a:solidFill>
                <a:latin typeface="Times New Roman" panose="02020603050405020304" pitchFamily="18" charset="0"/>
              </a:rPr>
              <a:t>电流</a:t>
            </a:r>
            <a:r>
              <a:rPr lang="zh-CN" altLang="en-US" sz="2400" b="1" dirty="0">
                <a:solidFill>
                  <a:srgbClr val="000000"/>
                </a:solidFill>
                <a:latin typeface="Times New Roman" panose="02020603050405020304" pitchFamily="18" charset="0"/>
              </a:rPr>
              <a:t>负反馈</a:t>
            </a:r>
            <a:endParaRPr lang="zh-CN" altLang="en-US" sz="2400" b="1" dirty="0">
              <a:solidFill>
                <a:srgbClr val="000000"/>
              </a:solidFill>
              <a:latin typeface="Times New Roman" panose="02020603050405020304" pitchFamily="18" charset="0"/>
            </a:endParaRPr>
          </a:p>
        </p:txBody>
      </p:sp>
      <p:cxnSp>
        <p:nvCxnSpPr>
          <p:cNvPr id="6" name="直接连接符 5"/>
          <p:cNvCxnSpPr/>
          <p:nvPr/>
        </p:nvCxnSpPr>
        <p:spPr>
          <a:xfrm>
            <a:off x="6184265" y="2797810"/>
            <a:ext cx="0" cy="8470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580380" y="2780665"/>
            <a:ext cx="0" cy="8470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2779" name="组合 32778"/>
          <p:cNvGrpSpPr/>
          <p:nvPr/>
        </p:nvGrpSpPr>
        <p:grpSpPr>
          <a:xfrm>
            <a:off x="3634423" y="2944813"/>
            <a:ext cx="1603375" cy="533400"/>
            <a:chOff x="3694" y="1584"/>
            <a:chExt cx="1010" cy="336"/>
          </a:xfrm>
        </p:grpSpPr>
        <p:sp>
          <p:nvSpPr>
            <p:cNvPr id="32780" name="直接连接符 32779"/>
            <p:cNvSpPr/>
            <p:nvPr>
              <p:custDataLst>
                <p:tags r:id="rId2"/>
              </p:custDataLst>
            </p:nvPr>
          </p:nvSpPr>
          <p:spPr>
            <a:xfrm>
              <a:off x="4704" y="1584"/>
              <a:ext cx="0" cy="336"/>
            </a:xfrm>
            <a:prstGeom prst="line">
              <a:avLst/>
            </a:prstGeom>
            <a:ln w="28575" cap="flat" cmpd="sng">
              <a:solidFill>
                <a:srgbClr val="FF3300"/>
              </a:solidFill>
              <a:prstDash val="dash"/>
              <a:headEnd type="none" w="med" len="med"/>
              <a:tailEnd type="none" w="med" len="med"/>
            </a:ln>
          </p:spPr>
        </p:sp>
        <p:sp>
          <p:nvSpPr>
            <p:cNvPr id="32781" name="直接连接符 32780"/>
            <p:cNvSpPr/>
            <p:nvPr>
              <p:custDataLst>
                <p:tags r:id="rId3"/>
              </p:custDataLst>
            </p:nvPr>
          </p:nvSpPr>
          <p:spPr>
            <a:xfrm flipH="1">
              <a:off x="3696" y="1920"/>
              <a:ext cx="1008" cy="0"/>
            </a:xfrm>
            <a:prstGeom prst="line">
              <a:avLst/>
            </a:prstGeom>
            <a:ln w="28575" cap="flat" cmpd="sng">
              <a:solidFill>
                <a:srgbClr val="FF3300"/>
              </a:solidFill>
              <a:prstDash val="dash"/>
              <a:headEnd type="none" w="med" len="med"/>
              <a:tailEnd type="none" w="med" len="med"/>
            </a:ln>
          </p:spPr>
        </p:sp>
        <p:sp>
          <p:nvSpPr>
            <p:cNvPr id="32782" name="直接连接符 32781"/>
            <p:cNvSpPr/>
            <p:nvPr>
              <p:custDataLst>
                <p:tags r:id="rId4"/>
              </p:custDataLst>
            </p:nvPr>
          </p:nvSpPr>
          <p:spPr>
            <a:xfrm rot="10800000">
              <a:off x="3694" y="1664"/>
              <a:ext cx="0" cy="204"/>
            </a:xfrm>
            <a:prstGeom prst="line">
              <a:avLst/>
            </a:prstGeom>
            <a:ln w="28575" cap="flat" cmpd="sng">
              <a:solidFill>
                <a:srgbClr val="FF3300"/>
              </a:solidFill>
              <a:prstDash val="dash"/>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779"/>
                                        </p:tgtEl>
                                        <p:attrNameLst>
                                          <p:attrName>style.visibility</p:attrName>
                                        </p:attrNameLst>
                                      </p:cBhvr>
                                      <p:to>
                                        <p:strVal val="visible"/>
                                      </p:to>
                                    </p:set>
                                    <p:animEffect transition="in" filter="blinds(horizontal)">
                                      <p:cBhvr>
                                        <p:cTn id="17" dur="500"/>
                                        <p:tgtEl>
                                          <p:spTgt spid="3277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871"/>
                                        </p:tgtEl>
                                        <p:attrNameLst>
                                          <p:attrName>style.visibility</p:attrName>
                                        </p:attrNameLst>
                                      </p:cBhvr>
                                      <p:to>
                                        <p:strVal val="visible"/>
                                      </p:to>
                                    </p:set>
                                    <p:animEffect transition="in" filter="blinds(horizontal)">
                                      <p:cBhvr>
                                        <p:cTn id="22" dur="500"/>
                                        <p:tgtEl>
                                          <p:spTgt spid="36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37889"/>
          <p:cNvSpPr txBox="1"/>
          <p:nvPr>
            <p:ph type="title"/>
          </p:nvPr>
        </p:nvSpPr>
        <p:spPr>
          <a:xfrm>
            <a:off x="394335" y="836613"/>
            <a:ext cx="6400800" cy="603250"/>
          </a:xfrm>
        </p:spPr>
        <p:txBody>
          <a:bodyPr vert="horz" wrap="square" lIns="91440" tIns="45720" rIns="91440" bIns="45720" anchor="b" anchorCtr="0"/>
          <a:p>
            <a:pPr algn="l">
              <a:lnSpc>
                <a:spcPct val="130000"/>
              </a:lnSpc>
              <a:spcBef>
                <a:spcPct val="50000"/>
              </a:spcBef>
              <a:buClrTx/>
              <a:buSzTx/>
              <a:buFontTx/>
            </a:pPr>
            <a:r>
              <a:rPr kumimoji="1" lang="zh-CN" altLang="en-US" sz="2800" u="sng" dirty="0" smtClean="0">
                <a:solidFill>
                  <a:srgbClr val="0000FF"/>
                </a:solidFill>
                <a:latin typeface="黑体" panose="02010609060101010101" pitchFamily="2" charset="-122"/>
                <a:ea typeface="黑体" panose="02010609060101010101" pitchFamily="2" charset="-122"/>
                <a:cs typeface="+mn-cs"/>
              </a:rPr>
              <a:t>电压反馈和电流反馈的判断</a:t>
            </a:r>
            <a:r>
              <a:rPr kumimoji="1" lang="zh-CN" altLang="en-US" sz="2800" u="sng" dirty="0" smtClean="0">
                <a:solidFill>
                  <a:srgbClr val="0000FF"/>
                </a:solidFill>
                <a:latin typeface="黑体" panose="02010609060101010101" pitchFamily="2" charset="-122"/>
                <a:ea typeface="黑体" panose="02010609060101010101" pitchFamily="2" charset="-122"/>
                <a:cs typeface="+mn-cs"/>
                <a:sym typeface="+mn-ea"/>
              </a:rPr>
              <a:t>-3</a:t>
            </a:r>
            <a:endParaRPr kumimoji="1" lang="zh-CN" altLang="en-US" sz="2800" u="sng" dirty="0" smtClean="0">
              <a:solidFill>
                <a:srgbClr val="0000FF"/>
              </a:solidFill>
              <a:latin typeface="黑体" panose="02010609060101010101" pitchFamily="2" charset="-122"/>
              <a:ea typeface="黑体" panose="02010609060101010101" pitchFamily="2" charset="-122"/>
              <a:cs typeface="+mn-cs"/>
            </a:endParaRPr>
          </a:p>
        </p:txBody>
      </p:sp>
      <p:graphicFrame>
        <p:nvGraphicFramePr>
          <p:cNvPr id="37891" name="对象 37890"/>
          <p:cNvGraphicFramePr/>
          <p:nvPr/>
        </p:nvGraphicFramePr>
        <p:xfrm>
          <a:off x="1691323" y="1484313"/>
          <a:ext cx="4419600" cy="3155950"/>
        </p:xfrm>
        <a:graphic>
          <a:graphicData uri="http://schemas.openxmlformats.org/presentationml/2006/ole">
            <mc:AlternateContent xmlns:mc="http://schemas.openxmlformats.org/markup-compatibility/2006">
              <mc:Choice xmlns:v="urn:schemas-microsoft-com:vml" Requires="v">
                <p:oleObj spid="_x0000_s3297" name="" r:id="rId1" imgW="14525625" imgH="10372725" progId="MSPhotoEd.3">
                  <p:embed/>
                </p:oleObj>
              </mc:Choice>
              <mc:Fallback>
                <p:oleObj name="" r:id="rId1" imgW="14525625" imgH="10372725" progId="MSPhotoEd.3">
                  <p:embed/>
                  <p:pic>
                    <p:nvPicPr>
                      <p:cNvPr id="0" name="图片 3296"/>
                      <p:cNvPicPr/>
                      <p:nvPr/>
                    </p:nvPicPr>
                    <p:blipFill>
                      <a:blip r:embed="rId2"/>
                      <a:stretch>
                        <a:fillRect/>
                      </a:stretch>
                    </p:blipFill>
                    <p:spPr>
                      <a:xfrm>
                        <a:off x="1691323" y="1484313"/>
                        <a:ext cx="4419600" cy="3155950"/>
                      </a:xfrm>
                      <a:prstGeom prst="rect">
                        <a:avLst/>
                      </a:prstGeom>
                      <a:noFill/>
                      <a:ln w="38100">
                        <a:noFill/>
                        <a:miter/>
                      </a:ln>
                    </p:spPr>
                  </p:pic>
                </p:oleObj>
              </mc:Fallback>
            </mc:AlternateContent>
          </a:graphicData>
        </a:graphic>
      </p:graphicFrame>
      <p:graphicFrame>
        <p:nvGraphicFramePr>
          <p:cNvPr id="37894" name="对象 37893"/>
          <p:cNvGraphicFramePr/>
          <p:nvPr/>
        </p:nvGraphicFramePr>
        <p:xfrm>
          <a:off x="2377123" y="2703513"/>
          <a:ext cx="223837" cy="241300"/>
        </p:xfrm>
        <a:graphic>
          <a:graphicData uri="http://schemas.openxmlformats.org/presentationml/2006/ole">
            <mc:AlternateContent xmlns:mc="http://schemas.openxmlformats.org/markup-compatibility/2006">
              <mc:Choice xmlns:v="urn:schemas-microsoft-com:vml" Requires="v">
                <p:oleObj spid="_x0000_s3295" name="" r:id="rId3" imgW="165100" imgH="177800" progId="Equation.3">
                  <p:embed/>
                </p:oleObj>
              </mc:Choice>
              <mc:Fallback>
                <p:oleObj name="" r:id="rId3" imgW="165100" imgH="177800" progId="Equation.3">
                  <p:embed/>
                  <p:pic>
                    <p:nvPicPr>
                      <p:cNvPr id="0" name="图片 3294"/>
                      <p:cNvPicPr/>
                      <p:nvPr/>
                    </p:nvPicPr>
                    <p:blipFill>
                      <a:blip r:embed="rId4"/>
                      <a:stretch>
                        <a:fillRect/>
                      </a:stretch>
                    </p:blipFill>
                    <p:spPr>
                      <a:xfrm>
                        <a:off x="2377123" y="2703513"/>
                        <a:ext cx="223837" cy="241300"/>
                      </a:xfrm>
                      <a:prstGeom prst="rect">
                        <a:avLst/>
                      </a:prstGeom>
                      <a:solidFill>
                        <a:srgbClr val="66FFFF"/>
                      </a:solidFill>
                      <a:ln w="38100">
                        <a:noFill/>
                        <a:miter/>
                      </a:ln>
                    </p:spPr>
                  </p:pic>
                </p:oleObj>
              </mc:Fallback>
            </mc:AlternateContent>
          </a:graphicData>
        </a:graphic>
      </p:graphicFrame>
      <p:sp>
        <p:nvSpPr>
          <p:cNvPr id="37897" name="直接连接符 37896"/>
          <p:cNvSpPr/>
          <p:nvPr/>
        </p:nvSpPr>
        <p:spPr>
          <a:xfrm flipV="1">
            <a:off x="5044123" y="3236913"/>
            <a:ext cx="0" cy="304800"/>
          </a:xfrm>
          <a:prstGeom prst="line">
            <a:avLst/>
          </a:prstGeom>
          <a:ln w="28575" cap="flat" cmpd="sng">
            <a:solidFill>
              <a:srgbClr val="FF0000"/>
            </a:solidFill>
            <a:prstDash val="solid"/>
            <a:miter/>
            <a:headEnd type="none" w="med" len="med"/>
            <a:tailEnd type="triangle" w="med" len="med"/>
          </a:ln>
        </p:spPr>
      </p:sp>
      <p:sp>
        <p:nvSpPr>
          <p:cNvPr id="37898" name="直接连接符 37897"/>
          <p:cNvSpPr/>
          <p:nvPr/>
        </p:nvSpPr>
        <p:spPr>
          <a:xfrm>
            <a:off x="3203893" y="3860483"/>
            <a:ext cx="457200" cy="0"/>
          </a:xfrm>
          <a:prstGeom prst="line">
            <a:avLst/>
          </a:prstGeom>
          <a:ln w="28575" cap="flat" cmpd="sng">
            <a:solidFill>
              <a:srgbClr val="FF0000"/>
            </a:solidFill>
            <a:prstDash val="dash"/>
            <a:miter/>
            <a:headEnd type="none" w="med" len="med"/>
            <a:tailEnd type="triangle" w="med" len="med"/>
          </a:ln>
        </p:spPr>
      </p:sp>
      <p:sp>
        <p:nvSpPr>
          <p:cNvPr id="37899" name="直接连接符 37898"/>
          <p:cNvSpPr/>
          <p:nvPr/>
        </p:nvSpPr>
        <p:spPr>
          <a:xfrm>
            <a:off x="5882323" y="2322513"/>
            <a:ext cx="0" cy="762000"/>
          </a:xfrm>
          <a:prstGeom prst="line">
            <a:avLst/>
          </a:prstGeom>
          <a:ln w="19050" cap="flat" cmpd="sng">
            <a:solidFill>
              <a:srgbClr val="FF0000"/>
            </a:solidFill>
            <a:prstDash val="solid"/>
            <a:miter/>
            <a:headEnd type="none" w="med" len="med"/>
            <a:tailEnd type="none" w="med" len="med"/>
          </a:ln>
        </p:spPr>
      </p:sp>
      <p:sp>
        <p:nvSpPr>
          <p:cNvPr id="37900" name="文本框 37899"/>
          <p:cNvSpPr txBox="1"/>
          <p:nvPr/>
        </p:nvSpPr>
        <p:spPr>
          <a:xfrm>
            <a:off x="3061335" y="4837113"/>
            <a:ext cx="3276600" cy="460375"/>
          </a:xfrm>
          <a:prstGeom prst="rect">
            <a:avLst/>
          </a:prstGeom>
          <a:solidFill>
            <a:srgbClr val="66FFFF"/>
          </a:solidFill>
          <a:ln w="9525" cap="flat" cmpd="sng">
            <a:solidFill>
              <a:srgbClr val="FF3300"/>
            </a:solidFill>
            <a:prstDash val="solid"/>
            <a:miter/>
            <a:headEnd type="none" w="med" len="med"/>
            <a:tailEnd type="none" w="med" len="med"/>
          </a:ln>
        </p:spPr>
        <p:txBody>
          <a:bodyPr>
            <a:spAutoFit/>
          </a:bodyPr>
          <a:p>
            <a:pPr eaLnBrk="0" hangingPunct="0">
              <a:spcBef>
                <a:spcPct val="50000"/>
              </a:spcBef>
            </a:pPr>
            <a:r>
              <a:rPr lang="zh-CN" altLang="en-US" sz="2400" b="1" dirty="0">
                <a:solidFill>
                  <a:srgbClr val="000000"/>
                </a:solidFill>
                <a:latin typeface="Times New Roman" panose="02020603050405020304" pitchFamily="18" charset="0"/>
              </a:rPr>
              <a:t>电路引入了</a:t>
            </a:r>
            <a:r>
              <a:rPr lang="zh-CN" altLang="en-US" sz="2400" b="1" dirty="0">
                <a:solidFill>
                  <a:srgbClr val="FF0000"/>
                </a:solidFill>
                <a:latin typeface="Times New Roman" panose="02020603050405020304" pitchFamily="18" charset="0"/>
                <a:sym typeface="+mn-ea"/>
              </a:rPr>
              <a:t>电流</a:t>
            </a:r>
            <a:r>
              <a:rPr lang="zh-CN" altLang="en-US" sz="2400" b="1" dirty="0">
                <a:solidFill>
                  <a:srgbClr val="000000"/>
                </a:solidFill>
                <a:latin typeface="Times New Roman" panose="02020603050405020304" pitchFamily="18" charset="0"/>
              </a:rPr>
              <a:t>负反馈</a:t>
            </a:r>
            <a:endParaRPr lang="zh-CN" altLang="en-US" sz="2400" b="1" dirty="0">
              <a:solidFill>
                <a:srgbClr val="000000"/>
              </a:solidFill>
              <a:latin typeface="Times New Roman" panose="02020603050405020304" pitchFamily="18" charset="0"/>
            </a:endParaRPr>
          </a:p>
        </p:txBody>
      </p:sp>
      <p:sp>
        <p:nvSpPr>
          <p:cNvPr id="37901" name="直接连接符 37900"/>
          <p:cNvSpPr/>
          <p:nvPr/>
        </p:nvSpPr>
        <p:spPr>
          <a:xfrm flipV="1">
            <a:off x="5044123" y="3922713"/>
            <a:ext cx="0" cy="304800"/>
          </a:xfrm>
          <a:prstGeom prst="line">
            <a:avLst/>
          </a:prstGeom>
          <a:ln w="28575" cap="flat" cmpd="sng">
            <a:solidFill>
              <a:srgbClr val="FF3300"/>
            </a:solidFill>
            <a:prstDash val="solid"/>
            <a:miter/>
            <a:headEnd type="none" w="med" len="med"/>
            <a:tailEnd type="triangle" w="med" len="med"/>
          </a:ln>
        </p:spPr>
      </p:sp>
      <p:sp>
        <p:nvSpPr>
          <p:cNvPr id="37902" name="线形标注 1 37901"/>
          <p:cNvSpPr/>
          <p:nvPr/>
        </p:nvSpPr>
        <p:spPr>
          <a:xfrm>
            <a:off x="973773" y="4478338"/>
            <a:ext cx="1617662" cy="466725"/>
          </a:xfrm>
          <a:prstGeom prst="borderCallout1">
            <a:avLst>
              <a:gd name="adj1" fmla="val 24491"/>
              <a:gd name="adj2" fmla="val 104708"/>
              <a:gd name="adj3" fmla="val -115306"/>
              <a:gd name="adj4" fmla="val 144396"/>
            </a:avLst>
          </a:prstGeom>
          <a:solidFill>
            <a:srgbClr val="FFFFCC"/>
          </a:solidFill>
          <a:ln w="19050" cap="flat" cmpd="sng">
            <a:solidFill>
              <a:srgbClr val="FF0000"/>
            </a:solidFill>
            <a:prstDash val="solid"/>
            <a:miter/>
            <a:headEnd type="none" w="med" len="med"/>
            <a:tailEnd type="none" w="med" len="med"/>
          </a:ln>
        </p:spPr>
        <p:txBody>
          <a:bodyPr/>
          <a:p>
            <a:pPr algn="ctr"/>
            <a:r>
              <a:rPr lang="zh-CN" altLang="en-US" sz="2400" b="1" dirty="0">
                <a:latin typeface="Times New Roman" panose="02020603050405020304" pitchFamily="18" charset="0"/>
              </a:rPr>
              <a:t>反馈电流</a:t>
            </a:r>
            <a:endParaRPr lang="zh-CN" altLang="en-US" sz="2400" b="1">
              <a:latin typeface="Times New Roman" panose="02020603050405020304" pitchFamily="18" charset="0"/>
            </a:endParaRPr>
          </a:p>
        </p:txBody>
      </p:sp>
      <p:sp>
        <p:nvSpPr>
          <p:cNvPr id="37903" name="文本框 37902"/>
          <p:cNvSpPr txBox="1"/>
          <p:nvPr/>
        </p:nvSpPr>
        <p:spPr>
          <a:xfrm>
            <a:off x="1757680" y="5733415"/>
            <a:ext cx="4795520" cy="833755"/>
          </a:xfrm>
          <a:prstGeom prst="rect">
            <a:avLst/>
          </a:prstGeom>
          <a:noFill/>
          <a:ln w="9525">
            <a:noFill/>
          </a:ln>
        </p:spPr>
        <p:txBody>
          <a:bodyPr wrap="square">
            <a:spAutoFit/>
          </a:bodyPr>
          <a:p>
            <a:pPr>
              <a:lnSpc>
                <a:spcPct val="100000"/>
              </a:lnSpc>
              <a:spcBef>
                <a:spcPts val="30"/>
              </a:spcBef>
              <a:spcAft>
                <a:spcPts val="0"/>
              </a:spcAft>
            </a:pPr>
            <a:r>
              <a:rPr lang="zh-CN" altLang="en-US" sz="2400" b="1" dirty="0">
                <a:solidFill>
                  <a:srgbClr val="A50021"/>
                </a:solidFill>
                <a:latin typeface="Times New Roman" panose="02020603050405020304" pitchFamily="18" charset="0"/>
              </a:rPr>
              <a:t>引入电压负反馈稳定输出电压，</a:t>
            </a:r>
            <a:endParaRPr lang="zh-CN" altLang="en-US" sz="2400" b="1" dirty="0">
              <a:solidFill>
                <a:srgbClr val="A50021"/>
              </a:solidFill>
              <a:latin typeface="Times New Roman" panose="02020603050405020304" pitchFamily="18" charset="0"/>
            </a:endParaRPr>
          </a:p>
          <a:p>
            <a:pPr>
              <a:lnSpc>
                <a:spcPct val="100000"/>
              </a:lnSpc>
              <a:spcBef>
                <a:spcPts val="30"/>
              </a:spcBef>
              <a:spcAft>
                <a:spcPts val="0"/>
              </a:spcAft>
            </a:pPr>
            <a:r>
              <a:rPr lang="zh-CN" altLang="en-US" sz="2400" b="1" dirty="0">
                <a:solidFill>
                  <a:srgbClr val="A50021"/>
                </a:solidFill>
                <a:latin typeface="Times New Roman" panose="02020603050405020304" pitchFamily="18" charset="0"/>
              </a:rPr>
              <a:t>引入电流负反馈稳定输出电流！</a:t>
            </a:r>
            <a:endParaRPr lang="zh-CN" altLang="en-US" sz="2400" b="1" dirty="0">
              <a:solidFill>
                <a:srgbClr val="A50021"/>
              </a:solidFill>
              <a:latin typeface="Times New Roman" panose="02020603050405020304" pitchFamily="18" charset="0"/>
            </a:endParaRPr>
          </a:p>
        </p:txBody>
      </p:sp>
      <p:sp>
        <p:nvSpPr>
          <p:cNvPr id="37904" name="线形标注 2 37903"/>
          <p:cNvSpPr/>
          <p:nvPr/>
        </p:nvSpPr>
        <p:spPr>
          <a:xfrm>
            <a:off x="5654040" y="3613150"/>
            <a:ext cx="3168650" cy="452755"/>
          </a:xfrm>
          <a:prstGeom prst="borderCallout2">
            <a:avLst>
              <a:gd name="adj1" fmla="val 19833"/>
              <a:gd name="adj2" fmla="val -2403"/>
              <a:gd name="adj3" fmla="val 19833"/>
              <a:gd name="adj4" fmla="val -10120"/>
              <a:gd name="adj5" fmla="val -29477"/>
              <a:gd name="adj6" fmla="val -17838"/>
            </a:avLst>
          </a:prstGeom>
          <a:solidFill>
            <a:srgbClr val="FFFFCC"/>
          </a:solidFill>
          <a:ln w="19050" cap="flat" cmpd="sng">
            <a:solidFill>
              <a:srgbClr val="FF3300"/>
            </a:solidFill>
            <a:prstDash val="solid"/>
            <a:miter/>
            <a:headEnd type="none" w="med" len="med"/>
            <a:tailEnd type="none" w="med" len="med"/>
          </a:ln>
        </p:spPr>
        <p:txBody>
          <a:bodyPr/>
          <a:p>
            <a:pPr algn="ctr" eaLnBrk="0" hangingPunct="0"/>
            <a:r>
              <a:rPr lang="zh-CN" altLang="en-US" sz="2400" b="1" dirty="0">
                <a:solidFill>
                  <a:srgbClr val="000000"/>
                </a:solidFill>
                <a:latin typeface="Times New Roman" panose="02020603050405020304" pitchFamily="18" charset="0"/>
              </a:rPr>
              <a:t>仅受基极电流的控制</a:t>
            </a:r>
            <a:endParaRPr lang="zh-CN" altLang="en-US" sz="2400" b="1" dirty="0">
              <a:solidFill>
                <a:srgbClr val="000000"/>
              </a:solidFill>
              <a:latin typeface="Times New Roman" panose="02020603050405020304" pitchFamily="18" charset="0"/>
            </a:endParaRPr>
          </a:p>
        </p:txBody>
      </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pic>
        <p:nvPicPr>
          <p:cNvPr id="7" name="图片 6"/>
          <p:cNvPicPr>
            <a:picLocks noChangeAspect="1"/>
          </p:cNvPicPr>
          <p:nvPr>
            <p:custDataLst>
              <p:tags r:id="rId5"/>
            </p:custDataLst>
          </p:nvPr>
        </p:nvPicPr>
        <p:blipFill>
          <a:blip r:embed="rId6"/>
          <a:stretch>
            <a:fillRect/>
          </a:stretch>
        </p:blipFill>
        <p:spPr>
          <a:xfrm>
            <a:off x="3212465" y="2157730"/>
            <a:ext cx="520700" cy="215900"/>
          </a:xfrm>
          <a:prstGeom prst="rect">
            <a:avLst/>
          </a:prstGeom>
        </p:spPr>
      </p:pic>
      <p:pic>
        <p:nvPicPr>
          <p:cNvPr id="8" name="图片 7"/>
          <p:cNvPicPr>
            <a:picLocks noChangeAspect="1"/>
          </p:cNvPicPr>
          <p:nvPr>
            <p:custDataLst>
              <p:tags r:id="rId7"/>
            </p:custDataLst>
          </p:nvPr>
        </p:nvPicPr>
        <p:blipFill>
          <a:blip r:embed="rId6"/>
          <a:stretch>
            <a:fillRect/>
          </a:stretch>
        </p:blipFill>
        <p:spPr>
          <a:xfrm>
            <a:off x="4247515" y="1977390"/>
            <a:ext cx="520700" cy="215900"/>
          </a:xfrm>
          <a:prstGeom prst="rect">
            <a:avLst/>
          </a:prstGeom>
        </p:spPr>
      </p:pic>
      <p:pic>
        <p:nvPicPr>
          <p:cNvPr id="9" name="图片 8"/>
          <p:cNvPicPr>
            <a:picLocks noChangeAspect="1"/>
          </p:cNvPicPr>
          <p:nvPr>
            <p:custDataLst>
              <p:tags r:id="rId8"/>
            </p:custDataLst>
          </p:nvPr>
        </p:nvPicPr>
        <p:blipFill>
          <a:blip r:embed="rId6"/>
          <a:stretch>
            <a:fillRect/>
          </a:stretch>
        </p:blipFill>
        <p:spPr>
          <a:xfrm>
            <a:off x="3763010" y="3860800"/>
            <a:ext cx="654685" cy="215900"/>
          </a:xfrm>
          <a:prstGeom prst="rect">
            <a:avLst/>
          </a:prstGeom>
        </p:spPr>
      </p:pic>
      <p:pic>
        <p:nvPicPr>
          <p:cNvPr id="10" name="图片 9"/>
          <p:cNvPicPr>
            <a:picLocks noChangeAspect="1"/>
          </p:cNvPicPr>
          <p:nvPr>
            <p:custDataLst>
              <p:tags r:id="rId9"/>
            </p:custDataLst>
          </p:nvPr>
        </p:nvPicPr>
        <p:blipFill>
          <a:blip r:embed="rId6"/>
          <a:stretch>
            <a:fillRect/>
          </a:stretch>
        </p:blipFill>
        <p:spPr>
          <a:xfrm>
            <a:off x="4228465" y="4149090"/>
            <a:ext cx="520700" cy="215900"/>
          </a:xfrm>
          <a:prstGeom prst="rect">
            <a:avLst/>
          </a:prstGeom>
        </p:spPr>
      </p:pic>
      <p:pic>
        <p:nvPicPr>
          <p:cNvPr id="11" name="图片 10"/>
          <p:cNvPicPr>
            <a:picLocks noChangeAspect="1"/>
          </p:cNvPicPr>
          <p:nvPr>
            <p:custDataLst>
              <p:tags r:id="rId10"/>
            </p:custDataLst>
          </p:nvPr>
        </p:nvPicPr>
        <p:blipFill>
          <a:blip r:embed="rId6"/>
          <a:stretch>
            <a:fillRect/>
          </a:stretch>
        </p:blipFill>
        <p:spPr>
          <a:xfrm>
            <a:off x="4252595" y="3365500"/>
            <a:ext cx="504190" cy="194310"/>
          </a:xfrm>
          <a:prstGeom prst="rect">
            <a:avLst/>
          </a:prstGeom>
        </p:spPr>
      </p:pic>
      <p:graphicFrame>
        <p:nvGraphicFramePr>
          <p:cNvPr id="2" name="对象 1"/>
          <p:cNvGraphicFramePr/>
          <p:nvPr>
            <p:custDataLst>
              <p:tags r:id="rId11"/>
            </p:custDataLst>
          </p:nvPr>
        </p:nvGraphicFramePr>
        <p:xfrm>
          <a:off x="3131503" y="2708593"/>
          <a:ext cx="223837" cy="241300"/>
        </p:xfrm>
        <a:graphic>
          <a:graphicData uri="http://schemas.openxmlformats.org/presentationml/2006/ole">
            <mc:AlternateContent xmlns:mc="http://schemas.openxmlformats.org/markup-compatibility/2006">
              <mc:Choice xmlns:v="urn:schemas-microsoft-com:vml" Requires="v">
                <p:oleObj spid="_x0000_s4" name="" r:id="rId12" imgW="165100" imgH="177800" progId="Equation.3">
                  <p:embed/>
                </p:oleObj>
              </mc:Choice>
              <mc:Fallback>
                <p:oleObj name="" r:id="rId12" imgW="165100" imgH="177800" progId="Equation.3">
                  <p:embed/>
                  <p:pic>
                    <p:nvPicPr>
                      <p:cNvPr id="0" name="图片 3294"/>
                      <p:cNvPicPr/>
                      <p:nvPr/>
                    </p:nvPicPr>
                    <p:blipFill>
                      <a:blip r:embed="rId4"/>
                      <a:stretch>
                        <a:fillRect/>
                      </a:stretch>
                    </p:blipFill>
                    <p:spPr>
                      <a:xfrm>
                        <a:off x="3131503" y="2708593"/>
                        <a:ext cx="223837" cy="241300"/>
                      </a:xfrm>
                      <a:prstGeom prst="rect">
                        <a:avLst/>
                      </a:prstGeom>
                      <a:solidFill>
                        <a:srgbClr val="66FFFF"/>
                      </a:solidFill>
                      <a:ln w="38100">
                        <a:noFill/>
                        <a:miter/>
                      </a:ln>
                    </p:spPr>
                  </p:pic>
                </p:oleObj>
              </mc:Fallback>
            </mc:AlternateContent>
          </a:graphicData>
        </a:graphic>
      </p:graphicFrame>
      <p:graphicFrame>
        <p:nvGraphicFramePr>
          <p:cNvPr id="5" name="对象 4"/>
          <p:cNvGraphicFramePr/>
          <p:nvPr>
            <p:custDataLst>
              <p:tags r:id="rId13"/>
            </p:custDataLst>
          </p:nvPr>
        </p:nvGraphicFramePr>
        <p:xfrm>
          <a:off x="3870643" y="2420303"/>
          <a:ext cx="215900" cy="128587"/>
        </p:xfrm>
        <a:graphic>
          <a:graphicData uri="http://schemas.openxmlformats.org/presentationml/2006/ole">
            <mc:AlternateContent xmlns:mc="http://schemas.openxmlformats.org/markup-compatibility/2006">
              <mc:Choice xmlns:v="urn:schemas-microsoft-com:vml" Requires="v">
                <p:oleObj spid="_x0000_s6" name="" r:id="rId14" imgW="126365" imgH="76200" progId="Equation.3">
                  <p:embed/>
                </p:oleObj>
              </mc:Choice>
              <mc:Fallback>
                <p:oleObj name="" r:id="rId14" imgW="126365" imgH="76200" progId="Equation.3">
                  <p:embed/>
                  <p:pic>
                    <p:nvPicPr>
                      <p:cNvPr id="0" name="图片 3290"/>
                      <p:cNvPicPr/>
                      <p:nvPr/>
                    </p:nvPicPr>
                    <p:blipFill>
                      <a:blip r:embed="rId15"/>
                      <a:stretch>
                        <a:fillRect/>
                      </a:stretch>
                    </p:blipFill>
                    <p:spPr>
                      <a:xfrm>
                        <a:off x="3870643" y="2420303"/>
                        <a:ext cx="215900" cy="128587"/>
                      </a:xfrm>
                      <a:prstGeom prst="rect">
                        <a:avLst/>
                      </a:prstGeom>
                      <a:solidFill>
                        <a:srgbClr val="FFC000"/>
                      </a:solidFill>
                      <a:ln w="38100">
                        <a:noFill/>
                        <a:miter/>
                      </a:ln>
                    </p:spPr>
                  </p:pic>
                </p:oleObj>
              </mc:Fallback>
            </mc:AlternateContent>
          </a:graphicData>
        </a:graphic>
      </p:graphicFrame>
      <p:graphicFrame>
        <p:nvGraphicFramePr>
          <p:cNvPr id="12" name="对象 11"/>
          <p:cNvGraphicFramePr/>
          <p:nvPr>
            <p:custDataLst>
              <p:tags r:id="rId16"/>
            </p:custDataLst>
          </p:nvPr>
        </p:nvGraphicFramePr>
        <p:xfrm>
          <a:off x="4525328" y="2157413"/>
          <a:ext cx="223837" cy="241300"/>
        </p:xfrm>
        <a:graphic>
          <a:graphicData uri="http://schemas.openxmlformats.org/presentationml/2006/ole">
            <mc:AlternateContent xmlns:mc="http://schemas.openxmlformats.org/markup-compatibility/2006">
              <mc:Choice xmlns:v="urn:schemas-microsoft-com:vml" Requires="v">
                <p:oleObj spid="_x0000_s13" name="" r:id="rId17" imgW="165100" imgH="177800" progId="Equation.3">
                  <p:embed/>
                </p:oleObj>
              </mc:Choice>
              <mc:Fallback>
                <p:oleObj name="" r:id="rId17" imgW="165100" imgH="177800" progId="Equation.3">
                  <p:embed/>
                  <p:pic>
                    <p:nvPicPr>
                      <p:cNvPr id="0" name="图片 3294"/>
                      <p:cNvPicPr/>
                      <p:nvPr/>
                    </p:nvPicPr>
                    <p:blipFill>
                      <a:blip r:embed="rId4"/>
                      <a:stretch>
                        <a:fillRect/>
                      </a:stretch>
                    </p:blipFill>
                    <p:spPr>
                      <a:xfrm>
                        <a:off x="4525328" y="2157413"/>
                        <a:ext cx="223837" cy="241300"/>
                      </a:xfrm>
                      <a:prstGeom prst="rect">
                        <a:avLst/>
                      </a:prstGeom>
                      <a:solidFill>
                        <a:srgbClr val="66FFFF"/>
                      </a:solidFill>
                      <a:ln w="38100">
                        <a:noFill/>
                        <a:miter/>
                      </a:ln>
                    </p:spPr>
                  </p:pic>
                </p:oleObj>
              </mc:Fallback>
            </mc:AlternateContent>
          </a:graphicData>
        </a:graphic>
      </p:graphicFrame>
      <p:graphicFrame>
        <p:nvGraphicFramePr>
          <p:cNvPr id="14" name="对象 13"/>
          <p:cNvGraphicFramePr/>
          <p:nvPr>
            <p:custDataLst>
              <p:tags r:id="rId18"/>
            </p:custDataLst>
          </p:nvPr>
        </p:nvGraphicFramePr>
        <p:xfrm>
          <a:off x="4936173" y="2852103"/>
          <a:ext cx="215900" cy="128587"/>
        </p:xfrm>
        <a:graphic>
          <a:graphicData uri="http://schemas.openxmlformats.org/presentationml/2006/ole">
            <mc:AlternateContent xmlns:mc="http://schemas.openxmlformats.org/markup-compatibility/2006">
              <mc:Choice xmlns:v="urn:schemas-microsoft-com:vml" Requires="v">
                <p:oleObj spid="_x0000_s15" name="" r:id="rId19" imgW="126365" imgH="76200" progId="Equation.3">
                  <p:embed/>
                </p:oleObj>
              </mc:Choice>
              <mc:Fallback>
                <p:oleObj name="" r:id="rId19" imgW="126365" imgH="76200" progId="Equation.3">
                  <p:embed/>
                  <p:pic>
                    <p:nvPicPr>
                      <p:cNvPr id="0" name="图片 3290"/>
                      <p:cNvPicPr/>
                      <p:nvPr/>
                    </p:nvPicPr>
                    <p:blipFill>
                      <a:blip r:embed="rId15"/>
                      <a:stretch>
                        <a:fillRect/>
                      </a:stretch>
                    </p:blipFill>
                    <p:spPr>
                      <a:xfrm>
                        <a:off x="4936173" y="2852103"/>
                        <a:ext cx="215900" cy="128587"/>
                      </a:xfrm>
                      <a:prstGeom prst="rect">
                        <a:avLst/>
                      </a:prstGeom>
                      <a:solidFill>
                        <a:srgbClr val="FFC000"/>
                      </a:solidFill>
                      <a:ln w="38100">
                        <a:noFill/>
                        <a:miter/>
                      </a:ln>
                    </p:spPr>
                  </p:pic>
                </p:oleObj>
              </mc:Fallback>
            </mc:AlternateContent>
          </a:graphicData>
        </a:graphic>
      </p:graphicFrame>
      <p:sp>
        <p:nvSpPr>
          <p:cNvPr id="22" name="椭圆 21"/>
          <p:cNvSpPr>
            <a:spLocks noChangeAspect="1"/>
          </p:cNvSpPr>
          <p:nvPr>
            <p:custDataLst>
              <p:tags r:id="rId20"/>
            </p:custDataLst>
          </p:nvPr>
        </p:nvSpPr>
        <p:spPr>
          <a:xfrm>
            <a:off x="3173095" y="3023870"/>
            <a:ext cx="107950" cy="107950"/>
          </a:xfrm>
          <a:prstGeom prst="ellipse">
            <a:avLst/>
          </a:prstGeom>
          <a:solidFill>
            <a:srgbClr val="F60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a:spLocks noChangeAspect="1"/>
          </p:cNvSpPr>
          <p:nvPr>
            <p:custDataLst>
              <p:tags r:id="rId21"/>
            </p:custDataLst>
          </p:nvPr>
        </p:nvSpPr>
        <p:spPr>
          <a:xfrm>
            <a:off x="3763010" y="2616200"/>
            <a:ext cx="107950" cy="107950"/>
          </a:xfrm>
          <a:prstGeom prst="ellipse">
            <a:avLst/>
          </a:prstGeom>
          <a:solidFill>
            <a:srgbClr val="F60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a:spLocks noChangeAspect="1"/>
          </p:cNvSpPr>
          <p:nvPr>
            <p:custDataLst>
              <p:tags r:id="rId22"/>
            </p:custDataLst>
          </p:nvPr>
        </p:nvSpPr>
        <p:spPr>
          <a:xfrm>
            <a:off x="4787900" y="2232025"/>
            <a:ext cx="107950" cy="107950"/>
          </a:xfrm>
          <a:prstGeom prst="ellipse">
            <a:avLst/>
          </a:prstGeom>
          <a:solidFill>
            <a:srgbClr val="F60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a:spLocks noChangeAspect="1"/>
          </p:cNvSpPr>
          <p:nvPr>
            <p:custDataLst>
              <p:tags r:id="rId23"/>
            </p:custDataLst>
          </p:nvPr>
        </p:nvSpPr>
        <p:spPr>
          <a:xfrm>
            <a:off x="4787900" y="2915920"/>
            <a:ext cx="107950" cy="107950"/>
          </a:xfrm>
          <a:prstGeom prst="ellipse">
            <a:avLst/>
          </a:prstGeom>
          <a:solidFill>
            <a:srgbClr val="F60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894"/>
                                        </p:tgtEl>
                                        <p:attrNameLst>
                                          <p:attrName>style.visibility</p:attrName>
                                        </p:attrNameLst>
                                      </p:cBhvr>
                                      <p:to>
                                        <p:strVal val="visible"/>
                                      </p:to>
                                    </p:set>
                                    <p:animEffect transition="in" filter="blinds(horizontal)">
                                      <p:cBhvr>
                                        <p:cTn id="7" dur="500"/>
                                        <p:tgtEl>
                                          <p:spTgt spid="378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7901"/>
                                        </p:tgtEl>
                                        <p:attrNameLst>
                                          <p:attrName>style.visibility</p:attrName>
                                        </p:attrNameLst>
                                      </p:cBhvr>
                                      <p:to>
                                        <p:strVal val="visible"/>
                                      </p:to>
                                    </p:set>
                                    <p:animEffect transition="in" filter="blinds(horizontal)">
                                      <p:cBhvr>
                                        <p:cTn id="52" dur="500"/>
                                        <p:tgtEl>
                                          <p:spTgt spid="37901"/>
                                        </p:tgtEl>
                                      </p:cBhvr>
                                    </p:animEffect>
                                  </p:childTnLst>
                                </p:cTn>
                              </p:par>
                            </p:childTnLst>
                          </p:cTn>
                        </p:par>
                        <p:par>
                          <p:cTn id="53" fill="hold">
                            <p:stCondLst>
                              <p:cond delay="500"/>
                            </p:stCondLst>
                            <p:childTnLst>
                              <p:par>
                                <p:cTn id="54" presetID="3" presetClass="entr" presetSubtype="10" fill="hold" nodeType="afterEffect">
                                  <p:stCondLst>
                                    <p:cond delay="0"/>
                                  </p:stCondLst>
                                  <p:childTnLst>
                                    <p:set>
                                      <p:cBhvr>
                                        <p:cTn id="55" dur="1" fill="hold">
                                          <p:stCondLst>
                                            <p:cond delay="0"/>
                                          </p:stCondLst>
                                        </p:cTn>
                                        <p:tgtEl>
                                          <p:spTgt spid="37897"/>
                                        </p:tgtEl>
                                        <p:attrNameLst>
                                          <p:attrName>style.visibility</p:attrName>
                                        </p:attrNameLst>
                                      </p:cBhvr>
                                      <p:to>
                                        <p:strVal val="visible"/>
                                      </p:to>
                                    </p:set>
                                    <p:animEffect transition="in" filter="blinds(horizontal)">
                                      <p:cBhvr>
                                        <p:cTn id="56" dur="500"/>
                                        <p:tgtEl>
                                          <p:spTgt spid="37897"/>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37898"/>
                                        </p:tgtEl>
                                        <p:attrNameLst>
                                          <p:attrName>style.visibility</p:attrName>
                                        </p:attrNameLst>
                                      </p:cBhvr>
                                      <p:to>
                                        <p:strVal val="visible"/>
                                      </p:to>
                                    </p:set>
                                    <p:animEffect transition="in" filter="blinds(horizontal)">
                                      <p:cBhvr>
                                        <p:cTn id="61" dur="500"/>
                                        <p:tgtEl>
                                          <p:spTgt spid="37898"/>
                                        </p:tgtEl>
                                      </p:cBhvr>
                                    </p:animEffect>
                                  </p:childTnLst>
                                </p:cTn>
                              </p:par>
                            </p:childTnLst>
                          </p:cTn>
                        </p:par>
                        <p:par>
                          <p:cTn id="62" fill="hold">
                            <p:stCondLst>
                              <p:cond delay="500"/>
                            </p:stCondLst>
                            <p:childTnLst>
                              <p:par>
                                <p:cTn id="63" presetID="3" presetClass="entr" presetSubtype="10" fill="hold" grpId="0" nodeType="afterEffect">
                                  <p:stCondLst>
                                    <p:cond delay="0"/>
                                  </p:stCondLst>
                                  <p:childTnLst>
                                    <p:set>
                                      <p:cBhvr>
                                        <p:cTn id="64" dur="1" fill="hold">
                                          <p:stCondLst>
                                            <p:cond delay="0"/>
                                          </p:stCondLst>
                                        </p:cTn>
                                        <p:tgtEl>
                                          <p:spTgt spid="37902"/>
                                        </p:tgtEl>
                                        <p:attrNameLst>
                                          <p:attrName>style.visibility</p:attrName>
                                        </p:attrNameLst>
                                      </p:cBhvr>
                                      <p:to>
                                        <p:strVal val="visible"/>
                                      </p:to>
                                    </p:set>
                                    <p:animEffect transition="in" filter="blinds(horizontal)">
                                      <p:cBhvr>
                                        <p:cTn id="65" dur="500"/>
                                        <p:tgtEl>
                                          <p:spTgt spid="37902"/>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37899"/>
                                        </p:tgtEl>
                                        <p:attrNameLst>
                                          <p:attrName>style.visibility</p:attrName>
                                        </p:attrNameLst>
                                      </p:cBhvr>
                                      <p:to>
                                        <p:strVal val="visible"/>
                                      </p:to>
                                    </p:set>
                                    <p:animEffect transition="in" filter="blinds(horizontal)">
                                      <p:cBhvr>
                                        <p:cTn id="70" dur="500"/>
                                        <p:tgtEl>
                                          <p:spTgt spid="37899"/>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37904"/>
                                        </p:tgtEl>
                                        <p:attrNameLst>
                                          <p:attrName>style.visibility</p:attrName>
                                        </p:attrNameLst>
                                      </p:cBhvr>
                                      <p:to>
                                        <p:strVal val="visible"/>
                                      </p:to>
                                    </p:set>
                                    <p:animEffect transition="in" filter="blinds(horizontal)">
                                      <p:cBhvr>
                                        <p:cTn id="75" dur="500"/>
                                        <p:tgtEl>
                                          <p:spTgt spid="37904"/>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37900"/>
                                        </p:tgtEl>
                                        <p:attrNameLst>
                                          <p:attrName>style.visibility</p:attrName>
                                        </p:attrNameLst>
                                      </p:cBhvr>
                                      <p:to>
                                        <p:strVal val="visible"/>
                                      </p:to>
                                    </p:set>
                                    <p:animEffect transition="in" filter="blinds(horizontal)">
                                      <p:cBhvr>
                                        <p:cTn id="80" dur="500"/>
                                        <p:tgtEl>
                                          <p:spTgt spid="37900"/>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37903"/>
                                        </p:tgtEl>
                                        <p:attrNameLst>
                                          <p:attrName>style.visibility</p:attrName>
                                        </p:attrNameLst>
                                      </p:cBhvr>
                                      <p:to>
                                        <p:strVal val="visible"/>
                                      </p:to>
                                    </p:set>
                                    <p:animEffect transition="in" filter="blinds(horizontal)">
                                      <p:cBhvr>
                                        <p:cTn id="85" dur="500"/>
                                        <p:tgtEl>
                                          <p:spTgt spid="37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0" grpId="0" bldLvl="0" animBg="1"/>
      <p:bldP spid="37902" grpId="0" bldLvl="0" animBg="1"/>
      <p:bldP spid="37903" grpId="0"/>
      <p:bldP spid="37904" grpId="0" bldLvl="0" animBg="1"/>
      <p:bldP spid="22" grpId="0" bldLvl="0" animBg="1"/>
      <p:bldP spid="16" grpId="0" bldLvl="0" animBg="1"/>
      <p:bldP spid="17" grpId="0" bldLvl="0" animBg="1"/>
      <p:bldP spid="18"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1" name="文本框 27650"/>
          <p:cNvSpPr txBox="1"/>
          <p:nvPr/>
        </p:nvSpPr>
        <p:spPr>
          <a:xfrm>
            <a:off x="369570" y="1494155"/>
            <a:ext cx="8600440" cy="977265"/>
          </a:xfrm>
          <a:prstGeom prst="rect">
            <a:avLst/>
          </a:prstGeom>
          <a:noFill/>
          <a:ln w="9525">
            <a:noFill/>
          </a:ln>
        </p:spPr>
        <p:txBody>
          <a:bodyPr wrap="square">
            <a:spAutoFit/>
          </a:bodyPr>
          <a:p>
            <a:pPr eaLnBrk="0" hangingPunct="0">
              <a:lnSpc>
                <a:spcPct val="120000"/>
              </a:lnSpc>
              <a:spcBef>
                <a:spcPts val="0"/>
              </a:spcBef>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描述放大电路和反馈网络在</a:t>
            </a:r>
            <a:r>
              <a:rPr lang="zh-CN" altLang="en-US" sz="2400" b="1" dirty="0">
                <a:solidFill>
                  <a:srgbClr val="CC0066"/>
                </a:solidFill>
                <a:highlight>
                  <a:srgbClr val="FFFF00"/>
                </a:highlight>
                <a:latin typeface="Times New Roman" panose="02020603050405020304" pitchFamily="18" charset="0"/>
              </a:rPr>
              <a:t>输入端</a:t>
            </a:r>
            <a:r>
              <a:rPr lang="zh-CN" altLang="en-US" sz="2400" b="1" dirty="0">
                <a:latin typeface="Times New Roman" panose="02020603050405020304" pitchFamily="18" charset="0"/>
              </a:rPr>
              <a:t>的连接方式，即输入量、反馈量、净输入量的叠加关系。</a:t>
            </a:r>
            <a:endParaRPr lang="zh-CN" altLang="en-US" sz="2400" b="1" dirty="0">
              <a:latin typeface="Times New Roman" panose="02020603050405020304" pitchFamily="18" charset="0"/>
            </a:endParaRPr>
          </a:p>
        </p:txBody>
      </p:sp>
      <p:grpSp>
        <p:nvGrpSpPr>
          <p:cNvPr id="27652" name="组合 27651"/>
          <p:cNvGrpSpPr/>
          <p:nvPr/>
        </p:nvGrpSpPr>
        <p:grpSpPr>
          <a:xfrm>
            <a:off x="1722755" y="4541838"/>
            <a:ext cx="7270750" cy="584199"/>
            <a:chOff x="1248" y="2784"/>
            <a:chExt cx="4580" cy="368"/>
          </a:xfrm>
        </p:grpSpPr>
        <p:graphicFrame>
          <p:nvGraphicFramePr>
            <p:cNvPr id="27653" name="对象 27652"/>
            <p:cNvGraphicFramePr/>
            <p:nvPr/>
          </p:nvGraphicFramePr>
          <p:xfrm>
            <a:off x="1248" y="2784"/>
            <a:ext cx="1248" cy="363"/>
          </p:xfrm>
          <a:graphic>
            <a:graphicData uri="http://schemas.openxmlformats.org/presentationml/2006/ole">
              <mc:AlternateContent xmlns:mc="http://schemas.openxmlformats.org/markup-compatibility/2006">
                <mc:Choice xmlns:v="urn:schemas-microsoft-com:vml" Requires="v">
                  <p:oleObj spid="_x0000_s3083" name="" r:id="rId1" imgW="787400" imgH="228600" progId="Equation.3">
                    <p:embed/>
                  </p:oleObj>
                </mc:Choice>
                <mc:Fallback>
                  <p:oleObj name="" r:id="rId1" imgW="787400" imgH="228600" progId="Equation.3">
                    <p:embed/>
                    <p:pic>
                      <p:nvPicPr>
                        <p:cNvPr id="0" name="图片 3082"/>
                        <p:cNvPicPr/>
                        <p:nvPr/>
                      </p:nvPicPr>
                      <p:blipFill>
                        <a:blip r:embed="rId2"/>
                        <a:stretch>
                          <a:fillRect/>
                        </a:stretch>
                      </p:blipFill>
                      <p:spPr>
                        <a:xfrm>
                          <a:off x="1248" y="2784"/>
                          <a:ext cx="1248" cy="363"/>
                        </a:xfrm>
                        <a:prstGeom prst="rect">
                          <a:avLst/>
                        </a:prstGeom>
                        <a:solidFill>
                          <a:srgbClr val="66FFFF"/>
                        </a:solidFill>
                        <a:ln w="9525" cap="flat" cmpd="sng">
                          <a:solidFill>
                            <a:srgbClr val="CC3300"/>
                          </a:solidFill>
                          <a:prstDash val="solid"/>
                          <a:miter/>
                          <a:headEnd type="none" w="med" len="med"/>
                          <a:tailEnd type="none" w="med" len="med"/>
                        </a:ln>
                      </p:spPr>
                    </p:pic>
                  </p:oleObj>
                </mc:Fallback>
              </mc:AlternateContent>
            </a:graphicData>
          </a:graphic>
        </p:graphicFrame>
        <p:sp>
          <p:nvSpPr>
            <p:cNvPr id="27654" name="文本框 27653"/>
            <p:cNvSpPr txBox="1"/>
            <p:nvPr/>
          </p:nvSpPr>
          <p:spPr>
            <a:xfrm>
              <a:off x="2496" y="2784"/>
              <a:ext cx="3332" cy="368"/>
            </a:xfrm>
            <a:prstGeom prst="rect">
              <a:avLst/>
            </a:prstGeom>
            <a:noFill/>
            <a:ln w="9525">
              <a:noFill/>
            </a:ln>
          </p:spPr>
          <p:txBody>
            <a:bodyPr wrap="square">
              <a:spAutoFit/>
            </a:bodyPr>
            <a:p>
              <a:pPr eaLnBrk="0" hangingPunct="0">
                <a:spcBef>
                  <a:spcPct val="50000"/>
                </a:spcBef>
              </a:pPr>
              <a:r>
                <a:rPr lang="en-US" altLang="zh-CN" sz="3200">
                  <a:latin typeface="隶书" panose="02010509060101010101" pitchFamily="49" charset="-122"/>
                  <a:ea typeface="隶书" panose="02010509060101010101" pitchFamily="49" charset="-122"/>
                </a:rPr>
                <a:t>--</a:t>
              </a:r>
              <a:r>
                <a:rPr lang="zh-CN" altLang="en-US" sz="3200" dirty="0">
                  <a:solidFill>
                    <a:srgbClr val="0000FF"/>
                  </a:solidFill>
                  <a:latin typeface="隶书" panose="02010509060101010101" pitchFamily="49" charset="-122"/>
                  <a:ea typeface="隶书" panose="02010509060101010101" pitchFamily="49" charset="-122"/>
                </a:rPr>
                <a:t>串联</a:t>
              </a:r>
              <a:r>
                <a:rPr lang="zh-CN" altLang="en-US" sz="3200" dirty="0">
                  <a:latin typeface="隶书" panose="02010509060101010101" pitchFamily="49" charset="-122"/>
                  <a:ea typeface="隶书" panose="02010509060101010101" pitchFamily="49" charset="-122"/>
                </a:rPr>
                <a:t>负反馈（</a:t>
              </a:r>
              <a:r>
                <a:rPr lang="zh-CN" altLang="en-US" sz="3200" dirty="0">
                  <a:solidFill>
                    <a:srgbClr val="0000FF"/>
                  </a:solidFill>
                  <a:latin typeface="隶书" panose="02010509060101010101" pitchFamily="49" charset="-122"/>
                  <a:ea typeface="隶书" panose="02010509060101010101" pitchFamily="49" charset="-122"/>
                </a:rPr>
                <a:t>相异</a:t>
              </a:r>
              <a:r>
                <a:rPr lang="zh-CN" altLang="en-US" sz="3200" dirty="0">
                  <a:latin typeface="隶书" panose="02010509060101010101" pitchFamily="49" charset="-122"/>
                  <a:ea typeface="隶书" panose="02010509060101010101" pitchFamily="49" charset="-122"/>
                </a:rPr>
                <a:t>端子）</a:t>
              </a:r>
              <a:endParaRPr lang="zh-CN" altLang="en-US" sz="3200" dirty="0">
                <a:latin typeface="隶书" panose="02010509060101010101" pitchFamily="49" charset="-122"/>
                <a:ea typeface="隶书" panose="02010509060101010101" pitchFamily="49" charset="-122"/>
              </a:endParaRPr>
            </a:p>
          </p:txBody>
        </p:sp>
      </p:grpSp>
      <p:grpSp>
        <p:nvGrpSpPr>
          <p:cNvPr id="27655" name="组合 27654"/>
          <p:cNvGrpSpPr/>
          <p:nvPr/>
        </p:nvGrpSpPr>
        <p:grpSpPr>
          <a:xfrm>
            <a:off x="1722755" y="5303838"/>
            <a:ext cx="6881813" cy="584199"/>
            <a:chOff x="1248" y="3264"/>
            <a:chExt cx="4335" cy="368"/>
          </a:xfrm>
        </p:grpSpPr>
        <p:graphicFrame>
          <p:nvGraphicFramePr>
            <p:cNvPr id="27656" name="对象 27655"/>
            <p:cNvGraphicFramePr/>
            <p:nvPr/>
          </p:nvGraphicFramePr>
          <p:xfrm>
            <a:off x="1248" y="3264"/>
            <a:ext cx="1046" cy="363"/>
          </p:xfrm>
          <a:graphic>
            <a:graphicData uri="http://schemas.openxmlformats.org/presentationml/2006/ole">
              <mc:AlternateContent xmlns:mc="http://schemas.openxmlformats.org/markup-compatibility/2006">
                <mc:Choice xmlns:v="urn:schemas-microsoft-com:vml" Requires="v">
                  <p:oleObj spid="_x0000_s3082" name="" r:id="rId3" imgW="660400" imgH="228600" progId="Equation.3">
                    <p:embed/>
                  </p:oleObj>
                </mc:Choice>
                <mc:Fallback>
                  <p:oleObj name="" r:id="rId3" imgW="660400" imgH="228600" progId="Equation.3">
                    <p:embed/>
                    <p:pic>
                      <p:nvPicPr>
                        <p:cNvPr id="0" name="图片 3081"/>
                        <p:cNvPicPr/>
                        <p:nvPr/>
                      </p:nvPicPr>
                      <p:blipFill>
                        <a:blip r:embed="rId4"/>
                        <a:stretch>
                          <a:fillRect/>
                        </a:stretch>
                      </p:blipFill>
                      <p:spPr>
                        <a:xfrm>
                          <a:off x="1248" y="3264"/>
                          <a:ext cx="1046" cy="363"/>
                        </a:xfrm>
                        <a:prstGeom prst="rect">
                          <a:avLst/>
                        </a:prstGeom>
                        <a:solidFill>
                          <a:srgbClr val="66FFFF"/>
                        </a:solidFill>
                        <a:ln w="9525" cap="flat" cmpd="sng">
                          <a:solidFill>
                            <a:srgbClr val="CC3300"/>
                          </a:solidFill>
                          <a:prstDash val="solid"/>
                          <a:miter/>
                          <a:headEnd type="none" w="med" len="med"/>
                          <a:tailEnd type="none" w="med" len="med"/>
                        </a:ln>
                      </p:spPr>
                    </p:pic>
                  </p:oleObj>
                </mc:Fallback>
              </mc:AlternateContent>
            </a:graphicData>
          </a:graphic>
        </p:graphicFrame>
        <p:sp>
          <p:nvSpPr>
            <p:cNvPr id="27657" name="文本框 27656"/>
            <p:cNvSpPr txBox="1"/>
            <p:nvPr/>
          </p:nvSpPr>
          <p:spPr>
            <a:xfrm>
              <a:off x="2304" y="3264"/>
              <a:ext cx="3279" cy="368"/>
            </a:xfrm>
            <a:prstGeom prst="rect">
              <a:avLst/>
            </a:prstGeom>
            <a:noFill/>
            <a:ln w="9525">
              <a:noFill/>
            </a:ln>
          </p:spPr>
          <p:txBody>
            <a:bodyPr wrap="square">
              <a:spAutoFit/>
            </a:bodyPr>
            <a:p>
              <a:pPr eaLnBrk="0" hangingPunct="0">
                <a:spcBef>
                  <a:spcPct val="50000"/>
                </a:spcBef>
              </a:pPr>
              <a:r>
                <a:rPr lang="en-US" altLang="zh-CN" sz="3200">
                  <a:latin typeface="隶书" panose="02010509060101010101" pitchFamily="49" charset="-122"/>
                  <a:ea typeface="隶书" panose="02010509060101010101" pitchFamily="49" charset="-122"/>
                </a:rPr>
                <a:t>--</a:t>
              </a:r>
              <a:r>
                <a:rPr lang="zh-CN" altLang="en-US" sz="3200" dirty="0">
                  <a:solidFill>
                    <a:srgbClr val="FF0000"/>
                  </a:solidFill>
                  <a:latin typeface="隶书" panose="02010509060101010101" pitchFamily="49" charset="-122"/>
                  <a:ea typeface="隶书" panose="02010509060101010101" pitchFamily="49" charset="-122"/>
                </a:rPr>
                <a:t>并联</a:t>
              </a:r>
              <a:r>
                <a:rPr lang="zh-CN" altLang="en-US" sz="3200" dirty="0">
                  <a:latin typeface="隶书" panose="02010509060101010101" pitchFamily="49" charset="-122"/>
                  <a:ea typeface="隶书" panose="02010509060101010101" pitchFamily="49" charset="-122"/>
                </a:rPr>
                <a:t>负反馈</a:t>
              </a:r>
              <a:r>
                <a:rPr lang="zh-CN" altLang="en-US" sz="3200" dirty="0">
                  <a:latin typeface="隶书" panose="02010509060101010101" pitchFamily="49" charset="-122"/>
                  <a:ea typeface="隶书" panose="02010509060101010101" pitchFamily="49" charset="-122"/>
                  <a:sym typeface="+mn-ea"/>
                </a:rPr>
                <a:t>（</a:t>
              </a:r>
              <a:r>
                <a:rPr lang="zh-CN" altLang="en-US" sz="3200" dirty="0">
                  <a:solidFill>
                    <a:srgbClr val="FF0000"/>
                  </a:solidFill>
                  <a:latin typeface="隶书" panose="02010509060101010101" pitchFamily="49" charset="-122"/>
                  <a:ea typeface="隶书" panose="02010509060101010101" pitchFamily="49" charset="-122"/>
                  <a:sym typeface="+mn-ea"/>
                </a:rPr>
                <a:t>相同</a:t>
              </a:r>
              <a:r>
                <a:rPr lang="zh-CN" altLang="en-US" sz="3200" dirty="0">
                  <a:latin typeface="隶书" panose="02010509060101010101" pitchFamily="49" charset="-122"/>
                  <a:ea typeface="隶书" panose="02010509060101010101" pitchFamily="49" charset="-122"/>
                  <a:sym typeface="+mn-ea"/>
                </a:rPr>
                <a:t>端子）</a:t>
              </a:r>
              <a:endParaRPr lang="zh-CN" altLang="en-US" sz="3200" dirty="0">
                <a:latin typeface="隶书" panose="02010509060101010101" pitchFamily="49" charset="-122"/>
                <a:ea typeface="隶书" panose="02010509060101010101" pitchFamily="49" charset="-122"/>
              </a:endParaRPr>
            </a:p>
          </p:txBody>
        </p:sp>
      </p:grpSp>
      <p:graphicFrame>
        <p:nvGraphicFramePr>
          <p:cNvPr id="27658" name="对象 27657"/>
          <p:cNvGraphicFramePr/>
          <p:nvPr/>
        </p:nvGraphicFramePr>
        <p:xfrm>
          <a:off x="2771775" y="2636838"/>
          <a:ext cx="3276600" cy="1803400"/>
        </p:xfrm>
        <a:graphic>
          <a:graphicData uri="http://schemas.openxmlformats.org/presentationml/2006/ole">
            <mc:AlternateContent xmlns:mc="http://schemas.openxmlformats.org/markup-compatibility/2006">
              <mc:Choice xmlns:v="urn:schemas-microsoft-com:vml" Requires="v">
                <p:oleObj spid="_x0000_s3086" name="" r:id="rId5" imgW="10220325" imgH="5629275" progId="MSPhotoEd.3">
                  <p:embed/>
                </p:oleObj>
              </mc:Choice>
              <mc:Fallback>
                <p:oleObj name="" r:id="rId5" imgW="10220325" imgH="5629275" progId="MSPhotoEd.3">
                  <p:embed/>
                  <p:pic>
                    <p:nvPicPr>
                      <p:cNvPr id="0" name="图片 3085"/>
                      <p:cNvPicPr/>
                      <p:nvPr/>
                    </p:nvPicPr>
                    <p:blipFill>
                      <a:blip r:embed="rId6"/>
                      <a:stretch>
                        <a:fillRect/>
                      </a:stretch>
                    </p:blipFill>
                    <p:spPr>
                      <a:xfrm>
                        <a:off x="2771775" y="2636838"/>
                        <a:ext cx="3276600" cy="1803400"/>
                      </a:xfrm>
                      <a:prstGeom prst="rect">
                        <a:avLst/>
                      </a:prstGeom>
                      <a:noFill/>
                      <a:ln w="38100">
                        <a:noFill/>
                        <a:miter/>
                      </a:ln>
                    </p:spPr>
                  </p:pic>
                </p:oleObj>
              </mc:Fallback>
            </mc:AlternateContent>
          </a:graphicData>
        </a:graphic>
      </p:graphicFrame>
      <p:grpSp>
        <p:nvGrpSpPr>
          <p:cNvPr id="27659" name="组合 27658"/>
          <p:cNvGrpSpPr/>
          <p:nvPr/>
        </p:nvGrpSpPr>
        <p:grpSpPr>
          <a:xfrm>
            <a:off x="3000375" y="2560638"/>
            <a:ext cx="533400" cy="762000"/>
            <a:chOff x="1776" y="1488"/>
            <a:chExt cx="336" cy="480"/>
          </a:xfrm>
        </p:grpSpPr>
        <p:sp>
          <p:nvSpPr>
            <p:cNvPr id="27660" name="文本框 27659"/>
            <p:cNvSpPr txBox="1"/>
            <p:nvPr/>
          </p:nvSpPr>
          <p:spPr>
            <a:xfrm>
              <a:off x="1776" y="1488"/>
              <a:ext cx="240" cy="288"/>
            </a:xfrm>
            <a:prstGeom prst="rect">
              <a:avLst/>
            </a:prstGeom>
            <a:noFill/>
            <a:ln w="9525">
              <a:noFill/>
            </a:ln>
          </p:spPr>
          <p:txBody>
            <a:bodyPr>
              <a:spAutoFit/>
            </a:bodyPr>
            <a:p>
              <a:pPr>
                <a:spcBef>
                  <a:spcPct val="50000"/>
                </a:spcBef>
              </a:pPr>
              <a:r>
                <a:rPr lang="en-US" altLang="zh-CN" sz="2400" b="1">
                  <a:solidFill>
                    <a:srgbClr val="FF0000"/>
                  </a:solidFill>
                  <a:latin typeface="Times New Roman" panose="02020603050405020304" pitchFamily="18" charset="0"/>
                </a:rPr>
                <a:t>+</a:t>
              </a:r>
              <a:endParaRPr lang="en-US" altLang="zh-CN" sz="2400" b="1">
                <a:solidFill>
                  <a:srgbClr val="FF0000"/>
                </a:solidFill>
                <a:latin typeface="Times New Roman" panose="02020603050405020304" pitchFamily="18" charset="0"/>
              </a:endParaRPr>
            </a:p>
          </p:txBody>
        </p:sp>
        <p:sp>
          <p:nvSpPr>
            <p:cNvPr id="27661" name="文本框 27660"/>
            <p:cNvSpPr txBox="1"/>
            <p:nvPr/>
          </p:nvSpPr>
          <p:spPr>
            <a:xfrm>
              <a:off x="1872" y="1680"/>
              <a:ext cx="240" cy="288"/>
            </a:xfrm>
            <a:prstGeom prst="rect">
              <a:avLst/>
            </a:prstGeom>
            <a:noFill/>
            <a:ln w="9525">
              <a:noFill/>
            </a:ln>
          </p:spPr>
          <p:txBody>
            <a:bodyPr>
              <a:spAutoFit/>
            </a:bodyPr>
            <a:p>
              <a:pPr>
                <a:spcBef>
                  <a:spcPct val="50000"/>
                </a:spcBef>
              </a:pPr>
              <a:r>
                <a:rPr lang="en-US" altLang="zh-CN" sz="2400" b="1">
                  <a:solidFill>
                    <a:srgbClr val="FF0000"/>
                  </a:solidFill>
                  <a:latin typeface="Times New Roman" panose="02020603050405020304" pitchFamily="18" charset="0"/>
                </a:rPr>
                <a:t>_</a:t>
              </a:r>
              <a:endParaRPr lang="en-US" altLang="zh-CN" sz="2400" b="1">
                <a:solidFill>
                  <a:srgbClr val="FF0000"/>
                </a:solidFill>
                <a:latin typeface="Times New Roman" panose="02020603050405020304" pitchFamily="18" charset="0"/>
              </a:endParaRPr>
            </a:p>
          </p:txBody>
        </p:sp>
      </p:gr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pSp>
        <p:nvGrpSpPr>
          <p:cNvPr id="26633" name="组合 26632"/>
          <p:cNvGrpSpPr/>
          <p:nvPr/>
        </p:nvGrpSpPr>
        <p:grpSpPr>
          <a:xfrm>
            <a:off x="3469005" y="1989455"/>
            <a:ext cx="3338513" cy="820738"/>
            <a:chOff x="2370" y="1414"/>
            <a:chExt cx="2103" cy="517"/>
          </a:xfrm>
        </p:grpSpPr>
        <p:sp>
          <p:nvSpPr>
            <p:cNvPr id="26634" name="直接连接符 26633"/>
            <p:cNvSpPr/>
            <p:nvPr>
              <p:custDataLst>
                <p:tags r:id="rId7"/>
              </p:custDataLst>
            </p:nvPr>
          </p:nvSpPr>
          <p:spPr>
            <a:xfrm>
              <a:off x="2976" y="1414"/>
              <a:ext cx="1497" cy="0"/>
            </a:xfrm>
            <a:prstGeom prst="line">
              <a:avLst/>
            </a:prstGeom>
            <a:ln w="28575" cap="flat" cmpd="sng">
              <a:solidFill>
                <a:srgbClr val="FF0000"/>
              </a:solidFill>
              <a:prstDash val="solid"/>
              <a:headEnd type="none" w="med" len="med"/>
              <a:tailEnd type="none" w="med" len="med"/>
            </a:ln>
          </p:spPr>
        </p:sp>
        <p:sp>
          <p:nvSpPr>
            <p:cNvPr id="26635" name="直接连接符 26634"/>
            <p:cNvSpPr/>
            <p:nvPr>
              <p:custDataLst>
                <p:tags r:id="rId8"/>
              </p:custDataLst>
            </p:nvPr>
          </p:nvSpPr>
          <p:spPr>
            <a:xfrm flipV="1">
              <a:off x="2370" y="1440"/>
              <a:ext cx="686" cy="491"/>
            </a:xfrm>
            <a:prstGeom prst="line">
              <a:avLst/>
            </a:prstGeom>
            <a:ln w="19050" cap="flat" cmpd="sng">
              <a:solidFill>
                <a:srgbClr val="FF0000"/>
              </a:solidFill>
              <a:prstDash val="solid"/>
              <a:headEnd type="none" w="med" len="med"/>
              <a:tailEnd type="none" w="med" len="med"/>
            </a:ln>
          </p:spPr>
        </p:sp>
      </p:grpSp>
      <p:sp>
        <p:nvSpPr>
          <p:cNvPr id="2" name="线形标注 1 1"/>
          <p:cNvSpPr/>
          <p:nvPr/>
        </p:nvSpPr>
        <p:spPr>
          <a:xfrm>
            <a:off x="1704975" y="3175000"/>
            <a:ext cx="1171575" cy="528638"/>
          </a:xfrm>
          <a:prstGeom prst="borderCallout1">
            <a:avLst>
              <a:gd name="adj1" fmla="val 21620"/>
              <a:gd name="adj2" fmla="val 106505"/>
              <a:gd name="adj3" fmla="val 5407"/>
              <a:gd name="adj4" fmla="val 118972"/>
            </a:avLst>
          </a:prstGeom>
          <a:solidFill>
            <a:srgbClr val="66FFFF"/>
          </a:solidFill>
          <a:ln w="19050" cap="flat" cmpd="sng">
            <a:solidFill>
              <a:srgbClr val="FF0000"/>
            </a:solidFill>
            <a:prstDash val="solid"/>
            <a:miter/>
            <a:headEnd type="none" w="med" len="med"/>
            <a:tailEnd type="none" w="med" len="med"/>
          </a:ln>
        </p:spPr>
        <p:txBody>
          <a:bodyPr/>
          <a:p>
            <a:pPr algn="ctr"/>
            <a:r>
              <a:rPr lang="zh-CN" altLang="en-US" sz="2400" b="1" dirty="0">
                <a:latin typeface="Times New Roman" panose="02020603050405020304" pitchFamily="18" charset="0"/>
              </a:rPr>
              <a:t>负反馈</a:t>
            </a:r>
            <a:endParaRPr lang="zh-CN" altLang="en-US" sz="2400" b="1">
              <a:latin typeface="Times New Roman" panose="02020603050405020304" pitchFamily="18" charset="0"/>
            </a:endParaRPr>
          </a:p>
        </p:txBody>
      </p:sp>
      <p:sp>
        <p:nvSpPr>
          <p:cNvPr id="26626" name="标题 26625"/>
          <p:cNvSpPr>
            <a:spLocks noGrp="1"/>
          </p:cNvSpPr>
          <p:nvPr>
            <p:custDataLst>
              <p:tags r:id="rId9"/>
            </p:custDataLst>
          </p:nvPr>
        </p:nvSpPr>
        <p:spPr>
          <a:xfrm>
            <a:off x="250825" y="765175"/>
            <a:ext cx="6372225" cy="698500"/>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eaLnBrk="0" hangingPunct="0">
              <a:lnSpc>
                <a:spcPct val="100000"/>
              </a:lnSpc>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cs typeface="+mn-cs"/>
              </a:rPr>
              <a:t>六、</a:t>
            </a:r>
            <a:r>
              <a:rPr kumimoji="1" lang="zh-CN" altLang="en-US" sz="3200" dirty="0" smtClean="0">
                <a:solidFill>
                  <a:srgbClr val="FF0000"/>
                </a:solidFill>
                <a:latin typeface="黑体" panose="02010609060101010101" pitchFamily="2" charset="-122"/>
                <a:ea typeface="黑体" panose="02010609060101010101" pitchFamily="2" charset="-122"/>
                <a:cs typeface="+mn-cs"/>
                <a:sym typeface="+mn-ea"/>
              </a:rPr>
              <a:t>串联</a:t>
            </a:r>
            <a:r>
              <a:rPr kumimoji="1" lang="zh-CN" altLang="en-US" sz="3200" dirty="0" smtClean="0">
                <a:solidFill>
                  <a:srgbClr val="FF0000"/>
                </a:solidFill>
                <a:latin typeface="黑体" panose="02010609060101010101" pitchFamily="2" charset="-122"/>
                <a:ea typeface="黑体" panose="02010609060101010101" pitchFamily="2" charset="-122"/>
                <a:cs typeface="+mn-cs"/>
                <a:sym typeface="+mn-ea"/>
              </a:rPr>
              <a:t>反馈和并联反馈</a:t>
            </a:r>
            <a:endParaRPr kumimoji="1" lang="zh-CN" altLang="en-US" sz="3200" dirty="0" smtClean="0">
              <a:solidFill>
                <a:srgbClr val="FF0000"/>
              </a:solidFill>
              <a:latin typeface="黑体" panose="02010609060101010101" pitchFamily="2" charset="-122"/>
              <a:ea typeface="黑体" panose="02010609060101010101" pitchFamily="2" charset="-122"/>
              <a:cs typeface="+mn-cs"/>
            </a:endParaRPr>
          </a:p>
        </p:txBody>
      </p:sp>
      <p:sp>
        <p:nvSpPr>
          <p:cNvPr id="4" name="文本框 3"/>
          <p:cNvSpPr txBox="1"/>
          <p:nvPr>
            <p:custDataLst>
              <p:tags r:id="rId10"/>
            </p:custDataLst>
          </p:nvPr>
        </p:nvSpPr>
        <p:spPr>
          <a:xfrm>
            <a:off x="5462905" y="970915"/>
            <a:ext cx="2447925" cy="368300"/>
          </a:xfrm>
          <a:prstGeom prst="rect">
            <a:avLst/>
          </a:prstGeom>
          <a:noFill/>
        </p:spPr>
        <p:txBody>
          <a:bodyPr wrap="square" rtlCol="0">
            <a:spAutoFit/>
          </a:bodyPr>
          <a:p>
            <a:pPr algn="ctr"/>
            <a:r>
              <a:rPr lang="zh-CN" altLang="en-US" b="1"/>
              <a:t>交流负反馈放大电路</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blinds(horizontal)">
                                      <p:cBhvr>
                                        <p:cTn id="7" dur="500"/>
                                        <p:tgtEl>
                                          <p:spTgt spid="276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655"/>
                                        </p:tgtEl>
                                        <p:attrNameLst>
                                          <p:attrName>style.visibility</p:attrName>
                                        </p:attrNameLst>
                                      </p:cBhvr>
                                      <p:to>
                                        <p:strVal val="visible"/>
                                      </p:to>
                                    </p:set>
                                    <p:animEffect transition="in" filter="blinds(horizontal)">
                                      <p:cBhvr>
                                        <p:cTn id="12"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5" name="文本占位符 24578"/>
          <p:cNvSpPr>
            <a:spLocks noGrp="1"/>
          </p:cNvSpPr>
          <p:nvPr/>
        </p:nvSpPr>
        <p:spPr>
          <a:xfrm>
            <a:off x="549275" y="4245610"/>
            <a:ext cx="7696200" cy="1210945"/>
          </a:xfrm>
          <a:prstGeom prst="rect">
            <a:avLst/>
          </a:prstGeom>
          <a:noFill/>
          <a:ln w="9525">
            <a:noFill/>
          </a:ln>
        </p:spPr>
        <p:txBody>
          <a:bodyPr vert="horz"/>
          <a:lstStyle>
            <a:lvl1pPr marL="342900" lvl="0" indent="-342900" algn="l" defTabSz="914400" rtl="0" eaLnBrk="1" fontAlgn="base" latinLnBrk="0" hangingPunct="1">
              <a:lnSpc>
                <a:spcPct val="100000"/>
              </a:lnSpc>
              <a:spcBef>
                <a:spcPct val="20000"/>
              </a:spcBef>
              <a:spcAft>
                <a:spcPct val="0"/>
              </a:spcAft>
              <a:buClr>
                <a:schemeClr val="accent1"/>
              </a:buClr>
              <a:buSzPct val="75000"/>
              <a:buFont typeface="Monotype Sorts" pitchFamily="2" charset="2"/>
              <a:buNone/>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Tx/>
              <a:buFontTx/>
              <a:buNone/>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SzTx/>
              <a:buFontTx/>
              <a:buNone/>
              <a:defRPr sz="2400" b="0" i="0" u="none" kern="1200" baseline="0">
                <a:solidFill>
                  <a:schemeClr val="tx1"/>
                </a:solidFill>
                <a:effectLst>
                  <a:outerShdw blurRad="38100" dist="38100" dir="2700000">
                    <a:srgbClr val="000000"/>
                  </a:outerShdw>
                </a:effectLst>
                <a:latin typeface="+mn-lt"/>
                <a:ea typeface="+mn-ea"/>
                <a:cs typeface="+mn-cs"/>
              </a:defRPr>
            </a:lvl3pPr>
            <a:lvl4pPr marL="1562100" lvl="3" indent="-228600" algn="l" defTabSz="914400" rtl="0" eaLnBrk="1" fontAlgn="base" latinLnBrk="0" hangingPunct="1">
              <a:lnSpc>
                <a:spcPct val="100000"/>
              </a:lnSpc>
              <a:spcBef>
                <a:spcPct val="20000"/>
              </a:spcBef>
              <a:spcAft>
                <a:spcPct val="0"/>
              </a:spcAft>
              <a:buSzTx/>
              <a:buFontTx/>
              <a:buNone/>
              <a:defRPr sz="2000" b="0" i="0" u="none" kern="1200" baseline="0">
                <a:solidFill>
                  <a:schemeClr val="tx1"/>
                </a:solidFill>
                <a:effectLst>
                  <a:outerShdw blurRad="38100" dist="38100" dir="2700000">
                    <a:srgbClr val="000000"/>
                  </a:outerShdw>
                </a:effectLst>
                <a:latin typeface="+mn-lt"/>
                <a:ea typeface="+mn-ea"/>
                <a:cs typeface="+mn-cs"/>
              </a:defRPr>
            </a:lvl4pPr>
            <a:lvl5pPr marL="1981200" lvl="4" indent="-228600" algn="l" defTabSz="914400" rtl="0" eaLnBrk="1" fontAlgn="base" latinLnBrk="0" hangingPunct="1">
              <a:lnSpc>
                <a:spcPct val="100000"/>
              </a:lnSpc>
              <a:spcBef>
                <a:spcPct val="20000"/>
              </a:spcBef>
              <a:spcAft>
                <a:spcPct val="0"/>
              </a:spcAft>
              <a:buSzTx/>
              <a:buFontTx/>
              <a:buNone/>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SzTx/>
              <a:buFontTx/>
              <a:buNone/>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SzTx/>
              <a:buFontTx/>
              <a:buNone/>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SzTx/>
              <a:buFontTx/>
              <a:buNone/>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SzTx/>
              <a:buFontTx/>
              <a:buNone/>
              <a:defRPr sz="2000" b="0" i="0" u="none" kern="1200" baseline="0">
                <a:solidFill>
                  <a:schemeClr val="tx1"/>
                </a:solidFill>
                <a:effectLst>
                  <a:outerShdw blurRad="38100" dist="38100" dir="2700000">
                    <a:srgbClr val="000000"/>
                  </a:outerShdw>
                </a:effectLst>
                <a:latin typeface="+mn-lt"/>
                <a:ea typeface="+mn-ea"/>
                <a:cs typeface="+mn-cs"/>
              </a:defRPr>
            </a:lvl9pPr>
          </a:lstStyle>
          <a:p>
            <a:pPr marL="342900" marR="0" lvl="0" indent="-342900" algn="l" defTabSz="914400" rtl="0" eaLnBrk="1" fontAlgn="base" latinLnBrk="0" hangingPunct="1">
              <a:lnSpc>
                <a:spcPct val="110000"/>
              </a:lnSpc>
              <a:spcBef>
                <a:spcPct val="20000"/>
              </a:spcBef>
              <a:spcAft>
                <a:spcPct val="0"/>
              </a:spcAft>
              <a:buClr>
                <a:srgbClr val="99FFCC"/>
              </a:buClr>
              <a:buSzPct val="75000"/>
              <a:buFont typeface="Monotype Sorts" pitchFamily="2" charset="2"/>
              <a:buNone/>
              <a:defRPr/>
            </a:pPr>
            <a:r>
              <a:rPr kumimoji="0" lang="en-US" altLang="zh-CN"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rPr>
              <a:t>       </a:t>
            </a:r>
            <a:r>
              <a:rPr kumimoji="0" lang="zh-CN" altLang="en-US" sz="2400" b="1" i="0" u="none" strike="noStrike" kern="1200" cap="none" spc="0" normalizeH="0" baseline="0" noProof="0" dirty="0">
                <a:ln>
                  <a:noFill/>
                </a:ln>
                <a:solidFill>
                  <a:srgbClr val="001932"/>
                </a:solidFill>
                <a:effectLst/>
                <a:uLnTx/>
                <a:uFillTx/>
                <a:latin typeface="Times New Roman" panose="02020603050405020304" pitchFamily="18" charset="0"/>
                <a:ea typeface="宋体" panose="02010600030101010101" pitchFamily="2" charset="-122"/>
              </a:rPr>
              <a:t>反馈信号与输入信号加在放大电路输入回路的同一个端子，则为</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并联反馈</a:t>
            </a:r>
            <a:r>
              <a:rPr kumimoji="0" lang="zh-CN" altLang="en-US" sz="2400" b="1" i="0" u="none" strike="noStrike" kern="1200" cap="none" spc="0" normalizeH="0" baseline="0" noProof="0" dirty="0">
                <a:ln>
                  <a:noFill/>
                </a:ln>
                <a:solidFill>
                  <a:srgbClr val="001932"/>
                </a:solidFill>
                <a:effectLst/>
                <a:uLnTx/>
                <a:uFillTx/>
                <a:latin typeface="Times New Roman" panose="02020603050405020304" pitchFamily="18" charset="0"/>
                <a:ea typeface="宋体" panose="02010600030101010101" pitchFamily="2" charset="-122"/>
              </a:rPr>
              <a:t>。</a:t>
            </a:r>
            <a:endParaRPr kumimoji="0" lang="zh-CN" altLang="en-US" sz="2400" b="1" i="0" u="none" strike="noStrike" kern="1200" cap="none" spc="0" normalizeH="0" baseline="0" noProof="0" dirty="0">
              <a:ln>
                <a:noFill/>
              </a:ln>
              <a:solidFill>
                <a:srgbClr val="001932"/>
              </a:solidFill>
              <a:effectLst/>
              <a:uLnTx/>
              <a:uFillTx/>
              <a:latin typeface="Times New Roman" panose="02020603050405020304" pitchFamily="18" charset="0"/>
              <a:ea typeface="宋体" panose="02010600030101010101" pitchFamily="2" charset="-122"/>
            </a:endParaRPr>
          </a:p>
        </p:txBody>
      </p:sp>
      <p:sp>
        <p:nvSpPr>
          <p:cNvPr id="6" name="圆角矩形标注 5"/>
          <p:cNvSpPr/>
          <p:nvPr/>
        </p:nvSpPr>
        <p:spPr>
          <a:xfrm>
            <a:off x="831215" y="3733344"/>
            <a:ext cx="7482205" cy="510181"/>
          </a:xfrm>
          <a:prstGeom prst="wedgeRoundRectCallout">
            <a:avLst>
              <a:gd name="adj1" fmla="val -22112"/>
              <a:gd name="adj2" fmla="val -102932"/>
              <a:gd name="adj3" fmla="val 16667"/>
            </a:avLst>
          </a:prstGeom>
          <a:noFill/>
          <a:ln w="9525" cap="flat" cmpd="sng">
            <a:solidFill>
              <a:srgbClr val="0000FF"/>
            </a:solidFill>
            <a:prstDash val="solid"/>
            <a:miter/>
            <a:headEnd type="none" w="med" len="med"/>
            <a:tailEnd type="none" w="med" len="med"/>
          </a:ln>
        </p:spPr>
        <p:txBody>
          <a:bodyPr wrap="square" anchor="ctr" anchorCtr="0">
            <a:spAutoFit/>
          </a:bodyPr>
          <a:ls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001932"/>
                </a:solidFill>
                <a:effectLst/>
                <a:uLnTx/>
                <a:uFillTx/>
                <a:latin typeface="Times New Roman" panose="02020603050405020304" pitchFamily="18" charset="0"/>
                <a:ea typeface="宋体" panose="02010600030101010101" pitchFamily="2" charset="-122"/>
              </a:rPr>
              <a:t>       </a:t>
            </a:r>
            <a:r>
              <a:rPr kumimoji="0" lang="zh-CN" altLang="en-US" sz="2400" b="1" i="0" u="none" strike="noStrike" kern="1200" cap="none" spc="0" normalizeH="0" baseline="0" noProof="0" dirty="0">
                <a:ln>
                  <a:noFill/>
                </a:ln>
                <a:solidFill>
                  <a:srgbClr val="001932"/>
                </a:solidFill>
                <a:effectLst/>
                <a:uLnTx/>
                <a:uFillTx/>
                <a:latin typeface="Times New Roman" panose="02020603050405020304" pitchFamily="18" charset="0"/>
                <a:ea typeface="宋体" panose="02010600030101010101" pitchFamily="2" charset="-122"/>
              </a:rPr>
              <a:t>此时反馈信号与输入信号是</a:t>
            </a:r>
            <a:r>
              <a:rPr lang="zh-CN" altLang="en-US" b="1" noProof="0" dirty="0">
                <a:ln>
                  <a:noFill/>
                </a:ln>
                <a:solidFill>
                  <a:srgbClr val="0000FF"/>
                </a:solidFill>
                <a:effectLst/>
                <a:uLnTx/>
                <a:uFillTx/>
                <a:sym typeface="+mn-ea"/>
              </a:rPr>
              <a:t>电压</a:t>
            </a:r>
            <a:r>
              <a:rPr kumimoji="0" lang="zh-CN" altLang="en-US" sz="2400" b="1" i="0" u="none" strike="noStrike" kern="1200" cap="none" spc="0" normalizeH="0" baseline="0" noProof="0" dirty="0">
                <a:ln>
                  <a:noFill/>
                </a:ln>
                <a:solidFill>
                  <a:srgbClr val="001932"/>
                </a:solidFill>
                <a:effectLst/>
                <a:uLnTx/>
                <a:uFillTx/>
                <a:latin typeface="Times New Roman" panose="02020603050405020304" pitchFamily="18" charset="0"/>
                <a:ea typeface="宋体" panose="02010600030101010101" pitchFamily="2" charset="-122"/>
              </a:rPr>
              <a:t>相减的关系。</a:t>
            </a:r>
            <a:endParaRPr kumimoji="0" lang="zh-CN" altLang="en-US"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7" name="圆角矩形标注 6"/>
          <p:cNvSpPr/>
          <p:nvPr/>
        </p:nvSpPr>
        <p:spPr>
          <a:xfrm>
            <a:off x="831215" y="5584687"/>
            <a:ext cx="7628890" cy="510181"/>
          </a:xfrm>
          <a:prstGeom prst="wedgeRoundRectCallout">
            <a:avLst>
              <a:gd name="adj1" fmla="val -18586"/>
              <a:gd name="adj2" fmla="val -119175"/>
              <a:gd name="adj3" fmla="val 16667"/>
            </a:avLst>
          </a:prstGeom>
          <a:noFill/>
          <a:ln w="9525" cap="flat" cmpd="sng">
            <a:solidFill>
              <a:srgbClr val="FF0000"/>
            </a:solidFill>
            <a:prstDash val="solid"/>
            <a:miter/>
            <a:headEnd type="none" w="med" len="med"/>
            <a:tailEnd type="none" w="med" len="med"/>
          </a:ln>
        </p:spPr>
        <p:txBody>
          <a:bodyPr wrap="square" anchor="ctr" anchorCtr="0">
            <a:spAutoFit/>
          </a:bodyPr>
          <a:ls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001932"/>
                </a:solidFill>
                <a:effectLst/>
                <a:uLnTx/>
                <a:uFillTx/>
                <a:latin typeface="Times New Roman" panose="02020603050405020304" pitchFamily="18" charset="0"/>
                <a:ea typeface="宋体" panose="02010600030101010101" pitchFamily="2" charset="-122"/>
              </a:rPr>
              <a:t>        </a:t>
            </a:r>
            <a:r>
              <a:rPr kumimoji="0" lang="zh-CN" altLang="en-US" sz="2400" b="1" i="0" u="none" strike="noStrike" kern="1200" cap="none" spc="0" normalizeH="0" baseline="0" noProof="0" dirty="0">
                <a:ln>
                  <a:noFill/>
                </a:ln>
                <a:solidFill>
                  <a:srgbClr val="001932"/>
                </a:solidFill>
                <a:effectLst/>
                <a:uLnTx/>
                <a:uFillTx/>
                <a:latin typeface="Times New Roman" panose="02020603050405020304" pitchFamily="18" charset="0"/>
                <a:ea typeface="宋体" panose="02010600030101010101" pitchFamily="2" charset="-122"/>
              </a:rPr>
              <a:t>此时反馈信号与输入信号是</a:t>
            </a:r>
            <a:r>
              <a:rPr lang="zh-CN" altLang="en-US" b="1" noProof="0" dirty="0">
                <a:ln>
                  <a:noFill/>
                </a:ln>
                <a:solidFill>
                  <a:srgbClr val="FF0000"/>
                </a:solidFill>
                <a:effectLst/>
                <a:uLnTx/>
                <a:uFillTx/>
                <a:sym typeface="+mn-ea"/>
              </a:rPr>
              <a:t>电流</a:t>
            </a:r>
            <a:r>
              <a:rPr kumimoji="0" lang="zh-CN" altLang="en-US" sz="2400" b="1" i="0" u="none" strike="noStrike" kern="1200" cap="none" spc="0" normalizeH="0" baseline="0" noProof="0" dirty="0">
                <a:ln>
                  <a:noFill/>
                </a:ln>
                <a:solidFill>
                  <a:srgbClr val="001932"/>
                </a:solidFill>
                <a:effectLst/>
                <a:uLnTx/>
                <a:uFillTx/>
                <a:latin typeface="Times New Roman" panose="02020603050405020304" pitchFamily="18" charset="0"/>
                <a:ea typeface="宋体" panose="02010600030101010101" pitchFamily="2" charset="-122"/>
              </a:rPr>
              <a:t>相减的关系。</a:t>
            </a:r>
            <a:endParaRPr kumimoji="0" lang="zh-CN" altLang="en-US" sz="24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endParaRPr>
          </a:p>
        </p:txBody>
      </p:sp>
      <p:pic>
        <p:nvPicPr>
          <p:cNvPr id="13" name="对象 24597"/>
          <p:cNvPicPr/>
          <p:nvPr/>
        </p:nvPicPr>
        <p:blipFill>
          <a:blip r:embed="rId1"/>
          <a:stretch>
            <a:fillRect/>
          </a:stretch>
        </p:blipFill>
        <p:spPr>
          <a:xfrm>
            <a:off x="2339886" y="738189"/>
            <a:ext cx="4891087" cy="1847850"/>
          </a:xfrm>
          <a:prstGeom prst="rect">
            <a:avLst/>
          </a:prstGeom>
          <a:noFill/>
          <a:ln w="9525" cap="flat" cmpd="sng">
            <a:solidFill>
              <a:srgbClr val="009900"/>
            </a:solidFill>
            <a:prstDash val="solid"/>
            <a:miter/>
            <a:headEnd type="none" w="med" len="med"/>
            <a:tailEnd type="none" w="med" len="med"/>
          </a:ln>
        </p:spPr>
      </p:pic>
      <p:pic>
        <p:nvPicPr>
          <p:cNvPr id="8" name="图片 7"/>
          <p:cNvPicPr>
            <a:picLocks noChangeAspect="1"/>
          </p:cNvPicPr>
          <p:nvPr>
            <p:custDataLst>
              <p:tags r:id="rId2"/>
            </p:custDataLst>
          </p:nvPr>
        </p:nvPicPr>
        <p:blipFill>
          <a:blip r:embed="rId3"/>
          <a:stretch>
            <a:fillRect/>
          </a:stretch>
        </p:blipFill>
        <p:spPr>
          <a:xfrm>
            <a:off x="2848610" y="1782445"/>
            <a:ext cx="443230" cy="609600"/>
          </a:xfrm>
          <a:prstGeom prst="rect">
            <a:avLst/>
          </a:prstGeom>
        </p:spPr>
      </p:pic>
      <p:pic>
        <p:nvPicPr>
          <p:cNvPr id="11" name="图片 10"/>
          <p:cNvPicPr>
            <a:picLocks noChangeAspect="1"/>
          </p:cNvPicPr>
          <p:nvPr>
            <p:custDataLst>
              <p:tags r:id="rId4"/>
            </p:custDataLst>
          </p:nvPr>
        </p:nvPicPr>
        <p:blipFill>
          <a:blip r:embed="rId3"/>
          <a:stretch>
            <a:fillRect/>
          </a:stretch>
        </p:blipFill>
        <p:spPr>
          <a:xfrm>
            <a:off x="2344420" y="1403985"/>
            <a:ext cx="596900" cy="535305"/>
          </a:xfrm>
          <a:prstGeom prst="rect">
            <a:avLst/>
          </a:prstGeom>
        </p:spPr>
      </p:pic>
      <p:pic>
        <p:nvPicPr>
          <p:cNvPr id="12" name="图片 11"/>
          <p:cNvPicPr>
            <a:picLocks noChangeAspect="1"/>
          </p:cNvPicPr>
          <p:nvPr>
            <p:custDataLst>
              <p:tags r:id="rId5"/>
            </p:custDataLst>
          </p:nvPr>
        </p:nvPicPr>
        <p:blipFill>
          <a:blip r:embed="rId3"/>
          <a:stretch>
            <a:fillRect/>
          </a:stretch>
        </p:blipFill>
        <p:spPr>
          <a:xfrm>
            <a:off x="2844165" y="1246505"/>
            <a:ext cx="443230" cy="381000"/>
          </a:xfrm>
          <a:prstGeom prst="rect">
            <a:avLst/>
          </a:prstGeom>
        </p:spPr>
      </p:pic>
      <p:pic>
        <p:nvPicPr>
          <p:cNvPr id="16" name="图片 15"/>
          <p:cNvPicPr>
            <a:picLocks noChangeAspect="1"/>
          </p:cNvPicPr>
          <p:nvPr>
            <p:custDataLst>
              <p:tags r:id="rId6"/>
            </p:custDataLst>
          </p:nvPr>
        </p:nvPicPr>
        <p:blipFill>
          <a:blip r:embed="rId3"/>
          <a:stretch>
            <a:fillRect/>
          </a:stretch>
        </p:blipFill>
        <p:spPr>
          <a:xfrm>
            <a:off x="5076190" y="1979295"/>
            <a:ext cx="596900" cy="535305"/>
          </a:xfrm>
          <a:prstGeom prst="rect">
            <a:avLst/>
          </a:prstGeom>
        </p:spPr>
      </p:pic>
      <p:pic>
        <p:nvPicPr>
          <p:cNvPr id="17" name="图片 16"/>
          <p:cNvPicPr>
            <a:picLocks noChangeAspect="1"/>
          </p:cNvPicPr>
          <p:nvPr>
            <p:custDataLst>
              <p:tags r:id="rId7"/>
            </p:custDataLst>
          </p:nvPr>
        </p:nvPicPr>
        <p:blipFill>
          <a:blip r:embed="rId3"/>
          <a:stretch>
            <a:fillRect/>
          </a:stretch>
        </p:blipFill>
        <p:spPr>
          <a:xfrm>
            <a:off x="5458460" y="1751330"/>
            <a:ext cx="348615" cy="381000"/>
          </a:xfrm>
          <a:prstGeom prst="rect">
            <a:avLst/>
          </a:prstGeom>
        </p:spPr>
      </p:pic>
      <p:pic>
        <p:nvPicPr>
          <p:cNvPr id="18" name="图片 17"/>
          <p:cNvPicPr>
            <a:picLocks noChangeAspect="1"/>
          </p:cNvPicPr>
          <p:nvPr>
            <p:custDataLst>
              <p:tags r:id="rId8"/>
            </p:custDataLst>
          </p:nvPr>
        </p:nvPicPr>
        <p:blipFill>
          <a:blip r:embed="rId3"/>
          <a:stretch>
            <a:fillRect/>
          </a:stretch>
        </p:blipFill>
        <p:spPr>
          <a:xfrm>
            <a:off x="4932045" y="935355"/>
            <a:ext cx="443230" cy="609600"/>
          </a:xfrm>
          <a:prstGeom prst="rect">
            <a:avLst/>
          </a:prstGeom>
        </p:spPr>
      </p:pic>
      <p:pic>
        <p:nvPicPr>
          <p:cNvPr id="19" name="图片 18"/>
          <p:cNvPicPr>
            <a:picLocks noChangeAspect="1"/>
          </p:cNvPicPr>
          <p:nvPr/>
        </p:nvPicPr>
        <p:blipFill>
          <a:blip r:embed="rId9"/>
          <a:stretch>
            <a:fillRect/>
          </a:stretch>
        </p:blipFill>
        <p:spPr>
          <a:xfrm>
            <a:off x="2844165" y="1844675"/>
            <a:ext cx="340042" cy="633413"/>
          </a:xfrm>
          <a:prstGeom prst="rect">
            <a:avLst/>
          </a:prstGeom>
        </p:spPr>
      </p:pic>
      <p:pic>
        <p:nvPicPr>
          <p:cNvPr id="20" name="图片 19"/>
          <p:cNvPicPr>
            <a:picLocks noChangeAspect="1"/>
          </p:cNvPicPr>
          <p:nvPr>
            <p:custDataLst>
              <p:tags r:id="rId10"/>
            </p:custDataLst>
          </p:nvPr>
        </p:nvPicPr>
        <p:blipFill>
          <a:blip r:embed="rId9"/>
          <a:stretch>
            <a:fillRect/>
          </a:stretch>
        </p:blipFill>
        <p:spPr>
          <a:xfrm>
            <a:off x="4984115" y="836930"/>
            <a:ext cx="340042" cy="633413"/>
          </a:xfrm>
          <a:prstGeom prst="rect">
            <a:avLst/>
          </a:prstGeom>
        </p:spPr>
      </p:pic>
      <p:sp>
        <p:nvSpPr>
          <p:cNvPr id="21" name="文本占位符 24578"/>
          <p:cNvSpPr>
            <a:spLocks noGrp="1"/>
          </p:cNvSpPr>
          <p:nvPr/>
        </p:nvSpPr>
        <p:spPr>
          <a:xfrm>
            <a:off x="549275" y="2514600"/>
            <a:ext cx="7696200" cy="994410"/>
          </a:xfrm>
          <a:prstGeom prst="rect">
            <a:avLst/>
          </a:prstGeom>
          <a:noFill/>
          <a:ln w="9525">
            <a:noFill/>
          </a:ln>
        </p:spPr>
        <p:txBody>
          <a:bodyPr vert="horz"/>
          <a:lstStyle>
            <a:lvl1pPr marL="342900" lvl="0" indent="-342900" algn="l" defTabSz="914400" rtl="0" eaLnBrk="1" fontAlgn="base" latinLnBrk="0" hangingPunct="1">
              <a:lnSpc>
                <a:spcPct val="100000"/>
              </a:lnSpc>
              <a:spcBef>
                <a:spcPct val="20000"/>
              </a:spcBef>
              <a:spcAft>
                <a:spcPct val="0"/>
              </a:spcAft>
              <a:buClr>
                <a:schemeClr val="accent1"/>
              </a:buClr>
              <a:buSzPct val="75000"/>
              <a:buFont typeface="Monotype Sorts" pitchFamily="2" charset="2"/>
              <a:buNone/>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Tx/>
              <a:buFontTx/>
              <a:buNone/>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SzTx/>
              <a:buFontTx/>
              <a:buNone/>
              <a:defRPr sz="2400" b="0" i="0" u="none" kern="1200" baseline="0">
                <a:solidFill>
                  <a:schemeClr val="tx1"/>
                </a:solidFill>
                <a:effectLst>
                  <a:outerShdw blurRad="38100" dist="38100" dir="2700000">
                    <a:srgbClr val="000000"/>
                  </a:outerShdw>
                </a:effectLst>
                <a:latin typeface="+mn-lt"/>
                <a:ea typeface="+mn-ea"/>
                <a:cs typeface="+mn-cs"/>
              </a:defRPr>
            </a:lvl3pPr>
            <a:lvl4pPr marL="1562100" lvl="3" indent="-228600" algn="l" defTabSz="914400" rtl="0" eaLnBrk="1" fontAlgn="base" latinLnBrk="0" hangingPunct="1">
              <a:lnSpc>
                <a:spcPct val="100000"/>
              </a:lnSpc>
              <a:spcBef>
                <a:spcPct val="20000"/>
              </a:spcBef>
              <a:spcAft>
                <a:spcPct val="0"/>
              </a:spcAft>
              <a:buSzTx/>
              <a:buFontTx/>
              <a:buNone/>
              <a:defRPr sz="2000" b="0" i="0" u="none" kern="1200" baseline="0">
                <a:solidFill>
                  <a:schemeClr val="tx1"/>
                </a:solidFill>
                <a:effectLst>
                  <a:outerShdw blurRad="38100" dist="38100" dir="2700000">
                    <a:srgbClr val="000000"/>
                  </a:outerShdw>
                </a:effectLst>
                <a:latin typeface="+mn-lt"/>
                <a:ea typeface="+mn-ea"/>
                <a:cs typeface="+mn-cs"/>
              </a:defRPr>
            </a:lvl4pPr>
            <a:lvl5pPr marL="1981200" lvl="4" indent="-228600" algn="l" defTabSz="914400" rtl="0" eaLnBrk="1" fontAlgn="base" latinLnBrk="0" hangingPunct="1">
              <a:lnSpc>
                <a:spcPct val="100000"/>
              </a:lnSpc>
              <a:spcBef>
                <a:spcPct val="20000"/>
              </a:spcBef>
              <a:spcAft>
                <a:spcPct val="0"/>
              </a:spcAft>
              <a:buSzTx/>
              <a:buFontTx/>
              <a:buNone/>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SzTx/>
              <a:buFontTx/>
              <a:buNone/>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SzTx/>
              <a:buFontTx/>
              <a:buNone/>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SzTx/>
              <a:buFontTx/>
              <a:buNone/>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SzTx/>
              <a:buFontTx/>
              <a:buNone/>
              <a:defRPr sz="2000" b="0" i="0" u="none" kern="1200" baseline="0">
                <a:solidFill>
                  <a:schemeClr val="tx1"/>
                </a:solidFill>
                <a:effectLst>
                  <a:outerShdw blurRad="38100" dist="38100" dir="2700000">
                    <a:srgbClr val="000000"/>
                  </a:outerShdw>
                </a:effectLst>
                <a:latin typeface="+mn-lt"/>
                <a:ea typeface="+mn-ea"/>
                <a:cs typeface="+mn-cs"/>
              </a:defRPr>
            </a:lvl9pPr>
          </a:lstStyle>
          <a:p>
            <a:pPr marL="342900" marR="0" lvl="0" indent="-342900" algn="l" defTabSz="914400" rtl="0" eaLnBrk="1" fontAlgn="base" latinLnBrk="0" hangingPunct="1">
              <a:lnSpc>
                <a:spcPct val="110000"/>
              </a:lnSpc>
              <a:spcBef>
                <a:spcPct val="20000"/>
              </a:spcBef>
              <a:spcAft>
                <a:spcPct val="0"/>
              </a:spcAft>
              <a:buClr>
                <a:srgbClr val="99FFCC"/>
              </a:buClr>
              <a:buSzPct val="75000"/>
              <a:buFont typeface="Monotype Sorts" pitchFamily="2" charset="2"/>
              <a:buNone/>
              <a:defRPr/>
            </a:pPr>
            <a:r>
              <a:rPr kumimoji="0" lang="en-US" altLang="zh-CN"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rPr>
              <a:t>       </a:t>
            </a:r>
            <a:r>
              <a:rPr kumimoji="0" lang="zh-CN" altLang="en-US" sz="2400" b="1" i="0" u="none" strike="noStrike" kern="1200" cap="none" spc="0" normalizeH="0" baseline="0" noProof="0" dirty="0">
                <a:ln>
                  <a:noFill/>
                </a:ln>
                <a:solidFill>
                  <a:srgbClr val="001932"/>
                </a:solidFill>
                <a:effectLst/>
                <a:uLnTx/>
                <a:uFillTx/>
                <a:latin typeface="Times New Roman" panose="02020603050405020304" pitchFamily="18" charset="0"/>
                <a:ea typeface="宋体" panose="02010600030101010101" pitchFamily="2" charset="-122"/>
              </a:rPr>
              <a:t>反馈信号与输入信号加在放大电路输入回路的两个端子，则为</a:t>
            </a:r>
            <a:r>
              <a:rPr kumimoji="0"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串联反馈</a:t>
            </a:r>
            <a:r>
              <a:rPr kumimoji="0" lang="zh-CN" altLang="en-US" sz="2400" b="1" i="0" u="none" strike="noStrike" kern="1200" cap="none" spc="0" normalizeH="0" baseline="0" noProof="0" dirty="0">
                <a:ln>
                  <a:noFill/>
                </a:ln>
                <a:solidFill>
                  <a:srgbClr val="001932"/>
                </a:solidFill>
                <a:effectLst/>
                <a:uLnTx/>
                <a:uFillTx/>
                <a:latin typeface="Times New Roman" panose="02020603050405020304" pitchFamily="18" charset="0"/>
                <a:ea typeface="宋体" panose="02010600030101010101" pitchFamily="2" charset="-122"/>
              </a:rPr>
              <a:t>。</a:t>
            </a:r>
            <a:endParaRPr kumimoji="0" lang="zh-CN" altLang="en-US" sz="2400" b="1" i="0" u="none" strike="noStrike" kern="1200" cap="none" spc="0" normalizeH="0" baseline="0" noProof="0" dirty="0">
              <a:ln>
                <a:noFill/>
              </a:ln>
              <a:solidFill>
                <a:srgbClr val="001932"/>
              </a:solidFill>
              <a:effectLst/>
              <a:uLnTx/>
              <a:uFillTx/>
              <a:latin typeface="Times New Roman" panose="02020603050405020304" pitchFamily="18" charset="0"/>
              <a:ea typeface="宋体" panose="02010600030101010101" pitchFamily="2" charset="-122"/>
            </a:endParaRPr>
          </a:p>
        </p:txBody>
      </p:sp>
      <p:grpSp>
        <p:nvGrpSpPr>
          <p:cNvPr id="24" name="组合 23"/>
          <p:cNvGrpSpPr/>
          <p:nvPr/>
        </p:nvGrpSpPr>
        <p:grpSpPr>
          <a:xfrm>
            <a:off x="2339975" y="1229360"/>
            <a:ext cx="575945" cy="750094"/>
            <a:chOff x="12757" y="1540"/>
            <a:chExt cx="907" cy="1181"/>
          </a:xfrm>
        </p:grpSpPr>
        <p:pic>
          <p:nvPicPr>
            <p:cNvPr id="22" name="图片 21"/>
            <p:cNvPicPr>
              <a:picLocks noChangeAspect="1"/>
            </p:cNvPicPr>
            <p:nvPr>
              <p:custDataLst>
                <p:tags r:id="rId11"/>
              </p:custDataLst>
            </p:nvPr>
          </p:nvPicPr>
          <p:blipFill>
            <a:blip r:embed="rId12"/>
            <a:stretch>
              <a:fillRect/>
            </a:stretch>
          </p:blipFill>
          <p:spPr>
            <a:xfrm>
              <a:off x="12757" y="1771"/>
              <a:ext cx="882" cy="950"/>
            </a:xfrm>
            <a:prstGeom prst="rect">
              <a:avLst/>
            </a:prstGeom>
          </p:spPr>
        </p:pic>
        <p:cxnSp>
          <p:nvCxnSpPr>
            <p:cNvPr id="23" name="直接连接符 22"/>
            <p:cNvCxnSpPr/>
            <p:nvPr/>
          </p:nvCxnSpPr>
          <p:spPr>
            <a:xfrm flipH="1">
              <a:off x="13664" y="1540"/>
              <a:ext cx="0" cy="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5113020" y="1728470"/>
            <a:ext cx="560070" cy="749935"/>
            <a:chOff x="12870" y="1540"/>
            <a:chExt cx="882" cy="1181"/>
          </a:xfrm>
        </p:grpSpPr>
        <p:pic>
          <p:nvPicPr>
            <p:cNvPr id="26" name="图片 25"/>
            <p:cNvPicPr>
              <a:picLocks noChangeAspect="1"/>
            </p:cNvPicPr>
            <p:nvPr>
              <p:custDataLst>
                <p:tags r:id="rId13"/>
              </p:custDataLst>
            </p:nvPr>
          </p:nvPicPr>
          <p:blipFill>
            <a:blip r:embed="rId12"/>
            <a:stretch>
              <a:fillRect/>
            </a:stretch>
          </p:blipFill>
          <p:spPr>
            <a:xfrm>
              <a:off x="12870" y="1771"/>
              <a:ext cx="882" cy="950"/>
            </a:xfrm>
            <a:prstGeom prst="rect">
              <a:avLst/>
            </a:prstGeom>
          </p:spPr>
        </p:pic>
        <p:cxnSp>
          <p:nvCxnSpPr>
            <p:cNvPr id="27" name="直接连接符 26"/>
            <p:cNvCxnSpPr/>
            <p:nvPr>
              <p:custDataLst>
                <p:tags r:id="rId14"/>
              </p:custDataLst>
            </p:nvPr>
          </p:nvCxnSpPr>
          <p:spPr>
            <a:xfrm flipH="1">
              <a:off x="13664" y="1540"/>
              <a:ext cx="0" cy="4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horizont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linds(horizontal)">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linds(horizontal)">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8" name="文本框 24592"/>
          <p:cNvSpPr txBox="1"/>
          <p:nvPr/>
        </p:nvSpPr>
        <p:spPr>
          <a:xfrm>
            <a:off x="683260" y="1046163"/>
            <a:ext cx="7868920" cy="1529715"/>
          </a:xfrm>
          <a:prstGeom prst="rect">
            <a:avLst/>
          </a:prstGeom>
          <a:noFill/>
          <a:ln w="9525">
            <a:noFill/>
          </a:ln>
        </p:spPr>
        <p:txBody>
          <a:bodyPr wrap="square" anchor="ctr" anchorCtr="0">
            <a:spAutoFit/>
          </a:bodyPr>
          <a:ls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pPr algn="just">
              <a:lnSpc>
                <a:spcPct val="130000"/>
              </a:lnSpc>
            </a:pPr>
            <a:r>
              <a:rPr lang="en-US" altLang="zh-CN" dirty="0">
                <a:solidFill>
                  <a:srgbClr val="0066FF"/>
                </a:solidFill>
                <a:latin typeface="Times New Roman" panose="02020603050405020304" pitchFamily="18" charset="0"/>
                <a:ea typeface="宋体" panose="02010600030101010101" pitchFamily="2" charset="-122"/>
              </a:rPr>
              <a:t>        </a:t>
            </a:r>
            <a:r>
              <a:rPr lang="zh-CN" altLang="en-US" b="1" dirty="0">
                <a:solidFill>
                  <a:schemeClr val="tx1"/>
                </a:solidFill>
                <a:latin typeface="Times New Roman" panose="02020603050405020304" pitchFamily="18" charset="0"/>
                <a:ea typeface="宋体" panose="02010600030101010101" pitchFamily="2" charset="-122"/>
              </a:rPr>
              <a:t>对于三极管来说，反馈信号与输入信号</a:t>
            </a:r>
            <a:r>
              <a:rPr lang="zh-CN" altLang="en-US" b="1" dirty="0">
                <a:sym typeface="+mn-ea"/>
              </a:rPr>
              <a:t>一个加在基极一个加在发射极则为</a:t>
            </a:r>
            <a:r>
              <a:rPr lang="zh-CN" altLang="en-US" b="1" dirty="0">
                <a:solidFill>
                  <a:srgbClr val="0000FF"/>
                </a:solidFill>
                <a:sym typeface="+mn-ea"/>
              </a:rPr>
              <a:t>串联反馈</a:t>
            </a:r>
            <a:r>
              <a:rPr lang="zh-CN" altLang="en-US" b="1" dirty="0">
                <a:sym typeface="+mn-ea"/>
              </a:rPr>
              <a:t>；</a:t>
            </a:r>
            <a:r>
              <a:rPr lang="zh-CN" altLang="en-US" b="1" dirty="0">
                <a:solidFill>
                  <a:schemeClr val="tx1"/>
                </a:solidFill>
                <a:latin typeface="Times New Roman" panose="02020603050405020304" pitchFamily="18" charset="0"/>
                <a:ea typeface="宋体" panose="02010600030101010101" pitchFamily="2" charset="-122"/>
              </a:rPr>
              <a:t>同时加在输入三极管的基极或发射极，则为</a:t>
            </a:r>
            <a:r>
              <a:rPr lang="zh-CN" altLang="en-US" b="1" dirty="0">
                <a:solidFill>
                  <a:srgbClr val="FF0000"/>
                </a:solidFill>
                <a:latin typeface="Times New Roman" panose="02020603050405020304" pitchFamily="18" charset="0"/>
                <a:ea typeface="宋体" panose="02010600030101010101" pitchFamily="2" charset="-122"/>
              </a:rPr>
              <a:t>并联反馈</a:t>
            </a:r>
            <a:r>
              <a:rPr lang="zh-CN" altLang="en-US" b="1" dirty="0">
                <a:solidFill>
                  <a:schemeClr val="tx1"/>
                </a:solidFill>
                <a:latin typeface="Times New Roman" panose="02020603050405020304" pitchFamily="18" charset="0"/>
                <a:ea typeface="宋体" panose="02010600030101010101" pitchFamily="2" charset="-122"/>
              </a:rPr>
              <a:t>。</a:t>
            </a:r>
            <a:endParaRPr lang="zh-CN" altLang="en-US" b="1" dirty="0">
              <a:solidFill>
                <a:schemeClr val="tx1"/>
              </a:solidFill>
              <a:latin typeface="Times New Roman" panose="02020603050405020304" pitchFamily="18" charset="0"/>
              <a:ea typeface="宋体" panose="02010600030101010101" pitchFamily="2" charset="-122"/>
            </a:endParaRPr>
          </a:p>
        </p:txBody>
      </p:sp>
      <p:pic>
        <p:nvPicPr>
          <p:cNvPr id="12" name="对象 24594"/>
          <p:cNvPicPr/>
          <p:nvPr/>
        </p:nvPicPr>
        <p:blipFill>
          <a:blip r:embed="rId1"/>
          <a:stretch>
            <a:fillRect/>
          </a:stretch>
        </p:blipFill>
        <p:spPr>
          <a:xfrm>
            <a:off x="3131711" y="2924567"/>
            <a:ext cx="2360340" cy="2210544"/>
          </a:xfrm>
          <a:prstGeom prst="rect">
            <a:avLst/>
          </a:prstGeom>
          <a:noFill/>
          <a:ln w="9525" cap="flat" cmpd="sng">
            <a:solidFill>
              <a:srgbClr val="009900"/>
            </a:solidFill>
            <a:prstDash val="solid"/>
            <a:miter/>
            <a:headEnd type="none" w="med" len="med"/>
            <a:tailEnd type="none" w="med" len="med"/>
          </a:ln>
        </p:spPr>
      </p:pic>
      <p:pic>
        <p:nvPicPr>
          <p:cNvPr id="2" name="图片 1"/>
          <p:cNvPicPr>
            <a:picLocks noChangeAspect="1"/>
          </p:cNvPicPr>
          <p:nvPr>
            <p:custDataLst>
              <p:tags r:id="rId2"/>
            </p:custDataLst>
          </p:nvPr>
        </p:nvPicPr>
        <p:blipFill>
          <a:blip r:embed="rId3"/>
          <a:stretch>
            <a:fillRect/>
          </a:stretch>
        </p:blipFill>
        <p:spPr>
          <a:xfrm>
            <a:off x="5220335" y="4004945"/>
            <a:ext cx="138430" cy="19558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3540760" y="3969385"/>
            <a:ext cx="711200" cy="1132840"/>
          </a:xfrm>
          <a:prstGeom prst="rect">
            <a:avLst/>
          </a:prstGeom>
        </p:spPr>
      </p:pic>
      <p:pic>
        <p:nvPicPr>
          <p:cNvPr id="7" name="图片 6"/>
          <p:cNvPicPr>
            <a:picLocks noChangeAspect="1"/>
          </p:cNvPicPr>
          <p:nvPr>
            <p:custDataLst>
              <p:tags r:id="rId6"/>
            </p:custDataLst>
          </p:nvPr>
        </p:nvPicPr>
        <p:blipFill>
          <a:blip r:embed="rId5"/>
          <a:stretch>
            <a:fillRect/>
          </a:stretch>
        </p:blipFill>
        <p:spPr>
          <a:xfrm>
            <a:off x="4930775" y="4076700"/>
            <a:ext cx="419100" cy="1003300"/>
          </a:xfrm>
          <a:prstGeom prst="rect">
            <a:avLst/>
          </a:prstGeom>
        </p:spPr>
      </p:pic>
      <p:pic>
        <p:nvPicPr>
          <p:cNvPr id="9" name="图片 8"/>
          <p:cNvPicPr>
            <a:picLocks noChangeAspect="1"/>
          </p:cNvPicPr>
          <p:nvPr>
            <p:custDataLst>
              <p:tags r:id="rId7"/>
            </p:custDataLst>
          </p:nvPr>
        </p:nvPicPr>
        <p:blipFill>
          <a:blip r:embed="rId5"/>
          <a:stretch>
            <a:fillRect/>
          </a:stretch>
        </p:blipFill>
        <p:spPr>
          <a:xfrm>
            <a:off x="4859655" y="4755515"/>
            <a:ext cx="419100" cy="324485"/>
          </a:xfrm>
          <a:prstGeom prst="rect">
            <a:avLst/>
          </a:prstGeom>
        </p:spPr>
      </p:pic>
      <p:pic>
        <p:nvPicPr>
          <p:cNvPr id="3" name="图片 2"/>
          <p:cNvPicPr>
            <a:picLocks noChangeAspect="1"/>
          </p:cNvPicPr>
          <p:nvPr/>
        </p:nvPicPr>
        <p:blipFill>
          <a:blip r:embed="rId8"/>
          <a:stretch>
            <a:fillRect/>
          </a:stretch>
        </p:blipFill>
        <p:spPr>
          <a:xfrm>
            <a:off x="3707765" y="3969385"/>
            <a:ext cx="514350" cy="1071880"/>
          </a:xfrm>
          <a:prstGeom prst="rect">
            <a:avLst/>
          </a:prstGeom>
        </p:spPr>
      </p:pic>
      <p:pic>
        <p:nvPicPr>
          <p:cNvPr id="5" name="图片 4"/>
          <p:cNvPicPr>
            <a:picLocks noChangeAspect="1"/>
          </p:cNvPicPr>
          <p:nvPr/>
        </p:nvPicPr>
        <p:blipFill>
          <a:blip r:embed="rId9"/>
          <a:stretch>
            <a:fillRect/>
          </a:stretch>
        </p:blipFill>
        <p:spPr>
          <a:xfrm>
            <a:off x="4932045" y="4076700"/>
            <a:ext cx="447675" cy="852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38913"/>
          <p:cNvSpPr>
            <a:spLocks noGrp="1"/>
          </p:cNvSpPr>
          <p:nvPr>
            <p:ph type="title"/>
          </p:nvPr>
        </p:nvSpPr>
        <p:spPr>
          <a:xfrm>
            <a:off x="323850" y="621348"/>
            <a:ext cx="6054725" cy="793750"/>
          </a:xfrm>
        </p:spPr>
        <p:txBody>
          <a:bodyPr anchor="ctr" anchorCtr="0"/>
          <a:p>
            <a:pPr algn="l">
              <a:lnSpc>
                <a:spcPct val="130000"/>
              </a:lnSpc>
              <a:buClrTx/>
              <a:buSzTx/>
              <a:buFontTx/>
            </a:pPr>
            <a:r>
              <a:rPr kumimoji="1" lang="zh-CN" altLang="en-US" sz="2800" u="sng" dirty="0" smtClean="0">
                <a:solidFill>
                  <a:srgbClr val="0000FF"/>
                </a:solidFill>
                <a:latin typeface="黑体" panose="02010609060101010101" pitchFamily="2" charset="-122"/>
                <a:ea typeface="黑体" panose="02010609060101010101" pitchFamily="2" charset="-122"/>
                <a:cs typeface="+mn-cs"/>
              </a:rPr>
              <a:t>串联反馈和并联反馈的判断</a:t>
            </a:r>
            <a:endParaRPr kumimoji="1" lang="zh-CN" altLang="en-US" sz="2800" u="sng" dirty="0" smtClean="0">
              <a:solidFill>
                <a:srgbClr val="0000FF"/>
              </a:solidFill>
              <a:latin typeface="黑体" panose="02010609060101010101" pitchFamily="2" charset="-122"/>
              <a:ea typeface="黑体" panose="02010609060101010101" pitchFamily="2" charset="-122"/>
              <a:cs typeface="+mn-cs"/>
            </a:endParaRPr>
          </a:p>
        </p:txBody>
      </p:sp>
      <p:graphicFrame>
        <p:nvGraphicFramePr>
          <p:cNvPr id="38915" name="对象 38914"/>
          <p:cNvGraphicFramePr/>
          <p:nvPr/>
        </p:nvGraphicFramePr>
        <p:xfrm>
          <a:off x="754063" y="2349500"/>
          <a:ext cx="3733800" cy="2271713"/>
        </p:xfrm>
        <a:graphic>
          <a:graphicData uri="http://schemas.openxmlformats.org/presentationml/2006/ole">
            <mc:AlternateContent xmlns:mc="http://schemas.openxmlformats.org/markup-compatibility/2006">
              <mc:Choice xmlns:v="urn:schemas-microsoft-com:vml" Requires="v">
                <p:oleObj spid="_x0000_s3298" name="" r:id="rId1" imgW="26803350" imgH="6724650" progId="MSPhotoEd.3">
                  <p:embed/>
                </p:oleObj>
              </mc:Choice>
              <mc:Fallback>
                <p:oleObj name="" r:id="rId1" imgW="26803350" imgH="6724650" progId="MSPhotoEd.3">
                  <p:embed/>
                  <p:pic>
                    <p:nvPicPr>
                      <p:cNvPr id="0" name="图片 3297"/>
                      <p:cNvPicPr/>
                      <p:nvPr/>
                    </p:nvPicPr>
                    <p:blipFill>
                      <a:blip r:embed="rId2"/>
                      <a:srcRect l="32500" r="32500" b="15057"/>
                      <a:stretch>
                        <a:fillRect/>
                      </a:stretch>
                    </p:blipFill>
                    <p:spPr>
                      <a:xfrm>
                        <a:off x="754063" y="2349500"/>
                        <a:ext cx="3733800" cy="2271713"/>
                      </a:xfrm>
                      <a:prstGeom prst="rect">
                        <a:avLst/>
                      </a:prstGeom>
                      <a:noFill/>
                      <a:ln w="38100">
                        <a:noFill/>
                        <a:miter/>
                      </a:ln>
                    </p:spPr>
                  </p:pic>
                </p:oleObj>
              </mc:Fallback>
            </mc:AlternateContent>
          </a:graphicData>
        </a:graphic>
      </p:graphicFrame>
      <p:graphicFrame>
        <p:nvGraphicFramePr>
          <p:cNvPr id="38916" name="对象 38915"/>
          <p:cNvGraphicFramePr/>
          <p:nvPr/>
        </p:nvGraphicFramePr>
        <p:xfrm>
          <a:off x="4716463" y="2349500"/>
          <a:ext cx="3200400" cy="2332038"/>
        </p:xfrm>
        <a:graphic>
          <a:graphicData uri="http://schemas.openxmlformats.org/presentationml/2006/ole">
            <mc:AlternateContent xmlns:mc="http://schemas.openxmlformats.org/markup-compatibility/2006">
              <mc:Choice xmlns:v="urn:schemas-microsoft-com:vml" Requires="v">
                <p:oleObj spid="_x0000_s3299" name="" r:id="rId3" imgW="9058275" imgH="6600825" progId="MSPhotoEd.3">
                  <p:embed/>
                </p:oleObj>
              </mc:Choice>
              <mc:Fallback>
                <p:oleObj name="" r:id="rId3" imgW="9058275" imgH="6600825" progId="MSPhotoEd.3">
                  <p:embed/>
                  <p:pic>
                    <p:nvPicPr>
                      <p:cNvPr id="0" name="图片 3298"/>
                      <p:cNvPicPr/>
                      <p:nvPr/>
                    </p:nvPicPr>
                    <p:blipFill>
                      <a:blip r:embed="rId4"/>
                      <a:stretch>
                        <a:fillRect/>
                      </a:stretch>
                    </p:blipFill>
                    <p:spPr>
                      <a:xfrm>
                        <a:off x="4716463" y="2349500"/>
                        <a:ext cx="3200400" cy="2332038"/>
                      </a:xfrm>
                      <a:prstGeom prst="rect">
                        <a:avLst/>
                      </a:prstGeom>
                      <a:noFill/>
                      <a:ln w="38100">
                        <a:noFill/>
                        <a:miter/>
                      </a:ln>
                    </p:spPr>
                  </p:pic>
                </p:oleObj>
              </mc:Fallback>
            </mc:AlternateContent>
          </a:graphicData>
        </a:graphic>
      </p:graphicFrame>
      <p:graphicFrame>
        <p:nvGraphicFramePr>
          <p:cNvPr id="38917" name="对象 38916"/>
          <p:cNvGraphicFramePr/>
          <p:nvPr/>
        </p:nvGraphicFramePr>
        <p:xfrm>
          <a:off x="2125663" y="4711700"/>
          <a:ext cx="1295400" cy="457200"/>
        </p:xfrm>
        <a:graphic>
          <a:graphicData uri="http://schemas.openxmlformats.org/presentationml/2006/ole">
            <mc:AlternateContent xmlns:mc="http://schemas.openxmlformats.org/markup-compatibility/2006">
              <mc:Choice xmlns:v="urn:schemas-microsoft-com:vml" Requires="v">
                <p:oleObj spid="_x0000_s3301" name="" r:id="rId5" imgW="647700" imgH="228600" progId="Equation.3">
                  <p:embed/>
                </p:oleObj>
              </mc:Choice>
              <mc:Fallback>
                <p:oleObj name="" r:id="rId5" imgW="647700" imgH="228600" progId="Equation.3">
                  <p:embed/>
                  <p:pic>
                    <p:nvPicPr>
                      <p:cNvPr id="0" name="图片 3300"/>
                      <p:cNvPicPr/>
                      <p:nvPr/>
                    </p:nvPicPr>
                    <p:blipFill>
                      <a:blip r:embed="rId6"/>
                      <a:stretch>
                        <a:fillRect/>
                      </a:stretch>
                    </p:blipFill>
                    <p:spPr>
                      <a:xfrm>
                        <a:off x="2125663" y="4711700"/>
                        <a:ext cx="1295400" cy="457200"/>
                      </a:xfrm>
                      <a:prstGeom prst="rect">
                        <a:avLst/>
                      </a:prstGeom>
                      <a:solidFill>
                        <a:srgbClr val="FFFFCC"/>
                      </a:solid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38918" name="对象 38917"/>
          <p:cNvGraphicFramePr/>
          <p:nvPr/>
        </p:nvGraphicFramePr>
        <p:xfrm>
          <a:off x="5554663" y="4711700"/>
          <a:ext cx="1600200" cy="450850"/>
        </p:xfrm>
        <a:graphic>
          <a:graphicData uri="http://schemas.openxmlformats.org/presentationml/2006/ole">
            <mc:AlternateContent xmlns:mc="http://schemas.openxmlformats.org/markup-compatibility/2006">
              <mc:Choice xmlns:v="urn:schemas-microsoft-com:vml" Requires="v">
                <p:oleObj spid="_x0000_s3296" name="" r:id="rId7" imgW="760730" imgH="215900" progId="Equation.3">
                  <p:embed/>
                </p:oleObj>
              </mc:Choice>
              <mc:Fallback>
                <p:oleObj name="" r:id="rId7" imgW="760730" imgH="215900" progId="Equation.3">
                  <p:embed/>
                  <p:pic>
                    <p:nvPicPr>
                      <p:cNvPr id="0" name="图片 3295"/>
                      <p:cNvPicPr/>
                      <p:nvPr/>
                    </p:nvPicPr>
                    <p:blipFill>
                      <a:blip r:embed="rId8"/>
                      <a:stretch>
                        <a:fillRect/>
                      </a:stretch>
                    </p:blipFill>
                    <p:spPr>
                      <a:xfrm>
                        <a:off x="5554663" y="4711700"/>
                        <a:ext cx="1600200" cy="450850"/>
                      </a:xfrm>
                      <a:prstGeom prst="rect">
                        <a:avLst/>
                      </a:prstGeom>
                      <a:solidFill>
                        <a:srgbClr val="FFFFCC"/>
                      </a:solidFill>
                      <a:ln w="9525" cap="flat" cmpd="sng">
                        <a:solidFill>
                          <a:srgbClr val="FF0000"/>
                        </a:solidFill>
                        <a:prstDash val="solid"/>
                        <a:miter/>
                        <a:headEnd type="none" w="med" len="med"/>
                        <a:tailEnd type="none" w="med" len="med"/>
                      </a:ln>
                    </p:spPr>
                  </p:pic>
                </p:oleObj>
              </mc:Fallback>
            </mc:AlternateContent>
          </a:graphicData>
        </a:graphic>
      </p:graphicFrame>
      <p:sp>
        <p:nvSpPr>
          <p:cNvPr id="38919" name="文本框 38918"/>
          <p:cNvSpPr txBox="1"/>
          <p:nvPr/>
        </p:nvSpPr>
        <p:spPr>
          <a:xfrm>
            <a:off x="1154430" y="1354455"/>
            <a:ext cx="5154930" cy="829945"/>
          </a:xfrm>
          <a:prstGeom prst="rect">
            <a:avLst/>
          </a:prstGeom>
          <a:noFill/>
          <a:ln w="9525">
            <a:noFill/>
          </a:ln>
        </p:spPr>
        <p:txBody>
          <a:bodyPr wrap="square">
            <a:spAutoFit/>
          </a:bodyPr>
          <a:p>
            <a:pPr>
              <a:lnSpc>
                <a:spcPct val="100000"/>
              </a:lnSpc>
              <a:spcBef>
                <a:spcPts val="0"/>
              </a:spcBef>
              <a:spcAft>
                <a:spcPts val="0"/>
              </a:spcAft>
            </a:pPr>
            <a:r>
              <a:rPr lang="zh-CN" altLang="en-US" sz="2400" b="1" noProof="0" dirty="0">
                <a:ln>
                  <a:noFill/>
                </a:ln>
                <a:solidFill>
                  <a:srgbClr val="0000FF"/>
                </a:solidFill>
                <a:effectLst/>
                <a:uLnTx/>
                <a:uFillTx/>
                <a:latin typeface="Times New Roman" panose="02020603050405020304" pitchFamily="18" charset="0"/>
                <a:sym typeface="+mn-ea"/>
              </a:rPr>
              <a:t>串联反馈</a:t>
            </a:r>
            <a:r>
              <a:rPr lang="zh-CN" altLang="en-US" sz="2400" b="1" noProof="0" dirty="0">
                <a:ln>
                  <a:noFill/>
                </a:ln>
                <a:solidFill>
                  <a:srgbClr val="001932"/>
                </a:solidFill>
                <a:effectLst/>
                <a:uLnTx/>
                <a:uFillTx/>
                <a:latin typeface="Times New Roman" panose="02020603050405020304" pitchFamily="18" charset="0"/>
                <a:sym typeface="+mn-ea"/>
              </a:rPr>
              <a:t>：两个端子，</a:t>
            </a:r>
            <a:r>
              <a:rPr lang="zh-CN" altLang="en-US" sz="2400" b="1" dirty="0">
                <a:solidFill>
                  <a:srgbClr val="0000FF"/>
                </a:solidFill>
                <a:latin typeface="Arial" panose="020B0604020202020204" pitchFamily="34" charset="0"/>
              </a:rPr>
              <a:t>电压</a:t>
            </a:r>
            <a:r>
              <a:rPr lang="zh-CN" altLang="en-US" sz="2400" b="1" dirty="0">
                <a:latin typeface="Arial" panose="020B0604020202020204" pitchFamily="34" charset="0"/>
              </a:rPr>
              <a:t>相减；</a:t>
            </a:r>
            <a:endParaRPr lang="zh-CN" altLang="en-US" sz="2400" b="1" dirty="0">
              <a:latin typeface="Arial" panose="020B0604020202020204" pitchFamily="34" charset="0"/>
            </a:endParaRPr>
          </a:p>
          <a:p>
            <a:pPr>
              <a:lnSpc>
                <a:spcPct val="100000"/>
              </a:lnSpc>
              <a:spcBef>
                <a:spcPts val="0"/>
              </a:spcBef>
              <a:spcAft>
                <a:spcPts val="0"/>
              </a:spcAft>
            </a:pPr>
            <a:r>
              <a:rPr lang="zh-CN" altLang="en-US" sz="2400" b="1" noProof="0" dirty="0">
                <a:ln>
                  <a:noFill/>
                </a:ln>
                <a:solidFill>
                  <a:srgbClr val="FF0000"/>
                </a:solidFill>
                <a:effectLst/>
                <a:uLnTx/>
                <a:uFillTx/>
                <a:latin typeface="Times New Roman" panose="02020603050405020304" pitchFamily="18" charset="0"/>
                <a:sym typeface="+mn-ea"/>
              </a:rPr>
              <a:t>并联反馈</a:t>
            </a:r>
            <a:r>
              <a:rPr lang="zh-CN" altLang="en-US" sz="2400" b="1" noProof="0" dirty="0">
                <a:ln>
                  <a:noFill/>
                </a:ln>
                <a:solidFill>
                  <a:srgbClr val="001932"/>
                </a:solidFill>
                <a:effectLst/>
                <a:uLnTx/>
                <a:uFillTx/>
                <a:latin typeface="Times New Roman" panose="02020603050405020304" pitchFamily="18" charset="0"/>
                <a:sym typeface="+mn-ea"/>
              </a:rPr>
              <a:t>：同一端子</a:t>
            </a:r>
            <a:r>
              <a:rPr lang="zh-CN" altLang="en-US" sz="2400" b="1" dirty="0">
                <a:sym typeface="+mn-ea"/>
              </a:rPr>
              <a:t>，</a:t>
            </a:r>
            <a:r>
              <a:rPr lang="zh-CN" altLang="en-US" sz="2400" b="1" dirty="0">
                <a:solidFill>
                  <a:srgbClr val="FF0000"/>
                </a:solidFill>
                <a:sym typeface="+mn-ea"/>
              </a:rPr>
              <a:t>电流</a:t>
            </a:r>
            <a:r>
              <a:rPr lang="zh-CN" altLang="en-US" sz="2400" b="1" dirty="0">
                <a:sym typeface="+mn-ea"/>
              </a:rPr>
              <a:t>相减。</a:t>
            </a:r>
            <a:endParaRPr lang="zh-CN" altLang="en-US" sz="2400" b="1" dirty="0">
              <a:latin typeface="Arial" panose="020B0604020202020204" pitchFamily="34" charset="0"/>
            </a:endParaRPr>
          </a:p>
        </p:txBody>
      </p:sp>
      <p:sp>
        <p:nvSpPr>
          <p:cNvPr id="38926" name="文本框 38925"/>
          <p:cNvSpPr txBox="1"/>
          <p:nvPr/>
        </p:nvSpPr>
        <p:spPr>
          <a:xfrm>
            <a:off x="1668463" y="5321300"/>
            <a:ext cx="2438400" cy="466725"/>
          </a:xfrm>
          <a:prstGeom prst="rect">
            <a:avLst/>
          </a:prstGeom>
          <a:solidFill>
            <a:srgbClr val="66FFFF"/>
          </a:solidFill>
          <a:ln w="9525" cap="flat" cmpd="sng">
            <a:solidFill>
              <a:srgbClr val="FF0000"/>
            </a:solidFill>
            <a:prstDash val="solid"/>
            <a:miter/>
            <a:headEnd type="none" w="med" len="med"/>
            <a:tailEnd type="none" w="med" len="med"/>
          </a:ln>
        </p:spPr>
        <p:txBody>
          <a:bodyPr>
            <a:spAutoFit/>
          </a:bodyPr>
          <a:p>
            <a:pPr>
              <a:spcBef>
                <a:spcPct val="50000"/>
              </a:spcBef>
            </a:pPr>
            <a:r>
              <a:rPr lang="zh-CN" altLang="en-US" sz="2400" b="1" dirty="0">
                <a:latin typeface="Times New Roman" panose="02020603050405020304" pitchFamily="18" charset="0"/>
              </a:rPr>
              <a:t>引入了</a:t>
            </a:r>
            <a:r>
              <a:rPr lang="zh-CN" altLang="en-US" sz="2400" b="1" dirty="0">
                <a:solidFill>
                  <a:srgbClr val="FF0000"/>
                </a:solidFill>
                <a:latin typeface="Times New Roman" panose="02020603050405020304" pitchFamily="18" charset="0"/>
              </a:rPr>
              <a:t>并联反馈</a:t>
            </a:r>
            <a:endParaRPr lang="zh-CN" altLang="en-US" sz="2400" b="1" dirty="0">
              <a:solidFill>
                <a:srgbClr val="FF0000"/>
              </a:solidFill>
              <a:latin typeface="Times New Roman" panose="02020603050405020304" pitchFamily="18" charset="0"/>
            </a:endParaRPr>
          </a:p>
        </p:txBody>
      </p:sp>
      <p:sp>
        <p:nvSpPr>
          <p:cNvPr id="38927" name="文本框 38926"/>
          <p:cNvSpPr txBox="1"/>
          <p:nvPr/>
        </p:nvSpPr>
        <p:spPr>
          <a:xfrm>
            <a:off x="5173663" y="5321300"/>
            <a:ext cx="2438400" cy="466725"/>
          </a:xfrm>
          <a:prstGeom prst="rect">
            <a:avLst/>
          </a:prstGeom>
          <a:solidFill>
            <a:srgbClr val="66FFFF"/>
          </a:solidFill>
          <a:ln w="9525" cap="flat" cmpd="sng">
            <a:solidFill>
              <a:srgbClr val="FF0000"/>
            </a:solidFill>
            <a:prstDash val="solid"/>
            <a:miter/>
            <a:headEnd type="none" w="med" len="med"/>
            <a:tailEnd type="none" w="med" len="med"/>
          </a:ln>
        </p:spPr>
        <p:txBody>
          <a:bodyPr>
            <a:spAutoFit/>
          </a:bodyPr>
          <a:p>
            <a:pPr>
              <a:spcBef>
                <a:spcPct val="50000"/>
              </a:spcBef>
            </a:pPr>
            <a:r>
              <a:rPr lang="zh-CN" altLang="en-US" sz="2400" b="1" dirty="0">
                <a:latin typeface="Times New Roman" panose="02020603050405020304" pitchFamily="18" charset="0"/>
              </a:rPr>
              <a:t>引入了</a:t>
            </a:r>
            <a:r>
              <a:rPr lang="zh-CN" altLang="en-US" sz="2400" b="1" dirty="0">
                <a:solidFill>
                  <a:srgbClr val="0000FF"/>
                </a:solidFill>
                <a:latin typeface="Times New Roman" panose="02020603050405020304" pitchFamily="18" charset="0"/>
              </a:rPr>
              <a:t>串联反馈</a:t>
            </a:r>
            <a:endParaRPr lang="zh-CN" altLang="en-US" sz="2400" b="1" dirty="0">
              <a:solidFill>
                <a:srgbClr val="0000FF"/>
              </a:solidFill>
              <a:latin typeface="Times New Roman" panose="02020603050405020304" pitchFamily="18" charset="0"/>
            </a:endParaRPr>
          </a:p>
        </p:txBody>
      </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aphicFrame>
        <p:nvGraphicFramePr>
          <p:cNvPr id="34820" name="对象 34819"/>
          <p:cNvGraphicFramePr/>
          <p:nvPr>
            <p:custDataLst>
              <p:tags r:id="rId9"/>
            </p:custDataLst>
          </p:nvPr>
        </p:nvGraphicFramePr>
        <p:xfrm>
          <a:off x="782638" y="2824798"/>
          <a:ext cx="304800" cy="304800"/>
        </p:xfrm>
        <a:graphic>
          <a:graphicData uri="http://schemas.openxmlformats.org/presentationml/2006/ole">
            <mc:AlternateContent xmlns:mc="http://schemas.openxmlformats.org/markup-compatibility/2006">
              <mc:Choice xmlns:v="urn:schemas-microsoft-com:vml" Requires="v">
                <p:oleObj spid="_x0000_s3323" name="" r:id="rId10" imgW="139700" imgH="139700" progId="Equation.3">
                  <p:embed/>
                </p:oleObj>
              </mc:Choice>
              <mc:Fallback>
                <p:oleObj name="" r:id="rId10" imgW="139700" imgH="139700" progId="Equation.3">
                  <p:embed/>
                  <p:pic>
                    <p:nvPicPr>
                      <p:cNvPr id="0" name="图片 3322"/>
                      <p:cNvPicPr/>
                      <p:nvPr/>
                    </p:nvPicPr>
                    <p:blipFill>
                      <a:blip r:embed="rId11"/>
                      <a:stretch>
                        <a:fillRect/>
                      </a:stretch>
                    </p:blipFill>
                    <p:spPr>
                      <a:xfrm>
                        <a:off x="782638" y="2824798"/>
                        <a:ext cx="304800" cy="304800"/>
                      </a:xfrm>
                      <a:prstGeom prst="rect">
                        <a:avLst/>
                      </a:prstGeom>
                      <a:solidFill>
                        <a:srgbClr val="66FFFF"/>
                      </a:solidFill>
                      <a:ln w="38100">
                        <a:noFill/>
                        <a:miter/>
                      </a:ln>
                    </p:spPr>
                  </p:pic>
                </p:oleObj>
              </mc:Fallback>
            </mc:AlternateContent>
          </a:graphicData>
        </a:graphic>
      </p:graphicFrame>
      <p:sp>
        <p:nvSpPr>
          <p:cNvPr id="34821" name="直接连接符 34820"/>
          <p:cNvSpPr/>
          <p:nvPr>
            <p:custDataLst>
              <p:tags r:id="rId12"/>
            </p:custDataLst>
          </p:nvPr>
        </p:nvSpPr>
        <p:spPr>
          <a:xfrm>
            <a:off x="1163638" y="3510598"/>
            <a:ext cx="488950" cy="0"/>
          </a:xfrm>
          <a:prstGeom prst="line">
            <a:avLst/>
          </a:prstGeom>
          <a:ln w="28575" cap="flat" cmpd="sng">
            <a:solidFill>
              <a:srgbClr val="FF0000"/>
            </a:solidFill>
            <a:prstDash val="solid"/>
            <a:headEnd type="none" w="med" len="med"/>
            <a:tailEnd type="stealth" w="med" len="med"/>
          </a:ln>
        </p:spPr>
      </p:sp>
      <p:graphicFrame>
        <p:nvGraphicFramePr>
          <p:cNvPr id="34822" name="对象 34821"/>
          <p:cNvGraphicFramePr/>
          <p:nvPr>
            <p:custDataLst>
              <p:tags r:id="rId13"/>
            </p:custDataLst>
          </p:nvPr>
        </p:nvGraphicFramePr>
        <p:xfrm>
          <a:off x="1768793" y="3358198"/>
          <a:ext cx="298450" cy="298450"/>
        </p:xfrm>
        <a:graphic>
          <a:graphicData uri="http://schemas.openxmlformats.org/presentationml/2006/ole">
            <mc:AlternateContent xmlns:mc="http://schemas.openxmlformats.org/markup-compatibility/2006">
              <mc:Choice xmlns:v="urn:schemas-microsoft-com:vml" Requires="v">
                <p:oleObj spid="_x0000_s3292" name="" r:id="rId14" imgW="139700" imgH="139700" progId="Equation.3">
                  <p:embed/>
                </p:oleObj>
              </mc:Choice>
              <mc:Fallback>
                <p:oleObj name="" r:id="rId14" imgW="139700" imgH="139700" progId="Equation.3">
                  <p:embed/>
                  <p:pic>
                    <p:nvPicPr>
                      <p:cNvPr id="0" name="图片 3291"/>
                      <p:cNvPicPr/>
                      <p:nvPr/>
                    </p:nvPicPr>
                    <p:blipFill>
                      <a:blip r:embed="rId15"/>
                      <a:stretch>
                        <a:fillRect/>
                      </a:stretch>
                    </p:blipFill>
                    <p:spPr>
                      <a:xfrm>
                        <a:off x="1768793" y="3358198"/>
                        <a:ext cx="298450" cy="298450"/>
                      </a:xfrm>
                      <a:prstGeom prst="rect">
                        <a:avLst/>
                      </a:prstGeom>
                      <a:solidFill>
                        <a:srgbClr val="66FFFF"/>
                      </a:solidFill>
                      <a:ln w="38100">
                        <a:noFill/>
                        <a:miter/>
                      </a:ln>
                    </p:spPr>
                  </p:pic>
                </p:oleObj>
              </mc:Fallback>
            </mc:AlternateContent>
          </a:graphicData>
        </a:graphic>
      </p:graphicFrame>
      <p:sp>
        <p:nvSpPr>
          <p:cNvPr id="34824" name="直接连接符 34823"/>
          <p:cNvSpPr/>
          <p:nvPr>
            <p:custDataLst>
              <p:tags r:id="rId16"/>
            </p:custDataLst>
          </p:nvPr>
        </p:nvSpPr>
        <p:spPr>
          <a:xfrm>
            <a:off x="2530793" y="2905443"/>
            <a:ext cx="533400" cy="0"/>
          </a:xfrm>
          <a:prstGeom prst="line">
            <a:avLst/>
          </a:prstGeom>
          <a:ln w="28575" cap="flat" cmpd="sng">
            <a:solidFill>
              <a:srgbClr val="FF0000"/>
            </a:solidFill>
            <a:prstDash val="dash"/>
            <a:headEnd type="none" w="med" len="med"/>
            <a:tailEnd type="triangle" w="med" len="med"/>
          </a:ln>
        </p:spPr>
      </p:sp>
      <p:sp>
        <p:nvSpPr>
          <p:cNvPr id="34837" name="直接连接符 34836"/>
          <p:cNvSpPr/>
          <p:nvPr>
            <p:custDataLst>
              <p:tags r:id="rId17"/>
            </p:custDataLst>
          </p:nvPr>
        </p:nvSpPr>
        <p:spPr>
          <a:xfrm>
            <a:off x="1881188" y="3129598"/>
            <a:ext cx="228600" cy="0"/>
          </a:xfrm>
          <a:prstGeom prst="line">
            <a:avLst/>
          </a:prstGeom>
          <a:ln w="28575" cap="flat" cmpd="sng">
            <a:solidFill>
              <a:srgbClr val="F608EE"/>
            </a:solidFill>
            <a:prstDash val="solid"/>
            <a:headEnd type="none" w="med" len="med"/>
            <a:tailEnd type="triangle" w="med" len="med"/>
          </a:ln>
        </p:spPr>
      </p:sp>
      <p:graphicFrame>
        <p:nvGraphicFramePr>
          <p:cNvPr id="32772" name="对象 32771"/>
          <p:cNvGraphicFramePr/>
          <p:nvPr>
            <p:custDataLst>
              <p:tags r:id="rId18"/>
            </p:custDataLst>
          </p:nvPr>
        </p:nvGraphicFramePr>
        <p:xfrm>
          <a:off x="4402773" y="2387283"/>
          <a:ext cx="304800" cy="304800"/>
        </p:xfrm>
        <a:graphic>
          <a:graphicData uri="http://schemas.openxmlformats.org/presentationml/2006/ole">
            <mc:AlternateContent xmlns:mc="http://schemas.openxmlformats.org/markup-compatibility/2006">
              <mc:Choice xmlns:v="urn:schemas-microsoft-com:vml" Requires="v">
                <p:oleObj spid="_x0000_s3329" name="" r:id="rId19" imgW="139700" imgH="139700" progId="Equation.3">
                  <p:embed/>
                </p:oleObj>
              </mc:Choice>
              <mc:Fallback>
                <p:oleObj name="" r:id="rId19" imgW="139700" imgH="139700" progId="Equation.3">
                  <p:embed/>
                  <p:pic>
                    <p:nvPicPr>
                      <p:cNvPr id="0" name="图片 3328"/>
                      <p:cNvPicPr/>
                      <p:nvPr/>
                    </p:nvPicPr>
                    <p:blipFill>
                      <a:blip r:embed="rId11"/>
                      <a:stretch>
                        <a:fillRect/>
                      </a:stretch>
                    </p:blipFill>
                    <p:spPr>
                      <a:xfrm>
                        <a:off x="4402773" y="2387283"/>
                        <a:ext cx="304800" cy="304800"/>
                      </a:xfrm>
                      <a:prstGeom prst="rect">
                        <a:avLst/>
                      </a:prstGeom>
                      <a:solidFill>
                        <a:srgbClr val="66FFFF"/>
                      </a:solidFill>
                      <a:ln w="38100">
                        <a:noFill/>
                        <a:miter/>
                      </a:ln>
                    </p:spPr>
                  </p:pic>
                </p:oleObj>
              </mc:Fallback>
            </mc:AlternateContent>
          </a:graphicData>
        </a:graphic>
      </p:graphicFrame>
      <p:graphicFrame>
        <p:nvGraphicFramePr>
          <p:cNvPr id="32773" name="对象 32772"/>
          <p:cNvGraphicFramePr/>
          <p:nvPr>
            <p:custDataLst>
              <p:tags r:id="rId20"/>
            </p:custDataLst>
          </p:nvPr>
        </p:nvGraphicFramePr>
        <p:xfrm>
          <a:off x="7404418" y="2579688"/>
          <a:ext cx="304800" cy="304800"/>
        </p:xfrm>
        <a:graphic>
          <a:graphicData uri="http://schemas.openxmlformats.org/presentationml/2006/ole">
            <mc:AlternateContent xmlns:mc="http://schemas.openxmlformats.org/markup-compatibility/2006">
              <mc:Choice xmlns:v="urn:schemas-microsoft-com:vml" Requires="v">
                <p:oleObj spid="_x0000_s3327" name="" r:id="rId21" imgW="139700" imgH="139700" progId="Equation.3">
                  <p:embed/>
                </p:oleObj>
              </mc:Choice>
              <mc:Fallback>
                <p:oleObj name="" r:id="rId21" imgW="139700" imgH="139700" progId="Equation.3">
                  <p:embed/>
                  <p:pic>
                    <p:nvPicPr>
                      <p:cNvPr id="0" name="图片 3326"/>
                      <p:cNvPicPr/>
                      <p:nvPr/>
                    </p:nvPicPr>
                    <p:blipFill>
                      <a:blip r:embed="rId11"/>
                      <a:stretch>
                        <a:fillRect/>
                      </a:stretch>
                    </p:blipFill>
                    <p:spPr>
                      <a:xfrm>
                        <a:off x="7404418" y="2579688"/>
                        <a:ext cx="304800" cy="304800"/>
                      </a:xfrm>
                      <a:prstGeom prst="rect">
                        <a:avLst/>
                      </a:prstGeom>
                      <a:solidFill>
                        <a:srgbClr val="66FFFF"/>
                      </a:solidFill>
                      <a:ln w="38100">
                        <a:noFill/>
                        <a:miter/>
                      </a:ln>
                    </p:spPr>
                  </p:pic>
                </p:oleObj>
              </mc:Fallback>
            </mc:AlternateContent>
          </a:graphicData>
        </a:graphic>
      </p:graphicFrame>
      <p:grpSp>
        <p:nvGrpSpPr>
          <p:cNvPr id="32774" name="组合 32773"/>
          <p:cNvGrpSpPr/>
          <p:nvPr/>
        </p:nvGrpSpPr>
        <p:grpSpPr>
          <a:xfrm>
            <a:off x="4728528" y="3794443"/>
            <a:ext cx="328613" cy="923925"/>
            <a:chOff x="2555" y="2069"/>
            <a:chExt cx="207" cy="582"/>
          </a:xfrm>
        </p:grpSpPr>
        <p:graphicFrame>
          <p:nvGraphicFramePr>
            <p:cNvPr id="32775" name="对象 32774"/>
            <p:cNvGraphicFramePr/>
            <p:nvPr>
              <p:custDataLst>
                <p:tags r:id="rId22"/>
              </p:custDataLst>
            </p:nvPr>
          </p:nvGraphicFramePr>
          <p:xfrm>
            <a:off x="2570" y="2069"/>
            <a:ext cx="192" cy="192"/>
          </p:xfrm>
          <a:graphic>
            <a:graphicData uri="http://schemas.openxmlformats.org/presentationml/2006/ole">
              <mc:AlternateContent xmlns:mc="http://schemas.openxmlformats.org/markup-compatibility/2006">
                <mc:Choice xmlns:v="urn:schemas-microsoft-com:vml" Requires="v">
                  <p:oleObj spid="_x0000_s3324" name="" r:id="rId23" imgW="139700" imgH="139700" progId="Equation.3">
                    <p:embed/>
                  </p:oleObj>
                </mc:Choice>
                <mc:Fallback>
                  <p:oleObj name="" r:id="rId23" imgW="139700" imgH="139700" progId="Equation.3">
                    <p:embed/>
                    <p:pic>
                      <p:nvPicPr>
                        <p:cNvPr id="0" name="图片 3323"/>
                        <p:cNvPicPr/>
                        <p:nvPr/>
                      </p:nvPicPr>
                      <p:blipFill>
                        <a:blip r:embed="rId11"/>
                        <a:stretch>
                          <a:fillRect/>
                        </a:stretch>
                      </p:blipFill>
                      <p:spPr>
                        <a:xfrm>
                          <a:off x="2570" y="2069"/>
                          <a:ext cx="192" cy="192"/>
                        </a:xfrm>
                        <a:prstGeom prst="rect">
                          <a:avLst/>
                        </a:prstGeom>
                        <a:noFill/>
                        <a:ln w="38100">
                          <a:noFill/>
                          <a:miter/>
                        </a:ln>
                      </p:spPr>
                    </p:pic>
                  </p:oleObj>
                </mc:Fallback>
              </mc:AlternateContent>
            </a:graphicData>
          </a:graphic>
        </p:graphicFrame>
        <p:graphicFrame>
          <p:nvGraphicFramePr>
            <p:cNvPr id="32776" name="对象 32775"/>
            <p:cNvGraphicFramePr/>
            <p:nvPr>
              <p:custDataLst>
                <p:tags r:id="rId24"/>
              </p:custDataLst>
            </p:nvPr>
          </p:nvGraphicFramePr>
          <p:xfrm>
            <a:off x="2570" y="2549"/>
            <a:ext cx="172" cy="102"/>
          </p:xfrm>
          <a:graphic>
            <a:graphicData uri="http://schemas.openxmlformats.org/presentationml/2006/ole">
              <mc:AlternateContent xmlns:mc="http://schemas.openxmlformats.org/markup-compatibility/2006">
                <mc:Choice xmlns:v="urn:schemas-microsoft-com:vml" Requires="v">
                  <p:oleObj spid="_x0000_s3330" name="" r:id="rId25" imgW="126365" imgH="76200" progId="Equation.3">
                    <p:embed/>
                  </p:oleObj>
                </mc:Choice>
                <mc:Fallback>
                  <p:oleObj name="" r:id="rId25" imgW="126365" imgH="76200" progId="Equation.3">
                    <p:embed/>
                    <p:pic>
                      <p:nvPicPr>
                        <p:cNvPr id="0" name="图片 3329"/>
                        <p:cNvPicPr/>
                        <p:nvPr/>
                      </p:nvPicPr>
                      <p:blipFill>
                        <a:blip r:embed="rId26"/>
                        <a:stretch>
                          <a:fillRect/>
                        </a:stretch>
                      </p:blipFill>
                      <p:spPr>
                        <a:xfrm>
                          <a:off x="2570" y="2549"/>
                          <a:ext cx="172" cy="102"/>
                        </a:xfrm>
                        <a:prstGeom prst="rect">
                          <a:avLst/>
                        </a:prstGeom>
                        <a:noFill/>
                        <a:ln w="38100">
                          <a:noFill/>
                          <a:miter/>
                        </a:ln>
                      </p:spPr>
                    </p:pic>
                  </p:oleObj>
                </mc:Fallback>
              </mc:AlternateContent>
            </a:graphicData>
          </a:graphic>
        </p:graphicFrame>
        <p:graphicFrame>
          <p:nvGraphicFramePr>
            <p:cNvPr id="32777" name="对象 32776"/>
            <p:cNvGraphicFramePr/>
            <p:nvPr>
              <p:custDataLst>
                <p:tags r:id="rId27"/>
              </p:custDataLst>
            </p:nvPr>
          </p:nvGraphicFramePr>
          <p:xfrm>
            <a:off x="2555" y="2261"/>
            <a:ext cx="196" cy="241"/>
          </p:xfrm>
          <a:graphic>
            <a:graphicData uri="http://schemas.openxmlformats.org/presentationml/2006/ole">
              <mc:AlternateContent xmlns:mc="http://schemas.openxmlformats.org/markup-compatibility/2006">
                <mc:Choice xmlns:v="urn:schemas-microsoft-com:vml" Requires="v">
                  <p:oleObj spid="_x0000_s3322" name="" r:id="rId28" imgW="177165" imgH="215900" progId="Equation.3">
                    <p:embed/>
                  </p:oleObj>
                </mc:Choice>
                <mc:Fallback>
                  <p:oleObj name="" r:id="rId28" imgW="177165" imgH="215900" progId="Equation.3">
                    <p:embed/>
                    <p:pic>
                      <p:nvPicPr>
                        <p:cNvPr id="0" name="图片 3321"/>
                        <p:cNvPicPr/>
                        <p:nvPr/>
                      </p:nvPicPr>
                      <p:blipFill>
                        <a:blip r:embed="rId29"/>
                        <a:stretch>
                          <a:fillRect/>
                        </a:stretch>
                      </p:blipFill>
                      <p:spPr>
                        <a:xfrm>
                          <a:off x="2555" y="2261"/>
                          <a:ext cx="196" cy="241"/>
                        </a:xfrm>
                        <a:prstGeom prst="rect">
                          <a:avLst/>
                        </a:prstGeom>
                        <a:noFill/>
                        <a:ln w="38100">
                          <a:noFill/>
                          <a:miter/>
                        </a:ln>
                      </p:spPr>
                    </p:pic>
                  </p:oleObj>
                </mc:Fallback>
              </mc:AlternateContent>
            </a:graphicData>
          </a:graphic>
        </p:graphicFrame>
      </p:grpSp>
      <p:grpSp>
        <p:nvGrpSpPr>
          <p:cNvPr id="32779" name="组合 32778"/>
          <p:cNvGrpSpPr/>
          <p:nvPr/>
        </p:nvGrpSpPr>
        <p:grpSpPr>
          <a:xfrm>
            <a:off x="5651818" y="3113088"/>
            <a:ext cx="1600200" cy="1219200"/>
            <a:chOff x="3696" y="1584"/>
            <a:chExt cx="1008" cy="768"/>
          </a:xfrm>
        </p:grpSpPr>
        <p:sp>
          <p:nvSpPr>
            <p:cNvPr id="32780" name="直接连接符 32779"/>
            <p:cNvSpPr/>
            <p:nvPr>
              <p:custDataLst>
                <p:tags r:id="rId30"/>
              </p:custDataLst>
            </p:nvPr>
          </p:nvSpPr>
          <p:spPr>
            <a:xfrm>
              <a:off x="4704" y="1584"/>
              <a:ext cx="0" cy="336"/>
            </a:xfrm>
            <a:prstGeom prst="line">
              <a:avLst/>
            </a:prstGeom>
            <a:ln w="28575" cap="flat" cmpd="sng">
              <a:solidFill>
                <a:srgbClr val="FF3300"/>
              </a:solidFill>
              <a:prstDash val="dash"/>
              <a:headEnd type="none" w="med" len="med"/>
              <a:tailEnd type="none" w="med" len="med"/>
            </a:ln>
          </p:spPr>
        </p:sp>
        <p:sp>
          <p:nvSpPr>
            <p:cNvPr id="32781" name="直接连接符 32780"/>
            <p:cNvSpPr/>
            <p:nvPr>
              <p:custDataLst>
                <p:tags r:id="rId31"/>
              </p:custDataLst>
            </p:nvPr>
          </p:nvSpPr>
          <p:spPr>
            <a:xfrm flipH="1">
              <a:off x="3696" y="1920"/>
              <a:ext cx="1008" cy="0"/>
            </a:xfrm>
            <a:prstGeom prst="line">
              <a:avLst/>
            </a:prstGeom>
            <a:ln w="28575" cap="flat" cmpd="sng">
              <a:solidFill>
                <a:srgbClr val="FF3300"/>
              </a:solidFill>
              <a:prstDash val="dash"/>
              <a:headEnd type="none" w="med" len="med"/>
              <a:tailEnd type="none" w="med" len="med"/>
            </a:ln>
          </p:spPr>
        </p:sp>
        <p:sp>
          <p:nvSpPr>
            <p:cNvPr id="32782" name="直接连接符 32781"/>
            <p:cNvSpPr/>
            <p:nvPr>
              <p:custDataLst>
                <p:tags r:id="rId32"/>
              </p:custDataLst>
            </p:nvPr>
          </p:nvSpPr>
          <p:spPr>
            <a:xfrm>
              <a:off x="3696" y="1920"/>
              <a:ext cx="0" cy="432"/>
            </a:xfrm>
            <a:prstGeom prst="line">
              <a:avLst/>
            </a:prstGeom>
            <a:ln w="28575" cap="flat" cmpd="sng">
              <a:solidFill>
                <a:srgbClr val="FF3300"/>
              </a:solidFill>
              <a:prstDash val="dash"/>
              <a:headEnd type="none" w="med" len="med"/>
              <a:tailEnd type="triangle" w="med" len="med"/>
            </a:ln>
          </p:spPr>
        </p:sp>
      </p:grpSp>
      <p:graphicFrame>
        <p:nvGraphicFramePr>
          <p:cNvPr id="10" name="对象 9"/>
          <p:cNvGraphicFramePr/>
          <p:nvPr>
            <p:custDataLst>
              <p:tags r:id="rId33"/>
            </p:custDataLst>
          </p:nvPr>
        </p:nvGraphicFramePr>
        <p:xfrm>
          <a:off x="4934268" y="3433763"/>
          <a:ext cx="304800" cy="304800"/>
        </p:xfrm>
        <a:graphic>
          <a:graphicData uri="http://schemas.openxmlformats.org/presentationml/2006/ole">
            <mc:AlternateContent xmlns:mc="http://schemas.openxmlformats.org/markup-compatibility/2006">
              <mc:Choice xmlns:v="urn:schemas-microsoft-com:vml" Requires="v">
                <p:oleObj spid="_x0000_s11" name="" r:id="rId34" imgW="139700" imgH="139700" progId="Equation.3">
                  <p:embed/>
                </p:oleObj>
              </mc:Choice>
              <mc:Fallback>
                <p:oleObj name="" r:id="rId34" imgW="139700" imgH="139700" progId="Equation.3">
                  <p:embed/>
                  <p:pic>
                    <p:nvPicPr>
                      <p:cNvPr id="0" name="图片 3326"/>
                      <p:cNvPicPr/>
                      <p:nvPr/>
                    </p:nvPicPr>
                    <p:blipFill>
                      <a:blip r:embed="rId11"/>
                      <a:stretch>
                        <a:fillRect/>
                      </a:stretch>
                    </p:blipFill>
                    <p:spPr>
                      <a:xfrm>
                        <a:off x="4934268" y="3433763"/>
                        <a:ext cx="304800" cy="304800"/>
                      </a:xfrm>
                      <a:prstGeom prst="rect">
                        <a:avLst/>
                      </a:prstGeom>
                      <a:solidFill>
                        <a:srgbClr val="66FFFF"/>
                      </a:solidFill>
                      <a:ln w="38100">
                        <a:noFill/>
                        <a:miter/>
                      </a:ln>
                    </p:spPr>
                  </p:pic>
                </p:oleObj>
              </mc:Fallback>
            </mc:AlternateContent>
          </a:graphicData>
        </a:graphic>
      </p:graphicFrame>
      <p:graphicFrame>
        <p:nvGraphicFramePr>
          <p:cNvPr id="2" name="对象 1"/>
          <p:cNvGraphicFramePr/>
          <p:nvPr>
            <p:custDataLst>
              <p:tags r:id="rId35"/>
            </p:custDataLst>
          </p:nvPr>
        </p:nvGraphicFramePr>
        <p:xfrm>
          <a:off x="3748088" y="3695383"/>
          <a:ext cx="215900" cy="128587"/>
        </p:xfrm>
        <a:graphic>
          <a:graphicData uri="http://schemas.openxmlformats.org/presentationml/2006/ole">
            <mc:AlternateContent xmlns:mc="http://schemas.openxmlformats.org/markup-compatibility/2006">
              <mc:Choice xmlns:v="urn:schemas-microsoft-com:vml" Requires="v">
                <p:oleObj spid="_x0000_s4" name="" r:id="rId36" imgW="126365" imgH="76200" progId="Equation.3">
                  <p:embed/>
                </p:oleObj>
              </mc:Choice>
              <mc:Fallback>
                <p:oleObj name="" r:id="rId36" imgW="126365" imgH="76200" progId="Equation.3">
                  <p:embed/>
                  <p:pic>
                    <p:nvPicPr>
                      <p:cNvPr id="0" name="图片 3290"/>
                      <p:cNvPicPr/>
                      <p:nvPr/>
                    </p:nvPicPr>
                    <p:blipFill>
                      <a:blip r:embed="rId26"/>
                      <a:stretch>
                        <a:fillRect/>
                      </a:stretch>
                    </p:blipFill>
                    <p:spPr>
                      <a:xfrm>
                        <a:off x="3748088" y="3695383"/>
                        <a:ext cx="215900" cy="128587"/>
                      </a:xfrm>
                      <a:prstGeom prst="rect">
                        <a:avLst/>
                      </a:prstGeom>
                      <a:solidFill>
                        <a:srgbClr val="FFC000"/>
                      </a:solid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blinds(horizontal)">
                                      <p:cBhvr>
                                        <p:cTn id="7" dur="500"/>
                                        <p:tgtEl>
                                          <p:spTgt spid="389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820"/>
                                        </p:tgtEl>
                                        <p:attrNameLst>
                                          <p:attrName>style.visibility</p:attrName>
                                        </p:attrNameLst>
                                      </p:cBhvr>
                                      <p:to>
                                        <p:strVal val="visible"/>
                                      </p:to>
                                    </p:set>
                                    <p:animEffect transition="in" filter="blinds(horizontal)">
                                      <p:cBhvr>
                                        <p:cTn id="12" dur="500"/>
                                        <p:tgtEl>
                                          <p:spTgt spid="348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821"/>
                                        </p:tgtEl>
                                        <p:attrNameLst>
                                          <p:attrName>style.visibility</p:attrName>
                                        </p:attrNameLst>
                                      </p:cBhvr>
                                      <p:to>
                                        <p:strVal val="visible"/>
                                      </p:to>
                                    </p:set>
                                    <p:animEffect transition="in" filter="blinds(horizontal)">
                                      <p:cBhvr>
                                        <p:cTn id="17" dur="500"/>
                                        <p:tgtEl>
                                          <p:spTgt spid="348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837"/>
                                        </p:tgtEl>
                                        <p:attrNameLst>
                                          <p:attrName>style.visibility</p:attrName>
                                        </p:attrNameLst>
                                      </p:cBhvr>
                                      <p:to>
                                        <p:strVal val="visible"/>
                                      </p:to>
                                    </p:set>
                                    <p:animEffect transition="in" filter="blinds(horizontal)">
                                      <p:cBhvr>
                                        <p:cTn id="22" dur="500"/>
                                        <p:tgtEl>
                                          <p:spTgt spid="3483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822"/>
                                        </p:tgtEl>
                                        <p:attrNameLst>
                                          <p:attrName>style.visibility</p:attrName>
                                        </p:attrNameLst>
                                      </p:cBhvr>
                                      <p:to>
                                        <p:strVal val="visible"/>
                                      </p:to>
                                    </p:set>
                                    <p:animEffect transition="in" filter="blinds(horizontal)">
                                      <p:cBhvr>
                                        <p:cTn id="27" dur="500"/>
                                        <p:tgtEl>
                                          <p:spTgt spid="3482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4824"/>
                                        </p:tgtEl>
                                        <p:attrNameLst>
                                          <p:attrName>style.visibility</p:attrName>
                                        </p:attrNameLst>
                                      </p:cBhvr>
                                      <p:to>
                                        <p:strVal val="visible"/>
                                      </p:to>
                                    </p:set>
                                    <p:animEffect transition="in" filter="blinds(horizontal)">
                                      <p:cBhvr>
                                        <p:cTn id="37" dur="500"/>
                                        <p:tgtEl>
                                          <p:spTgt spid="348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8917"/>
                                        </p:tgtEl>
                                        <p:attrNameLst>
                                          <p:attrName>style.visibility</p:attrName>
                                        </p:attrNameLst>
                                      </p:cBhvr>
                                      <p:to>
                                        <p:strVal val="visible"/>
                                      </p:to>
                                    </p:set>
                                    <p:animEffect transition="in" filter="wipe(left)">
                                      <p:cBhvr>
                                        <p:cTn id="42" dur="500"/>
                                        <p:tgtEl>
                                          <p:spTgt spid="389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8926"/>
                                        </p:tgtEl>
                                        <p:attrNameLst>
                                          <p:attrName>style.visibility</p:attrName>
                                        </p:attrNameLst>
                                      </p:cBhvr>
                                      <p:to>
                                        <p:strVal val="visible"/>
                                      </p:to>
                                    </p:set>
                                    <p:animEffect transition="in" filter="wipe(left)">
                                      <p:cBhvr>
                                        <p:cTn id="47" dur="500"/>
                                        <p:tgtEl>
                                          <p:spTgt spid="3892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8916"/>
                                        </p:tgtEl>
                                        <p:attrNameLst>
                                          <p:attrName>style.visibility</p:attrName>
                                        </p:attrNameLst>
                                      </p:cBhvr>
                                      <p:to>
                                        <p:strVal val="visible"/>
                                      </p:to>
                                    </p:set>
                                    <p:animEffect transition="in" filter="blinds(horizontal)">
                                      <p:cBhvr>
                                        <p:cTn id="52" dur="500"/>
                                        <p:tgtEl>
                                          <p:spTgt spid="3891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2772"/>
                                        </p:tgtEl>
                                        <p:attrNameLst>
                                          <p:attrName>style.visibility</p:attrName>
                                        </p:attrNameLst>
                                      </p:cBhvr>
                                      <p:to>
                                        <p:strVal val="visible"/>
                                      </p:to>
                                    </p:set>
                                    <p:animEffect transition="in" filter="blinds(horizontal)">
                                      <p:cBhvr>
                                        <p:cTn id="57" dur="500"/>
                                        <p:tgtEl>
                                          <p:spTgt spid="3277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2773"/>
                                        </p:tgtEl>
                                        <p:attrNameLst>
                                          <p:attrName>style.visibility</p:attrName>
                                        </p:attrNameLst>
                                      </p:cBhvr>
                                      <p:to>
                                        <p:strVal val="visible"/>
                                      </p:to>
                                    </p:set>
                                    <p:animEffect transition="in" filter="blinds(horizontal)">
                                      <p:cBhvr>
                                        <p:cTn id="62" dur="500"/>
                                        <p:tgtEl>
                                          <p:spTgt spid="3277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2779"/>
                                        </p:tgtEl>
                                        <p:attrNameLst>
                                          <p:attrName>style.visibility</p:attrName>
                                        </p:attrNameLst>
                                      </p:cBhvr>
                                      <p:to>
                                        <p:strVal val="visible"/>
                                      </p:to>
                                    </p:set>
                                    <p:animEffect transition="in" filter="blinds(horizontal)">
                                      <p:cBhvr>
                                        <p:cTn id="67" dur="500"/>
                                        <p:tgtEl>
                                          <p:spTgt spid="3277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2774"/>
                                        </p:tgtEl>
                                        <p:attrNameLst>
                                          <p:attrName>style.visibility</p:attrName>
                                        </p:attrNameLst>
                                      </p:cBhvr>
                                      <p:to>
                                        <p:strVal val="visible"/>
                                      </p:to>
                                    </p:set>
                                    <p:animEffect transition="in" filter="blinds(horizontal)">
                                      <p:cBhvr>
                                        <p:cTn id="72" dur="500"/>
                                        <p:tgtEl>
                                          <p:spTgt spid="3277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blinds(horizontal)">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38918"/>
                                        </p:tgtEl>
                                        <p:attrNameLst>
                                          <p:attrName>style.visibility</p:attrName>
                                        </p:attrNameLst>
                                      </p:cBhvr>
                                      <p:to>
                                        <p:strVal val="visible"/>
                                      </p:to>
                                    </p:set>
                                    <p:animEffect transition="in" filter="wipe(left)">
                                      <p:cBhvr>
                                        <p:cTn id="82" dur="500"/>
                                        <p:tgtEl>
                                          <p:spTgt spid="3891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8927"/>
                                        </p:tgtEl>
                                        <p:attrNameLst>
                                          <p:attrName>style.visibility</p:attrName>
                                        </p:attrNameLst>
                                      </p:cBhvr>
                                      <p:to>
                                        <p:strVal val="visible"/>
                                      </p:to>
                                    </p:set>
                                    <p:animEffect transition="in" filter="wipe(left)">
                                      <p:cBhvr>
                                        <p:cTn id="87" dur="500"/>
                                        <p:tgtEl>
                                          <p:spTgt spid="38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6" grpId="0" bldLvl="0" animBg="1"/>
      <p:bldP spid="38927"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1259205" y="3141980"/>
            <a:ext cx="6096000" cy="2194560"/>
            <a:chOff x="1983" y="4948"/>
            <a:chExt cx="9600" cy="3456"/>
          </a:xfrm>
        </p:grpSpPr>
        <p:graphicFrame>
          <p:nvGraphicFramePr>
            <p:cNvPr id="25604" name="对象 25603"/>
            <p:cNvGraphicFramePr/>
            <p:nvPr>
              <p:custDataLst>
                <p:tags r:id="rId1"/>
              </p:custDataLst>
            </p:nvPr>
          </p:nvGraphicFramePr>
          <p:xfrm>
            <a:off x="1983" y="4948"/>
            <a:ext cx="9600" cy="3457"/>
          </p:xfrm>
          <a:graphic>
            <a:graphicData uri="http://schemas.openxmlformats.org/presentationml/2006/ole">
              <mc:AlternateContent xmlns:mc="http://schemas.openxmlformats.org/markup-compatibility/2006">
                <mc:Choice xmlns:v="urn:schemas-microsoft-com:vml" Requires="v">
                  <p:oleObj spid="_x0000_s3081" name="" r:id="rId2" imgW="16259175" imgH="5857875" progId="MSPhotoEd.3">
                    <p:embed/>
                  </p:oleObj>
                </mc:Choice>
                <mc:Fallback>
                  <p:oleObj name="" r:id="rId2" imgW="16259175" imgH="5857875" progId="MSPhotoEd.3">
                    <p:embed/>
                    <p:pic>
                      <p:nvPicPr>
                        <p:cNvPr id="0" name="图片 3080"/>
                        <p:cNvPicPr/>
                        <p:nvPr/>
                      </p:nvPicPr>
                      <p:blipFill>
                        <a:blip r:embed="rId3"/>
                        <a:stretch>
                          <a:fillRect/>
                        </a:stretch>
                      </p:blipFill>
                      <p:spPr>
                        <a:xfrm>
                          <a:off x="1983" y="4948"/>
                          <a:ext cx="9600" cy="3457"/>
                        </a:xfrm>
                        <a:prstGeom prst="rect">
                          <a:avLst/>
                        </a:prstGeom>
                        <a:noFill/>
                        <a:ln w="38100">
                          <a:noFill/>
                          <a:miter/>
                        </a:ln>
                      </p:spPr>
                    </p:pic>
                  </p:oleObj>
                </mc:Fallback>
              </mc:AlternateContent>
            </a:graphicData>
          </a:graphic>
        </p:graphicFrame>
        <p:pic>
          <p:nvPicPr>
            <p:cNvPr id="2" name="图片 1"/>
            <p:cNvPicPr>
              <a:picLocks noChangeAspect="1"/>
            </p:cNvPicPr>
            <p:nvPr>
              <p:custDataLst>
                <p:tags r:id="rId4"/>
              </p:custDataLst>
            </p:nvPr>
          </p:nvPicPr>
          <p:blipFill>
            <a:blip r:embed="rId5"/>
            <a:stretch>
              <a:fillRect/>
            </a:stretch>
          </p:blipFill>
          <p:spPr>
            <a:xfrm>
              <a:off x="2080" y="5430"/>
              <a:ext cx="320" cy="340"/>
            </a:xfrm>
            <a:prstGeom prst="rect">
              <a:avLst/>
            </a:prstGeom>
          </p:spPr>
        </p:pic>
        <p:pic>
          <p:nvPicPr>
            <p:cNvPr id="5" name="图片 4"/>
            <p:cNvPicPr>
              <a:picLocks noChangeAspect="1"/>
            </p:cNvPicPr>
            <p:nvPr>
              <p:custDataLst>
                <p:tags r:id="rId6"/>
              </p:custDataLst>
            </p:nvPr>
          </p:nvPicPr>
          <p:blipFill>
            <a:blip r:embed="rId5"/>
            <a:stretch>
              <a:fillRect/>
            </a:stretch>
          </p:blipFill>
          <p:spPr>
            <a:xfrm>
              <a:off x="3571" y="6988"/>
              <a:ext cx="320" cy="340"/>
            </a:xfrm>
            <a:prstGeom prst="rect">
              <a:avLst/>
            </a:prstGeom>
          </p:spPr>
        </p:pic>
      </p:grpSp>
      <p:sp>
        <p:nvSpPr>
          <p:cNvPr id="4" name="灯片编号占位符 3"/>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25602" name="标题 25601"/>
          <p:cNvSpPr>
            <a:spLocks noGrp="1"/>
          </p:cNvSpPr>
          <p:nvPr>
            <p:ph type="title"/>
          </p:nvPr>
        </p:nvSpPr>
        <p:spPr>
          <a:xfrm>
            <a:off x="323850" y="981075"/>
            <a:ext cx="5200650" cy="431800"/>
          </a:xfrm>
        </p:spPr>
        <p:txBody>
          <a:bodyPr anchor="ctr" anchorCtr="0"/>
          <a:p>
            <a:pPr algn="l" eaLnBrk="0" hangingPunct="0">
              <a:lnSpc>
                <a:spcPct val="100000"/>
              </a:lnSpc>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cs typeface="+mn-cs"/>
              </a:rPr>
              <a:t>四、局部反馈和级间反馈</a:t>
            </a:r>
            <a:endParaRPr kumimoji="1" lang="zh-CN" altLang="en-US" sz="3200" dirty="0" smtClean="0">
              <a:solidFill>
                <a:srgbClr val="FF0000"/>
              </a:solidFill>
              <a:latin typeface="黑体" panose="02010609060101010101" pitchFamily="2" charset="-122"/>
              <a:ea typeface="黑体" panose="02010609060101010101" pitchFamily="2" charset="-122"/>
              <a:cs typeface="+mn-cs"/>
            </a:endParaRPr>
          </a:p>
        </p:txBody>
      </p:sp>
      <p:sp>
        <p:nvSpPr>
          <p:cNvPr id="25603" name="文本框 25602"/>
          <p:cNvSpPr txBox="1"/>
          <p:nvPr/>
        </p:nvSpPr>
        <p:spPr>
          <a:xfrm>
            <a:off x="563245" y="1537335"/>
            <a:ext cx="8077835" cy="1198880"/>
          </a:xfrm>
          <a:prstGeom prst="rect">
            <a:avLst/>
          </a:prstGeom>
          <a:noFill/>
          <a:ln w="9525">
            <a:noFill/>
          </a:ln>
        </p:spPr>
        <p:txBody>
          <a:bodyPr wrap="square">
            <a:spAutoFit/>
          </a:bodyPr>
          <a:p>
            <a:pPr>
              <a:spcBef>
                <a:spcPct val="50000"/>
              </a:spcBef>
            </a:pPr>
            <a:r>
              <a:rPr lang="en-US" altLang="zh-CN" sz="2400" dirty="0">
                <a:latin typeface="Times New Roman" panose="02020603050405020304" pitchFamily="18" charset="0"/>
              </a:rPr>
              <a:t>    </a:t>
            </a:r>
            <a:r>
              <a:rPr lang="zh-CN" altLang="en-US" sz="2400" b="1" dirty="0">
                <a:latin typeface="Times New Roman" panose="02020603050405020304" pitchFamily="18" charset="0"/>
              </a:rPr>
              <a:t>只对</a:t>
            </a:r>
            <a:r>
              <a:rPr lang="zh-CN" altLang="en-US" sz="2400" b="1" dirty="0">
                <a:solidFill>
                  <a:srgbClr val="F608EE"/>
                </a:solidFill>
                <a:latin typeface="Times New Roman" panose="02020603050405020304" pitchFamily="18" charset="0"/>
              </a:rPr>
              <a:t>多级</a:t>
            </a:r>
            <a:r>
              <a:rPr lang="zh-CN" altLang="en-US" sz="2400" b="1" dirty="0">
                <a:latin typeface="Times New Roman" panose="02020603050405020304" pitchFamily="18" charset="0"/>
              </a:rPr>
              <a:t>放大电路中某一级起反馈作用的称为</a:t>
            </a:r>
            <a:r>
              <a:rPr lang="zh-CN" altLang="en-US" sz="2400" b="1" dirty="0">
                <a:solidFill>
                  <a:srgbClr val="FF0000"/>
                </a:solidFill>
                <a:latin typeface="Times New Roman" panose="02020603050405020304" pitchFamily="18" charset="0"/>
              </a:rPr>
              <a:t>局部反馈</a:t>
            </a:r>
            <a:r>
              <a:rPr lang="zh-CN" altLang="en-US" sz="2400" b="1" dirty="0">
                <a:latin typeface="Times New Roman" panose="02020603050405020304" pitchFamily="18" charset="0"/>
              </a:rPr>
              <a:t>，将多级放大电路的输出量引回到其输入级的输入回路的称为</a:t>
            </a:r>
            <a:r>
              <a:rPr lang="zh-CN" altLang="en-US" sz="2400" b="1" dirty="0">
                <a:solidFill>
                  <a:srgbClr val="0000FF"/>
                </a:solidFill>
                <a:latin typeface="Times New Roman" panose="02020603050405020304" pitchFamily="18" charset="0"/>
              </a:rPr>
              <a:t>级间反馈</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p:txBody>
      </p:sp>
      <p:grpSp>
        <p:nvGrpSpPr>
          <p:cNvPr id="25605" name="组合 25604"/>
          <p:cNvGrpSpPr/>
          <p:nvPr/>
        </p:nvGrpSpPr>
        <p:grpSpPr>
          <a:xfrm>
            <a:off x="4864100" y="3497263"/>
            <a:ext cx="1846263" cy="771525"/>
            <a:chOff x="3087" y="2192"/>
            <a:chExt cx="1163" cy="486"/>
          </a:xfrm>
        </p:grpSpPr>
        <p:sp>
          <p:nvSpPr>
            <p:cNvPr id="25606" name="直接连接符 25605"/>
            <p:cNvSpPr/>
            <p:nvPr/>
          </p:nvSpPr>
          <p:spPr>
            <a:xfrm flipV="1">
              <a:off x="3101" y="2208"/>
              <a:ext cx="0" cy="336"/>
            </a:xfrm>
            <a:prstGeom prst="line">
              <a:avLst/>
            </a:prstGeom>
            <a:ln w="28575" cap="flat" cmpd="sng">
              <a:solidFill>
                <a:srgbClr val="00CC00"/>
              </a:solidFill>
              <a:prstDash val="solid"/>
              <a:headEnd type="none" w="med" len="med"/>
              <a:tailEnd type="none" w="med" len="med"/>
            </a:ln>
          </p:spPr>
        </p:sp>
        <p:sp>
          <p:nvSpPr>
            <p:cNvPr id="25607" name="直接连接符 25606"/>
            <p:cNvSpPr/>
            <p:nvPr/>
          </p:nvSpPr>
          <p:spPr>
            <a:xfrm>
              <a:off x="3087" y="2192"/>
              <a:ext cx="432" cy="0"/>
            </a:xfrm>
            <a:prstGeom prst="line">
              <a:avLst/>
            </a:prstGeom>
            <a:ln w="28575" cap="flat" cmpd="sng">
              <a:solidFill>
                <a:srgbClr val="00CC00"/>
              </a:solidFill>
              <a:prstDash val="solid"/>
              <a:headEnd type="none" w="med" len="med"/>
              <a:tailEnd type="none" w="med" len="med"/>
            </a:ln>
          </p:spPr>
        </p:sp>
        <p:sp>
          <p:nvSpPr>
            <p:cNvPr id="25608" name="直接连接符 25607"/>
            <p:cNvSpPr/>
            <p:nvPr/>
          </p:nvSpPr>
          <p:spPr>
            <a:xfrm>
              <a:off x="3770" y="2198"/>
              <a:ext cx="480" cy="0"/>
            </a:xfrm>
            <a:prstGeom prst="line">
              <a:avLst/>
            </a:prstGeom>
            <a:ln w="28575" cap="flat" cmpd="sng">
              <a:solidFill>
                <a:srgbClr val="00CC00"/>
              </a:solidFill>
              <a:prstDash val="solid"/>
              <a:headEnd type="none" w="med" len="med"/>
              <a:tailEnd type="none" w="med" len="med"/>
            </a:ln>
          </p:spPr>
        </p:sp>
        <p:sp>
          <p:nvSpPr>
            <p:cNvPr id="25609" name="直接连接符 25608"/>
            <p:cNvSpPr/>
            <p:nvPr/>
          </p:nvSpPr>
          <p:spPr>
            <a:xfrm>
              <a:off x="4250" y="2198"/>
              <a:ext cx="0" cy="480"/>
            </a:xfrm>
            <a:prstGeom prst="line">
              <a:avLst/>
            </a:prstGeom>
            <a:ln w="28575" cap="flat" cmpd="sng">
              <a:solidFill>
                <a:srgbClr val="00CC00"/>
              </a:solidFill>
              <a:prstDash val="solid"/>
              <a:headEnd type="none" w="med" len="med"/>
              <a:tailEnd type="none" w="med" len="med"/>
            </a:ln>
          </p:spPr>
        </p:sp>
      </p:grpSp>
      <p:grpSp>
        <p:nvGrpSpPr>
          <p:cNvPr id="25610" name="组合 25609"/>
          <p:cNvGrpSpPr/>
          <p:nvPr/>
        </p:nvGrpSpPr>
        <p:grpSpPr>
          <a:xfrm>
            <a:off x="2230438" y="4360863"/>
            <a:ext cx="4476750" cy="914400"/>
            <a:chOff x="1428" y="2736"/>
            <a:chExt cx="2820" cy="576"/>
          </a:xfrm>
        </p:grpSpPr>
        <p:sp>
          <p:nvSpPr>
            <p:cNvPr id="25611" name="直接连接符 25610"/>
            <p:cNvSpPr/>
            <p:nvPr/>
          </p:nvSpPr>
          <p:spPr>
            <a:xfrm>
              <a:off x="4248" y="2761"/>
              <a:ext cx="0" cy="528"/>
            </a:xfrm>
            <a:prstGeom prst="line">
              <a:avLst/>
            </a:prstGeom>
            <a:ln w="28575" cap="flat" cmpd="sng">
              <a:solidFill>
                <a:srgbClr val="FF0000"/>
              </a:solidFill>
              <a:prstDash val="solid"/>
              <a:headEnd type="none" w="med" len="med"/>
              <a:tailEnd type="none" w="med" len="med"/>
            </a:ln>
          </p:spPr>
        </p:sp>
        <p:sp>
          <p:nvSpPr>
            <p:cNvPr id="25612" name="直接连接符 25611"/>
            <p:cNvSpPr/>
            <p:nvPr/>
          </p:nvSpPr>
          <p:spPr>
            <a:xfrm flipH="1">
              <a:off x="2352" y="3289"/>
              <a:ext cx="1886" cy="0"/>
            </a:xfrm>
            <a:prstGeom prst="line">
              <a:avLst/>
            </a:prstGeom>
            <a:ln w="28575" cap="flat" cmpd="sng">
              <a:solidFill>
                <a:srgbClr val="FF0000"/>
              </a:solidFill>
              <a:prstDash val="solid"/>
              <a:headEnd type="none" w="med" len="med"/>
              <a:tailEnd type="none" w="med" len="med"/>
            </a:ln>
          </p:spPr>
        </p:sp>
        <p:sp>
          <p:nvSpPr>
            <p:cNvPr id="25613" name="直接连接符 25612"/>
            <p:cNvSpPr/>
            <p:nvPr/>
          </p:nvSpPr>
          <p:spPr>
            <a:xfrm flipH="1">
              <a:off x="1428" y="3289"/>
              <a:ext cx="672" cy="0"/>
            </a:xfrm>
            <a:prstGeom prst="line">
              <a:avLst/>
            </a:prstGeom>
            <a:ln w="28575" cap="flat" cmpd="sng">
              <a:solidFill>
                <a:srgbClr val="FF0000"/>
              </a:solidFill>
              <a:prstDash val="solid"/>
              <a:headEnd type="none" w="med" len="med"/>
              <a:tailEnd type="none" w="med" len="med"/>
            </a:ln>
          </p:spPr>
        </p:sp>
        <p:sp>
          <p:nvSpPr>
            <p:cNvPr id="25614" name="直接连接符 25613"/>
            <p:cNvSpPr/>
            <p:nvPr/>
          </p:nvSpPr>
          <p:spPr>
            <a:xfrm flipV="1">
              <a:off x="1439" y="2736"/>
              <a:ext cx="0" cy="576"/>
            </a:xfrm>
            <a:prstGeom prst="line">
              <a:avLst/>
            </a:prstGeom>
            <a:ln w="28575" cap="flat" cmpd="sng">
              <a:solidFill>
                <a:srgbClr val="FF0000"/>
              </a:solidFill>
              <a:prstDash val="solid"/>
              <a:headEnd type="none" w="med" len="med"/>
              <a:tailEnd type="none" w="med" len="med"/>
            </a:ln>
          </p:spPr>
        </p:sp>
      </p:grpSp>
      <p:sp>
        <p:nvSpPr>
          <p:cNvPr id="25615" name="线形标注 1 25614"/>
          <p:cNvSpPr/>
          <p:nvPr/>
        </p:nvSpPr>
        <p:spPr>
          <a:xfrm>
            <a:off x="1258888" y="2913063"/>
            <a:ext cx="3665537" cy="457200"/>
          </a:xfrm>
          <a:prstGeom prst="borderCallout1">
            <a:avLst>
              <a:gd name="adj1" fmla="val 25000"/>
              <a:gd name="adj2" fmla="val 102079"/>
              <a:gd name="adj3" fmla="val 100000"/>
              <a:gd name="adj4" fmla="val 119097"/>
            </a:avLst>
          </a:prstGeom>
          <a:solidFill>
            <a:srgbClr val="FFFFCC"/>
          </a:solidFill>
          <a:ln w="19050" cap="flat" cmpd="sng">
            <a:solidFill>
              <a:srgbClr val="FF3300"/>
            </a:solidFill>
            <a:prstDash val="solid"/>
            <a:miter/>
            <a:headEnd type="none" w="med" len="med"/>
            <a:tailEnd type="none" w="med" len="med"/>
          </a:ln>
        </p:spPr>
        <p:txBody>
          <a:bodyPr/>
          <a:p>
            <a:pPr algn="ctr"/>
            <a:r>
              <a:rPr lang="zh-CN" altLang="en-US" sz="2400" b="1" dirty="0">
                <a:latin typeface="Times New Roman" panose="02020603050405020304" pitchFamily="18" charset="0"/>
              </a:rPr>
              <a:t>通过</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3</a:t>
            </a:r>
            <a:r>
              <a:rPr lang="zh-CN" altLang="en-US" sz="2400" b="1" dirty="0">
                <a:latin typeface="Times New Roman" panose="02020603050405020304" pitchFamily="18" charset="0"/>
              </a:rPr>
              <a:t>引入的是</a:t>
            </a:r>
            <a:r>
              <a:rPr lang="zh-CN" altLang="en-US" sz="2400" b="1" dirty="0">
                <a:solidFill>
                  <a:srgbClr val="FF0000"/>
                </a:solidFill>
                <a:latin typeface="Times New Roman" panose="02020603050405020304" pitchFamily="18" charset="0"/>
              </a:rPr>
              <a:t>局部反馈</a:t>
            </a:r>
            <a:endParaRPr lang="zh-CN" altLang="en-US" sz="2400" b="1" dirty="0">
              <a:solidFill>
                <a:srgbClr val="FF0000"/>
              </a:solidFill>
              <a:latin typeface="Times New Roman" panose="02020603050405020304" pitchFamily="18" charset="0"/>
            </a:endParaRPr>
          </a:p>
        </p:txBody>
      </p:sp>
      <p:sp>
        <p:nvSpPr>
          <p:cNvPr id="25616" name="线形标注 1 25615"/>
          <p:cNvSpPr/>
          <p:nvPr/>
        </p:nvSpPr>
        <p:spPr>
          <a:xfrm>
            <a:off x="3959225" y="5360988"/>
            <a:ext cx="3776663" cy="447675"/>
          </a:xfrm>
          <a:prstGeom prst="borderCallout1">
            <a:avLst>
              <a:gd name="adj1" fmla="val 25532"/>
              <a:gd name="adj2" fmla="val -2019"/>
              <a:gd name="adj3" fmla="val -3903"/>
              <a:gd name="adj4" fmla="val -9708"/>
            </a:avLst>
          </a:prstGeom>
          <a:solidFill>
            <a:srgbClr val="FFFFCC"/>
          </a:solidFill>
          <a:ln w="19050" cap="flat" cmpd="sng">
            <a:solidFill>
              <a:srgbClr val="FF3300"/>
            </a:solidFill>
            <a:prstDash val="solid"/>
            <a:miter/>
            <a:headEnd type="none" w="med" len="med"/>
            <a:tailEnd type="none" w="med" len="med"/>
          </a:ln>
        </p:spPr>
        <p:txBody>
          <a:bodyPr/>
          <a:p>
            <a:pPr algn="ctr"/>
            <a:r>
              <a:rPr lang="zh-CN" altLang="en-US" sz="2400" b="1" dirty="0">
                <a:latin typeface="Times New Roman" panose="02020603050405020304" pitchFamily="18" charset="0"/>
              </a:rPr>
              <a:t>通过</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4</a:t>
            </a:r>
            <a:r>
              <a:rPr lang="zh-CN" altLang="en-US" sz="2400" b="1" dirty="0">
                <a:latin typeface="Times New Roman" panose="02020603050405020304" pitchFamily="18" charset="0"/>
              </a:rPr>
              <a:t>引入的是</a:t>
            </a:r>
            <a:r>
              <a:rPr lang="zh-CN" altLang="en-US" sz="2400" b="1" dirty="0">
                <a:solidFill>
                  <a:srgbClr val="0000FF"/>
                </a:solidFill>
                <a:latin typeface="Times New Roman" panose="02020603050405020304" pitchFamily="18" charset="0"/>
              </a:rPr>
              <a:t>级间反馈</a:t>
            </a:r>
            <a:endParaRPr lang="zh-CN" altLang="en-US" sz="2400" b="1" dirty="0">
              <a:solidFill>
                <a:srgbClr val="0000FF"/>
              </a:solidFill>
              <a:latin typeface="Times New Roman" panose="02020603050405020304" pitchFamily="18" charset="0"/>
            </a:endParaRPr>
          </a:p>
        </p:txBody>
      </p:sp>
      <p:sp>
        <p:nvSpPr>
          <p:cNvPr id="25617" name="文本框 25616"/>
          <p:cNvSpPr txBox="1"/>
          <p:nvPr/>
        </p:nvSpPr>
        <p:spPr>
          <a:xfrm>
            <a:off x="1030288" y="6028373"/>
            <a:ext cx="6248400" cy="457200"/>
          </a:xfrm>
          <a:prstGeom prst="rect">
            <a:avLst/>
          </a:prstGeom>
          <a:noFill/>
          <a:ln w="9525">
            <a:noFill/>
          </a:ln>
        </p:spPr>
        <p:txBody>
          <a:bodyPr>
            <a:spAutoFit/>
          </a:bodyPr>
          <a:p>
            <a:pPr>
              <a:spcBef>
                <a:spcPct val="50000"/>
              </a:spcBef>
            </a:pPr>
            <a:r>
              <a:rPr lang="zh-CN" altLang="en-US" sz="2400" b="1" dirty="0">
                <a:solidFill>
                  <a:srgbClr val="A50021"/>
                </a:solidFill>
                <a:latin typeface="Times New Roman" panose="02020603050405020304" pitchFamily="18" charset="0"/>
              </a:rPr>
              <a:t>通常，重点研究</a:t>
            </a:r>
            <a:r>
              <a:rPr lang="zh-CN" altLang="en-US" sz="2400" b="1" dirty="0">
                <a:solidFill>
                  <a:srgbClr val="0000FF"/>
                </a:solidFill>
                <a:latin typeface="Times New Roman" panose="02020603050405020304" pitchFamily="18" charset="0"/>
              </a:rPr>
              <a:t>级间反馈</a:t>
            </a:r>
            <a:r>
              <a:rPr lang="zh-CN" altLang="en-US" sz="2400" b="1" dirty="0">
                <a:solidFill>
                  <a:srgbClr val="A50021"/>
                </a:solidFill>
                <a:latin typeface="Times New Roman" panose="02020603050405020304" pitchFamily="18" charset="0"/>
              </a:rPr>
              <a:t>或称总体反馈。</a:t>
            </a:r>
            <a:endParaRPr lang="zh-CN" altLang="en-US" sz="2400" b="1">
              <a:solidFill>
                <a:srgbClr val="A50021"/>
              </a:solidFill>
              <a:latin typeface="Times New Roman" panose="02020603050405020304" pitchFamily="18" charset="0"/>
            </a:endParaRPr>
          </a:p>
        </p:txBody>
      </p:sp>
      <p:pic>
        <p:nvPicPr>
          <p:cNvPr id="3" name="图片 2"/>
          <p:cNvPicPr>
            <a:picLocks noChangeAspect="1"/>
          </p:cNvPicPr>
          <p:nvPr>
            <p:custDataLst>
              <p:tags r:id="rId7"/>
            </p:custDataLst>
          </p:nvPr>
        </p:nvPicPr>
        <p:blipFill>
          <a:blip r:embed="rId5"/>
          <a:stretch>
            <a:fillRect/>
          </a:stretch>
        </p:blipFill>
        <p:spPr>
          <a:xfrm>
            <a:off x="4470400" y="3321050"/>
            <a:ext cx="203200" cy="215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5605"/>
                                        </p:tgtEl>
                                        <p:attrNameLst>
                                          <p:attrName>style.visibility</p:attrName>
                                        </p:attrNameLst>
                                      </p:cBhvr>
                                      <p:to>
                                        <p:strVal val="visible"/>
                                      </p:to>
                                    </p:set>
                                    <p:animEffect transition="in" filter="wipe(right)">
                                      <p:cBhvr>
                                        <p:cTn id="12" dur="500"/>
                                        <p:tgtEl>
                                          <p:spTgt spid="2560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000" fill="hold">
                                          <p:stCondLst>
                                            <p:cond delay="0"/>
                                          </p:stCondLst>
                                        </p:cTn>
                                        <p:tgtEl>
                                          <p:spTgt spid="25615"/>
                                        </p:tgtEl>
                                        <p:attrNameLst>
                                          <p:attrName>style.visibility</p:attrName>
                                        </p:attrNameLst>
                                      </p:cBhvr>
                                      <p:to>
                                        <p:strVal val="visible"/>
                                      </p:to>
                                    </p:set>
                                    <p:animEffect transition="in" filter="blinds(horizontal)">
                                      <p:cBhvr>
                                        <p:cTn id="17" dur="1000"/>
                                        <p:tgtEl>
                                          <p:spTgt spid="256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5610"/>
                                        </p:tgtEl>
                                        <p:attrNameLst>
                                          <p:attrName>style.visibility</p:attrName>
                                        </p:attrNameLst>
                                      </p:cBhvr>
                                      <p:to>
                                        <p:strVal val="visible"/>
                                      </p:to>
                                    </p:set>
                                    <p:animEffect transition="in" filter="wipe(right)">
                                      <p:cBhvr>
                                        <p:cTn id="22" dur="500"/>
                                        <p:tgtEl>
                                          <p:spTgt spid="256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000" fill="hold">
                                          <p:stCondLst>
                                            <p:cond delay="0"/>
                                          </p:stCondLst>
                                        </p:cTn>
                                        <p:tgtEl>
                                          <p:spTgt spid="25616"/>
                                        </p:tgtEl>
                                        <p:attrNameLst>
                                          <p:attrName>style.visibility</p:attrName>
                                        </p:attrNameLst>
                                      </p:cBhvr>
                                      <p:to>
                                        <p:strVal val="visible"/>
                                      </p:to>
                                    </p:set>
                                    <p:animEffect transition="in" filter="blinds(horizontal)">
                                      <p:cBhvr>
                                        <p:cTn id="27" dur="1000"/>
                                        <p:tgtEl>
                                          <p:spTgt spid="256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617"/>
                                        </p:tgtEl>
                                        <p:attrNameLst>
                                          <p:attrName>style.visibility</p:attrName>
                                        </p:attrNameLst>
                                      </p:cBhvr>
                                      <p:to>
                                        <p:strVal val="visible"/>
                                      </p:to>
                                    </p:set>
                                    <p:animEffect transition="in" filter="blinds(horizontal)">
                                      <p:cBhvr>
                                        <p:cTn id="32" dur="500"/>
                                        <p:tgtEl>
                                          <p:spTgt spid="25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5" grpId="0" bldLvl="0" animBg="1"/>
      <p:bldP spid="25616" grpId="0" bldLvl="0" animBg="1"/>
      <p:bldP spid="256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259205" y="1491615"/>
            <a:ext cx="6096000" cy="2194560"/>
            <a:chOff x="1983" y="4948"/>
            <a:chExt cx="9600" cy="3456"/>
          </a:xfrm>
        </p:grpSpPr>
        <p:graphicFrame>
          <p:nvGraphicFramePr>
            <p:cNvPr id="25604" name="对象 25603"/>
            <p:cNvGraphicFramePr/>
            <p:nvPr>
              <p:custDataLst>
                <p:tags r:id="rId1"/>
              </p:custDataLst>
            </p:nvPr>
          </p:nvGraphicFramePr>
          <p:xfrm>
            <a:off x="1983" y="4948"/>
            <a:ext cx="9600" cy="3457"/>
          </p:xfrm>
          <a:graphic>
            <a:graphicData uri="http://schemas.openxmlformats.org/presentationml/2006/ole">
              <mc:AlternateContent xmlns:mc="http://schemas.openxmlformats.org/markup-compatibility/2006">
                <mc:Choice xmlns:v="urn:schemas-microsoft-com:vml" Requires="v">
                  <p:oleObj spid="_x0000_s3081" name="" r:id="rId2" imgW="16259175" imgH="5857875" progId="MSPhotoEd.3">
                    <p:embed/>
                  </p:oleObj>
                </mc:Choice>
                <mc:Fallback>
                  <p:oleObj name="" r:id="rId2" imgW="16259175" imgH="5857875" progId="MSPhotoEd.3">
                    <p:embed/>
                    <p:pic>
                      <p:nvPicPr>
                        <p:cNvPr id="0" name="图片 3080"/>
                        <p:cNvPicPr/>
                        <p:nvPr/>
                      </p:nvPicPr>
                      <p:blipFill>
                        <a:blip r:embed="rId3"/>
                        <a:stretch>
                          <a:fillRect/>
                        </a:stretch>
                      </p:blipFill>
                      <p:spPr>
                        <a:xfrm>
                          <a:off x="1983" y="4948"/>
                          <a:ext cx="9600" cy="3457"/>
                        </a:xfrm>
                        <a:prstGeom prst="rect">
                          <a:avLst/>
                        </a:prstGeom>
                        <a:noFill/>
                        <a:ln w="38100">
                          <a:noFill/>
                          <a:miter/>
                        </a:ln>
                      </p:spPr>
                    </p:pic>
                  </p:oleObj>
                </mc:Fallback>
              </mc:AlternateContent>
            </a:graphicData>
          </a:graphic>
        </p:graphicFrame>
        <p:pic>
          <p:nvPicPr>
            <p:cNvPr id="9" name="图片 8"/>
            <p:cNvPicPr>
              <a:picLocks noChangeAspect="1"/>
            </p:cNvPicPr>
            <p:nvPr>
              <p:custDataLst>
                <p:tags r:id="rId4"/>
              </p:custDataLst>
            </p:nvPr>
          </p:nvPicPr>
          <p:blipFill>
            <a:blip r:embed="rId5"/>
            <a:stretch>
              <a:fillRect/>
            </a:stretch>
          </p:blipFill>
          <p:spPr>
            <a:xfrm>
              <a:off x="2080" y="5430"/>
              <a:ext cx="320" cy="340"/>
            </a:xfrm>
            <a:prstGeom prst="rect">
              <a:avLst/>
            </a:prstGeom>
          </p:spPr>
        </p:pic>
        <p:pic>
          <p:nvPicPr>
            <p:cNvPr id="28" name="图片 27"/>
            <p:cNvPicPr>
              <a:picLocks noChangeAspect="1"/>
            </p:cNvPicPr>
            <p:nvPr>
              <p:custDataLst>
                <p:tags r:id="rId6"/>
              </p:custDataLst>
            </p:nvPr>
          </p:nvPicPr>
          <p:blipFill>
            <a:blip r:embed="rId5"/>
            <a:stretch>
              <a:fillRect/>
            </a:stretch>
          </p:blipFill>
          <p:spPr>
            <a:xfrm>
              <a:off x="3571" y="6988"/>
              <a:ext cx="320" cy="340"/>
            </a:xfrm>
            <a:prstGeom prst="rect">
              <a:avLst/>
            </a:prstGeom>
          </p:spPr>
        </p:pic>
      </p:grpSp>
      <p:sp>
        <p:nvSpPr>
          <p:cNvPr id="3" name="直接连接符 2"/>
          <p:cNvSpPr/>
          <p:nvPr/>
        </p:nvSpPr>
        <p:spPr>
          <a:xfrm>
            <a:off x="723900" y="1714500"/>
            <a:ext cx="0" cy="4343400"/>
          </a:xfrm>
          <a:prstGeom prst="line">
            <a:avLst/>
          </a:prstGeom>
          <a:ln w="9525" cap="flat" cmpd="sng">
            <a:solidFill>
              <a:srgbClr val="FFFFFF"/>
            </a:solidFill>
            <a:prstDash val="solid"/>
            <a:headEnd type="none" w="med" len="med"/>
            <a:tailEnd type="none" w="med" len="med"/>
          </a:ln>
        </p:spPr>
      </p:sp>
      <p:sp>
        <p:nvSpPr>
          <p:cNvPr id="7" name="标题 29703"/>
          <p:cNvSpPr>
            <a:spLocks noGrp="1"/>
          </p:cNvSpPr>
          <p:nvPr/>
        </p:nvSpPr>
        <p:spPr>
          <a:xfrm>
            <a:off x="395605" y="698500"/>
            <a:ext cx="8209280" cy="762000"/>
          </a:xfrm>
          <a:prstGeom prst="rect">
            <a:avLst/>
          </a:prstGeom>
          <a:noFill/>
          <a:ln w="9525">
            <a:noFill/>
          </a:ln>
        </p:spPr>
        <p:txBody>
          <a:bodyPr anchor="ctr"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rPr>
              <a:t>例题</a:t>
            </a:r>
            <a:r>
              <a:rPr lang="en-US" altLang="zh-CN" sz="2400" noProof="0" dirty="0" smtClean="0">
                <a:ln>
                  <a:noFill/>
                </a:ln>
                <a:solidFill>
                  <a:srgbClr val="FF0000"/>
                </a:solidFill>
                <a:effectLst/>
                <a:uLnTx/>
                <a:uFillTx/>
                <a:latin typeface="黑体" panose="02010609060101010101" pitchFamily="2" charset="-122"/>
                <a:ea typeface="黑体" panose="02010609060101010101" pitchFamily="2" charset="-122"/>
                <a:sym typeface="+mn-ea"/>
              </a:rPr>
              <a:t>1-3</a:t>
            </a:r>
            <a:r>
              <a:rPr kumimoji="0" lang="en-US" altLang="zh-CN" sz="2400" dirty="0" smtClean="0">
                <a:solidFill>
                  <a:srgbClr val="FF0000"/>
                </a:solidFill>
                <a:latin typeface="黑体" panose="02010609060101010101" pitchFamily="2" charset="-122"/>
                <a:ea typeface="黑体" panose="02010609060101010101" pitchFamily="2" charset="-122"/>
              </a:rPr>
              <a:t> </a:t>
            </a:r>
            <a:r>
              <a:rPr kumimoji="0" lang="zh-CN" altLang="en-US" sz="2400" b="0" i="0" u="none" strike="noStrike" kern="1200" cap="none" spc="0" normalizeH="0" baseline="0" noProof="0" dirty="0" smtClean="0">
                <a:ln>
                  <a:noFill/>
                </a:ln>
                <a:solidFill>
                  <a:srgbClr val="001932"/>
                </a:solidFill>
                <a:effectLst/>
                <a:uLnTx/>
                <a:uFillTx/>
                <a:latin typeface="黑体" panose="02010609060101010101" pitchFamily="2" charset="-122"/>
                <a:ea typeface="黑体" panose="02010609060101010101" pitchFamily="2" charset="-122"/>
              </a:rPr>
              <a:t>试判断下图所</a:t>
            </a:r>
            <a:r>
              <a:rPr kumimoji="0" lang="zh-CN" altLang="en-US" sz="2400" b="0" i="0" u="none" strike="noStrike" kern="1200" cap="none" spc="0" normalizeH="0" baseline="0" noProof="0" dirty="0">
                <a:ln>
                  <a:noFill/>
                </a:ln>
                <a:solidFill>
                  <a:srgbClr val="001932"/>
                </a:solidFill>
                <a:effectLst/>
                <a:uLnTx/>
                <a:uFillTx/>
                <a:latin typeface="黑体" panose="02010609060101010101" pitchFamily="2" charset="-122"/>
                <a:ea typeface="黑体" panose="02010609060101010101" pitchFamily="2" charset="-122"/>
              </a:rPr>
              <a:t>示</a:t>
            </a:r>
            <a:r>
              <a:rPr kumimoji="0" lang="zh-CN" altLang="en-US" sz="2400" b="0" i="0" u="none" strike="noStrike" kern="1200" cap="none" spc="0" normalizeH="0" baseline="0" noProof="0" dirty="0" smtClean="0">
                <a:ln>
                  <a:noFill/>
                </a:ln>
                <a:solidFill>
                  <a:srgbClr val="001932"/>
                </a:solidFill>
                <a:effectLst/>
                <a:uLnTx/>
                <a:uFillTx/>
                <a:latin typeface="黑体" panose="02010609060101010101" pitchFamily="2" charset="-122"/>
                <a:ea typeface="黑体" panose="02010609060101010101" pitchFamily="2" charset="-122"/>
              </a:rPr>
              <a:t>电路的</a:t>
            </a:r>
            <a:r>
              <a:rPr kumimoji="0" lang="zh-CN" altLang="en-US" sz="2400" b="0" i="0" u="none" strike="noStrike" kern="1200" cap="none" spc="0" normalizeH="0" baseline="0" noProof="0" dirty="0">
                <a:ln>
                  <a:noFill/>
                </a:ln>
                <a:solidFill>
                  <a:srgbClr val="001932"/>
                </a:solidFill>
                <a:effectLst/>
                <a:uLnTx/>
                <a:uFillTx/>
                <a:latin typeface="黑体" panose="02010609060101010101" pitchFamily="2" charset="-122"/>
                <a:ea typeface="黑体" panose="02010609060101010101" pitchFamily="2" charset="-122"/>
              </a:rPr>
              <a:t>反馈组态。</a:t>
            </a:r>
            <a:endParaRPr kumimoji="0" lang="zh-CN" altLang="en-US" sz="2400" b="0" i="0" u="none" strike="noStrike" kern="1200" cap="none" spc="0" normalizeH="0" baseline="0" noProof="0" dirty="0">
              <a:ln>
                <a:noFill/>
              </a:ln>
              <a:solidFill>
                <a:srgbClr val="001932"/>
              </a:solidFill>
              <a:effectLst/>
              <a:uLnTx/>
              <a:uFillTx/>
              <a:latin typeface="黑体" panose="02010609060101010101" pitchFamily="2" charset="-122"/>
              <a:ea typeface="黑体" panose="02010609060101010101" pitchFamily="2" charset="-122"/>
            </a:endParaRPr>
          </a:p>
        </p:txBody>
      </p:sp>
      <p:sp>
        <p:nvSpPr>
          <p:cNvPr id="10" name="文本框 29706"/>
          <p:cNvSpPr txBox="1"/>
          <p:nvPr/>
        </p:nvSpPr>
        <p:spPr>
          <a:xfrm>
            <a:off x="641350" y="4083685"/>
            <a:ext cx="8338185" cy="398780"/>
          </a:xfrm>
          <a:prstGeom prst="rect">
            <a:avLst/>
          </a:prstGeom>
          <a:noFill/>
          <a:ln w="9525">
            <a:noFill/>
          </a:ln>
        </p:spPr>
        <p:txBody>
          <a:bodyPr wrap="square">
            <a:spAutoFit/>
          </a:bodyPr>
          <a:ls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FF0066"/>
                </a:solidFill>
                <a:effectLst/>
                <a:uLnTx/>
                <a:uFillTx/>
                <a:ea typeface="宋体" panose="02010600030101010101" pitchFamily="2" charset="-122"/>
              </a:rPr>
              <a:t>解</a:t>
            </a:r>
            <a:r>
              <a:rPr kumimoji="0" lang="en-US" altLang="zh-CN" sz="2000" b="1" i="0" u="none" strike="noStrike" kern="1200" cap="none" spc="0" normalizeH="0" baseline="0" noProof="0" dirty="0">
                <a:ln>
                  <a:noFill/>
                </a:ln>
                <a:solidFill>
                  <a:srgbClr val="FF0066"/>
                </a:solidFill>
                <a:effectLst/>
                <a:uLnTx/>
                <a:uFillTx/>
                <a:ea typeface="宋体" panose="02010600030101010101" pitchFamily="2" charset="-122"/>
              </a:rPr>
              <a:t>:</a:t>
            </a:r>
            <a:r>
              <a:rPr kumimoji="0" lang="en-US" altLang="zh-CN" sz="2000" b="1" i="0" u="none" strike="noStrike" kern="1200" cap="none" spc="0" normalizeH="0" baseline="0" noProof="0" dirty="0">
                <a:ln>
                  <a:noFill/>
                </a:ln>
                <a:solidFill>
                  <a:srgbClr val="FFFFFF"/>
                </a:solidFill>
                <a:effectLst/>
                <a:uLnTx/>
                <a:uFillTx/>
                <a:ea typeface="宋体" panose="02010600030101010101" pitchFamily="2" charset="-122"/>
              </a:rPr>
              <a:t> </a:t>
            </a:r>
            <a:r>
              <a:rPr kumimoji="0" lang="zh-CN" altLang="en-US" sz="2000" b="1" i="0" u="none" strike="noStrike" kern="1200" cap="none" spc="0" normalizeH="0" baseline="0" noProof="0" dirty="0">
                <a:ln>
                  <a:noFill/>
                </a:ln>
                <a:solidFill>
                  <a:srgbClr val="001932"/>
                </a:solidFill>
                <a:effectLst/>
                <a:uLnTx/>
                <a:uFillTx/>
                <a:ea typeface="宋体" panose="02010600030101010101" pitchFamily="2" charset="-122"/>
              </a:rPr>
              <a:t>根据瞬时极性法，见图中“</a:t>
            </a:r>
            <a:r>
              <a:rPr kumimoji="0" lang="en-US" altLang="zh-CN" sz="2000" b="1" i="0" u="none" strike="noStrike" kern="1200" cap="none" spc="0" normalizeH="0" baseline="0" noProof="0" dirty="0">
                <a:ln>
                  <a:noFill/>
                </a:ln>
                <a:solidFill>
                  <a:srgbClr val="FF0066"/>
                </a:solidFill>
                <a:effectLst/>
                <a:uLnTx/>
                <a:uFillTx/>
                <a:ea typeface="宋体" panose="02010600030101010101" pitchFamily="2" charset="-122"/>
              </a:rPr>
              <a:t>+</a:t>
            </a:r>
            <a:r>
              <a:rPr kumimoji="0" lang="en-US" altLang="zh-CN" sz="2000" b="1" i="0" u="none" strike="noStrike" kern="1200" cap="none" spc="0" normalizeH="0" baseline="0" noProof="0" dirty="0">
                <a:ln>
                  <a:noFill/>
                </a:ln>
                <a:solidFill>
                  <a:srgbClr val="001932"/>
                </a:solidFill>
                <a:effectLst/>
                <a:uLnTx/>
                <a:uFillTx/>
                <a:ea typeface="宋体" panose="02010600030101010101" pitchFamily="2" charset="-122"/>
              </a:rPr>
              <a:t>”</a:t>
            </a:r>
            <a:r>
              <a:rPr kumimoji="0" lang="zh-CN" altLang="en-US" sz="2000" b="1" i="0" u="none" strike="noStrike" kern="1200" cap="none" spc="0" normalizeH="0" baseline="0" noProof="0" dirty="0">
                <a:ln>
                  <a:noFill/>
                </a:ln>
                <a:solidFill>
                  <a:srgbClr val="001932"/>
                </a:solidFill>
                <a:effectLst/>
                <a:uLnTx/>
                <a:uFillTx/>
                <a:ea typeface="宋体" panose="02010600030101010101" pitchFamily="2" charset="-122"/>
              </a:rPr>
              <a:t>、“</a:t>
            </a:r>
            <a:r>
              <a:rPr kumimoji="0" lang="en-US" altLang="zh-CN" sz="2000" b="1" i="0" u="none" strike="noStrike" kern="1200" cap="none" spc="0" normalizeH="0" baseline="0" noProof="0" dirty="0">
                <a:ln>
                  <a:noFill/>
                </a:ln>
                <a:solidFill>
                  <a:srgbClr val="FF0066"/>
                </a:solidFill>
                <a:effectLst/>
                <a:uLnTx/>
                <a:uFillTx/>
                <a:latin typeface="宋体" panose="02010600030101010101" pitchFamily="2" charset="-122"/>
                <a:ea typeface="宋体" panose="02010600030101010101" pitchFamily="2" charset="-122"/>
              </a:rPr>
              <a:t>-</a:t>
            </a:r>
            <a:r>
              <a:rPr kumimoji="0" lang="en-US" altLang="zh-CN" sz="2000" b="1" i="0" u="none" strike="noStrike" kern="1200" cap="none" spc="0" normalizeH="0" baseline="0" noProof="0" dirty="0">
                <a:ln>
                  <a:noFill/>
                </a:ln>
                <a:solidFill>
                  <a:srgbClr val="001932"/>
                </a:solidFill>
                <a:effectLst/>
                <a:uLnTx/>
                <a:uFillTx/>
                <a:ea typeface="宋体" panose="02010600030101010101" pitchFamily="2" charset="-122"/>
              </a:rPr>
              <a:t>” </a:t>
            </a:r>
            <a:r>
              <a:rPr kumimoji="0" lang="zh-CN" altLang="en-US" sz="2000" b="1" i="0" u="none" strike="noStrike" kern="1200" cap="none" spc="0" normalizeH="0" baseline="0" noProof="0" dirty="0">
                <a:ln>
                  <a:noFill/>
                </a:ln>
                <a:solidFill>
                  <a:srgbClr val="001932"/>
                </a:solidFill>
                <a:effectLst/>
                <a:uLnTx/>
                <a:uFillTx/>
                <a:ea typeface="宋体" panose="02010600030101010101" pitchFamily="2" charset="-122"/>
              </a:rPr>
              <a:t>号，可知是负反馈。</a:t>
            </a:r>
            <a:endParaRPr kumimoji="0" lang="zh-CN" altLang="en-US" sz="2000" b="1" i="0" u="none" strike="noStrike" kern="1200" cap="none" spc="0" normalizeH="0" baseline="0" noProof="0" dirty="0">
              <a:ln>
                <a:noFill/>
              </a:ln>
              <a:solidFill>
                <a:srgbClr val="001932"/>
              </a:solidFill>
              <a:effectLst/>
              <a:uLnTx/>
              <a:uFillTx/>
              <a:ea typeface="宋体" panose="02010600030101010101" pitchFamily="2" charset="-122"/>
            </a:endParaRPr>
          </a:p>
        </p:txBody>
      </p:sp>
      <p:sp>
        <p:nvSpPr>
          <p:cNvPr id="12" name="文本框 29708"/>
          <p:cNvSpPr txBox="1"/>
          <p:nvPr/>
        </p:nvSpPr>
        <p:spPr>
          <a:xfrm>
            <a:off x="503555" y="5123815"/>
            <a:ext cx="6740525" cy="398780"/>
          </a:xfrm>
          <a:prstGeom prst="rect">
            <a:avLst/>
          </a:prstGeom>
          <a:noFill/>
          <a:ln w="9525">
            <a:noFill/>
          </a:ln>
        </p:spPr>
        <p:txBody>
          <a:bodyPr wrap="square">
            <a:spAutoFit/>
          </a:bodyPr>
          <a:ls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0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rPr>
              <a:t>        </a:t>
            </a:r>
            <a:r>
              <a:rPr kumimoji="0" lang="zh-CN" altLang="en-US" sz="2000" b="1" i="0" u="none" strike="noStrike" kern="1200" cap="none" spc="0" normalizeH="0" baseline="0" noProof="0" dirty="0">
                <a:ln>
                  <a:noFill/>
                </a:ln>
                <a:solidFill>
                  <a:srgbClr val="001932"/>
                </a:solidFill>
                <a:effectLst/>
                <a:uLnTx/>
                <a:uFillTx/>
                <a:latin typeface="Times New Roman" panose="02020603050405020304" pitchFamily="18" charset="0"/>
                <a:ea typeface="宋体" panose="02010600030101010101" pitchFamily="2" charset="-122"/>
              </a:rPr>
              <a:t>因反馈信号与输出电压成比例，故为电压反馈</a:t>
            </a:r>
            <a:r>
              <a:rPr kumimoji="0" lang="zh-CN" altLang="en-US" sz="2000" b="1" i="0" u="none" strike="noStrike" kern="1200" cap="none" spc="0" normalizeH="0" baseline="0" noProof="0" dirty="0" smtClean="0">
                <a:ln>
                  <a:noFill/>
                </a:ln>
                <a:solidFill>
                  <a:srgbClr val="001932"/>
                </a:solidFill>
                <a:effectLst/>
                <a:uLnTx/>
                <a:uFillTx/>
                <a:latin typeface="Times New Roman" panose="02020603050405020304" pitchFamily="18" charset="0"/>
                <a:ea typeface="宋体" panose="02010600030101010101" pitchFamily="2" charset="-122"/>
              </a:rPr>
              <a:t>。</a:t>
            </a:r>
            <a:endParaRPr kumimoji="0" lang="zh-CN" altLang="en-US" sz="2000" b="1" i="0" u="none" strike="noStrike" kern="1200" cap="none" spc="0" normalizeH="0" baseline="0" noProof="0" dirty="0" smtClean="0">
              <a:ln>
                <a:noFill/>
              </a:ln>
              <a:solidFill>
                <a:srgbClr val="001932"/>
              </a:solidFill>
              <a:effectLst/>
              <a:uLnTx/>
              <a:uFillTx/>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a:p>
            <a:fld id="{9A0DB2DC-4C9A-4742-B13C-FB6460FD3503}" type="slidenum">
              <a:rPr lang="zh-CN" altLang="en-US" dirty="0"/>
            </a:fld>
            <a:endParaRPr lang="zh-CN" altLang="en-US" dirty="0"/>
          </a:p>
        </p:txBody>
      </p:sp>
      <p:graphicFrame>
        <p:nvGraphicFramePr>
          <p:cNvPr id="34822" name="对象 34821"/>
          <p:cNvGraphicFramePr/>
          <p:nvPr>
            <p:custDataLst>
              <p:tags r:id="rId7"/>
            </p:custDataLst>
          </p:nvPr>
        </p:nvGraphicFramePr>
        <p:xfrm>
          <a:off x="1320483" y="1700213"/>
          <a:ext cx="298450" cy="298450"/>
        </p:xfrm>
        <a:graphic>
          <a:graphicData uri="http://schemas.openxmlformats.org/presentationml/2006/ole">
            <mc:AlternateContent xmlns:mc="http://schemas.openxmlformats.org/markup-compatibility/2006">
              <mc:Choice xmlns:v="urn:schemas-microsoft-com:vml" Requires="v">
                <p:oleObj spid="_x0000_s3292" name="" r:id="rId8" imgW="139700" imgH="139700" progId="Equation.3">
                  <p:embed/>
                </p:oleObj>
              </mc:Choice>
              <mc:Fallback>
                <p:oleObj name="" r:id="rId8" imgW="139700" imgH="139700" progId="Equation.3">
                  <p:embed/>
                  <p:pic>
                    <p:nvPicPr>
                      <p:cNvPr id="0" name="图片 3291"/>
                      <p:cNvPicPr/>
                      <p:nvPr/>
                    </p:nvPicPr>
                    <p:blipFill>
                      <a:blip r:embed="rId9"/>
                      <a:stretch>
                        <a:fillRect/>
                      </a:stretch>
                    </p:blipFill>
                    <p:spPr>
                      <a:xfrm>
                        <a:off x="1320483" y="1700213"/>
                        <a:ext cx="298450" cy="298450"/>
                      </a:xfrm>
                      <a:prstGeom prst="rect">
                        <a:avLst/>
                      </a:prstGeom>
                      <a:solidFill>
                        <a:srgbClr val="66FFFF"/>
                      </a:solidFill>
                      <a:ln w="38100">
                        <a:noFill/>
                        <a:miter/>
                      </a:ln>
                    </p:spPr>
                  </p:pic>
                </p:oleObj>
              </mc:Fallback>
            </mc:AlternateContent>
          </a:graphicData>
        </a:graphic>
      </p:graphicFrame>
      <p:graphicFrame>
        <p:nvGraphicFramePr>
          <p:cNvPr id="16" name="对象 15"/>
          <p:cNvGraphicFramePr/>
          <p:nvPr>
            <p:custDataLst>
              <p:tags r:id="rId10"/>
            </p:custDataLst>
          </p:nvPr>
        </p:nvGraphicFramePr>
        <p:xfrm>
          <a:off x="3708083" y="2132648"/>
          <a:ext cx="215900" cy="128587"/>
        </p:xfrm>
        <a:graphic>
          <a:graphicData uri="http://schemas.openxmlformats.org/presentationml/2006/ole">
            <mc:AlternateContent xmlns:mc="http://schemas.openxmlformats.org/markup-compatibility/2006">
              <mc:Choice xmlns:v="urn:schemas-microsoft-com:vml" Requires="v">
                <p:oleObj spid="_x0000_s17" name="" r:id="rId11" imgW="126365" imgH="76200" progId="Equation.3">
                  <p:embed/>
                </p:oleObj>
              </mc:Choice>
              <mc:Fallback>
                <p:oleObj name="" r:id="rId11" imgW="126365" imgH="76200" progId="Equation.3">
                  <p:embed/>
                  <p:pic>
                    <p:nvPicPr>
                      <p:cNvPr id="0" name="图片 3290"/>
                      <p:cNvPicPr/>
                      <p:nvPr/>
                    </p:nvPicPr>
                    <p:blipFill>
                      <a:blip r:embed="rId12"/>
                      <a:stretch>
                        <a:fillRect/>
                      </a:stretch>
                    </p:blipFill>
                    <p:spPr>
                      <a:xfrm>
                        <a:off x="3708083" y="2132648"/>
                        <a:ext cx="215900" cy="128587"/>
                      </a:xfrm>
                      <a:prstGeom prst="rect">
                        <a:avLst/>
                      </a:prstGeom>
                      <a:solidFill>
                        <a:srgbClr val="FFC000"/>
                      </a:solidFill>
                      <a:ln w="38100">
                        <a:noFill/>
                        <a:miter/>
                      </a:ln>
                    </p:spPr>
                  </p:pic>
                </p:oleObj>
              </mc:Fallback>
            </mc:AlternateContent>
          </a:graphicData>
        </a:graphic>
      </p:graphicFrame>
      <p:graphicFrame>
        <p:nvGraphicFramePr>
          <p:cNvPr id="24" name="对象 23"/>
          <p:cNvGraphicFramePr/>
          <p:nvPr>
            <p:custDataLst>
              <p:tags r:id="rId13"/>
            </p:custDataLst>
          </p:nvPr>
        </p:nvGraphicFramePr>
        <p:xfrm>
          <a:off x="4571683" y="2041843"/>
          <a:ext cx="215900" cy="128587"/>
        </p:xfrm>
        <a:graphic>
          <a:graphicData uri="http://schemas.openxmlformats.org/presentationml/2006/ole">
            <mc:AlternateContent xmlns:mc="http://schemas.openxmlformats.org/markup-compatibility/2006">
              <mc:Choice xmlns:v="urn:schemas-microsoft-com:vml" Requires="v">
                <p:oleObj spid="_x0000_s25" name="" r:id="rId14" imgW="126365" imgH="76200" progId="Equation.3">
                  <p:embed/>
                </p:oleObj>
              </mc:Choice>
              <mc:Fallback>
                <p:oleObj name="" r:id="rId14" imgW="126365" imgH="76200" progId="Equation.3">
                  <p:embed/>
                  <p:pic>
                    <p:nvPicPr>
                      <p:cNvPr id="0" name="图片 3290"/>
                      <p:cNvPicPr/>
                      <p:nvPr/>
                    </p:nvPicPr>
                    <p:blipFill>
                      <a:blip r:embed="rId12"/>
                      <a:stretch>
                        <a:fillRect/>
                      </a:stretch>
                    </p:blipFill>
                    <p:spPr>
                      <a:xfrm>
                        <a:off x="4571683" y="2041843"/>
                        <a:ext cx="215900" cy="128587"/>
                      </a:xfrm>
                      <a:prstGeom prst="rect">
                        <a:avLst/>
                      </a:prstGeom>
                      <a:solidFill>
                        <a:srgbClr val="FFC000"/>
                      </a:solidFill>
                      <a:ln w="38100">
                        <a:noFill/>
                        <a:miter/>
                      </a:ln>
                    </p:spPr>
                  </p:pic>
                </p:oleObj>
              </mc:Fallback>
            </mc:AlternateContent>
          </a:graphicData>
        </a:graphic>
      </p:graphicFrame>
      <p:graphicFrame>
        <p:nvGraphicFramePr>
          <p:cNvPr id="26" name="对象 25"/>
          <p:cNvGraphicFramePr/>
          <p:nvPr>
            <p:custDataLst>
              <p:tags r:id="rId15"/>
            </p:custDataLst>
          </p:nvPr>
        </p:nvGraphicFramePr>
        <p:xfrm>
          <a:off x="6803708" y="2276793"/>
          <a:ext cx="298450" cy="298450"/>
        </p:xfrm>
        <a:graphic>
          <a:graphicData uri="http://schemas.openxmlformats.org/presentationml/2006/ole">
            <mc:AlternateContent xmlns:mc="http://schemas.openxmlformats.org/markup-compatibility/2006">
              <mc:Choice xmlns:v="urn:schemas-microsoft-com:vml" Requires="v">
                <p:oleObj spid="_x0000_s27" name="" r:id="rId16" imgW="139700" imgH="139700" progId="Equation.3">
                  <p:embed/>
                </p:oleObj>
              </mc:Choice>
              <mc:Fallback>
                <p:oleObj name="" r:id="rId16" imgW="139700" imgH="139700" progId="Equation.3">
                  <p:embed/>
                  <p:pic>
                    <p:nvPicPr>
                      <p:cNvPr id="0" name="图片 3291"/>
                      <p:cNvPicPr/>
                      <p:nvPr/>
                    </p:nvPicPr>
                    <p:blipFill>
                      <a:blip r:embed="rId9"/>
                      <a:stretch>
                        <a:fillRect/>
                      </a:stretch>
                    </p:blipFill>
                    <p:spPr>
                      <a:xfrm>
                        <a:off x="6803708" y="2276793"/>
                        <a:ext cx="298450" cy="298450"/>
                      </a:xfrm>
                      <a:prstGeom prst="rect">
                        <a:avLst/>
                      </a:prstGeom>
                      <a:solidFill>
                        <a:srgbClr val="66FFFF"/>
                      </a:solidFill>
                      <a:ln w="38100">
                        <a:noFill/>
                        <a:miter/>
                      </a:ln>
                    </p:spPr>
                  </p:pic>
                </p:oleObj>
              </mc:Fallback>
            </mc:AlternateContent>
          </a:graphicData>
        </a:graphic>
      </p:graphicFrame>
      <p:sp>
        <p:nvSpPr>
          <p:cNvPr id="30" name="文本框 29706"/>
          <p:cNvSpPr txBox="1"/>
          <p:nvPr>
            <p:custDataLst>
              <p:tags r:id="rId17"/>
            </p:custDataLst>
          </p:nvPr>
        </p:nvSpPr>
        <p:spPr>
          <a:xfrm>
            <a:off x="588645" y="4603750"/>
            <a:ext cx="8107680" cy="398780"/>
          </a:xfrm>
          <a:prstGeom prst="rect">
            <a:avLst/>
          </a:prstGeom>
          <a:noFill/>
          <a:ln w="9525">
            <a:noFill/>
          </a:ln>
        </p:spPr>
        <p:txBody>
          <a:bodyPr wrap="square">
            <a:spAutoFit/>
          </a:bodyPr>
          <a:ls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rgbClr val="001932"/>
                </a:solidFill>
                <a:effectLst/>
                <a:uLnTx/>
                <a:uFillTx/>
                <a:ea typeface="宋体" panose="02010600030101010101" pitchFamily="2" charset="-122"/>
              </a:rPr>
              <a:t>       因反馈信号和输入信号加在运放</a:t>
            </a:r>
            <a:r>
              <a:rPr kumimoji="0" lang="en-US" altLang="zh-CN" sz="2000" b="1" i="0" u="none" strike="noStrike" kern="1200" cap="none" spc="0" normalizeH="0" baseline="0" noProof="0" dirty="0">
                <a:ln>
                  <a:noFill/>
                </a:ln>
                <a:solidFill>
                  <a:srgbClr val="001932"/>
                </a:solidFill>
                <a:effectLst/>
                <a:uLnTx/>
                <a:uFillTx/>
                <a:ea typeface="宋体" panose="02010600030101010101" pitchFamily="2" charset="-122"/>
              </a:rPr>
              <a:t>A</a:t>
            </a:r>
            <a:r>
              <a:rPr kumimoji="0" lang="en-US" altLang="zh-CN" sz="2000" b="1" i="0" u="none" strike="noStrike" kern="1200" cap="none" spc="0" normalizeH="0" baseline="-18000" noProof="0" dirty="0">
                <a:ln>
                  <a:noFill/>
                </a:ln>
                <a:solidFill>
                  <a:srgbClr val="001932"/>
                </a:solidFill>
                <a:effectLst/>
                <a:uLnTx/>
                <a:uFillTx/>
                <a:ea typeface="宋体" panose="02010600030101010101" pitchFamily="2" charset="-122"/>
              </a:rPr>
              <a:t>1</a:t>
            </a:r>
            <a:r>
              <a:rPr kumimoji="0" lang="zh-CN" altLang="en-US" sz="2000" b="1" i="0" u="none" strike="noStrike" kern="1200" cap="none" spc="0" normalizeH="0" baseline="0" noProof="0" dirty="0">
                <a:ln>
                  <a:noFill/>
                </a:ln>
                <a:solidFill>
                  <a:srgbClr val="001932"/>
                </a:solidFill>
                <a:effectLst/>
                <a:uLnTx/>
                <a:uFillTx/>
                <a:ea typeface="宋体" panose="02010600030101010101" pitchFamily="2" charset="-122"/>
              </a:rPr>
              <a:t>的两个输入端，故为串联反馈。</a:t>
            </a:r>
            <a:endParaRPr kumimoji="0" lang="zh-CN" altLang="en-US" sz="2000" b="1" i="0" u="none" strike="noStrike" kern="1200" cap="none" spc="0" normalizeH="0" baseline="0" noProof="0" dirty="0">
              <a:ln>
                <a:noFill/>
              </a:ln>
              <a:solidFill>
                <a:srgbClr val="001932"/>
              </a:solidFill>
              <a:effectLst/>
              <a:uLnTx/>
              <a:uFillTx/>
              <a:ea typeface="宋体" panose="02010600030101010101" pitchFamily="2" charset="-122"/>
            </a:endParaRPr>
          </a:p>
        </p:txBody>
      </p:sp>
      <p:graphicFrame>
        <p:nvGraphicFramePr>
          <p:cNvPr id="31" name="对象 30"/>
          <p:cNvGraphicFramePr/>
          <p:nvPr>
            <p:custDataLst>
              <p:tags r:id="rId18"/>
            </p:custDataLst>
          </p:nvPr>
        </p:nvGraphicFramePr>
        <p:xfrm>
          <a:off x="1907223" y="2860993"/>
          <a:ext cx="298450" cy="298450"/>
        </p:xfrm>
        <a:graphic>
          <a:graphicData uri="http://schemas.openxmlformats.org/presentationml/2006/ole">
            <mc:AlternateContent xmlns:mc="http://schemas.openxmlformats.org/markup-compatibility/2006">
              <mc:Choice xmlns:v="urn:schemas-microsoft-com:vml" Requires="v">
                <p:oleObj spid="_x0000_s32" name="" r:id="rId19" imgW="139700" imgH="139700" progId="Equation.3">
                  <p:embed/>
                </p:oleObj>
              </mc:Choice>
              <mc:Fallback>
                <p:oleObj name="" r:id="rId19" imgW="139700" imgH="139700" progId="Equation.3">
                  <p:embed/>
                  <p:pic>
                    <p:nvPicPr>
                      <p:cNvPr id="0" name="图片 3291"/>
                      <p:cNvPicPr/>
                      <p:nvPr/>
                    </p:nvPicPr>
                    <p:blipFill>
                      <a:blip r:embed="rId9"/>
                      <a:stretch>
                        <a:fillRect/>
                      </a:stretch>
                    </p:blipFill>
                    <p:spPr>
                      <a:xfrm>
                        <a:off x="1907223" y="2860993"/>
                        <a:ext cx="298450" cy="298450"/>
                      </a:xfrm>
                      <a:prstGeom prst="rect">
                        <a:avLst/>
                      </a:prstGeom>
                      <a:solidFill>
                        <a:srgbClr val="66FFFF"/>
                      </a:solidFill>
                      <a:ln w="38100">
                        <a:noFill/>
                        <a:miter/>
                      </a:ln>
                    </p:spPr>
                  </p:pic>
                </p:oleObj>
              </mc:Fallback>
            </mc:AlternateContent>
          </a:graphicData>
        </a:graphic>
      </p:graphicFrame>
      <p:sp>
        <p:nvSpPr>
          <p:cNvPr id="33" name="文本框 29708"/>
          <p:cNvSpPr txBox="1"/>
          <p:nvPr>
            <p:custDataLst>
              <p:tags r:id="rId20"/>
            </p:custDataLst>
          </p:nvPr>
        </p:nvSpPr>
        <p:spPr>
          <a:xfrm>
            <a:off x="509270" y="5643880"/>
            <a:ext cx="5838825" cy="398780"/>
          </a:xfrm>
          <a:prstGeom prst="rect">
            <a:avLst/>
          </a:prstGeom>
          <a:noFill/>
          <a:ln w="9525">
            <a:noFill/>
          </a:ln>
        </p:spPr>
        <p:txBody>
          <a:bodyPr wrap="square">
            <a:spAutoFit/>
          </a:bodyPr>
          <a:ls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ts val="0"/>
              </a:spcBef>
              <a:spcAft>
                <a:spcPct val="0"/>
              </a:spcAft>
              <a:buClrTx/>
              <a:buSzTx/>
              <a:buFontTx/>
              <a:buNone/>
              <a:defRPr/>
            </a:pPr>
            <a:r>
              <a:rPr kumimoji="0" lang="zh-CN" altLang="en-US" sz="20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        结论</a:t>
            </a:r>
            <a:r>
              <a:rPr kumimoji="0" lang="zh-CN" alt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：交直流串联电压负反馈。</a:t>
            </a:r>
            <a:endParaRPr kumimoji="0" lang="zh-CN" altLang="en-US" sz="2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22"/>
                                        </p:tgtEl>
                                        <p:attrNameLst>
                                          <p:attrName>style.visibility</p:attrName>
                                        </p:attrNameLst>
                                      </p:cBhvr>
                                      <p:to>
                                        <p:strVal val="visible"/>
                                      </p:to>
                                    </p:set>
                                    <p:animEffect transition="in" filter="blinds(horizontal)">
                                      <p:cBhvr>
                                        <p:cTn id="7" dur="500"/>
                                        <p:tgtEl>
                                          <p:spTgt spid="348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linds(horizontal)">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blinds(horizontal)">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blinds(horizontal)">
                                      <p:cBhvr>
                                        <p:cTn id="4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30" grpId="0"/>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1047115" y="1269365"/>
            <a:ext cx="4102735" cy="3375660"/>
            <a:chOff x="1649" y="1999"/>
            <a:chExt cx="6461" cy="5316"/>
          </a:xfrm>
        </p:grpSpPr>
        <p:grpSp>
          <p:nvGrpSpPr>
            <p:cNvPr id="11" name="组合 10"/>
            <p:cNvGrpSpPr/>
            <p:nvPr/>
          </p:nvGrpSpPr>
          <p:grpSpPr>
            <a:xfrm>
              <a:off x="1649" y="1999"/>
              <a:ext cx="6360" cy="5316"/>
              <a:chOff x="3610" y="3298"/>
              <a:chExt cx="6360" cy="5316"/>
            </a:xfrm>
          </p:grpSpPr>
          <p:pic>
            <p:nvPicPr>
              <p:cNvPr id="12" name="对象 28684"/>
              <p:cNvPicPr/>
              <p:nvPr/>
            </p:nvPicPr>
            <p:blipFill>
              <a:blip r:embed="rId1"/>
              <a:stretch>
                <a:fillRect/>
              </a:stretch>
            </p:blipFill>
            <p:spPr>
              <a:xfrm>
                <a:off x="3610" y="3298"/>
                <a:ext cx="6360" cy="5317"/>
              </a:xfrm>
              <a:prstGeom prst="rect">
                <a:avLst/>
              </a:prstGeom>
              <a:noFill/>
              <a:ln w="38100">
                <a:noFill/>
                <a:miter/>
              </a:ln>
            </p:spPr>
          </p:pic>
          <p:pic>
            <p:nvPicPr>
              <p:cNvPr id="4" name="图片 3"/>
              <p:cNvPicPr>
                <a:picLocks noChangeAspect="1"/>
              </p:cNvPicPr>
              <p:nvPr/>
            </p:nvPicPr>
            <p:blipFill>
              <a:blip r:embed="rId2"/>
              <a:stretch>
                <a:fillRect/>
              </a:stretch>
            </p:blipFill>
            <p:spPr>
              <a:xfrm>
                <a:off x="5273" y="4946"/>
                <a:ext cx="678" cy="460"/>
              </a:xfrm>
              <a:prstGeom prst="rect">
                <a:avLst/>
              </a:prstGeom>
            </p:spPr>
          </p:pic>
          <p:pic>
            <p:nvPicPr>
              <p:cNvPr id="5" name="图片 4"/>
              <p:cNvPicPr>
                <a:picLocks noChangeAspect="1"/>
              </p:cNvPicPr>
              <p:nvPr/>
            </p:nvPicPr>
            <p:blipFill>
              <a:blip r:embed="rId2"/>
              <a:stretch>
                <a:fillRect/>
              </a:stretch>
            </p:blipFill>
            <p:spPr>
              <a:xfrm>
                <a:off x="4912" y="4946"/>
                <a:ext cx="678" cy="460"/>
              </a:xfrm>
              <a:prstGeom prst="rect">
                <a:avLst/>
              </a:prstGeom>
            </p:spPr>
          </p:pic>
          <p:pic>
            <p:nvPicPr>
              <p:cNvPr id="9" name="图片 8"/>
              <p:cNvPicPr>
                <a:picLocks noChangeAspect="1"/>
              </p:cNvPicPr>
              <p:nvPr/>
            </p:nvPicPr>
            <p:blipFill>
              <a:blip r:embed="rId2"/>
              <a:stretch>
                <a:fillRect/>
              </a:stretch>
            </p:blipFill>
            <p:spPr>
              <a:xfrm>
                <a:off x="5726" y="4682"/>
                <a:ext cx="678" cy="271"/>
              </a:xfrm>
              <a:prstGeom prst="rect">
                <a:avLst/>
              </a:prstGeom>
            </p:spPr>
          </p:pic>
        </p:grpSp>
        <p:pic>
          <p:nvPicPr>
            <p:cNvPr id="6" name="图片 5"/>
            <p:cNvPicPr>
              <a:picLocks noChangeAspect="1"/>
            </p:cNvPicPr>
            <p:nvPr>
              <p:custDataLst>
                <p:tags r:id="rId3"/>
              </p:custDataLst>
            </p:nvPr>
          </p:nvPicPr>
          <p:blipFill>
            <a:blip r:embed="rId4"/>
            <a:stretch>
              <a:fillRect/>
            </a:stretch>
          </p:blipFill>
          <p:spPr>
            <a:xfrm>
              <a:off x="7584" y="4865"/>
              <a:ext cx="526" cy="381"/>
            </a:xfrm>
            <a:prstGeom prst="rect">
              <a:avLst/>
            </a:prstGeom>
          </p:spPr>
        </p:pic>
        <p:pic>
          <p:nvPicPr>
            <p:cNvPr id="26" name="图片 25"/>
            <p:cNvPicPr>
              <a:picLocks noChangeAspect="1"/>
            </p:cNvPicPr>
            <p:nvPr>
              <p:custDataLst>
                <p:tags r:id="rId5"/>
              </p:custDataLst>
            </p:nvPr>
          </p:nvPicPr>
          <p:blipFill>
            <a:blip r:embed="rId6"/>
            <a:stretch>
              <a:fillRect/>
            </a:stretch>
          </p:blipFill>
          <p:spPr>
            <a:xfrm>
              <a:off x="1970" y="5332"/>
              <a:ext cx="473" cy="422"/>
            </a:xfrm>
            <a:prstGeom prst="rect">
              <a:avLst/>
            </a:prstGeom>
          </p:spPr>
        </p:pic>
      </p:grpSp>
      <p:sp>
        <p:nvSpPr>
          <p:cNvPr id="3" name="直接连接符 2"/>
          <p:cNvSpPr/>
          <p:nvPr/>
        </p:nvSpPr>
        <p:spPr>
          <a:xfrm>
            <a:off x="723900" y="1714500"/>
            <a:ext cx="0" cy="4343400"/>
          </a:xfrm>
          <a:prstGeom prst="line">
            <a:avLst/>
          </a:prstGeom>
          <a:ln w="9525" cap="flat" cmpd="sng">
            <a:solidFill>
              <a:srgbClr val="FFFFFF"/>
            </a:solidFill>
            <a:prstDash val="solid"/>
            <a:headEnd type="none" w="med" len="med"/>
            <a:tailEnd type="none" w="med" len="med"/>
          </a:ln>
        </p:spPr>
      </p:sp>
      <p:sp>
        <p:nvSpPr>
          <p:cNvPr id="7" name="标题 28679"/>
          <p:cNvSpPr>
            <a:spLocks noGrp="1"/>
          </p:cNvSpPr>
          <p:nvPr/>
        </p:nvSpPr>
        <p:spPr>
          <a:xfrm>
            <a:off x="800735" y="636270"/>
            <a:ext cx="7108190" cy="762000"/>
          </a:xfrm>
          <a:prstGeom prst="rect">
            <a:avLst/>
          </a:prstGeom>
          <a:noFill/>
          <a:ln w="9525">
            <a:noFill/>
          </a:ln>
        </p:spPr>
        <p:txBody>
          <a:bodyPr anchor="ctr"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rPr>
              <a:t>例题</a:t>
            </a:r>
            <a:r>
              <a:rPr lang="en-US" altLang="zh-CN" sz="2400" noProof="0" dirty="0" smtClean="0">
                <a:ln>
                  <a:noFill/>
                </a:ln>
                <a:solidFill>
                  <a:srgbClr val="FF0000"/>
                </a:solidFill>
                <a:effectLst/>
                <a:uLnTx/>
                <a:uFillTx/>
                <a:latin typeface="黑体" panose="02010609060101010101" pitchFamily="2" charset="-122"/>
                <a:ea typeface="黑体" panose="02010609060101010101" pitchFamily="2" charset="-122"/>
                <a:sym typeface="+mn-ea"/>
              </a:rPr>
              <a:t>1-4</a:t>
            </a:r>
            <a:r>
              <a:rPr kumimoji="0" lang="en-US" altLang="zh-CN" sz="2400" dirty="0" smtClean="0">
                <a:solidFill>
                  <a:srgbClr val="FF0000"/>
                </a:solidFill>
                <a:latin typeface="黑体" panose="02010609060101010101" pitchFamily="2" charset="-122"/>
                <a:ea typeface="黑体" panose="02010609060101010101" pitchFamily="2" charset="-122"/>
              </a:rPr>
              <a:t> </a:t>
            </a:r>
            <a:r>
              <a:rPr kumimoji="0" lang="zh-CN" altLang="en-US" sz="2400" b="0" i="0" u="none" strike="noStrike" kern="1200" cap="none" spc="0" normalizeH="0" baseline="0" noProof="0" dirty="0" smtClean="0">
                <a:ln>
                  <a:noFill/>
                </a:ln>
                <a:solidFill>
                  <a:srgbClr val="001932"/>
                </a:solidFill>
                <a:effectLst/>
                <a:uLnTx/>
                <a:uFillTx/>
                <a:latin typeface="黑体" panose="02010609060101010101" pitchFamily="2" charset="-122"/>
                <a:ea typeface="黑体" panose="02010609060101010101" pitchFamily="2" charset="-122"/>
              </a:rPr>
              <a:t>试判断</a:t>
            </a:r>
            <a:r>
              <a:rPr kumimoji="0" lang="zh-CN" altLang="en-US" sz="2400" noProof="0" dirty="0">
                <a:solidFill>
                  <a:srgbClr val="001932"/>
                </a:solidFill>
                <a:latin typeface="黑体" panose="02010609060101010101" pitchFamily="2" charset="-122"/>
                <a:ea typeface="黑体" panose="02010609060101010101" pitchFamily="2" charset="-122"/>
              </a:rPr>
              <a:t>下图</a:t>
            </a:r>
            <a:r>
              <a:rPr kumimoji="0" lang="zh-CN" altLang="en-US" sz="2400" b="0" i="0" u="none" strike="noStrike" kern="1200" cap="none" spc="0" normalizeH="0" baseline="0" noProof="0" dirty="0" smtClean="0">
                <a:ln>
                  <a:noFill/>
                </a:ln>
                <a:solidFill>
                  <a:srgbClr val="001932"/>
                </a:solidFill>
                <a:effectLst/>
                <a:uLnTx/>
                <a:uFillTx/>
                <a:latin typeface="黑体" panose="02010609060101010101" pitchFamily="2" charset="-122"/>
                <a:ea typeface="黑体" panose="02010609060101010101" pitchFamily="2" charset="-122"/>
              </a:rPr>
              <a:t>电路的</a:t>
            </a:r>
            <a:r>
              <a:rPr kumimoji="0" lang="zh-CN" altLang="en-US" sz="2400" b="0" i="0" u="none" strike="noStrike" kern="1200" cap="none" spc="0" normalizeH="0" baseline="0" noProof="0" dirty="0">
                <a:ln>
                  <a:noFill/>
                </a:ln>
                <a:solidFill>
                  <a:srgbClr val="001932"/>
                </a:solidFill>
                <a:effectLst/>
                <a:uLnTx/>
                <a:uFillTx/>
                <a:latin typeface="黑体" panose="02010609060101010101" pitchFamily="2" charset="-122"/>
                <a:ea typeface="黑体" panose="02010609060101010101" pitchFamily="2" charset="-122"/>
              </a:rPr>
              <a:t>反馈组态。</a:t>
            </a:r>
            <a:endParaRPr kumimoji="0" lang="zh-CN" altLang="en-US" sz="2400" b="0" i="0" u="none" strike="noStrike" kern="1200" cap="none" spc="0" normalizeH="0" baseline="0" noProof="0" dirty="0">
              <a:ln>
                <a:noFill/>
              </a:ln>
              <a:solidFill>
                <a:srgbClr val="001932"/>
              </a:solidFill>
              <a:effectLst/>
              <a:uLnTx/>
              <a:uFillTx/>
              <a:latin typeface="黑体" panose="02010609060101010101" pitchFamily="2" charset="-122"/>
              <a:ea typeface="黑体" panose="02010609060101010101" pitchFamily="2" charset="-122"/>
            </a:endParaRPr>
          </a:p>
        </p:txBody>
      </p:sp>
      <p:sp>
        <p:nvSpPr>
          <p:cNvPr id="2" name="灯片编号占位符 1"/>
          <p:cNvSpPr>
            <a:spLocks noGrp="1"/>
          </p:cNvSpPr>
          <p:nvPr>
            <p:ph type="sldNum" sz="quarter" idx="12"/>
          </p:nvPr>
        </p:nvSpPr>
        <p:spPr/>
        <p:txBody>
          <a:bodyPr/>
          <a:p>
            <a:fld id="{9A0DB2DC-4C9A-4742-B13C-FB6460FD3503}" type="slidenum">
              <a:rPr lang="zh-CN" altLang="en-US" dirty="0"/>
            </a:fld>
            <a:endParaRPr lang="zh-CN" altLang="en-US" dirty="0"/>
          </a:p>
        </p:txBody>
      </p:sp>
      <p:grpSp>
        <p:nvGrpSpPr>
          <p:cNvPr id="25610" name="组合 25609"/>
          <p:cNvGrpSpPr/>
          <p:nvPr/>
        </p:nvGrpSpPr>
        <p:grpSpPr>
          <a:xfrm>
            <a:off x="2383156" y="2637473"/>
            <a:ext cx="1528763" cy="365125"/>
            <a:chOff x="2157" y="1786"/>
            <a:chExt cx="963" cy="230"/>
          </a:xfrm>
        </p:grpSpPr>
        <p:sp>
          <p:nvSpPr>
            <p:cNvPr id="25612" name="直接连接符 25611"/>
            <p:cNvSpPr/>
            <p:nvPr>
              <p:custDataLst>
                <p:tags r:id="rId7"/>
              </p:custDataLst>
            </p:nvPr>
          </p:nvSpPr>
          <p:spPr>
            <a:xfrm flipH="1" flipV="1">
              <a:off x="3007" y="2016"/>
              <a:ext cx="113" cy="0"/>
            </a:xfrm>
            <a:prstGeom prst="line">
              <a:avLst/>
            </a:prstGeom>
            <a:ln w="28575" cap="flat" cmpd="sng">
              <a:solidFill>
                <a:srgbClr val="FF0000"/>
              </a:solidFill>
              <a:prstDash val="solid"/>
              <a:headEnd type="none" w="med" len="med"/>
              <a:tailEnd type="none" w="med" len="med"/>
            </a:ln>
          </p:spPr>
        </p:sp>
        <p:sp>
          <p:nvSpPr>
            <p:cNvPr id="25613" name="直接连接符 25612"/>
            <p:cNvSpPr/>
            <p:nvPr>
              <p:custDataLst>
                <p:tags r:id="rId8"/>
              </p:custDataLst>
            </p:nvPr>
          </p:nvSpPr>
          <p:spPr>
            <a:xfrm flipH="1">
              <a:off x="2162" y="2016"/>
              <a:ext cx="612" cy="0"/>
            </a:xfrm>
            <a:prstGeom prst="line">
              <a:avLst/>
            </a:prstGeom>
            <a:ln w="28575" cap="flat" cmpd="sng">
              <a:solidFill>
                <a:srgbClr val="FF0000"/>
              </a:solidFill>
              <a:prstDash val="solid"/>
              <a:headEnd type="none" w="med" len="med"/>
              <a:tailEnd type="none" w="med" len="med"/>
            </a:ln>
          </p:spPr>
        </p:sp>
        <p:sp>
          <p:nvSpPr>
            <p:cNvPr id="25614" name="直接连接符 25613"/>
            <p:cNvSpPr/>
            <p:nvPr>
              <p:custDataLst>
                <p:tags r:id="rId9"/>
              </p:custDataLst>
            </p:nvPr>
          </p:nvSpPr>
          <p:spPr>
            <a:xfrm flipV="1">
              <a:off x="2157" y="1786"/>
              <a:ext cx="0" cy="227"/>
            </a:xfrm>
            <a:prstGeom prst="line">
              <a:avLst/>
            </a:prstGeom>
            <a:ln w="28575" cap="flat" cmpd="sng">
              <a:solidFill>
                <a:srgbClr val="FF0000"/>
              </a:solidFill>
              <a:prstDash val="solid"/>
              <a:headEnd type="none" w="med" len="med"/>
              <a:tailEnd type="none" w="med" len="med"/>
            </a:ln>
          </p:spPr>
        </p:sp>
      </p:grpSp>
      <p:grpSp>
        <p:nvGrpSpPr>
          <p:cNvPr id="13" name="组合 12"/>
          <p:cNvGrpSpPr/>
          <p:nvPr/>
        </p:nvGrpSpPr>
        <p:grpSpPr>
          <a:xfrm>
            <a:off x="2846070" y="2236470"/>
            <a:ext cx="1976120" cy="946150"/>
            <a:chOff x="6064" y="3861"/>
            <a:chExt cx="3112" cy="1490"/>
          </a:xfrm>
        </p:grpSpPr>
        <p:grpSp>
          <p:nvGrpSpPr>
            <p:cNvPr id="25605" name="组合 25604"/>
            <p:cNvGrpSpPr/>
            <p:nvPr/>
          </p:nvGrpSpPr>
          <p:grpSpPr>
            <a:xfrm>
              <a:off x="6064" y="3861"/>
              <a:ext cx="3113" cy="1490"/>
              <a:chOff x="1132" y="1492"/>
              <a:chExt cx="1245" cy="596"/>
            </a:xfrm>
          </p:grpSpPr>
          <p:sp>
            <p:nvSpPr>
              <p:cNvPr id="25606" name="直接连接符 25605"/>
              <p:cNvSpPr/>
              <p:nvPr>
                <p:custDataLst>
                  <p:tags r:id="rId10"/>
                </p:custDataLst>
              </p:nvPr>
            </p:nvSpPr>
            <p:spPr>
              <a:xfrm flipV="1">
                <a:off x="2377" y="1492"/>
                <a:ext cx="0" cy="386"/>
              </a:xfrm>
              <a:prstGeom prst="line">
                <a:avLst/>
              </a:prstGeom>
              <a:ln w="28575" cap="flat" cmpd="sng">
                <a:solidFill>
                  <a:srgbClr val="0000FF"/>
                </a:solidFill>
                <a:prstDash val="solid"/>
                <a:headEnd type="none" w="med" len="med"/>
                <a:tailEnd type="none" w="med" len="med"/>
              </a:ln>
            </p:spPr>
          </p:sp>
          <p:sp>
            <p:nvSpPr>
              <p:cNvPr id="25607" name="直接连接符 25606"/>
              <p:cNvSpPr/>
              <p:nvPr>
                <p:custDataLst>
                  <p:tags r:id="rId11"/>
                </p:custDataLst>
              </p:nvPr>
            </p:nvSpPr>
            <p:spPr>
              <a:xfrm>
                <a:off x="1925" y="1881"/>
                <a:ext cx="113" cy="0"/>
              </a:xfrm>
              <a:prstGeom prst="line">
                <a:avLst/>
              </a:prstGeom>
              <a:ln w="28575" cap="flat" cmpd="sng">
                <a:solidFill>
                  <a:srgbClr val="0000FF"/>
                </a:solidFill>
                <a:prstDash val="solid"/>
                <a:headEnd type="none" w="med" len="med"/>
                <a:tailEnd type="none" w="med" len="med"/>
              </a:ln>
            </p:spPr>
          </p:sp>
          <p:sp>
            <p:nvSpPr>
              <p:cNvPr id="25608" name="直接连接符 25607"/>
              <p:cNvSpPr/>
              <p:nvPr>
                <p:custDataLst>
                  <p:tags r:id="rId12"/>
                </p:custDataLst>
              </p:nvPr>
            </p:nvSpPr>
            <p:spPr>
              <a:xfrm>
                <a:off x="1132" y="2087"/>
                <a:ext cx="794" cy="0"/>
              </a:xfrm>
              <a:prstGeom prst="line">
                <a:avLst/>
              </a:prstGeom>
              <a:ln w="28575" cap="flat" cmpd="sng">
                <a:solidFill>
                  <a:srgbClr val="0000FF"/>
                </a:solidFill>
                <a:prstDash val="solid"/>
                <a:headEnd type="none" w="med" len="med"/>
                <a:tailEnd type="none" w="med" len="med"/>
              </a:ln>
            </p:spPr>
          </p:sp>
          <p:sp>
            <p:nvSpPr>
              <p:cNvPr id="25609" name="直接连接符 25608"/>
              <p:cNvSpPr/>
              <p:nvPr>
                <p:custDataLst>
                  <p:tags r:id="rId13"/>
                </p:custDataLst>
              </p:nvPr>
            </p:nvSpPr>
            <p:spPr>
              <a:xfrm>
                <a:off x="1926" y="1884"/>
                <a:ext cx="0" cy="204"/>
              </a:xfrm>
              <a:prstGeom prst="line">
                <a:avLst/>
              </a:prstGeom>
              <a:ln w="28575" cap="flat" cmpd="sng">
                <a:solidFill>
                  <a:srgbClr val="0000FF"/>
                </a:solidFill>
                <a:prstDash val="solid"/>
                <a:headEnd type="none" w="med" len="med"/>
                <a:tailEnd type="none" w="med" len="med"/>
              </a:ln>
            </p:spPr>
          </p:sp>
        </p:grpSp>
        <p:sp>
          <p:nvSpPr>
            <p:cNvPr id="8" name="直接连接符 7"/>
            <p:cNvSpPr/>
            <p:nvPr>
              <p:custDataLst>
                <p:tags r:id="rId14"/>
              </p:custDataLst>
            </p:nvPr>
          </p:nvSpPr>
          <p:spPr>
            <a:xfrm>
              <a:off x="8780" y="4846"/>
              <a:ext cx="397" cy="0"/>
            </a:xfrm>
            <a:prstGeom prst="line">
              <a:avLst/>
            </a:prstGeom>
            <a:ln w="28575" cap="flat" cmpd="sng">
              <a:solidFill>
                <a:srgbClr val="0000FF"/>
              </a:solidFill>
              <a:prstDash val="solid"/>
              <a:headEnd type="none" w="med" len="med"/>
              <a:tailEnd type="none" w="med" len="med"/>
            </a:ln>
          </p:spPr>
        </p:sp>
      </p:grpSp>
      <p:graphicFrame>
        <p:nvGraphicFramePr>
          <p:cNvPr id="53256" name="对象 53255"/>
          <p:cNvGraphicFramePr/>
          <p:nvPr>
            <p:custDataLst>
              <p:tags r:id="rId15"/>
            </p:custDataLst>
          </p:nvPr>
        </p:nvGraphicFramePr>
        <p:xfrm>
          <a:off x="2046605" y="2302828"/>
          <a:ext cx="304800" cy="304800"/>
        </p:xfrm>
        <a:graphic>
          <a:graphicData uri="http://schemas.openxmlformats.org/presentationml/2006/ole">
            <mc:AlternateContent xmlns:mc="http://schemas.openxmlformats.org/markup-compatibility/2006">
              <mc:Choice xmlns:v="urn:schemas-microsoft-com:vml" Requires="v">
                <p:oleObj spid="_x0000_s3143" name="" r:id="rId16" imgW="139700" imgH="139700" progId="Equation.3">
                  <p:embed/>
                </p:oleObj>
              </mc:Choice>
              <mc:Fallback>
                <p:oleObj name="" r:id="rId16" imgW="139700" imgH="139700" progId="Equation.3">
                  <p:embed/>
                  <p:pic>
                    <p:nvPicPr>
                      <p:cNvPr id="0" name="图片 3142"/>
                      <p:cNvPicPr/>
                      <p:nvPr/>
                    </p:nvPicPr>
                    <p:blipFill>
                      <a:blip r:embed="rId17"/>
                      <a:stretch>
                        <a:fillRect/>
                      </a:stretch>
                    </p:blipFill>
                    <p:spPr>
                      <a:xfrm>
                        <a:off x="2046605" y="2302828"/>
                        <a:ext cx="304800" cy="304800"/>
                      </a:xfrm>
                      <a:prstGeom prst="rect">
                        <a:avLst/>
                      </a:prstGeom>
                      <a:solidFill>
                        <a:srgbClr val="66FFFF"/>
                      </a:solidFill>
                      <a:ln w="38100">
                        <a:noFill/>
                        <a:miter/>
                      </a:ln>
                    </p:spPr>
                  </p:pic>
                </p:oleObj>
              </mc:Fallback>
            </mc:AlternateContent>
          </a:graphicData>
        </a:graphic>
      </p:graphicFrame>
      <p:graphicFrame>
        <p:nvGraphicFramePr>
          <p:cNvPr id="34823" name="对象 34822"/>
          <p:cNvGraphicFramePr/>
          <p:nvPr>
            <p:custDataLst>
              <p:tags r:id="rId18"/>
            </p:custDataLst>
          </p:nvPr>
        </p:nvGraphicFramePr>
        <p:xfrm>
          <a:off x="2886393" y="2302828"/>
          <a:ext cx="215900" cy="128587"/>
        </p:xfrm>
        <a:graphic>
          <a:graphicData uri="http://schemas.openxmlformats.org/presentationml/2006/ole">
            <mc:AlternateContent xmlns:mc="http://schemas.openxmlformats.org/markup-compatibility/2006">
              <mc:Choice xmlns:v="urn:schemas-microsoft-com:vml" Requires="v">
                <p:oleObj spid="_x0000_s3291" name="" r:id="rId19" imgW="126365" imgH="76200" progId="Equation.3">
                  <p:embed/>
                </p:oleObj>
              </mc:Choice>
              <mc:Fallback>
                <p:oleObj name="" r:id="rId19" imgW="126365" imgH="76200" progId="Equation.3">
                  <p:embed/>
                  <p:pic>
                    <p:nvPicPr>
                      <p:cNvPr id="0" name="图片 3290"/>
                      <p:cNvPicPr/>
                      <p:nvPr/>
                    </p:nvPicPr>
                    <p:blipFill>
                      <a:blip r:embed="rId20"/>
                      <a:stretch>
                        <a:fillRect/>
                      </a:stretch>
                    </p:blipFill>
                    <p:spPr>
                      <a:xfrm>
                        <a:off x="2886393" y="2302828"/>
                        <a:ext cx="215900" cy="128587"/>
                      </a:xfrm>
                      <a:prstGeom prst="rect">
                        <a:avLst/>
                      </a:prstGeom>
                      <a:solidFill>
                        <a:srgbClr val="FFC000"/>
                      </a:solidFill>
                      <a:ln w="38100">
                        <a:noFill/>
                        <a:miter/>
                      </a:ln>
                    </p:spPr>
                  </p:pic>
                </p:oleObj>
              </mc:Fallback>
            </mc:AlternateContent>
          </a:graphicData>
        </a:graphic>
      </p:graphicFrame>
      <p:sp>
        <p:nvSpPr>
          <p:cNvPr id="14" name="椭圆 13"/>
          <p:cNvSpPr>
            <a:spLocks noChangeAspect="1"/>
          </p:cNvSpPr>
          <p:nvPr/>
        </p:nvSpPr>
        <p:spPr>
          <a:xfrm>
            <a:off x="3909060" y="220726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a:spLocks noChangeAspect="1"/>
          </p:cNvSpPr>
          <p:nvPr>
            <p:custDataLst>
              <p:tags r:id="rId21"/>
            </p:custDataLst>
          </p:nvPr>
        </p:nvSpPr>
        <p:spPr>
          <a:xfrm>
            <a:off x="3909060" y="1557020"/>
            <a:ext cx="54000" cy="54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a:spLocks noChangeAspect="1"/>
          </p:cNvSpPr>
          <p:nvPr>
            <p:custDataLst>
              <p:tags r:id="rId22"/>
            </p:custDataLst>
          </p:nvPr>
        </p:nvSpPr>
        <p:spPr>
          <a:xfrm>
            <a:off x="2821305" y="222250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a:spLocks noChangeAspect="1"/>
          </p:cNvSpPr>
          <p:nvPr>
            <p:custDataLst>
              <p:tags r:id="rId23"/>
            </p:custDataLst>
          </p:nvPr>
        </p:nvSpPr>
        <p:spPr>
          <a:xfrm>
            <a:off x="2351405" y="2607945"/>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椭圆 21"/>
          <p:cNvSpPr>
            <a:spLocks noChangeAspect="1"/>
          </p:cNvSpPr>
          <p:nvPr>
            <p:custDataLst>
              <p:tags r:id="rId24"/>
            </p:custDataLst>
          </p:nvPr>
        </p:nvSpPr>
        <p:spPr>
          <a:xfrm>
            <a:off x="2821305" y="315214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椭圆 22"/>
          <p:cNvSpPr>
            <a:spLocks noChangeAspect="1"/>
          </p:cNvSpPr>
          <p:nvPr>
            <p:custDataLst>
              <p:tags r:id="rId25"/>
            </p:custDataLst>
          </p:nvPr>
        </p:nvSpPr>
        <p:spPr>
          <a:xfrm>
            <a:off x="2835275" y="364490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a:spLocks noChangeAspect="1"/>
          </p:cNvSpPr>
          <p:nvPr>
            <p:custDataLst>
              <p:tags r:id="rId26"/>
            </p:custDataLst>
          </p:nvPr>
        </p:nvSpPr>
        <p:spPr>
          <a:xfrm>
            <a:off x="4789805" y="2212340"/>
            <a:ext cx="72000" cy="72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0" name="对象 29"/>
          <p:cNvGraphicFramePr/>
          <p:nvPr>
            <p:custDataLst>
              <p:tags r:id="rId27"/>
            </p:custDataLst>
          </p:nvPr>
        </p:nvGraphicFramePr>
        <p:xfrm>
          <a:off x="3421063" y="2492693"/>
          <a:ext cx="215900" cy="128587"/>
        </p:xfrm>
        <a:graphic>
          <a:graphicData uri="http://schemas.openxmlformats.org/presentationml/2006/ole">
            <mc:AlternateContent xmlns:mc="http://schemas.openxmlformats.org/markup-compatibility/2006">
              <mc:Choice xmlns:v="urn:schemas-microsoft-com:vml" Requires="v">
                <p:oleObj spid="_x0000_s31" name="" r:id="rId28" imgW="126365" imgH="76200" progId="Equation.3">
                  <p:embed/>
                </p:oleObj>
              </mc:Choice>
              <mc:Fallback>
                <p:oleObj name="" r:id="rId28" imgW="126365" imgH="76200" progId="Equation.3">
                  <p:embed/>
                  <p:pic>
                    <p:nvPicPr>
                      <p:cNvPr id="0" name="图片 3290"/>
                      <p:cNvPicPr/>
                      <p:nvPr/>
                    </p:nvPicPr>
                    <p:blipFill>
                      <a:blip r:embed="rId20"/>
                      <a:stretch>
                        <a:fillRect/>
                      </a:stretch>
                    </p:blipFill>
                    <p:spPr>
                      <a:xfrm>
                        <a:off x="3421063" y="2492693"/>
                        <a:ext cx="215900" cy="128587"/>
                      </a:xfrm>
                      <a:prstGeom prst="rect">
                        <a:avLst/>
                      </a:prstGeom>
                      <a:solidFill>
                        <a:srgbClr val="FFC000"/>
                      </a:solidFill>
                      <a:ln w="38100">
                        <a:noFill/>
                        <a:miter/>
                      </a:ln>
                    </p:spPr>
                  </p:pic>
                </p:oleObj>
              </mc:Fallback>
            </mc:AlternateContent>
          </a:graphicData>
        </a:graphic>
      </p:graphicFrame>
      <p:graphicFrame>
        <p:nvGraphicFramePr>
          <p:cNvPr id="32" name="对象 31"/>
          <p:cNvGraphicFramePr/>
          <p:nvPr>
            <p:custDataLst>
              <p:tags r:id="rId29"/>
            </p:custDataLst>
          </p:nvPr>
        </p:nvGraphicFramePr>
        <p:xfrm>
          <a:off x="3925570" y="2276158"/>
          <a:ext cx="304800" cy="304800"/>
        </p:xfrm>
        <a:graphic>
          <a:graphicData uri="http://schemas.openxmlformats.org/presentationml/2006/ole">
            <mc:AlternateContent xmlns:mc="http://schemas.openxmlformats.org/markup-compatibility/2006">
              <mc:Choice xmlns:v="urn:schemas-microsoft-com:vml" Requires="v">
                <p:oleObj spid="_x0000_s33" name="" r:id="rId30" imgW="139700" imgH="139700" progId="Equation.3">
                  <p:embed/>
                </p:oleObj>
              </mc:Choice>
              <mc:Fallback>
                <p:oleObj name="" r:id="rId30" imgW="139700" imgH="139700" progId="Equation.3">
                  <p:embed/>
                  <p:pic>
                    <p:nvPicPr>
                      <p:cNvPr id="0" name="图片 3142"/>
                      <p:cNvPicPr/>
                      <p:nvPr/>
                    </p:nvPicPr>
                    <p:blipFill>
                      <a:blip r:embed="rId17"/>
                      <a:stretch>
                        <a:fillRect/>
                      </a:stretch>
                    </p:blipFill>
                    <p:spPr>
                      <a:xfrm>
                        <a:off x="3925570" y="2276158"/>
                        <a:ext cx="304800" cy="304800"/>
                      </a:xfrm>
                      <a:prstGeom prst="rect">
                        <a:avLst/>
                      </a:prstGeom>
                      <a:solidFill>
                        <a:srgbClr val="66FFFF"/>
                      </a:solidFill>
                      <a:ln w="38100">
                        <a:noFill/>
                        <a:miter/>
                      </a:ln>
                    </p:spPr>
                  </p:pic>
                </p:oleObj>
              </mc:Fallback>
            </mc:AlternateContent>
          </a:graphicData>
        </a:graphic>
      </p:graphicFrame>
      <p:graphicFrame>
        <p:nvGraphicFramePr>
          <p:cNvPr id="34" name="对象 33"/>
          <p:cNvGraphicFramePr/>
          <p:nvPr>
            <p:custDataLst>
              <p:tags r:id="rId31"/>
            </p:custDataLst>
          </p:nvPr>
        </p:nvGraphicFramePr>
        <p:xfrm>
          <a:off x="2225675" y="3027363"/>
          <a:ext cx="304800" cy="304800"/>
        </p:xfrm>
        <a:graphic>
          <a:graphicData uri="http://schemas.openxmlformats.org/presentationml/2006/ole">
            <mc:AlternateContent xmlns:mc="http://schemas.openxmlformats.org/markup-compatibility/2006">
              <mc:Choice xmlns:v="urn:schemas-microsoft-com:vml" Requires="v">
                <p:oleObj spid="_x0000_s35" name="" r:id="rId32" imgW="139700" imgH="139700" progId="Equation.3">
                  <p:embed/>
                </p:oleObj>
              </mc:Choice>
              <mc:Fallback>
                <p:oleObj name="" r:id="rId32" imgW="139700" imgH="139700" progId="Equation.3">
                  <p:embed/>
                  <p:pic>
                    <p:nvPicPr>
                      <p:cNvPr id="0" name="图片 3142"/>
                      <p:cNvPicPr/>
                      <p:nvPr/>
                    </p:nvPicPr>
                    <p:blipFill>
                      <a:blip r:embed="rId17"/>
                      <a:stretch>
                        <a:fillRect/>
                      </a:stretch>
                    </p:blipFill>
                    <p:spPr>
                      <a:xfrm>
                        <a:off x="2225675" y="3027363"/>
                        <a:ext cx="304800" cy="304800"/>
                      </a:xfrm>
                      <a:prstGeom prst="rect">
                        <a:avLst/>
                      </a:prstGeom>
                      <a:solidFill>
                        <a:srgbClr val="66FFFF"/>
                      </a:solidFill>
                      <a:ln w="38100">
                        <a:noFill/>
                        <a:miter/>
                      </a:ln>
                    </p:spPr>
                  </p:pic>
                </p:oleObj>
              </mc:Fallback>
            </mc:AlternateContent>
          </a:graphicData>
        </a:graphic>
      </p:graphicFrame>
      <p:graphicFrame>
        <p:nvGraphicFramePr>
          <p:cNvPr id="36" name="对象 35"/>
          <p:cNvGraphicFramePr/>
          <p:nvPr>
            <p:custDataLst>
              <p:tags r:id="rId33"/>
            </p:custDataLst>
          </p:nvPr>
        </p:nvGraphicFramePr>
        <p:xfrm>
          <a:off x="3692843" y="2797493"/>
          <a:ext cx="215900" cy="128587"/>
        </p:xfrm>
        <a:graphic>
          <a:graphicData uri="http://schemas.openxmlformats.org/presentationml/2006/ole">
            <mc:AlternateContent xmlns:mc="http://schemas.openxmlformats.org/markup-compatibility/2006">
              <mc:Choice xmlns:v="urn:schemas-microsoft-com:vml" Requires="v">
                <p:oleObj spid="_x0000_s37" name="" r:id="rId34" imgW="126365" imgH="76200" progId="Equation.3">
                  <p:embed/>
                </p:oleObj>
              </mc:Choice>
              <mc:Fallback>
                <p:oleObj name="" r:id="rId34" imgW="126365" imgH="76200" progId="Equation.3">
                  <p:embed/>
                  <p:pic>
                    <p:nvPicPr>
                      <p:cNvPr id="0" name="图片 3290"/>
                      <p:cNvPicPr/>
                      <p:nvPr/>
                    </p:nvPicPr>
                    <p:blipFill>
                      <a:blip r:embed="rId20"/>
                      <a:stretch>
                        <a:fillRect/>
                      </a:stretch>
                    </p:blipFill>
                    <p:spPr>
                      <a:xfrm>
                        <a:off x="3692843" y="2797493"/>
                        <a:ext cx="215900" cy="128587"/>
                      </a:xfrm>
                      <a:prstGeom prst="rect">
                        <a:avLst/>
                      </a:prstGeom>
                      <a:solidFill>
                        <a:srgbClr val="FFC000"/>
                      </a:solidFill>
                      <a:ln w="38100">
                        <a:noFill/>
                        <a:miter/>
                      </a:ln>
                    </p:spPr>
                  </p:pic>
                </p:oleObj>
              </mc:Fallback>
            </mc:AlternateContent>
          </a:graphicData>
        </a:graphic>
      </p:graphicFrame>
      <p:graphicFrame>
        <p:nvGraphicFramePr>
          <p:cNvPr id="38" name="对象 37"/>
          <p:cNvGraphicFramePr/>
          <p:nvPr>
            <p:custDataLst>
              <p:tags r:id="rId35"/>
            </p:custDataLst>
          </p:nvPr>
        </p:nvGraphicFramePr>
        <p:xfrm>
          <a:off x="2102803" y="2780348"/>
          <a:ext cx="215900" cy="128587"/>
        </p:xfrm>
        <a:graphic>
          <a:graphicData uri="http://schemas.openxmlformats.org/presentationml/2006/ole">
            <mc:AlternateContent xmlns:mc="http://schemas.openxmlformats.org/markup-compatibility/2006">
              <mc:Choice xmlns:v="urn:schemas-microsoft-com:vml" Requires="v">
                <p:oleObj spid="_x0000_s39" name="" r:id="rId36" imgW="126365" imgH="76200" progId="Equation.3">
                  <p:embed/>
                </p:oleObj>
              </mc:Choice>
              <mc:Fallback>
                <p:oleObj name="" r:id="rId36" imgW="126365" imgH="76200" progId="Equation.3">
                  <p:embed/>
                  <p:pic>
                    <p:nvPicPr>
                      <p:cNvPr id="0" name="图片 3290"/>
                      <p:cNvPicPr/>
                      <p:nvPr/>
                    </p:nvPicPr>
                    <p:blipFill>
                      <a:blip r:embed="rId20"/>
                      <a:stretch>
                        <a:fillRect/>
                      </a:stretch>
                    </p:blipFill>
                    <p:spPr>
                      <a:xfrm>
                        <a:off x="2102803" y="2780348"/>
                        <a:ext cx="215900" cy="128587"/>
                      </a:xfrm>
                      <a:prstGeom prst="rect">
                        <a:avLst/>
                      </a:prstGeom>
                      <a:solidFill>
                        <a:srgbClr val="FFC000"/>
                      </a:solidFill>
                      <a:ln w="38100">
                        <a:noFill/>
                        <a:miter/>
                      </a:ln>
                    </p:spPr>
                  </p:pic>
                </p:oleObj>
              </mc:Fallback>
            </mc:AlternateContent>
          </a:graphicData>
        </a:graphic>
      </p:graphicFrame>
      <p:sp>
        <p:nvSpPr>
          <p:cNvPr id="40" name="文本框 28681"/>
          <p:cNvSpPr txBox="1"/>
          <p:nvPr/>
        </p:nvSpPr>
        <p:spPr>
          <a:xfrm>
            <a:off x="1764665" y="4726305"/>
            <a:ext cx="6028690" cy="1322070"/>
          </a:xfrm>
          <a:prstGeom prst="rect">
            <a:avLst/>
          </a:prstGeom>
          <a:noFill/>
          <a:ln w="9525">
            <a:noFill/>
          </a:ln>
        </p:spPr>
        <p:txBody>
          <a:bodyPr wrap="square">
            <a:spAutoFit/>
          </a:bodyPr>
          <a:ls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pPr marR="0" lvl="0" algn="just" defTabSz="914400" rtl="0">
              <a:lnSpc>
                <a:spcPct val="100000"/>
              </a:lnSpc>
              <a:spcBef>
                <a:spcPts val="600"/>
              </a:spcBef>
              <a:spcAft>
                <a:spcPts val="600"/>
              </a:spcAft>
              <a:buClrTx/>
              <a:buSzTx/>
              <a:buFontTx/>
              <a:buNone/>
              <a:defRPr/>
            </a:pPr>
            <a:r>
              <a:rPr kumimoji="0" lang="zh-CN" altLang="en-US" sz="2000" b="1" i="0" u="none" strike="noStrike" kern="1200" cap="none" spc="0" normalizeH="0" baseline="0" noProof="0" dirty="0">
                <a:ln>
                  <a:noFill/>
                </a:ln>
                <a:solidFill>
                  <a:srgbClr val="001932"/>
                </a:solidFill>
                <a:effectLst/>
                <a:uLnTx/>
                <a:uFillTx/>
                <a:ea typeface="宋体" panose="02010600030101010101" pitchFamily="2" charset="-122"/>
              </a:rPr>
              <a:t>经电阻</a:t>
            </a:r>
            <a:r>
              <a:rPr kumimoji="0" lang="en-US" altLang="zh-CN" sz="2000" b="1" i="1" u="none" strike="noStrike" kern="1200" cap="none" spc="0" normalizeH="0" baseline="0" noProof="0" dirty="0">
                <a:ln>
                  <a:noFill/>
                </a:ln>
                <a:solidFill>
                  <a:srgbClr val="FF0000"/>
                </a:solidFill>
                <a:effectLst/>
                <a:uLnTx/>
                <a:uFillTx/>
                <a:ea typeface="宋体" panose="02010600030101010101" pitchFamily="2" charset="-122"/>
              </a:rPr>
              <a:t>R</a:t>
            </a:r>
            <a:r>
              <a:rPr kumimoji="0" lang="en-US" altLang="zh-CN" sz="2000" b="1" i="0" u="none" strike="noStrike" kern="1200" cap="none" spc="0" normalizeH="0" baseline="-25000" noProof="0" dirty="0">
                <a:ln>
                  <a:noFill/>
                </a:ln>
                <a:solidFill>
                  <a:srgbClr val="FF0000"/>
                </a:solidFill>
                <a:effectLst/>
                <a:uLnTx/>
                <a:uFillTx/>
                <a:ea typeface="宋体" panose="02010600030101010101" pitchFamily="2" charset="-122"/>
              </a:rPr>
              <a:t>1</a:t>
            </a:r>
            <a:r>
              <a:rPr kumimoji="0" lang="zh-CN" altLang="en-US" sz="2000" b="1" i="0" u="none" strike="noStrike" kern="1200" cap="none" spc="0" normalizeH="0" baseline="0" noProof="0" dirty="0">
                <a:ln>
                  <a:noFill/>
                </a:ln>
                <a:solidFill>
                  <a:srgbClr val="001932"/>
                </a:solidFill>
                <a:effectLst/>
                <a:uLnTx/>
                <a:uFillTx/>
                <a:ea typeface="宋体" panose="02010600030101010101" pitchFamily="2" charset="-122"/>
              </a:rPr>
              <a:t>加在基极</a:t>
            </a:r>
            <a:r>
              <a:rPr kumimoji="0" lang="en-US" altLang="zh-CN" sz="2000" b="1" i="0" u="none" strike="noStrike" kern="1200" cap="none" spc="0" normalizeH="0" baseline="0" noProof="0" dirty="0">
                <a:ln>
                  <a:noFill/>
                </a:ln>
                <a:solidFill>
                  <a:srgbClr val="FF0066"/>
                </a:solidFill>
                <a:effectLst/>
                <a:uLnTx/>
                <a:uFillTx/>
                <a:ea typeface="宋体" panose="02010600030101010101" pitchFamily="2" charset="-122"/>
              </a:rPr>
              <a:t>B</a:t>
            </a:r>
            <a:r>
              <a:rPr kumimoji="0" lang="en-US" altLang="zh-CN" sz="2000" b="1" i="0" u="none" strike="noStrike" kern="1200" cap="none" spc="0" normalizeH="0" baseline="-25000" noProof="0" dirty="0">
                <a:ln>
                  <a:noFill/>
                </a:ln>
                <a:solidFill>
                  <a:srgbClr val="FF0066"/>
                </a:solidFill>
                <a:effectLst/>
                <a:uLnTx/>
                <a:uFillTx/>
                <a:ea typeface="宋体" panose="02010600030101010101" pitchFamily="2" charset="-122"/>
              </a:rPr>
              <a:t>1</a:t>
            </a:r>
            <a:r>
              <a:rPr kumimoji="0" lang="zh-CN" altLang="en-US" sz="2000" b="1" i="0" u="none" strike="noStrike" kern="1200" cap="none" spc="0" normalizeH="0" baseline="0" noProof="0" dirty="0">
                <a:ln>
                  <a:noFill/>
                </a:ln>
                <a:solidFill>
                  <a:srgbClr val="001932"/>
                </a:solidFill>
                <a:effectLst/>
                <a:uLnTx/>
                <a:uFillTx/>
                <a:ea typeface="宋体" panose="02010600030101010101" pitchFamily="2" charset="-122"/>
              </a:rPr>
              <a:t>上的是</a:t>
            </a:r>
            <a:r>
              <a:rPr kumimoji="0" lang="zh-CN" altLang="en-US" sz="2000" b="1" i="0" u="none" strike="noStrike" kern="1200" cap="none" spc="0" normalizeH="0" baseline="0" noProof="0" dirty="0">
                <a:ln>
                  <a:noFill/>
                </a:ln>
                <a:solidFill>
                  <a:srgbClr val="FF0000"/>
                </a:solidFill>
                <a:effectLst/>
                <a:uLnTx/>
                <a:uFillTx/>
                <a:ea typeface="宋体" panose="02010600030101010101" pitchFamily="2" charset="-122"/>
              </a:rPr>
              <a:t>直流</a:t>
            </a:r>
            <a:r>
              <a:rPr kumimoji="0" lang="zh-CN" altLang="en-US" sz="2000" b="1" i="0" u="none" strike="noStrike" kern="1200" cap="none" spc="0" normalizeH="0" baseline="0" noProof="0" dirty="0">
                <a:ln>
                  <a:noFill/>
                </a:ln>
                <a:solidFill>
                  <a:srgbClr val="001932"/>
                </a:solidFill>
                <a:effectLst/>
                <a:uLnTx/>
                <a:uFillTx/>
                <a:ea typeface="宋体" panose="02010600030101010101" pitchFamily="2" charset="-122"/>
              </a:rPr>
              <a:t>并联负反馈。</a:t>
            </a:r>
            <a:endParaRPr kumimoji="0" lang="zh-CN" altLang="en-US" sz="2000" b="1" i="0" u="none" strike="noStrike" kern="1200" cap="none" spc="0" normalizeH="0" baseline="0" noProof="0" dirty="0">
              <a:ln>
                <a:noFill/>
              </a:ln>
              <a:solidFill>
                <a:srgbClr val="001932"/>
              </a:solidFill>
              <a:effectLst/>
              <a:uLnTx/>
              <a:uFillTx/>
              <a:ea typeface="宋体" panose="02010600030101010101" pitchFamily="2" charset="-122"/>
            </a:endParaRPr>
          </a:p>
          <a:p>
            <a:pPr marR="0" lvl="0" algn="just" defTabSz="914400" rtl="0">
              <a:lnSpc>
                <a:spcPct val="100000"/>
              </a:lnSpc>
              <a:spcBef>
                <a:spcPts val="600"/>
              </a:spcBef>
              <a:spcAft>
                <a:spcPts val="600"/>
              </a:spcAft>
              <a:buClrTx/>
              <a:buSzTx/>
              <a:buFontTx/>
              <a:buNone/>
              <a:defRPr/>
            </a:pPr>
            <a:r>
              <a:rPr kumimoji="0" lang="zh-CN" altLang="en-US" sz="2000" b="1" i="0" u="none" strike="noStrike" kern="1200" cap="none" spc="0" normalizeH="0" baseline="0" noProof="0" dirty="0">
                <a:ln>
                  <a:noFill/>
                </a:ln>
                <a:solidFill>
                  <a:srgbClr val="001932"/>
                </a:solidFill>
                <a:effectLst/>
                <a:uLnTx/>
                <a:uFillTx/>
                <a:ea typeface="宋体" panose="02010600030101010101" pitchFamily="2" charset="-122"/>
              </a:rPr>
              <a:t>因反馈信号与输出电流成比例，故又为电流反馈</a:t>
            </a:r>
            <a:r>
              <a:rPr kumimoji="0" lang="zh-CN" altLang="en-US" sz="2000" b="1" i="0" u="none" strike="noStrike" kern="1200" cap="none" spc="0" normalizeH="0" baseline="0" noProof="0" dirty="0" smtClean="0">
                <a:ln>
                  <a:noFill/>
                </a:ln>
                <a:solidFill>
                  <a:srgbClr val="001932"/>
                </a:solidFill>
                <a:effectLst/>
                <a:uLnTx/>
                <a:uFillTx/>
                <a:ea typeface="宋体" panose="02010600030101010101" pitchFamily="2" charset="-122"/>
              </a:rPr>
              <a:t>。</a:t>
            </a:r>
            <a:endParaRPr kumimoji="0" lang="en-US" altLang="zh-CN" sz="2000" b="1" i="0" u="none" strike="noStrike" kern="1200" cap="none" spc="0" normalizeH="0" baseline="0" noProof="0" dirty="0" smtClean="0">
              <a:ln>
                <a:noFill/>
              </a:ln>
              <a:solidFill>
                <a:srgbClr val="001932"/>
              </a:solidFill>
              <a:effectLst/>
              <a:uLnTx/>
              <a:uFillTx/>
              <a:ea typeface="宋体" panose="02010600030101010101" pitchFamily="2" charset="-122"/>
            </a:endParaRPr>
          </a:p>
          <a:p>
            <a:pPr marR="0" lvl="0" algn="l" defTabSz="914400" rtl="0">
              <a:lnSpc>
                <a:spcPct val="100000"/>
              </a:lnSpc>
              <a:spcBef>
                <a:spcPts val="600"/>
              </a:spcBef>
              <a:spcAft>
                <a:spcPts val="600"/>
              </a:spcAft>
              <a:buClrTx/>
              <a:buSzTx/>
              <a:buFontTx/>
              <a:buNone/>
              <a:defRPr/>
            </a:pPr>
            <a:r>
              <a:rPr lang="en-US" altLang="zh-CN" sz="2000" b="1" i="1" noProof="0" dirty="0">
                <a:ln>
                  <a:noFill/>
                </a:ln>
                <a:solidFill>
                  <a:srgbClr val="FF0000"/>
                </a:solidFill>
                <a:effectLst/>
                <a:uLnTx/>
                <a:uFillTx/>
                <a:sym typeface="+mn-ea"/>
              </a:rPr>
              <a:t>R</a:t>
            </a:r>
            <a:r>
              <a:rPr lang="en-US" altLang="zh-CN" sz="2000" b="1" baseline="-25000" noProof="0" dirty="0">
                <a:ln>
                  <a:noFill/>
                </a:ln>
                <a:solidFill>
                  <a:srgbClr val="FF0000"/>
                </a:solidFill>
                <a:effectLst/>
                <a:uLnTx/>
                <a:uFillTx/>
                <a:sym typeface="+mn-ea"/>
              </a:rPr>
              <a:t>1 </a:t>
            </a:r>
            <a:r>
              <a:rPr kumimoji="0" lang="zh-CN" altLang="en-US" sz="2000" b="1" i="0" u="none" strike="noStrike" kern="1200" cap="none" spc="0" normalizeH="0" baseline="0" noProof="0" dirty="0">
                <a:ln>
                  <a:noFill/>
                </a:ln>
                <a:solidFill>
                  <a:srgbClr val="FF0066"/>
                </a:solidFill>
                <a:effectLst/>
                <a:uLnTx/>
                <a:uFillTx/>
                <a:ea typeface="宋体" panose="02010600030101010101" pitchFamily="2" charset="-122"/>
              </a:rPr>
              <a:t>：是直流电流并联负反馈</a:t>
            </a:r>
            <a:r>
              <a:rPr kumimoji="0" lang="zh-CN" altLang="en-US" sz="2000" b="1" i="0" u="none" strike="noStrike" kern="1200" cap="none" spc="0" normalizeH="0" baseline="0" noProof="0" dirty="0">
                <a:ln>
                  <a:noFill/>
                </a:ln>
                <a:solidFill>
                  <a:srgbClr val="001932"/>
                </a:solidFill>
                <a:effectLst/>
                <a:uLnTx/>
                <a:uFillTx/>
                <a:ea typeface="宋体" panose="02010600030101010101" pitchFamily="2" charset="-122"/>
              </a:rPr>
              <a:t>。</a:t>
            </a:r>
            <a:r>
              <a:rPr kumimoji="0" lang="zh-CN" altLang="en-US" sz="2000" b="1" i="0" u="none" strike="noStrike" kern="1200" cap="none" spc="0" normalizeH="0" baseline="0" noProof="0" dirty="0">
                <a:ln>
                  <a:noFill/>
                </a:ln>
                <a:solidFill>
                  <a:srgbClr val="FFFFFF"/>
                </a:solidFill>
                <a:effectLst/>
                <a:uLnTx/>
                <a:uFillTx/>
                <a:ea typeface="宋体" panose="02010600030101010101" pitchFamily="2" charset="-122"/>
              </a:rPr>
              <a:t>        </a:t>
            </a:r>
            <a:endParaRPr kumimoji="0" lang="zh-CN" altLang="en-US" sz="2000" b="1" i="0" u="none" strike="noStrike" kern="1200" cap="none" spc="0" normalizeH="0" baseline="0" noProof="0" dirty="0">
              <a:ln>
                <a:noFill/>
              </a:ln>
              <a:solidFill>
                <a:srgbClr val="FFFFFF"/>
              </a:solidFill>
              <a:effectLst/>
              <a:uLnTx/>
              <a:uFillTx/>
              <a:ea typeface="宋体" panose="02010600030101010101" pitchFamily="2" charset="-122"/>
            </a:endParaRPr>
          </a:p>
        </p:txBody>
      </p:sp>
      <p:sp>
        <p:nvSpPr>
          <p:cNvPr id="41" name="文本框 28683"/>
          <p:cNvSpPr txBox="1"/>
          <p:nvPr/>
        </p:nvSpPr>
        <p:spPr>
          <a:xfrm>
            <a:off x="5264150" y="2228215"/>
            <a:ext cx="3750945" cy="1630045"/>
          </a:xfrm>
          <a:prstGeom prst="rect">
            <a:avLst/>
          </a:prstGeom>
          <a:noFill/>
          <a:ln w="9525">
            <a:noFill/>
          </a:ln>
        </p:spPr>
        <p:txBody>
          <a:bodyPr wrap="square">
            <a:spAutoFit/>
          </a:bodyPr>
          <a:ls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pPr marR="0" lvl="0" algn="just" defTabSz="914400" rtl="0" eaLnBrk="1" hangingPunct="1">
              <a:lnSpc>
                <a:spcPct val="100000"/>
              </a:lnSpc>
              <a:spcBef>
                <a:spcPts val="600"/>
              </a:spcBef>
              <a:spcAft>
                <a:spcPts val="600"/>
              </a:spcAft>
              <a:buClrTx/>
              <a:buSzTx/>
              <a:buFontTx/>
              <a:buNone/>
              <a:defRPr/>
            </a:pPr>
            <a:r>
              <a:rPr lang="zh-CN" altLang="en-US" sz="2000" b="1" noProof="0" dirty="0">
                <a:ln>
                  <a:noFill/>
                </a:ln>
                <a:solidFill>
                  <a:srgbClr val="FF0066"/>
                </a:solidFill>
                <a:effectLst/>
                <a:uLnTx/>
                <a:uFillTx/>
                <a:sym typeface="+mn-ea"/>
              </a:rPr>
              <a:t>解</a:t>
            </a:r>
            <a:r>
              <a:rPr lang="en-US" altLang="zh-CN" sz="2000" b="1" noProof="0" dirty="0">
                <a:ln>
                  <a:noFill/>
                </a:ln>
                <a:solidFill>
                  <a:srgbClr val="FF0066"/>
                </a:solidFill>
                <a:effectLst/>
                <a:uLnTx/>
                <a:uFillTx/>
                <a:sym typeface="+mn-ea"/>
              </a:rPr>
              <a:t>:</a:t>
            </a:r>
            <a:r>
              <a:rPr lang="en-US" altLang="zh-CN" sz="2000" b="1" noProof="0" dirty="0">
                <a:ln>
                  <a:noFill/>
                </a:ln>
                <a:solidFill>
                  <a:srgbClr val="FFFFFF"/>
                </a:solidFill>
                <a:effectLst/>
                <a:uLnTx/>
                <a:uFillTx/>
                <a:sym typeface="+mn-ea"/>
              </a:rPr>
              <a:t> </a:t>
            </a:r>
            <a:r>
              <a:rPr kumimoji="0" lang="zh-CN" altLang="en-US" sz="2000" b="1" i="0" u="none" strike="noStrike" kern="1200" cap="none" spc="0" normalizeH="0" baseline="0" noProof="0" dirty="0">
                <a:ln>
                  <a:noFill/>
                </a:ln>
                <a:solidFill>
                  <a:srgbClr val="001932"/>
                </a:solidFill>
                <a:effectLst/>
                <a:uLnTx/>
                <a:uFillTx/>
                <a:latin typeface="Times New Roman" panose="02020603050405020304" pitchFamily="18" charset="0"/>
                <a:ea typeface="宋体" panose="02010600030101010101" pitchFamily="2" charset="-122"/>
              </a:rPr>
              <a:t>经</a:t>
            </a:r>
            <a:r>
              <a:rPr kumimoji="0" lang="en-US" altLang="zh-CN" sz="2000" b="1" i="1" u="none" strike="noStrike" kern="1200" cap="none" spc="0" normalizeH="0" baseline="0" noProof="0" dirty="0" err="1">
                <a:ln>
                  <a:noFill/>
                </a:ln>
                <a:solidFill>
                  <a:srgbClr val="0000FF"/>
                </a:solidFill>
                <a:effectLst/>
                <a:uLnTx/>
                <a:uFillTx/>
                <a:latin typeface="Times New Roman" panose="02020603050405020304" pitchFamily="18" charset="0"/>
                <a:ea typeface="宋体" panose="02010600030101010101" pitchFamily="2" charset="-122"/>
              </a:rPr>
              <a:t>R</a:t>
            </a:r>
            <a:r>
              <a:rPr kumimoji="0" lang="en-US" altLang="zh-CN" sz="2000" b="1" i="0" u="none" strike="noStrike" kern="1200" cap="none" spc="0" normalizeH="0" baseline="-25000" noProof="0" dirty="0" err="1">
                <a:ln>
                  <a:noFill/>
                </a:ln>
                <a:solidFill>
                  <a:srgbClr val="0000FF"/>
                </a:solidFill>
                <a:effectLst/>
                <a:uLnTx/>
                <a:uFillTx/>
                <a:latin typeface="Times New Roman" panose="02020603050405020304" pitchFamily="18" charset="0"/>
                <a:ea typeface="宋体" panose="02010600030101010101" pitchFamily="2" charset="-122"/>
              </a:rPr>
              <a:t>f</a:t>
            </a:r>
            <a:r>
              <a:rPr kumimoji="0" lang="en-US" altLang="zh-CN" sz="2000" b="1" i="0" u="none" strike="noStrike" kern="1200" cap="none" spc="0" normalizeH="0" baseline="-25000" noProof="0" dirty="0">
                <a:ln>
                  <a:noFill/>
                </a:ln>
                <a:solidFill>
                  <a:srgbClr val="0000FF"/>
                </a:solidFill>
                <a:effectLst/>
                <a:uLnTx/>
                <a:uFillTx/>
                <a:latin typeface="Times New Roman" panose="02020603050405020304" pitchFamily="18" charset="0"/>
                <a:ea typeface="宋体" panose="02010600030101010101" pitchFamily="2" charset="-122"/>
              </a:rPr>
              <a:t> </a:t>
            </a:r>
            <a:r>
              <a:rPr kumimoji="0" lang="zh-CN" altLang="en-US" sz="2000" b="1" i="0" u="none" strike="noStrike" kern="1200" cap="none" spc="0" normalizeH="0" baseline="0" noProof="0" dirty="0">
                <a:ln>
                  <a:noFill/>
                </a:ln>
                <a:solidFill>
                  <a:srgbClr val="001932"/>
                </a:solidFill>
                <a:effectLst/>
                <a:uLnTx/>
                <a:uFillTx/>
                <a:latin typeface="Times New Roman" panose="02020603050405020304" pitchFamily="18" charset="0"/>
                <a:ea typeface="宋体" panose="02010600030101010101" pitchFamily="2" charset="-122"/>
              </a:rPr>
              <a:t>加在</a:t>
            </a:r>
            <a:r>
              <a:rPr kumimoji="0"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E</a:t>
            </a:r>
            <a:r>
              <a:rPr kumimoji="0" lang="en-US" altLang="zh-CN" sz="2000" b="1" i="0" u="none" strike="noStrike" kern="1200" cap="none" spc="0" normalizeH="0" baseline="-25000" noProof="0" dirty="0">
                <a:ln>
                  <a:noFill/>
                </a:ln>
                <a:solidFill>
                  <a:srgbClr val="0000FF"/>
                </a:solidFill>
                <a:effectLst/>
                <a:uLnTx/>
                <a:uFillTx/>
                <a:latin typeface="Times New Roman" panose="02020603050405020304" pitchFamily="18" charset="0"/>
                <a:ea typeface="宋体" panose="02010600030101010101" pitchFamily="2" charset="-122"/>
              </a:rPr>
              <a:t>1</a:t>
            </a:r>
            <a:r>
              <a:rPr kumimoji="0" lang="zh-CN" altLang="en-US" sz="2000" b="1" i="0" u="none" strike="noStrike" kern="1200" cap="none" spc="0" normalizeH="0" baseline="0" noProof="0" dirty="0">
                <a:ln>
                  <a:noFill/>
                </a:ln>
                <a:solidFill>
                  <a:srgbClr val="001932"/>
                </a:solidFill>
                <a:effectLst/>
                <a:uLnTx/>
                <a:uFillTx/>
                <a:latin typeface="Times New Roman" panose="02020603050405020304" pitchFamily="18" charset="0"/>
                <a:ea typeface="宋体" panose="02010600030101010101" pitchFamily="2" charset="-122"/>
              </a:rPr>
              <a:t>上是</a:t>
            </a:r>
            <a:r>
              <a:rPr kumimoji="0"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交流</a:t>
            </a:r>
            <a:r>
              <a:rPr kumimoji="0" lang="zh-CN" altLang="en-US" sz="2000" b="1" i="0" u="none" strike="noStrike" kern="1200" cap="none" spc="0" normalizeH="0" baseline="0" noProof="0" dirty="0">
                <a:ln>
                  <a:noFill/>
                </a:ln>
                <a:solidFill>
                  <a:srgbClr val="001932"/>
                </a:solidFill>
                <a:effectLst/>
                <a:uLnTx/>
                <a:uFillTx/>
                <a:latin typeface="Times New Roman" panose="02020603050405020304" pitchFamily="18" charset="0"/>
                <a:ea typeface="宋体" panose="02010600030101010101" pitchFamily="2" charset="-122"/>
              </a:rPr>
              <a:t>负反馈。</a:t>
            </a:r>
            <a:endParaRPr kumimoji="0" lang="zh-CN" altLang="en-US" sz="2000" b="1" i="0" u="none" strike="noStrike" kern="1200" cap="none" spc="0" normalizeH="0" baseline="0" noProof="0" dirty="0">
              <a:ln>
                <a:noFill/>
              </a:ln>
              <a:solidFill>
                <a:srgbClr val="001932"/>
              </a:solidFill>
              <a:effectLst/>
              <a:uLnTx/>
              <a:uFillTx/>
              <a:latin typeface="Times New Roman" panose="02020603050405020304" pitchFamily="18" charset="0"/>
              <a:ea typeface="宋体" panose="02010600030101010101" pitchFamily="2" charset="-122"/>
            </a:endParaRPr>
          </a:p>
          <a:p>
            <a:pPr marR="0" lvl="0" algn="just" defTabSz="914400" rtl="0" eaLnBrk="1" hangingPunct="1">
              <a:lnSpc>
                <a:spcPct val="100000"/>
              </a:lnSpc>
              <a:spcBef>
                <a:spcPts val="600"/>
              </a:spcBef>
              <a:spcAft>
                <a:spcPts val="600"/>
              </a:spcAft>
              <a:buClrTx/>
              <a:buSzTx/>
              <a:buFontTx/>
              <a:buNone/>
              <a:defRPr/>
            </a:pPr>
            <a:r>
              <a:rPr kumimoji="0" lang="en-US" altLang="zh-CN" sz="2000" b="1" i="0" u="none" strike="noStrike" kern="1200" cap="none" spc="0" normalizeH="0" baseline="0" noProof="0" dirty="0">
                <a:ln>
                  <a:noFill/>
                </a:ln>
                <a:solidFill>
                  <a:srgbClr val="001932"/>
                </a:solidFill>
                <a:effectLst/>
                <a:uLnTx/>
                <a:uFillTx/>
                <a:latin typeface="Times New Roman" panose="02020603050405020304" pitchFamily="18" charset="0"/>
                <a:ea typeface="宋体" panose="02010600030101010101" pitchFamily="2" charset="-122"/>
              </a:rPr>
              <a:t>    </a:t>
            </a:r>
            <a:r>
              <a:rPr kumimoji="0" lang="zh-CN" altLang="en-US" sz="2000" b="1" i="0" u="none" strike="noStrike" kern="1200" cap="none" spc="0" normalizeH="0" baseline="0" noProof="0" dirty="0">
                <a:ln>
                  <a:noFill/>
                </a:ln>
                <a:solidFill>
                  <a:srgbClr val="001932"/>
                </a:solidFill>
                <a:effectLst/>
                <a:uLnTx/>
                <a:uFillTx/>
                <a:latin typeface="Times New Roman" panose="02020603050405020304" pitchFamily="18" charset="0"/>
                <a:ea typeface="宋体" panose="02010600030101010101" pitchFamily="2" charset="-122"/>
              </a:rPr>
              <a:t>反馈信号和输入信号加在</a:t>
            </a:r>
            <a:r>
              <a:rPr kumimoji="0" lang="en-US" altLang="zh-CN" sz="2000" b="1" i="0" u="none" strike="noStrike" kern="1200" cap="none" spc="0" normalizeH="0" baseline="0" noProof="0" dirty="0">
                <a:ln>
                  <a:noFill/>
                </a:ln>
                <a:solidFill>
                  <a:srgbClr val="001932"/>
                </a:solidFill>
                <a:effectLst/>
                <a:uLnTx/>
                <a:uFillTx/>
                <a:latin typeface="Times New Roman" panose="02020603050405020304" pitchFamily="18" charset="0"/>
                <a:ea typeface="宋体" panose="02010600030101010101" pitchFamily="2" charset="-122"/>
              </a:rPr>
              <a:t>T</a:t>
            </a:r>
            <a:r>
              <a:rPr kumimoji="0" lang="en-US" altLang="zh-CN" sz="2000" b="1" i="0" u="none" strike="noStrike" kern="1200" cap="none" spc="0" normalizeH="0" baseline="-25000" noProof="0" dirty="0">
                <a:ln>
                  <a:noFill/>
                </a:ln>
                <a:solidFill>
                  <a:srgbClr val="001932"/>
                </a:solidFill>
                <a:effectLst/>
                <a:uLnTx/>
                <a:uFillTx/>
                <a:latin typeface="Times New Roman" panose="02020603050405020304" pitchFamily="18" charset="0"/>
                <a:ea typeface="宋体" panose="02010600030101010101" pitchFamily="2" charset="-122"/>
              </a:rPr>
              <a:t>1</a:t>
            </a:r>
            <a:r>
              <a:rPr kumimoji="0" lang="zh-CN" altLang="en-US" sz="2000" b="1" i="0" u="none" strike="noStrike" kern="1200" cap="none" spc="0" normalizeH="0" baseline="0" noProof="0" dirty="0">
                <a:ln>
                  <a:noFill/>
                </a:ln>
                <a:solidFill>
                  <a:srgbClr val="001932"/>
                </a:solidFill>
                <a:effectLst/>
                <a:uLnTx/>
                <a:uFillTx/>
                <a:latin typeface="Times New Roman" panose="02020603050405020304" pitchFamily="18" charset="0"/>
                <a:ea typeface="宋体" panose="02010600030101010101" pitchFamily="2" charset="-122"/>
              </a:rPr>
              <a:t>两个输入电极，故为串联反馈。   </a:t>
            </a:r>
            <a:endParaRPr kumimoji="0" lang="en-US" altLang="zh-CN" sz="2000" b="1" i="0" u="none" strike="noStrike" kern="1200" cap="none" spc="0" normalizeH="0" baseline="0" noProof="0" dirty="0" smtClean="0">
              <a:ln>
                <a:noFill/>
              </a:ln>
              <a:solidFill>
                <a:srgbClr val="001932"/>
              </a:solidFill>
              <a:effectLst/>
              <a:uLnTx/>
              <a:uFillTx/>
              <a:latin typeface="Times New Roman" panose="02020603050405020304" pitchFamily="18" charset="0"/>
              <a:ea typeface="宋体" panose="02010600030101010101" pitchFamily="2" charset="-122"/>
            </a:endParaRPr>
          </a:p>
          <a:p>
            <a:pPr marR="0" lvl="0" algn="just" defTabSz="914400" rtl="0" eaLnBrk="1" hangingPunct="1">
              <a:lnSpc>
                <a:spcPct val="100000"/>
              </a:lnSpc>
              <a:spcBef>
                <a:spcPts val="600"/>
              </a:spcBef>
              <a:spcAft>
                <a:spcPts val="600"/>
              </a:spcAft>
              <a:buClrTx/>
              <a:buSzTx/>
              <a:buFontTx/>
              <a:buNone/>
              <a:defRPr/>
            </a:pPr>
            <a:r>
              <a:rPr kumimoji="0" lang="en-US" altLang="zh-CN" sz="20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rPr>
              <a:t>    </a:t>
            </a:r>
            <a:r>
              <a:rPr lang="en-US" altLang="zh-CN" sz="2000" b="1" i="1" noProof="0" dirty="0" err="1">
                <a:ln>
                  <a:noFill/>
                </a:ln>
                <a:solidFill>
                  <a:srgbClr val="0000FF"/>
                </a:solidFill>
                <a:effectLst/>
                <a:uLnTx/>
                <a:uFillTx/>
                <a:sym typeface="+mn-ea"/>
              </a:rPr>
              <a:t>R</a:t>
            </a:r>
            <a:r>
              <a:rPr lang="en-US" altLang="zh-CN" sz="2000" b="1" baseline="-25000" noProof="0" dirty="0" err="1">
                <a:ln>
                  <a:noFill/>
                </a:ln>
                <a:solidFill>
                  <a:srgbClr val="0000FF"/>
                </a:solidFill>
                <a:effectLst/>
                <a:uLnTx/>
                <a:uFillTx/>
                <a:sym typeface="+mn-ea"/>
              </a:rPr>
              <a:t>f </a:t>
            </a:r>
            <a:r>
              <a:rPr kumimoji="0"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：交流电压串联负反馈。</a:t>
            </a:r>
            <a:endParaRPr kumimoji="0"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43" name="文本框 42"/>
          <p:cNvSpPr txBox="1"/>
          <p:nvPr/>
        </p:nvSpPr>
        <p:spPr>
          <a:xfrm>
            <a:off x="2252345" y="2287905"/>
            <a:ext cx="557530" cy="368300"/>
          </a:xfrm>
          <a:prstGeom prst="rect">
            <a:avLst/>
          </a:prstGeom>
          <a:noFill/>
        </p:spPr>
        <p:txBody>
          <a:bodyPr wrap="square" rtlCol="0">
            <a:spAutoFit/>
          </a:bodyPr>
          <a:p>
            <a:r>
              <a:rPr lang="en-US" altLang="zh-CN">
                <a:solidFill>
                  <a:srgbClr val="FF0000"/>
                </a:solidFill>
                <a:latin typeface="Times New Roman" panose="02020603050405020304" pitchFamily="18" charset="0"/>
                <a:cs typeface="Times New Roman" panose="02020603050405020304" pitchFamily="18" charset="0"/>
              </a:rPr>
              <a:t>B</a:t>
            </a:r>
            <a:r>
              <a:rPr lang="en-US" altLang="zh-CN" baseline="-25000">
                <a:solidFill>
                  <a:srgbClr val="FF0000"/>
                </a:solidFill>
                <a:latin typeface="Times New Roman" panose="02020603050405020304" pitchFamily="18" charset="0"/>
                <a:cs typeface="Times New Roman" panose="02020603050405020304" pitchFamily="18" charset="0"/>
              </a:rPr>
              <a:t>1</a:t>
            </a:r>
            <a:endParaRPr lang="en-US" altLang="zh-CN" baseline="-25000">
              <a:solidFill>
                <a:srgbClr val="FF0000"/>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custDataLst>
              <p:tags r:id="rId37"/>
            </p:custDataLst>
          </p:nvPr>
        </p:nvPicPr>
        <p:blipFill>
          <a:blip r:embed="rId38"/>
          <a:stretch>
            <a:fillRect/>
          </a:stretch>
        </p:blipFill>
        <p:spPr>
          <a:xfrm>
            <a:off x="2616200" y="3086735"/>
            <a:ext cx="165100" cy="203200"/>
          </a:xfrm>
          <a:prstGeom prst="rect">
            <a:avLst/>
          </a:prstGeom>
        </p:spPr>
      </p:pic>
      <p:sp>
        <p:nvSpPr>
          <p:cNvPr id="42" name="文本框 41"/>
          <p:cNvSpPr txBox="1"/>
          <p:nvPr/>
        </p:nvSpPr>
        <p:spPr>
          <a:xfrm>
            <a:off x="2491105" y="2931160"/>
            <a:ext cx="557530" cy="368300"/>
          </a:xfrm>
          <a:prstGeom prst="rect">
            <a:avLst/>
          </a:prstGeom>
          <a:noFill/>
        </p:spPr>
        <p:txBody>
          <a:bodyPr wrap="square" rtlCol="0">
            <a:spAutoFit/>
          </a:bodyPr>
          <a:p>
            <a:r>
              <a:rPr lang="en-US" altLang="zh-CN">
                <a:solidFill>
                  <a:srgbClr val="0000FF"/>
                </a:solidFill>
                <a:latin typeface="Times New Roman" panose="02020603050405020304" pitchFamily="18" charset="0"/>
                <a:cs typeface="Times New Roman" panose="02020603050405020304" pitchFamily="18" charset="0"/>
              </a:rPr>
              <a:t>E</a:t>
            </a:r>
            <a:r>
              <a:rPr lang="en-US" altLang="zh-CN" baseline="-25000">
                <a:solidFill>
                  <a:srgbClr val="0000FF"/>
                </a:solidFill>
                <a:latin typeface="Times New Roman" panose="02020603050405020304" pitchFamily="18" charset="0"/>
                <a:cs typeface="Times New Roman" panose="02020603050405020304" pitchFamily="18" charset="0"/>
              </a:rPr>
              <a:t>1</a:t>
            </a:r>
            <a:endParaRPr lang="en-US" altLang="zh-CN" baseline="-25000">
              <a:solidFill>
                <a:srgbClr val="0000FF"/>
              </a:solidFill>
              <a:latin typeface="Times New Roman" panose="02020603050405020304" pitchFamily="18" charset="0"/>
              <a:cs typeface="Times New Roman" panose="02020603050405020304" pitchFamily="18" charset="0"/>
            </a:endParaRPr>
          </a:p>
        </p:txBody>
      </p:sp>
      <p:graphicFrame>
        <p:nvGraphicFramePr>
          <p:cNvPr id="18" name="对象 17"/>
          <p:cNvGraphicFramePr/>
          <p:nvPr>
            <p:custDataLst>
              <p:tags r:id="rId39"/>
            </p:custDataLst>
          </p:nvPr>
        </p:nvGraphicFramePr>
        <p:xfrm>
          <a:off x="4822825" y="1844358"/>
          <a:ext cx="304800" cy="304800"/>
        </p:xfrm>
        <a:graphic>
          <a:graphicData uri="http://schemas.openxmlformats.org/presentationml/2006/ole">
            <mc:AlternateContent xmlns:mc="http://schemas.openxmlformats.org/markup-compatibility/2006">
              <mc:Choice xmlns:v="urn:schemas-microsoft-com:vml" Requires="v">
                <p:oleObj spid="_x0000_s19" name="" r:id="rId40" imgW="139700" imgH="139700" progId="Equation.3">
                  <p:embed/>
                </p:oleObj>
              </mc:Choice>
              <mc:Fallback>
                <p:oleObj name="" r:id="rId40" imgW="139700" imgH="139700" progId="Equation.3">
                  <p:embed/>
                  <p:pic>
                    <p:nvPicPr>
                      <p:cNvPr id="0" name="图片 3142"/>
                      <p:cNvPicPr/>
                      <p:nvPr/>
                    </p:nvPicPr>
                    <p:blipFill>
                      <a:blip r:embed="rId17"/>
                      <a:stretch>
                        <a:fillRect/>
                      </a:stretch>
                    </p:blipFill>
                    <p:spPr>
                      <a:xfrm>
                        <a:off x="4822825" y="1844358"/>
                        <a:ext cx="304800" cy="304800"/>
                      </a:xfrm>
                      <a:prstGeom prst="rect">
                        <a:avLst/>
                      </a:prstGeom>
                      <a:solidFill>
                        <a:srgbClr val="66FFFF"/>
                      </a:solidFill>
                      <a:ln w="38100">
                        <a:noFill/>
                        <a:miter/>
                      </a:ln>
                    </p:spPr>
                  </p:pic>
                </p:oleObj>
              </mc:Fallback>
            </mc:AlternateContent>
          </a:graphicData>
        </a:graphic>
      </p:graphicFrame>
      <p:sp>
        <p:nvSpPr>
          <p:cNvPr id="20" name="线形标注 1 19"/>
          <p:cNvSpPr/>
          <p:nvPr>
            <p:custDataLst>
              <p:tags r:id="rId41"/>
            </p:custDataLst>
          </p:nvPr>
        </p:nvSpPr>
        <p:spPr>
          <a:xfrm>
            <a:off x="5292090" y="1463040"/>
            <a:ext cx="1410970" cy="406400"/>
          </a:xfrm>
          <a:prstGeom prst="borderCallout1">
            <a:avLst>
              <a:gd name="adj1" fmla="val 78078"/>
              <a:gd name="adj2" fmla="val -1355"/>
              <a:gd name="adj3" fmla="val 118318"/>
              <a:gd name="adj4" fmla="val -12737"/>
            </a:avLst>
          </a:prstGeom>
          <a:solidFill>
            <a:srgbClr val="66FFFF"/>
          </a:solidFill>
          <a:ln w="19050" cap="flat" cmpd="sng">
            <a:solidFill>
              <a:srgbClr val="0000FF"/>
            </a:solidFill>
            <a:prstDash val="solid"/>
            <a:miter/>
            <a:headEnd type="none" w="med" len="med"/>
            <a:tailEnd type="none" w="med" len="med"/>
          </a:ln>
        </p:spPr>
        <p:txBody>
          <a:bodyPr/>
          <a:p>
            <a:pPr algn="ctr"/>
            <a:r>
              <a:rPr lang="zh-CN" altLang="en-US" sz="2000" b="1" dirty="0">
                <a:latin typeface="Times New Roman" panose="02020603050405020304" pitchFamily="18" charset="0"/>
              </a:rPr>
              <a:t>交流反馈</a:t>
            </a:r>
            <a:endParaRPr lang="zh-CN" altLang="en-US" sz="2000" b="1" dirty="0">
              <a:latin typeface="Times New Roman" panose="02020603050405020304" pitchFamily="18" charset="0"/>
            </a:endParaRPr>
          </a:p>
        </p:txBody>
      </p:sp>
      <p:sp>
        <p:nvSpPr>
          <p:cNvPr id="21" name="椭圆 20"/>
          <p:cNvSpPr/>
          <p:nvPr/>
        </p:nvSpPr>
        <p:spPr>
          <a:xfrm>
            <a:off x="4404360" y="3357245"/>
            <a:ext cx="599440" cy="647700"/>
          </a:xfrm>
          <a:prstGeom prst="ellipse">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线形标注 1 24"/>
          <p:cNvSpPr/>
          <p:nvPr>
            <p:custDataLst>
              <p:tags r:id="rId42"/>
            </p:custDataLst>
          </p:nvPr>
        </p:nvSpPr>
        <p:spPr>
          <a:xfrm>
            <a:off x="611505" y="3140710"/>
            <a:ext cx="1410970" cy="406400"/>
          </a:xfrm>
          <a:prstGeom prst="borderCallout1">
            <a:avLst>
              <a:gd name="adj1" fmla="val -57812"/>
              <a:gd name="adj2" fmla="val 111611"/>
              <a:gd name="adj3" fmla="val -9843"/>
              <a:gd name="adj4" fmla="val 96624"/>
            </a:avLst>
          </a:prstGeom>
          <a:solidFill>
            <a:srgbClr val="66FFFF"/>
          </a:solidFill>
          <a:ln w="19050" cap="flat" cmpd="sng">
            <a:solidFill>
              <a:srgbClr val="FF0000"/>
            </a:solidFill>
            <a:prstDash val="solid"/>
            <a:miter/>
            <a:headEnd type="none" w="med" len="med"/>
            <a:tailEnd type="none" w="med" len="med"/>
          </a:ln>
        </p:spPr>
        <p:txBody>
          <a:bodyPr/>
          <a:p>
            <a:pPr algn="ctr"/>
            <a:r>
              <a:rPr lang="zh-CN" altLang="en-US" sz="2000" b="1" dirty="0">
                <a:latin typeface="Times New Roman" panose="02020603050405020304" pitchFamily="18" charset="0"/>
              </a:rPr>
              <a:t>直流反馈</a:t>
            </a:r>
            <a:endParaRPr lang="zh-CN" altLang="en-US" sz="2000" b="1" dirty="0">
              <a:latin typeface="Times New Roman" panose="02020603050405020304" pitchFamily="18" charset="0"/>
            </a:endParaRPr>
          </a:p>
        </p:txBody>
      </p:sp>
      <p:sp>
        <p:nvSpPr>
          <p:cNvPr id="28" name="椭圆 27"/>
          <p:cNvSpPr>
            <a:spLocks noChangeAspect="1"/>
          </p:cNvSpPr>
          <p:nvPr>
            <p:custDataLst>
              <p:tags r:id="rId43"/>
            </p:custDataLst>
          </p:nvPr>
        </p:nvSpPr>
        <p:spPr>
          <a:xfrm>
            <a:off x="2333625" y="2581275"/>
            <a:ext cx="107950" cy="107950"/>
          </a:xfrm>
          <a:prstGeom prst="ellipse">
            <a:avLst/>
          </a:prstGeom>
          <a:solidFill>
            <a:srgbClr val="F60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椭圆 28"/>
          <p:cNvSpPr>
            <a:spLocks noChangeAspect="1"/>
          </p:cNvSpPr>
          <p:nvPr>
            <p:custDataLst>
              <p:tags r:id="rId44"/>
            </p:custDataLst>
          </p:nvPr>
        </p:nvSpPr>
        <p:spPr>
          <a:xfrm>
            <a:off x="2799080" y="2207260"/>
            <a:ext cx="107950" cy="107950"/>
          </a:xfrm>
          <a:prstGeom prst="ellipse">
            <a:avLst/>
          </a:prstGeom>
          <a:solidFill>
            <a:srgbClr val="F60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a:spLocks noChangeAspect="1"/>
          </p:cNvSpPr>
          <p:nvPr>
            <p:custDataLst>
              <p:tags r:id="rId45"/>
            </p:custDataLst>
          </p:nvPr>
        </p:nvSpPr>
        <p:spPr>
          <a:xfrm>
            <a:off x="3890645" y="2186305"/>
            <a:ext cx="107950" cy="107950"/>
          </a:xfrm>
          <a:prstGeom prst="ellipse">
            <a:avLst/>
          </a:prstGeom>
          <a:solidFill>
            <a:srgbClr val="F60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a:spLocks noChangeAspect="1"/>
          </p:cNvSpPr>
          <p:nvPr>
            <p:custDataLst>
              <p:tags r:id="rId46"/>
            </p:custDataLst>
          </p:nvPr>
        </p:nvSpPr>
        <p:spPr>
          <a:xfrm>
            <a:off x="4771390" y="2186305"/>
            <a:ext cx="107950" cy="107950"/>
          </a:xfrm>
          <a:prstGeom prst="ellipse">
            <a:avLst/>
          </a:prstGeom>
          <a:solidFill>
            <a:srgbClr val="F60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a:spLocks noChangeAspect="1"/>
          </p:cNvSpPr>
          <p:nvPr>
            <p:custDataLst>
              <p:tags r:id="rId47"/>
            </p:custDataLst>
          </p:nvPr>
        </p:nvSpPr>
        <p:spPr>
          <a:xfrm>
            <a:off x="2799080" y="3140710"/>
            <a:ext cx="107950" cy="107950"/>
          </a:xfrm>
          <a:prstGeom prst="ellipse">
            <a:avLst/>
          </a:prstGeom>
          <a:solidFill>
            <a:srgbClr val="F60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a:spLocks noChangeAspect="1"/>
          </p:cNvSpPr>
          <p:nvPr>
            <p:custDataLst>
              <p:tags r:id="rId48"/>
            </p:custDataLst>
          </p:nvPr>
        </p:nvSpPr>
        <p:spPr>
          <a:xfrm>
            <a:off x="3872865" y="2931160"/>
            <a:ext cx="107950" cy="107950"/>
          </a:xfrm>
          <a:prstGeom prst="ellipse">
            <a:avLst/>
          </a:prstGeom>
          <a:solidFill>
            <a:srgbClr val="F60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000"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par>
                          <p:cTn id="8" fill="hold">
                            <p:stCondLst>
                              <p:cond delay="1000"/>
                            </p:stCondLst>
                            <p:childTnLst>
                              <p:par>
                                <p:cTn id="9" presetID="3" presetClass="entr" presetSubtype="1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blinds(horizontal)">
                                      <p:cBhvr>
                                        <p:cTn id="11" dur="500"/>
                                        <p:tgtEl>
                                          <p:spTgt spid="4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000" fill="hold">
                                          <p:stCondLst>
                                            <p:cond delay="0"/>
                                          </p:stCondLst>
                                        </p:cTn>
                                        <p:tgtEl>
                                          <p:spTgt spid="25610"/>
                                        </p:tgtEl>
                                        <p:attrNameLst>
                                          <p:attrName>style.visibility</p:attrName>
                                        </p:attrNameLst>
                                      </p:cBhvr>
                                      <p:to>
                                        <p:strVal val="visible"/>
                                      </p:to>
                                    </p:set>
                                    <p:animEffect transition="in" filter="wipe(right)">
                                      <p:cBhvr>
                                        <p:cTn id="16" dur="1000"/>
                                        <p:tgtEl>
                                          <p:spTgt spid="25610"/>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blinds(horizontal)">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linds(horizontal)">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3256"/>
                                        </p:tgtEl>
                                        <p:attrNameLst>
                                          <p:attrName>style.visibility</p:attrName>
                                        </p:attrNameLst>
                                      </p:cBhvr>
                                      <p:to>
                                        <p:strVal val="visible"/>
                                      </p:to>
                                    </p:set>
                                    <p:animEffect transition="in" filter="blinds(horizontal)">
                                      <p:cBhvr>
                                        <p:cTn id="30" dur="500"/>
                                        <p:tgtEl>
                                          <p:spTgt spid="5325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blinds(horizontal)">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4823"/>
                                        </p:tgtEl>
                                        <p:attrNameLst>
                                          <p:attrName>style.visibility</p:attrName>
                                        </p:attrNameLst>
                                      </p:cBhvr>
                                      <p:to>
                                        <p:strVal val="visible"/>
                                      </p:to>
                                    </p:set>
                                    <p:animEffect transition="in" filter="blinds(horizontal)">
                                      <p:cBhvr>
                                        <p:cTn id="40" dur="500"/>
                                        <p:tgtEl>
                                          <p:spTgt spid="3482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blinds(horizontal)">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blinds(horizontal)">
                                      <p:cBhvr>
                                        <p:cTn id="50" dur="500"/>
                                        <p:tgtEl>
                                          <p:spTgt spid="44"/>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blinds(horizontal)">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blinds(horizontal)">
                                      <p:cBhvr>
                                        <p:cTn id="60" dur="500"/>
                                        <p:tgtEl>
                                          <p:spTgt spid="45"/>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blinds(horizontal)">
                                      <p:cBhvr>
                                        <p:cTn id="65" dur="500"/>
                                        <p:tgtEl>
                                          <p:spTgt spid="18"/>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blinds(horizontal)">
                                      <p:cBhvr>
                                        <p:cTn id="74" dur="500"/>
                                        <p:tgtEl>
                                          <p:spTgt spid="46"/>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blinds(horizontal)">
                                      <p:cBhvr>
                                        <p:cTn id="79" dur="500"/>
                                        <p:tgtEl>
                                          <p:spTgt spid="34"/>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blinds(horizontal)">
                                      <p:cBhvr>
                                        <p:cTn id="84" dur="500"/>
                                        <p:tgtEl>
                                          <p:spTgt spid="41"/>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47"/>
                                        </p:tgtEl>
                                        <p:attrNameLst>
                                          <p:attrName>style.visibility</p:attrName>
                                        </p:attrNameLst>
                                      </p:cBhvr>
                                      <p:to>
                                        <p:strVal val="visible"/>
                                      </p:to>
                                    </p:set>
                                    <p:animEffect transition="in" filter="blinds(horizontal)">
                                      <p:cBhvr>
                                        <p:cTn id="89" dur="500"/>
                                        <p:tgtEl>
                                          <p:spTgt spid="47"/>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blinds(horizontal)">
                                      <p:cBhvr>
                                        <p:cTn id="94" dur="500"/>
                                        <p:tgtEl>
                                          <p:spTgt spid="36"/>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21"/>
                                        </p:tgtEl>
                                        <p:attrNameLst>
                                          <p:attrName>style.visibility</p:attrName>
                                        </p:attrNameLst>
                                      </p:cBhvr>
                                      <p:to>
                                        <p:strVal val="visible"/>
                                      </p:to>
                                    </p:set>
                                    <p:animEffect transition="in" filter="blinds(horizontal)">
                                      <p:cBhvr>
                                        <p:cTn id="99" dur="500"/>
                                        <p:tgtEl>
                                          <p:spTgt spid="21"/>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nodeType="click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blinds(horizontal)">
                                      <p:cBhvr>
                                        <p:cTn id="104" dur="500"/>
                                        <p:tgtEl>
                                          <p:spTgt spid="38"/>
                                        </p:tgtEl>
                                      </p:cBhvr>
                                    </p:animEffect>
                                  </p:childTnLst>
                                </p:cTn>
                              </p:par>
                            </p:childTnLst>
                          </p:cTn>
                        </p:par>
                        <p:par>
                          <p:cTn id="105" fill="hold">
                            <p:stCondLst>
                              <p:cond delay="500"/>
                            </p:stCondLst>
                            <p:childTnLst>
                              <p:par>
                                <p:cTn id="106" presetID="22" presetClass="entr" presetSubtype="2" fill="hold" grpId="0" nodeType="after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wipe(right)">
                                      <p:cBhvr>
                                        <p:cTn id="108" dur="500"/>
                                        <p:tgtEl>
                                          <p:spTgt spid="25"/>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40"/>
                                        </p:tgtEl>
                                        <p:attrNameLst>
                                          <p:attrName>style.visibility</p:attrName>
                                        </p:attrNameLst>
                                      </p:cBhvr>
                                      <p:to>
                                        <p:strVal val="visible"/>
                                      </p:to>
                                    </p:set>
                                    <p:animEffect transition="in" filter="blinds(horizontal)">
                                      <p:cBhvr>
                                        <p:cTn id="11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1" grpId="0"/>
      <p:bldP spid="40" grpId="0"/>
      <p:bldP spid="20" grpId="0" bldLvl="0" animBg="1"/>
      <p:bldP spid="21" grpId="0" animBg="1"/>
      <p:bldP spid="25" grpId="0" bldLvl="0" animBg="1"/>
      <p:bldP spid="28" grpId="0" bldLvl="0" animBg="1"/>
      <p:bldP spid="29" grpId="0" bldLvl="0" animBg="1"/>
      <p:bldP spid="44" grpId="0" bldLvl="0" animBg="1"/>
      <p:bldP spid="45" grpId="0" bldLvl="0" animBg="1"/>
      <p:bldP spid="46" grpId="0" bldLvl="0" animBg="1"/>
      <p:bldP spid="47"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pic>
        <p:nvPicPr>
          <p:cNvPr id="2" name="图片 1" descr="Dz060302"/>
          <p:cNvPicPr>
            <a:picLocks noChangeAspect="1"/>
          </p:cNvPicPr>
          <p:nvPr/>
        </p:nvPicPr>
        <p:blipFill>
          <a:blip r:embed="rId1"/>
          <a:srcRect l="2469" t="3275" r="51852" b="57436"/>
          <a:stretch>
            <a:fillRect/>
          </a:stretch>
        </p:blipFill>
        <p:spPr>
          <a:xfrm>
            <a:off x="440055" y="1489075"/>
            <a:ext cx="2971800" cy="1927225"/>
          </a:xfrm>
          <a:prstGeom prst="rect">
            <a:avLst/>
          </a:prstGeom>
          <a:noFill/>
          <a:ln w="9525">
            <a:noFill/>
          </a:ln>
        </p:spPr>
      </p:pic>
      <p:pic>
        <p:nvPicPr>
          <p:cNvPr id="4" name="图片 3" descr="Dz060302"/>
          <p:cNvPicPr>
            <a:picLocks noChangeAspect="1"/>
          </p:cNvPicPr>
          <p:nvPr/>
        </p:nvPicPr>
        <p:blipFill>
          <a:blip r:embed="rId1"/>
          <a:srcRect l="51852" b="57436"/>
          <a:stretch>
            <a:fillRect/>
          </a:stretch>
        </p:blipFill>
        <p:spPr>
          <a:xfrm>
            <a:off x="3707765" y="1412875"/>
            <a:ext cx="2895600" cy="1930400"/>
          </a:xfrm>
          <a:prstGeom prst="rect">
            <a:avLst/>
          </a:prstGeom>
          <a:noFill/>
          <a:ln w="9525">
            <a:noFill/>
          </a:ln>
        </p:spPr>
      </p:pic>
      <p:pic>
        <p:nvPicPr>
          <p:cNvPr id="5" name="图片 4" descr="Dz060302"/>
          <p:cNvPicPr>
            <a:picLocks noChangeAspect="1"/>
          </p:cNvPicPr>
          <p:nvPr/>
        </p:nvPicPr>
        <p:blipFill>
          <a:blip r:embed="rId1"/>
          <a:srcRect t="49113" r="51852" b="6685"/>
          <a:stretch>
            <a:fillRect/>
          </a:stretch>
        </p:blipFill>
        <p:spPr>
          <a:xfrm>
            <a:off x="511810" y="4079875"/>
            <a:ext cx="2743200" cy="1900238"/>
          </a:xfrm>
          <a:prstGeom prst="rect">
            <a:avLst/>
          </a:prstGeom>
          <a:noFill/>
          <a:ln w="9525">
            <a:noFill/>
          </a:ln>
        </p:spPr>
      </p:pic>
      <p:sp>
        <p:nvSpPr>
          <p:cNvPr id="6" name="文本框 5"/>
          <p:cNvSpPr txBox="1"/>
          <p:nvPr/>
        </p:nvSpPr>
        <p:spPr>
          <a:xfrm>
            <a:off x="516255" y="3470275"/>
            <a:ext cx="2438400" cy="457200"/>
          </a:xfrm>
          <a:prstGeom prst="rect">
            <a:avLst/>
          </a:prstGeom>
          <a:solidFill>
            <a:srgbClr val="00FFFF"/>
          </a:solidFill>
          <a:ln w="9525">
            <a:noFill/>
          </a:ln>
        </p:spPr>
        <p:txBody>
          <a:bodyPr>
            <a:spAutoFit/>
          </a:bodyPr>
          <a:p>
            <a:pPr eaLnBrk="0" hangingPunct="0">
              <a:spcBef>
                <a:spcPct val="50000"/>
              </a:spcBef>
            </a:pPr>
            <a:r>
              <a:rPr lang="zh-CN" altLang="en-US" sz="2400" dirty="0">
                <a:latin typeface="Times New Roman" panose="02020603050405020304" pitchFamily="18" charset="0"/>
                <a:ea typeface="隶书" panose="02010509060101010101" pitchFamily="49" charset="-122"/>
              </a:rPr>
              <a:t>电压</a:t>
            </a:r>
            <a:r>
              <a:rPr lang="zh-CN" altLang="en-US" sz="2400" dirty="0">
                <a:solidFill>
                  <a:srgbClr val="0000FF"/>
                </a:solidFill>
                <a:latin typeface="Times New Roman" panose="02020603050405020304" pitchFamily="18" charset="0"/>
                <a:ea typeface="隶书" panose="02010509060101010101" pitchFamily="49" charset="-122"/>
              </a:rPr>
              <a:t>串联</a:t>
            </a:r>
            <a:r>
              <a:rPr lang="zh-CN" altLang="en-US" sz="2400" dirty="0">
                <a:latin typeface="Times New Roman" panose="02020603050405020304" pitchFamily="18" charset="0"/>
                <a:ea typeface="隶书" panose="02010509060101010101" pitchFamily="49" charset="-122"/>
              </a:rPr>
              <a:t>负反馈</a:t>
            </a:r>
            <a:endParaRPr lang="zh-CN" altLang="en-US" sz="2400" dirty="0">
              <a:latin typeface="Times New Roman" panose="02020603050405020304" pitchFamily="18" charset="0"/>
              <a:ea typeface="隶书" panose="02010509060101010101" pitchFamily="49" charset="-122"/>
            </a:endParaRPr>
          </a:p>
        </p:txBody>
      </p:sp>
      <p:pic>
        <p:nvPicPr>
          <p:cNvPr id="7" name="图片 6" descr="Dz060302"/>
          <p:cNvPicPr>
            <a:picLocks noChangeAspect="1"/>
          </p:cNvPicPr>
          <p:nvPr/>
        </p:nvPicPr>
        <p:blipFill>
          <a:blip r:embed="rId1"/>
          <a:srcRect l="49382" t="49113" r="2469" b="8322"/>
          <a:stretch>
            <a:fillRect/>
          </a:stretch>
        </p:blipFill>
        <p:spPr>
          <a:xfrm>
            <a:off x="3563620" y="4005580"/>
            <a:ext cx="2863645" cy="1909096"/>
          </a:xfrm>
          <a:prstGeom prst="rect">
            <a:avLst/>
          </a:prstGeom>
          <a:noFill/>
          <a:ln w="9525">
            <a:noFill/>
          </a:ln>
        </p:spPr>
      </p:pic>
      <p:sp>
        <p:nvSpPr>
          <p:cNvPr id="8" name="文本框 7"/>
          <p:cNvSpPr txBox="1"/>
          <p:nvPr/>
        </p:nvSpPr>
        <p:spPr>
          <a:xfrm>
            <a:off x="3936365" y="3470275"/>
            <a:ext cx="2362200" cy="457200"/>
          </a:xfrm>
          <a:prstGeom prst="rect">
            <a:avLst/>
          </a:prstGeom>
          <a:solidFill>
            <a:srgbClr val="00FFFF"/>
          </a:solidFill>
          <a:ln w="9525">
            <a:noFill/>
          </a:ln>
        </p:spPr>
        <p:txBody>
          <a:bodyPr>
            <a:spAutoFit/>
          </a:bodyPr>
          <a:p>
            <a:pPr eaLnBrk="0" hangingPunct="0">
              <a:spcBef>
                <a:spcPct val="50000"/>
              </a:spcBef>
            </a:pPr>
            <a:r>
              <a:rPr lang="zh-CN" altLang="en-US" sz="2400" dirty="0">
                <a:latin typeface="Times New Roman" panose="02020603050405020304" pitchFamily="18" charset="0"/>
                <a:ea typeface="隶书" panose="02010509060101010101" pitchFamily="49" charset="-122"/>
              </a:rPr>
              <a:t>电流</a:t>
            </a:r>
            <a:r>
              <a:rPr lang="zh-CN" altLang="en-US" sz="2400" dirty="0">
                <a:solidFill>
                  <a:srgbClr val="0000FF"/>
                </a:solidFill>
                <a:latin typeface="Times New Roman" panose="02020603050405020304" pitchFamily="18" charset="0"/>
                <a:ea typeface="隶书" panose="02010509060101010101" pitchFamily="49" charset="-122"/>
              </a:rPr>
              <a:t>串联</a:t>
            </a:r>
            <a:r>
              <a:rPr lang="zh-CN" altLang="en-US" sz="2400" dirty="0">
                <a:latin typeface="Times New Roman" panose="02020603050405020304" pitchFamily="18" charset="0"/>
                <a:ea typeface="隶书" panose="02010509060101010101" pitchFamily="49" charset="-122"/>
              </a:rPr>
              <a:t>负反馈</a:t>
            </a:r>
            <a:endParaRPr lang="zh-CN" altLang="en-US" sz="2400" dirty="0">
              <a:latin typeface="Times New Roman" panose="02020603050405020304" pitchFamily="18" charset="0"/>
              <a:ea typeface="隶书" panose="02010509060101010101" pitchFamily="49" charset="-122"/>
            </a:endParaRPr>
          </a:p>
        </p:txBody>
      </p:sp>
      <p:sp>
        <p:nvSpPr>
          <p:cNvPr id="9" name="文本框 8"/>
          <p:cNvSpPr txBox="1"/>
          <p:nvPr/>
        </p:nvSpPr>
        <p:spPr>
          <a:xfrm>
            <a:off x="516255" y="6061075"/>
            <a:ext cx="2438400" cy="457200"/>
          </a:xfrm>
          <a:prstGeom prst="rect">
            <a:avLst/>
          </a:prstGeom>
          <a:solidFill>
            <a:srgbClr val="00FFFF"/>
          </a:solidFill>
          <a:ln w="9525">
            <a:noFill/>
          </a:ln>
        </p:spPr>
        <p:txBody>
          <a:bodyPr>
            <a:spAutoFit/>
          </a:bodyPr>
          <a:p>
            <a:pPr eaLnBrk="0" hangingPunct="0">
              <a:spcBef>
                <a:spcPct val="50000"/>
              </a:spcBef>
            </a:pPr>
            <a:r>
              <a:rPr lang="zh-CN" altLang="en-US" sz="2400" dirty="0">
                <a:latin typeface="Times New Roman" panose="02020603050405020304" pitchFamily="18" charset="0"/>
                <a:ea typeface="隶书" panose="02010509060101010101" pitchFamily="49" charset="-122"/>
              </a:rPr>
              <a:t>电压</a:t>
            </a:r>
            <a:r>
              <a:rPr lang="zh-CN" altLang="en-US" sz="2400" dirty="0">
                <a:solidFill>
                  <a:srgbClr val="FF0000"/>
                </a:solidFill>
                <a:latin typeface="Times New Roman" panose="02020603050405020304" pitchFamily="18" charset="0"/>
                <a:ea typeface="隶书" panose="02010509060101010101" pitchFamily="49" charset="-122"/>
              </a:rPr>
              <a:t>并联</a:t>
            </a:r>
            <a:r>
              <a:rPr lang="zh-CN" altLang="en-US" sz="2400" dirty="0">
                <a:latin typeface="Times New Roman" panose="02020603050405020304" pitchFamily="18" charset="0"/>
                <a:ea typeface="隶书" panose="02010509060101010101" pitchFamily="49" charset="-122"/>
              </a:rPr>
              <a:t>负反馈</a:t>
            </a:r>
            <a:endParaRPr lang="zh-CN" altLang="en-US" sz="2400" dirty="0">
              <a:latin typeface="Times New Roman" panose="02020603050405020304" pitchFamily="18" charset="0"/>
              <a:ea typeface="隶书" panose="02010509060101010101" pitchFamily="49" charset="-122"/>
            </a:endParaRPr>
          </a:p>
        </p:txBody>
      </p:sp>
      <p:sp>
        <p:nvSpPr>
          <p:cNvPr id="10" name="文本框 9"/>
          <p:cNvSpPr txBox="1"/>
          <p:nvPr/>
        </p:nvSpPr>
        <p:spPr>
          <a:xfrm>
            <a:off x="3936365" y="6061075"/>
            <a:ext cx="2438400" cy="457200"/>
          </a:xfrm>
          <a:prstGeom prst="rect">
            <a:avLst/>
          </a:prstGeom>
          <a:solidFill>
            <a:srgbClr val="00FFFF"/>
          </a:solidFill>
          <a:ln w="9525">
            <a:noFill/>
          </a:ln>
        </p:spPr>
        <p:txBody>
          <a:bodyPr>
            <a:spAutoFit/>
          </a:bodyPr>
          <a:p>
            <a:pPr eaLnBrk="0" hangingPunct="0">
              <a:spcBef>
                <a:spcPct val="50000"/>
              </a:spcBef>
            </a:pPr>
            <a:r>
              <a:rPr lang="zh-CN" altLang="en-US" sz="2400" dirty="0">
                <a:latin typeface="Times New Roman" panose="02020603050405020304" pitchFamily="18" charset="0"/>
                <a:ea typeface="隶书" panose="02010509060101010101" pitchFamily="49" charset="-122"/>
              </a:rPr>
              <a:t>电流</a:t>
            </a:r>
            <a:r>
              <a:rPr lang="zh-CN" altLang="en-US" sz="2400" dirty="0">
                <a:solidFill>
                  <a:srgbClr val="FF0000"/>
                </a:solidFill>
                <a:latin typeface="Times New Roman" panose="02020603050405020304" pitchFamily="18" charset="0"/>
                <a:ea typeface="隶书" panose="02010509060101010101" pitchFamily="49" charset="-122"/>
              </a:rPr>
              <a:t>并联</a:t>
            </a:r>
            <a:r>
              <a:rPr lang="zh-CN" altLang="en-US" sz="2400" dirty="0">
                <a:latin typeface="Times New Roman" panose="02020603050405020304" pitchFamily="18" charset="0"/>
                <a:ea typeface="隶书" panose="02010509060101010101" pitchFamily="49" charset="-122"/>
              </a:rPr>
              <a:t>负反馈</a:t>
            </a:r>
            <a:endParaRPr lang="zh-CN" altLang="en-US" sz="2400" dirty="0">
              <a:latin typeface="Times New Roman" panose="02020603050405020304" pitchFamily="18" charset="0"/>
              <a:ea typeface="隶书" panose="02010509060101010101" pitchFamily="49" charset="-122"/>
            </a:endParaRPr>
          </a:p>
        </p:txBody>
      </p:sp>
      <p:sp>
        <p:nvSpPr>
          <p:cNvPr id="11" name="文本框 10"/>
          <p:cNvSpPr txBox="1"/>
          <p:nvPr/>
        </p:nvSpPr>
        <p:spPr>
          <a:xfrm>
            <a:off x="6603365" y="2925445"/>
            <a:ext cx="2487930" cy="1260475"/>
          </a:xfrm>
          <a:prstGeom prst="rect">
            <a:avLst/>
          </a:prstGeom>
          <a:noFill/>
          <a:ln w="9525">
            <a:noFill/>
          </a:ln>
        </p:spPr>
        <p:txBody>
          <a:bodyPr wrap="square">
            <a:spAutoFit/>
          </a:bodyPr>
          <a:p>
            <a:pPr eaLnBrk="0" hangingPunct="0"/>
            <a:r>
              <a:rPr lang="en-US" altLang="zh-CN" sz="2800" dirty="0">
                <a:latin typeface="Times New Roman" panose="02020603050405020304" pitchFamily="18" charset="0"/>
                <a:ea typeface="华文新魏" panose="02010800040101010101" pitchFamily="2" charset="-122"/>
              </a:rPr>
              <a:t>    </a:t>
            </a:r>
            <a:r>
              <a:rPr lang="zh-CN" altLang="en-US" sz="2400" b="1" dirty="0">
                <a:latin typeface="宋体" panose="02010600030101010101" pitchFamily="2" charset="-122"/>
                <a:sym typeface="+mn-ea"/>
              </a:rPr>
              <a:t>为什么在</a:t>
            </a:r>
            <a:r>
              <a:rPr lang="zh-CN" altLang="en-US" sz="2400" b="1" dirty="0">
                <a:solidFill>
                  <a:srgbClr val="0000FF"/>
                </a:solidFill>
                <a:latin typeface="宋体" panose="02010600030101010101" pitchFamily="2" charset="-122"/>
                <a:sym typeface="+mn-ea"/>
              </a:rPr>
              <a:t>串联</a:t>
            </a:r>
            <a:r>
              <a:rPr lang="zh-CN" altLang="en-US" sz="2400" b="1" dirty="0">
                <a:latin typeface="宋体" panose="02010600030101010101" pitchFamily="2" charset="-122"/>
                <a:sym typeface="+mn-ea"/>
              </a:rPr>
              <a:t>负反馈电路中不加恒流源信号？</a:t>
            </a:r>
            <a:endParaRPr lang="zh-CN" altLang="en-US" sz="2400" b="1" dirty="0">
              <a:highlight>
                <a:srgbClr val="FFFF00"/>
              </a:highlight>
              <a:latin typeface="宋体" panose="02010600030101010101" pitchFamily="2" charset="-122"/>
            </a:endParaRPr>
          </a:p>
        </p:txBody>
      </p:sp>
      <p:sp>
        <p:nvSpPr>
          <p:cNvPr id="12" name="文本框 11"/>
          <p:cNvSpPr txBox="1"/>
          <p:nvPr/>
        </p:nvSpPr>
        <p:spPr>
          <a:xfrm>
            <a:off x="6603365" y="4719320"/>
            <a:ext cx="2487930" cy="1260475"/>
          </a:xfrm>
          <a:prstGeom prst="rect">
            <a:avLst/>
          </a:prstGeom>
          <a:noFill/>
          <a:ln w="9525">
            <a:noFill/>
          </a:ln>
        </p:spPr>
        <p:txBody>
          <a:bodyPr wrap="square">
            <a:spAutoFit/>
          </a:bodyPr>
          <a:p>
            <a:pPr eaLnBrk="0" hangingPunct="0"/>
            <a:r>
              <a:rPr lang="en-US" altLang="zh-CN" sz="2800" dirty="0">
                <a:latin typeface="Times New Roman" panose="02020603050405020304" pitchFamily="18" charset="0"/>
                <a:ea typeface="华文新魏" panose="02010800040101010101" pitchFamily="2" charset="-122"/>
              </a:rPr>
              <a:t>    </a:t>
            </a:r>
            <a:r>
              <a:rPr lang="zh-CN" altLang="en-US" sz="2400" b="1" dirty="0">
                <a:latin typeface="宋体" panose="02010600030101010101" pitchFamily="2" charset="-122"/>
              </a:rPr>
              <a:t>为什么在</a:t>
            </a:r>
            <a:r>
              <a:rPr lang="zh-CN" altLang="en-US" sz="2400" b="1" dirty="0">
                <a:solidFill>
                  <a:srgbClr val="FF0000"/>
                </a:solidFill>
                <a:latin typeface="宋体" panose="02010600030101010101" pitchFamily="2" charset="-122"/>
              </a:rPr>
              <a:t>并联</a:t>
            </a:r>
            <a:r>
              <a:rPr lang="zh-CN" altLang="en-US" sz="2400" b="1" dirty="0">
                <a:latin typeface="宋体" panose="02010600030101010101" pitchFamily="2" charset="-122"/>
              </a:rPr>
              <a:t>负反馈电路中不加恒压源信号？</a:t>
            </a:r>
            <a:endParaRPr lang="zh-CN" altLang="en-US" sz="2400" b="1" dirty="0">
              <a:highlight>
                <a:srgbClr val="FFFF00"/>
              </a:highlight>
              <a:latin typeface="宋体" panose="02010600030101010101" pitchFamily="2" charset="-122"/>
            </a:endParaRPr>
          </a:p>
        </p:txBody>
      </p:sp>
      <p:sp>
        <p:nvSpPr>
          <p:cNvPr id="26626" name="标题 26625"/>
          <p:cNvSpPr>
            <a:spLocks noGrp="1"/>
          </p:cNvSpPr>
          <p:nvPr>
            <p:custDataLst>
              <p:tags r:id="rId2"/>
            </p:custDataLst>
          </p:nvPr>
        </p:nvSpPr>
        <p:spPr>
          <a:xfrm>
            <a:off x="250825" y="765175"/>
            <a:ext cx="8731250" cy="698500"/>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eaLnBrk="0" hangingPunct="0">
              <a:lnSpc>
                <a:spcPct val="100000"/>
              </a:lnSpc>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cs typeface="+mn-cs"/>
              </a:rPr>
              <a:t>七、</a:t>
            </a:r>
            <a:r>
              <a:rPr kumimoji="1" lang="zh-CN" altLang="en-US" sz="3200" dirty="0" smtClean="0">
                <a:solidFill>
                  <a:srgbClr val="FF0000"/>
                </a:solidFill>
                <a:latin typeface="黑体" panose="02010609060101010101" pitchFamily="2" charset="-122"/>
                <a:ea typeface="黑体" panose="02010609060101010101" pitchFamily="2" charset="-122"/>
                <a:cs typeface="+mn-cs"/>
                <a:sym typeface="+mn-ea"/>
              </a:rPr>
              <a:t>交流负反馈放大电路的四种反馈组态</a:t>
            </a:r>
            <a:endParaRPr kumimoji="1" lang="zh-CN" altLang="en-US" sz="3200" dirty="0" smtClean="0">
              <a:solidFill>
                <a:srgbClr val="FF0000"/>
              </a:solidFill>
              <a:latin typeface="黑体" panose="02010609060101010101" pitchFamily="2" charset="-122"/>
              <a:ea typeface="黑体" panose="02010609060101010101" pitchFamily="2" charset="-122"/>
              <a:cs typeface="+mn-cs"/>
            </a:endParaRPr>
          </a:p>
        </p:txBody>
      </p:sp>
      <p:sp>
        <p:nvSpPr>
          <p:cNvPr id="14" name="文本框 13"/>
          <p:cNvSpPr txBox="1"/>
          <p:nvPr/>
        </p:nvSpPr>
        <p:spPr>
          <a:xfrm>
            <a:off x="6948805" y="1845310"/>
            <a:ext cx="1889125" cy="521970"/>
          </a:xfrm>
          <a:prstGeom prst="rect">
            <a:avLst/>
          </a:prstGeom>
          <a:noFill/>
        </p:spPr>
        <p:txBody>
          <a:bodyPr wrap="square" rtlCol="0" anchor="t">
            <a:spAutoFit/>
          </a:bodyPr>
          <a:p>
            <a:pPr algn="ctr"/>
            <a:r>
              <a:rPr lang="zh-CN" altLang="en-US" sz="2800" b="1" dirty="0">
                <a:latin typeface="宋体" panose="02010600030101010101" pitchFamily="2" charset="-122"/>
                <a:sym typeface="+mn-ea"/>
              </a:rPr>
              <a:t>注意量纲</a:t>
            </a:r>
            <a:endParaRPr lang="zh-CN" altLang="en-US" sz="2800" b="1" dirty="0">
              <a:latin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xEl>
                                              <p:charRg st="0" end="24"/>
                                            </p:txEl>
                                          </p:spTgt>
                                        </p:tgtEl>
                                        <p:attrNameLst>
                                          <p:attrName>style.visibility</p:attrName>
                                        </p:attrNameLst>
                                      </p:cBhvr>
                                      <p:to>
                                        <p:strVal val="visible"/>
                                      </p:to>
                                    </p:set>
                                    <p:animEffect transition="in" filter="wipe(left)">
                                      <p:cBhvr>
                                        <p:cTn id="42" dur="500"/>
                                        <p:tgtEl>
                                          <p:spTgt spid="11">
                                            <p:txEl>
                                              <p:charRg st="0" end="2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
                                            <p:txEl>
                                              <p:charRg st="0" end="24"/>
                                            </p:txEl>
                                          </p:spTgt>
                                        </p:tgtEl>
                                        <p:attrNameLst>
                                          <p:attrName>style.visibility</p:attrName>
                                        </p:attrNameLst>
                                      </p:cBhvr>
                                      <p:to>
                                        <p:strVal val="visible"/>
                                      </p:to>
                                    </p:set>
                                    <p:animEffect transition="in" filter="wipe(left)">
                                      <p:cBhvr>
                                        <p:cTn id="47" dur="500"/>
                                        <p:tgtEl>
                                          <p:spTgt spid="12">
                                            <p:txEl>
                                              <p:charRg st="0"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9" grpId="0" bldLvl="0" animBg="1"/>
      <p:bldP spid="10" grpId="0" bldLvl="0" animBg="1"/>
      <p:bldP spid="11" grpId="0" uiExpand="1" build="p"/>
      <p:bldP spid="1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0345" y="862965"/>
            <a:ext cx="8601075" cy="2275205"/>
          </a:xfrm>
        </p:spPr>
        <p:txBody>
          <a:bodyPr/>
          <a:lstStyle/>
          <a:p>
            <a:pPr marL="0" indent="0">
              <a:lnSpc>
                <a:spcPct val="120000"/>
              </a:lnSpc>
              <a:spcBef>
                <a:spcPts val="600"/>
              </a:spcBef>
              <a:spcAft>
                <a:spcPts val="600"/>
              </a:spcAft>
              <a:buNone/>
            </a:pPr>
            <a:r>
              <a:rPr lang="zh-CN" altLang="en-US" sz="24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a:solidFill>
                  <a:srgbClr val="FF0000"/>
                </a:solidFill>
                <a:latin typeface="Times New Roman" panose="02020603050405020304" pitchFamily="18" charset="0"/>
                <a:ea typeface="宋体" panose="02010600030101010101" pitchFamily="2" charset="-122"/>
                <a:sym typeface="+mn-ea"/>
              </a:rPr>
              <a:t>重点</a:t>
            </a:r>
            <a:r>
              <a:rPr lang="zh-CN" altLang="en-US" sz="24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b="1">
              <a:latin typeface="Times New Roman" panose="02020603050405020304" pitchFamily="18" charset="0"/>
              <a:ea typeface="宋体" panose="02010600030101010101" pitchFamily="2" charset="-122"/>
              <a:cs typeface="Times New Roman" panose="02020603050405020304" pitchFamily="18" charset="0"/>
            </a:endParaRPr>
          </a:p>
          <a:p>
            <a:pPr marL="914400" lvl="2" indent="-457200">
              <a:lnSpc>
                <a:spcPct val="120000"/>
              </a:lnSpc>
              <a:spcBef>
                <a:spcPts val="0"/>
              </a:spcBef>
              <a:spcAft>
                <a:spcPts val="600"/>
              </a:spcAft>
              <a:buNone/>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mn-ea"/>
              </a:rPr>
              <a:t>反馈类型判别，负反馈放大电路的分析及主要参数计算</a:t>
            </a:r>
            <a:r>
              <a:rPr lang="zh-CN" altLang="en-US" b="1">
                <a:latin typeface="Times New Roman" panose="02020603050405020304" pitchFamily="18" charset="0"/>
                <a:ea typeface="宋体" panose="02010600030101010101" pitchFamily="2" charset="-122"/>
                <a:cs typeface="Times New Roman" panose="02020603050405020304" pitchFamily="18" charset="0"/>
              </a:rPr>
              <a:t>。</a:t>
            </a:r>
            <a:endParaRPr lang="zh-CN" altLang="en-US" b="1">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20000"/>
              </a:lnSpc>
              <a:spcBef>
                <a:spcPts val="600"/>
              </a:spcBef>
              <a:spcAft>
                <a:spcPts val="600"/>
              </a:spcAft>
              <a:buNone/>
            </a:pPr>
            <a:r>
              <a:rPr lang="zh-CN" altLang="en-US" sz="24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【难点】</a:t>
            </a:r>
            <a:endParaRPr lang="zh-CN" altLang="en-US" sz="2400" b="1">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914400" indent="-457200">
              <a:lnSpc>
                <a:spcPct val="120000"/>
              </a:lnSpc>
              <a:spcBef>
                <a:spcPts val="600"/>
              </a:spcBef>
              <a:spcAft>
                <a:spcPts val="600"/>
              </a:spcAft>
              <a:buNone/>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sym typeface="+mn-ea"/>
              </a:rPr>
              <a:t>负反馈放大电路的分析。</a:t>
            </a:r>
            <a:endParaRPr lang="zh-CN" altLang="en-US" sz="24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9A0DB2DC-4C9A-4742-B13C-FB6460FD3503}" type="slidenum">
              <a:rPr lang="zh-CN" altLang="en-US" dirty="0"/>
            </a:fld>
            <a:endParaRPr lang="zh-CN" altLang="en-US" dirty="0"/>
          </a:p>
        </p:txBody>
      </p:sp>
      <p:sp>
        <p:nvSpPr>
          <p:cNvPr id="2" name="Text Box 2"/>
          <p:cNvSpPr txBox="1">
            <a:spLocks noChangeArrowheads="1"/>
          </p:cNvSpPr>
          <p:nvPr>
            <p:custDataLst>
              <p:tags r:id="rId1"/>
            </p:custDataLst>
          </p:nvPr>
        </p:nvSpPr>
        <p:spPr bwMode="auto">
          <a:xfrm>
            <a:off x="220345" y="3382645"/>
            <a:ext cx="8845550" cy="2767965"/>
          </a:xfrm>
          <a:prstGeom prst="rect">
            <a:avLst/>
          </a:prstGeom>
          <a:noFill/>
          <a:ln w="12700" cap="sq">
            <a:noFill/>
            <a:miter lim="800000"/>
            <a:headEnd type="none" w="sm" len="sm"/>
            <a:tailEnd type="none" w="sm" len="sm"/>
          </a:ln>
          <a:effectLst/>
        </p:spPr>
        <p:txBody>
          <a:bodyPr wrap="square">
            <a:spAutoFit/>
          </a:bodyPr>
          <a:p>
            <a:pPr marL="457200" indent="-457200" algn="just">
              <a:lnSpc>
                <a:spcPct val="120000"/>
              </a:lnSpc>
              <a:spcBef>
                <a:spcPts val="600"/>
              </a:spcBef>
              <a:spcAft>
                <a:spcPts val="600"/>
              </a:spcAft>
              <a:defRPr/>
            </a:pPr>
            <a:r>
              <a:rPr lang="zh-CN" altLang="en-US" sz="2400" b="1">
                <a:solidFill>
                  <a:srgbClr val="FF0000"/>
                </a:solidFill>
                <a:latin typeface="Times New Roman" panose="02020603050405020304" pitchFamily="18" charset="0"/>
                <a:cs typeface="Times New Roman" panose="02020603050405020304" pitchFamily="18" charset="0"/>
                <a:sym typeface="+mn-ea"/>
              </a:rPr>
              <a:t>【能力培养】</a:t>
            </a:r>
            <a:endParaRPr lang="zh-CN" altLang="en-US" sz="2400" b="1">
              <a:solidFill>
                <a:srgbClr val="FF0000"/>
              </a:solidFill>
              <a:latin typeface="Times New Roman" panose="02020603050405020304" pitchFamily="18" charset="0"/>
              <a:cs typeface="Times New Roman" panose="02020603050405020304" pitchFamily="18" charset="0"/>
              <a:sym typeface="+mn-ea"/>
            </a:endParaRPr>
          </a:p>
          <a:p>
            <a:pPr marL="914400" lvl="1" indent="-457200" algn="just">
              <a:lnSpc>
                <a:spcPct val="120000"/>
              </a:lnSpc>
              <a:spcBef>
                <a:spcPts val="600"/>
              </a:spcBef>
              <a:spcAft>
                <a:spcPts val="600"/>
              </a:spcAft>
              <a:defRPr/>
            </a:pPr>
            <a:r>
              <a:rPr lang="zh-CN" altLang="en-US" sz="2400" b="1" dirty="0">
                <a:solidFill>
                  <a:prstClr val="black"/>
                </a:solidFill>
                <a:effectLst/>
                <a:latin typeface="Times New Roman" panose="02020603050405020304" pitchFamily="18" charset="0"/>
                <a:cs typeface="Times New Roman" panose="02020603050405020304" pitchFamily="18" charset="0"/>
                <a:sym typeface="+mn-ea"/>
              </a:rPr>
              <a:t>（1）掌握反馈的基本概念、基本框图和基本方程；</a:t>
            </a:r>
            <a:endParaRPr lang="zh-CN" altLang="en-US" sz="2400" b="1" dirty="0">
              <a:solidFill>
                <a:prstClr val="black"/>
              </a:solidFill>
              <a:effectLst/>
              <a:latin typeface="Times New Roman" panose="02020603050405020304" pitchFamily="18" charset="0"/>
              <a:cs typeface="Times New Roman" panose="02020603050405020304" pitchFamily="18" charset="0"/>
              <a:sym typeface="+mn-ea"/>
            </a:endParaRPr>
          </a:p>
          <a:p>
            <a:pPr marL="914400" lvl="1" indent="-457200" algn="just">
              <a:lnSpc>
                <a:spcPct val="120000"/>
              </a:lnSpc>
              <a:spcBef>
                <a:spcPts val="600"/>
              </a:spcBef>
              <a:spcAft>
                <a:spcPts val="600"/>
              </a:spcAft>
              <a:defRPr/>
            </a:pPr>
            <a:r>
              <a:rPr lang="zh-CN" altLang="en-US" sz="2400" b="1" dirty="0">
                <a:solidFill>
                  <a:prstClr val="black"/>
                </a:solidFill>
                <a:effectLst/>
                <a:latin typeface="Times New Roman" panose="02020603050405020304" pitchFamily="18" charset="0"/>
                <a:cs typeface="Times New Roman" panose="02020603050405020304" pitchFamily="18" charset="0"/>
                <a:sym typeface="+mn-ea"/>
              </a:rPr>
              <a:t>（2）能够对放大电路反馈类型进行判断并能分析其对性能的影响；</a:t>
            </a:r>
            <a:endParaRPr lang="zh-CN" altLang="en-US" sz="2400" b="1" dirty="0">
              <a:solidFill>
                <a:prstClr val="black"/>
              </a:solidFill>
              <a:effectLst/>
              <a:latin typeface="Times New Roman" panose="02020603050405020304" pitchFamily="18" charset="0"/>
              <a:cs typeface="Times New Roman" panose="02020603050405020304" pitchFamily="18" charset="0"/>
              <a:sym typeface="+mn-ea"/>
            </a:endParaRPr>
          </a:p>
          <a:p>
            <a:pPr marL="914400" lvl="1" indent="-457200" algn="just">
              <a:lnSpc>
                <a:spcPct val="120000"/>
              </a:lnSpc>
              <a:spcBef>
                <a:spcPts val="600"/>
              </a:spcBef>
              <a:spcAft>
                <a:spcPts val="600"/>
              </a:spcAft>
              <a:defRPr/>
            </a:pPr>
            <a:r>
              <a:rPr lang="zh-CN" altLang="en-US" sz="2400" b="1" dirty="0">
                <a:solidFill>
                  <a:prstClr val="black"/>
                </a:solidFill>
                <a:effectLst/>
                <a:latin typeface="Times New Roman" panose="02020603050405020304" pitchFamily="18" charset="0"/>
                <a:cs typeface="Times New Roman" panose="02020603050405020304" pitchFamily="18" charset="0"/>
                <a:sym typeface="+mn-ea"/>
              </a:rPr>
              <a:t>（3）能够估算在深度负反馈条件下放大电路的闭环放大倍数。</a:t>
            </a:r>
            <a:endParaRPr lang="en-US" altLang="zh-CN" sz="2400" b="1" dirty="0">
              <a:solidFill>
                <a:prstClr val="black"/>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aphicFrame>
        <p:nvGraphicFramePr>
          <p:cNvPr id="53254" name="对象 53253"/>
          <p:cNvGraphicFramePr/>
          <p:nvPr/>
        </p:nvGraphicFramePr>
        <p:xfrm>
          <a:off x="476885" y="4211955"/>
          <a:ext cx="2819400" cy="2222500"/>
        </p:xfrm>
        <a:graphic>
          <a:graphicData uri="http://schemas.openxmlformats.org/presentationml/2006/ole">
            <mc:AlternateContent xmlns:mc="http://schemas.openxmlformats.org/markup-compatibility/2006">
              <mc:Choice xmlns:v="urn:schemas-microsoft-com:vml" Requires="v">
                <p:oleObj spid="_x0000_s3137" name="" r:id="rId1" imgW="17916525" imgH="7591425" progId="MSPhotoEd.3">
                  <p:embed/>
                </p:oleObj>
              </mc:Choice>
              <mc:Fallback>
                <p:oleObj name="" r:id="rId1" imgW="17916525" imgH="7591425" progId="MSPhotoEd.3">
                  <p:embed/>
                  <p:pic>
                    <p:nvPicPr>
                      <p:cNvPr id="0" name="图片 3136"/>
                      <p:cNvPicPr/>
                      <p:nvPr/>
                    </p:nvPicPr>
                    <p:blipFill>
                      <a:blip r:embed="rId2"/>
                      <a:srcRect l="52499" b="11617"/>
                      <a:stretch>
                        <a:fillRect/>
                      </a:stretch>
                    </p:blipFill>
                    <p:spPr>
                      <a:xfrm>
                        <a:off x="476885" y="4211955"/>
                        <a:ext cx="2819400" cy="2222500"/>
                      </a:xfrm>
                      <a:prstGeom prst="rect">
                        <a:avLst/>
                      </a:prstGeom>
                      <a:noFill/>
                      <a:ln w="38100">
                        <a:noFill/>
                        <a:miter/>
                      </a:ln>
                    </p:spPr>
                  </p:pic>
                </p:oleObj>
              </mc:Fallback>
            </mc:AlternateContent>
          </a:graphicData>
        </a:graphic>
      </p:graphicFrame>
      <p:graphicFrame>
        <p:nvGraphicFramePr>
          <p:cNvPr id="53256" name="对象 53255"/>
          <p:cNvGraphicFramePr/>
          <p:nvPr/>
        </p:nvGraphicFramePr>
        <p:xfrm>
          <a:off x="179705" y="4471988"/>
          <a:ext cx="304800" cy="304800"/>
        </p:xfrm>
        <a:graphic>
          <a:graphicData uri="http://schemas.openxmlformats.org/presentationml/2006/ole">
            <mc:AlternateContent xmlns:mc="http://schemas.openxmlformats.org/markup-compatibility/2006">
              <mc:Choice xmlns:v="urn:schemas-microsoft-com:vml" Requires="v">
                <p:oleObj spid="_x0000_s3143" name="" r:id="rId3" imgW="139700" imgH="139700" progId="Equation.3">
                  <p:embed/>
                </p:oleObj>
              </mc:Choice>
              <mc:Fallback>
                <p:oleObj name="" r:id="rId3" imgW="139700" imgH="139700" progId="Equation.3">
                  <p:embed/>
                  <p:pic>
                    <p:nvPicPr>
                      <p:cNvPr id="0" name="图片 3142"/>
                      <p:cNvPicPr/>
                      <p:nvPr/>
                    </p:nvPicPr>
                    <p:blipFill>
                      <a:blip r:embed="rId4"/>
                      <a:stretch>
                        <a:fillRect/>
                      </a:stretch>
                    </p:blipFill>
                    <p:spPr>
                      <a:xfrm>
                        <a:off x="179705" y="4471988"/>
                        <a:ext cx="304800" cy="304800"/>
                      </a:xfrm>
                      <a:prstGeom prst="rect">
                        <a:avLst/>
                      </a:prstGeom>
                      <a:solidFill>
                        <a:srgbClr val="66FFFF"/>
                      </a:solidFill>
                      <a:ln w="38100">
                        <a:noFill/>
                        <a:miter/>
                      </a:ln>
                    </p:spPr>
                  </p:pic>
                </p:oleObj>
              </mc:Fallback>
            </mc:AlternateContent>
          </a:graphicData>
        </a:graphic>
      </p:graphicFrame>
      <p:grpSp>
        <p:nvGrpSpPr>
          <p:cNvPr id="53262" name="组合 53261"/>
          <p:cNvGrpSpPr/>
          <p:nvPr/>
        </p:nvGrpSpPr>
        <p:grpSpPr>
          <a:xfrm>
            <a:off x="1243648" y="4885055"/>
            <a:ext cx="1744662" cy="1219200"/>
            <a:chOff x="3696" y="1584"/>
            <a:chExt cx="1008" cy="768"/>
          </a:xfrm>
        </p:grpSpPr>
        <p:sp>
          <p:nvSpPr>
            <p:cNvPr id="53263" name="直接连接符 53262"/>
            <p:cNvSpPr/>
            <p:nvPr/>
          </p:nvSpPr>
          <p:spPr>
            <a:xfrm>
              <a:off x="4704" y="1584"/>
              <a:ext cx="0" cy="336"/>
            </a:xfrm>
            <a:prstGeom prst="line">
              <a:avLst/>
            </a:prstGeom>
            <a:ln w="28575" cap="flat" cmpd="sng">
              <a:solidFill>
                <a:srgbClr val="FF3300"/>
              </a:solidFill>
              <a:prstDash val="dash"/>
              <a:headEnd type="none" w="med" len="med"/>
              <a:tailEnd type="none" w="med" len="med"/>
            </a:ln>
          </p:spPr>
        </p:sp>
        <p:sp>
          <p:nvSpPr>
            <p:cNvPr id="53264" name="直接连接符 53263"/>
            <p:cNvSpPr/>
            <p:nvPr/>
          </p:nvSpPr>
          <p:spPr>
            <a:xfrm flipH="1">
              <a:off x="3696" y="1920"/>
              <a:ext cx="1008" cy="0"/>
            </a:xfrm>
            <a:prstGeom prst="line">
              <a:avLst/>
            </a:prstGeom>
            <a:ln w="28575" cap="flat" cmpd="sng">
              <a:solidFill>
                <a:srgbClr val="FF3300"/>
              </a:solidFill>
              <a:prstDash val="dash"/>
              <a:headEnd type="none" w="med" len="med"/>
              <a:tailEnd type="none" w="med" len="med"/>
            </a:ln>
          </p:spPr>
        </p:sp>
        <p:sp>
          <p:nvSpPr>
            <p:cNvPr id="53265" name="直接连接符 53264"/>
            <p:cNvSpPr/>
            <p:nvPr/>
          </p:nvSpPr>
          <p:spPr>
            <a:xfrm>
              <a:off x="3696" y="1920"/>
              <a:ext cx="0" cy="432"/>
            </a:xfrm>
            <a:prstGeom prst="line">
              <a:avLst/>
            </a:prstGeom>
            <a:ln w="28575" cap="flat" cmpd="sng">
              <a:solidFill>
                <a:srgbClr val="FF3300"/>
              </a:solidFill>
              <a:prstDash val="dash"/>
              <a:headEnd type="none" w="med" len="med"/>
              <a:tailEnd type="triangle" w="med" len="med"/>
            </a:ln>
          </p:spPr>
        </p:sp>
      </p:grpSp>
      <p:sp>
        <p:nvSpPr>
          <p:cNvPr id="5" name="文本框 4"/>
          <p:cNvSpPr txBox="1"/>
          <p:nvPr>
            <p:custDataLst>
              <p:tags r:id="rId5"/>
            </p:custDataLst>
          </p:nvPr>
        </p:nvSpPr>
        <p:spPr>
          <a:xfrm>
            <a:off x="323850" y="692785"/>
            <a:ext cx="1108075" cy="460375"/>
          </a:xfrm>
          <a:prstGeom prst="rect">
            <a:avLst/>
          </a:prstGeom>
          <a:noFill/>
        </p:spPr>
        <p:txBody>
          <a:bodyPr wrap="square" rtlCol="0">
            <a:spAutoFit/>
          </a:bodyPr>
          <a:p>
            <a:r>
              <a:rPr lang="zh-CN" altLang="en-US" sz="2400" b="1">
                <a:solidFill>
                  <a:srgbClr val="0000FF"/>
                </a:solidFill>
                <a:latin typeface="Times New Roman" panose="02020603050405020304" pitchFamily="18" charset="0"/>
                <a:cs typeface="Times New Roman" panose="02020603050405020304" pitchFamily="18" charset="0"/>
              </a:rPr>
              <a:t>练习</a:t>
            </a:r>
            <a:r>
              <a:rPr lang="en-US" altLang="zh-CN" sz="2400" b="1">
                <a:solidFill>
                  <a:srgbClr val="0000FF"/>
                </a:solidFill>
                <a:latin typeface="Times New Roman" panose="02020603050405020304" pitchFamily="18" charset="0"/>
                <a:cs typeface="Times New Roman" panose="02020603050405020304" pitchFamily="18" charset="0"/>
              </a:rPr>
              <a:t> 1</a:t>
            </a:r>
            <a:endParaRPr lang="en-US" altLang="zh-CN" sz="2400" b="1">
              <a:solidFill>
                <a:srgbClr val="0000FF"/>
              </a:solidFill>
              <a:latin typeface="Times New Roman" panose="02020603050405020304" pitchFamily="18" charset="0"/>
              <a:cs typeface="Times New Roman" panose="02020603050405020304" pitchFamily="18" charset="0"/>
            </a:endParaRPr>
          </a:p>
        </p:txBody>
      </p:sp>
      <p:graphicFrame>
        <p:nvGraphicFramePr>
          <p:cNvPr id="7" name="对象 6"/>
          <p:cNvGraphicFramePr/>
          <p:nvPr>
            <p:custDataLst>
              <p:tags r:id="rId6"/>
            </p:custDataLst>
          </p:nvPr>
        </p:nvGraphicFramePr>
        <p:xfrm>
          <a:off x="620713" y="5364163"/>
          <a:ext cx="304800" cy="304800"/>
        </p:xfrm>
        <a:graphic>
          <a:graphicData uri="http://schemas.openxmlformats.org/presentationml/2006/ole">
            <mc:AlternateContent xmlns:mc="http://schemas.openxmlformats.org/markup-compatibility/2006">
              <mc:Choice xmlns:v="urn:schemas-microsoft-com:vml" Requires="v">
                <p:oleObj spid="_x0000_s8" name="" r:id="rId7" imgW="139700" imgH="139700" progId="Equation.3">
                  <p:embed/>
                </p:oleObj>
              </mc:Choice>
              <mc:Fallback>
                <p:oleObj name="" r:id="rId7" imgW="139700" imgH="139700" progId="Equation.3">
                  <p:embed/>
                  <p:pic>
                    <p:nvPicPr>
                      <p:cNvPr id="0" name="图片 3148"/>
                      <p:cNvPicPr/>
                      <p:nvPr/>
                    </p:nvPicPr>
                    <p:blipFill>
                      <a:blip r:embed="rId4"/>
                      <a:stretch>
                        <a:fillRect/>
                      </a:stretch>
                    </p:blipFill>
                    <p:spPr>
                      <a:xfrm>
                        <a:off x="620713" y="5364163"/>
                        <a:ext cx="304800" cy="304800"/>
                      </a:xfrm>
                      <a:prstGeom prst="rect">
                        <a:avLst/>
                      </a:prstGeom>
                      <a:solidFill>
                        <a:srgbClr val="66FFFF"/>
                      </a:solidFill>
                      <a:ln w="38100">
                        <a:noFill/>
                        <a:miter/>
                      </a:ln>
                    </p:spPr>
                  </p:pic>
                </p:oleObj>
              </mc:Fallback>
            </mc:AlternateContent>
          </a:graphicData>
        </a:graphic>
      </p:graphicFrame>
      <p:sp>
        <p:nvSpPr>
          <p:cNvPr id="9" name="文本框 8"/>
          <p:cNvSpPr txBox="1"/>
          <p:nvPr>
            <p:custDataLst>
              <p:tags r:id="rId8"/>
            </p:custDataLst>
          </p:nvPr>
        </p:nvSpPr>
        <p:spPr>
          <a:xfrm>
            <a:off x="5243830" y="3501390"/>
            <a:ext cx="2935605" cy="398780"/>
          </a:xfrm>
          <a:prstGeom prst="rect">
            <a:avLst/>
          </a:prstGeom>
          <a:noFill/>
          <a:ln>
            <a:solidFill>
              <a:srgbClr val="FF0000"/>
            </a:solidFill>
          </a:ln>
        </p:spPr>
        <p:txBody>
          <a:bodyPr wrap="square" rtlCol="0">
            <a:spAutoFit/>
          </a:bodyPr>
          <a:p>
            <a:pPr algn="ctr">
              <a:buClrTx/>
              <a:buSzTx/>
              <a:buFontTx/>
            </a:pPr>
            <a:r>
              <a:rPr lang="zh-CN" altLang="en-US" sz="2000" b="1">
                <a:highlight>
                  <a:srgbClr val="FFFF00"/>
                </a:highlight>
                <a:sym typeface="+mn-ea"/>
              </a:rPr>
              <a:t>电压</a:t>
            </a:r>
            <a:r>
              <a:rPr lang="zh-CN" altLang="en-US" sz="2000" b="1">
                <a:solidFill>
                  <a:srgbClr val="FF0000"/>
                </a:solidFill>
                <a:sym typeface="+mn-ea"/>
              </a:rPr>
              <a:t>并联</a:t>
            </a:r>
            <a:r>
              <a:rPr lang="zh-CN" altLang="en-US" sz="2000" b="1"/>
              <a:t>负反馈电路</a:t>
            </a:r>
            <a:endParaRPr lang="zh-CN" altLang="en-US" sz="2000" b="1"/>
          </a:p>
        </p:txBody>
      </p:sp>
      <p:graphicFrame>
        <p:nvGraphicFramePr>
          <p:cNvPr id="52226" name="对象 52225"/>
          <p:cNvGraphicFramePr/>
          <p:nvPr>
            <p:custDataLst>
              <p:tags r:id="rId9"/>
            </p:custDataLst>
          </p:nvPr>
        </p:nvGraphicFramePr>
        <p:xfrm>
          <a:off x="4421982" y="984092"/>
          <a:ext cx="3519170" cy="2243455"/>
        </p:xfrm>
        <a:graphic>
          <a:graphicData uri="http://schemas.openxmlformats.org/presentationml/2006/ole">
            <mc:AlternateContent xmlns:mc="http://schemas.openxmlformats.org/markup-compatibility/2006">
              <mc:Choice xmlns:v="urn:schemas-microsoft-com:vml" Requires="v">
                <p:oleObj spid="_x0000_s3133" name="" r:id="rId10" imgW="10658475" imgH="6791325" progId="MSPhotoEd.3">
                  <p:embed/>
                </p:oleObj>
              </mc:Choice>
              <mc:Fallback>
                <p:oleObj name="" r:id="rId10" imgW="10658475" imgH="6791325" progId="MSPhotoEd.3">
                  <p:embed/>
                  <p:pic>
                    <p:nvPicPr>
                      <p:cNvPr id="0" name="图片 3132"/>
                      <p:cNvPicPr/>
                      <p:nvPr/>
                    </p:nvPicPr>
                    <p:blipFill>
                      <a:blip r:embed="rId11"/>
                      <a:stretch>
                        <a:fillRect/>
                      </a:stretch>
                    </p:blipFill>
                    <p:spPr>
                      <a:xfrm>
                        <a:off x="4421982" y="984092"/>
                        <a:ext cx="3519170" cy="2243455"/>
                      </a:xfrm>
                      <a:prstGeom prst="rect">
                        <a:avLst/>
                      </a:prstGeom>
                      <a:noFill/>
                      <a:ln w="38100">
                        <a:noFill/>
                        <a:miter/>
                      </a:ln>
                    </p:spPr>
                  </p:pic>
                </p:oleObj>
              </mc:Fallback>
            </mc:AlternateContent>
          </a:graphicData>
        </a:graphic>
      </p:graphicFrame>
      <p:pic>
        <p:nvPicPr>
          <p:cNvPr id="10" name="图片 9"/>
          <p:cNvPicPr>
            <a:picLocks noChangeAspect="1"/>
          </p:cNvPicPr>
          <p:nvPr>
            <p:custDataLst>
              <p:tags r:id="rId12"/>
            </p:custDataLst>
          </p:nvPr>
        </p:nvPicPr>
        <p:blipFill>
          <a:blip r:embed="rId13"/>
          <a:stretch>
            <a:fillRect/>
          </a:stretch>
        </p:blipFill>
        <p:spPr>
          <a:xfrm>
            <a:off x="4349750" y="1555115"/>
            <a:ext cx="843915" cy="403860"/>
          </a:xfrm>
          <a:prstGeom prst="rect">
            <a:avLst/>
          </a:prstGeom>
        </p:spPr>
      </p:pic>
      <p:pic>
        <p:nvPicPr>
          <p:cNvPr id="11" name="图片 10"/>
          <p:cNvPicPr>
            <a:picLocks noChangeAspect="1"/>
          </p:cNvPicPr>
          <p:nvPr>
            <p:custDataLst>
              <p:tags r:id="rId14"/>
            </p:custDataLst>
          </p:nvPr>
        </p:nvPicPr>
        <p:blipFill>
          <a:blip r:embed="rId13"/>
          <a:stretch>
            <a:fillRect/>
          </a:stretch>
        </p:blipFill>
        <p:spPr>
          <a:xfrm>
            <a:off x="5492750" y="2093595"/>
            <a:ext cx="248920" cy="257175"/>
          </a:xfrm>
          <a:prstGeom prst="rect">
            <a:avLst/>
          </a:prstGeom>
        </p:spPr>
      </p:pic>
      <p:pic>
        <p:nvPicPr>
          <p:cNvPr id="16" name="图片 15"/>
          <p:cNvPicPr>
            <a:picLocks noChangeAspect="1"/>
          </p:cNvPicPr>
          <p:nvPr>
            <p:custDataLst>
              <p:tags r:id="rId15"/>
            </p:custDataLst>
          </p:nvPr>
        </p:nvPicPr>
        <p:blipFill>
          <a:blip r:embed="rId13"/>
          <a:stretch>
            <a:fillRect/>
          </a:stretch>
        </p:blipFill>
        <p:spPr>
          <a:xfrm>
            <a:off x="5377180" y="1770380"/>
            <a:ext cx="185420" cy="250190"/>
          </a:xfrm>
          <a:prstGeom prst="rect">
            <a:avLst/>
          </a:prstGeom>
        </p:spPr>
      </p:pic>
      <p:pic>
        <p:nvPicPr>
          <p:cNvPr id="17" name="图片 16"/>
          <p:cNvPicPr>
            <a:picLocks noChangeAspect="1"/>
          </p:cNvPicPr>
          <p:nvPr>
            <p:custDataLst>
              <p:tags r:id="rId16"/>
            </p:custDataLst>
          </p:nvPr>
        </p:nvPicPr>
        <p:blipFill>
          <a:blip r:embed="rId13"/>
          <a:stretch>
            <a:fillRect/>
          </a:stretch>
        </p:blipFill>
        <p:spPr>
          <a:xfrm>
            <a:off x="5645785" y="1560830"/>
            <a:ext cx="320675" cy="403860"/>
          </a:xfrm>
          <a:prstGeom prst="rect">
            <a:avLst/>
          </a:prstGeom>
        </p:spPr>
      </p:pic>
      <p:pic>
        <p:nvPicPr>
          <p:cNvPr id="18" name="图片 17"/>
          <p:cNvPicPr>
            <a:picLocks noChangeAspect="1"/>
          </p:cNvPicPr>
          <p:nvPr>
            <p:custDataLst>
              <p:tags r:id="rId17"/>
            </p:custDataLst>
          </p:nvPr>
        </p:nvPicPr>
        <p:blipFill>
          <a:blip r:embed="rId13"/>
          <a:stretch>
            <a:fillRect/>
          </a:stretch>
        </p:blipFill>
        <p:spPr>
          <a:xfrm>
            <a:off x="6294120" y="1416685"/>
            <a:ext cx="843915" cy="353060"/>
          </a:xfrm>
          <a:prstGeom prst="rect">
            <a:avLst/>
          </a:prstGeom>
        </p:spPr>
      </p:pic>
      <p:pic>
        <p:nvPicPr>
          <p:cNvPr id="19" name="图片 18"/>
          <p:cNvPicPr>
            <a:picLocks noChangeAspect="1"/>
          </p:cNvPicPr>
          <p:nvPr>
            <p:custDataLst>
              <p:tags r:id="rId18"/>
            </p:custDataLst>
          </p:nvPr>
        </p:nvPicPr>
        <p:blipFill>
          <a:blip r:embed="rId13"/>
          <a:stretch>
            <a:fillRect/>
          </a:stretch>
        </p:blipFill>
        <p:spPr>
          <a:xfrm>
            <a:off x="7446010" y="2065020"/>
            <a:ext cx="219075" cy="184150"/>
          </a:xfrm>
          <a:prstGeom prst="rect">
            <a:avLst/>
          </a:prstGeom>
        </p:spPr>
      </p:pic>
      <p:graphicFrame>
        <p:nvGraphicFramePr>
          <p:cNvPr id="34820" name="对象 34819"/>
          <p:cNvGraphicFramePr/>
          <p:nvPr>
            <p:custDataLst>
              <p:tags r:id="rId19"/>
            </p:custDataLst>
          </p:nvPr>
        </p:nvGraphicFramePr>
        <p:xfrm>
          <a:off x="4421823" y="2350453"/>
          <a:ext cx="304800" cy="304800"/>
        </p:xfrm>
        <a:graphic>
          <a:graphicData uri="http://schemas.openxmlformats.org/presentationml/2006/ole">
            <mc:AlternateContent xmlns:mc="http://schemas.openxmlformats.org/markup-compatibility/2006">
              <mc:Choice xmlns:v="urn:schemas-microsoft-com:vml" Requires="v">
                <p:oleObj spid="_x0000_s3323" name="" r:id="rId20" imgW="139700" imgH="139700" progId="Equation.3">
                  <p:embed/>
                </p:oleObj>
              </mc:Choice>
              <mc:Fallback>
                <p:oleObj name="" r:id="rId20" imgW="139700" imgH="139700" progId="Equation.3">
                  <p:embed/>
                  <p:pic>
                    <p:nvPicPr>
                      <p:cNvPr id="0" name="图片 3322"/>
                      <p:cNvPicPr/>
                      <p:nvPr/>
                    </p:nvPicPr>
                    <p:blipFill>
                      <a:blip r:embed="rId4"/>
                      <a:stretch>
                        <a:fillRect/>
                      </a:stretch>
                    </p:blipFill>
                    <p:spPr>
                      <a:xfrm>
                        <a:off x="4421823" y="2350453"/>
                        <a:ext cx="304800" cy="304800"/>
                      </a:xfrm>
                      <a:prstGeom prst="rect">
                        <a:avLst/>
                      </a:prstGeom>
                      <a:solidFill>
                        <a:srgbClr val="66FFFF"/>
                      </a:solidFill>
                      <a:ln w="38100">
                        <a:noFill/>
                        <a:miter/>
                      </a:ln>
                    </p:spPr>
                  </p:pic>
                </p:oleObj>
              </mc:Fallback>
            </mc:AlternateContent>
          </a:graphicData>
        </a:graphic>
      </p:graphicFrame>
      <p:sp>
        <p:nvSpPr>
          <p:cNvPr id="34821" name="直接连接符 34820"/>
          <p:cNvSpPr/>
          <p:nvPr>
            <p:custDataLst>
              <p:tags r:id="rId21"/>
            </p:custDataLst>
          </p:nvPr>
        </p:nvSpPr>
        <p:spPr>
          <a:xfrm>
            <a:off x="4853623" y="1848168"/>
            <a:ext cx="488950" cy="0"/>
          </a:xfrm>
          <a:prstGeom prst="line">
            <a:avLst/>
          </a:prstGeom>
          <a:ln w="28575" cap="flat" cmpd="sng">
            <a:solidFill>
              <a:srgbClr val="FF0000"/>
            </a:solidFill>
            <a:prstDash val="solid"/>
            <a:headEnd type="none" w="med" len="med"/>
            <a:tailEnd type="stealth" w="med" len="med"/>
          </a:ln>
        </p:spPr>
      </p:sp>
      <p:graphicFrame>
        <p:nvGraphicFramePr>
          <p:cNvPr id="34822" name="对象 34821"/>
          <p:cNvGraphicFramePr/>
          <p:nvPr>
            <p:custDataLst>
              <p:tags r:id="rId22"/>
            </p:custDataLst>
          </p:nvPr>
        </p:nvGraphicFramePr>
        <p:xfrm>
          <a:off x="5501958" y="2135823"/>
          <a:ext cx="298450" cy="298450"/>
        </p:xfrm>
        <a:graphic>
          <a:graphicData uri="http://schemas.openxmlformats.org/presentationml/2006/ole">
            <mc:AlternateContent xmlns:mc="http://schemas.openxmlformats.org/markup-compatibility/2006">
              <mc:Choice xmlns:v="urn:schemas-microsoft-com:vml" Requires="v">
                <p:oleObj spid="_x0000_s3292" name="" r:id="rId23" imgW="139700" imgH="139700" progId="Equation.3">
                  <p:embed/>
                </p:oleObj>
              </mc:Choice>
              <mc:Fallback>
                <p:oleObj name="" r:id="rId23" imgW="139700" imgH="139700" progId="Equation.3">
                  <p:embed/>
                  <p:pic>
                    <p:nvPicPr>
                      <p:cNvPr id="0" name="图片 3291"/>
                      <p:cNvPicPr/>
                      <p:nvPr/>
                    </p:nvPicPr>
                    <p:blipFill>
                      <a:blip r:embed="rId24"/>
                      <a:stretch>
                        <a:fillRect/>
                      </a:stretch>
                    </p:blipFill>
                    <p:spPr>
                      <a:xfrm>
                        <a:off x="5501958" y="2135823"/>
                        <a:ext cx="298450" cy="298450"/>
                      </a:xfrm>
                      <a:prstGeom prst="rect">
                        <a:avLst/>
                      </a:prstGeom>
                      <a:solidFill>
                        <a:srgbClr val="66FFFF"/>
                      </a:solidFill>
                      <a:ln w="38100">
                        <a:noFill/>
                        <a:miter/>
                      </a:ln>
                    </p:spPr>
                  </p:pic>
                </p:oleObj>
              </mc:Fallback>
            </mc:AlternateContent>
          </a:graphicData>
        </a:graphic>
      </p:graphicFrame>
      <p:graphicFrame>
        <p:nvGraphicFramePr>
          <p:cNvPr id="34823" name="对象 34822"/>
          <p:cNvGraphicFramePr/>
          <p:nvPr>
            <p:custDataLst>
              <p:tags r:id="rId25"/>
            </p:custDataLst>
          </p:nvPr>
        </p:nvGraphicFramePr>
        <p:xfrm>
          <a:off x="7664768" y="2020253"/>
          <a:ext cx="215900" cy="128587"/>
        </p:xfrm>
        <a:graphic>
          <a:graphicData uri="http://schemas.openxmlformats.org/presentationml/2006/ole">
            <mc:AlternateContent xmlns:mc="http://schemas.openxmlformats.org/markup-compatibility/2006">
              <mc:Choice xmlns:v="urn:schemas-microsoft-com:vml" Requires="v">
                <p:oleObj spid="_x0000_s3291" name="" r:id="rId26" imgW="126365" imgH="76200" progId="Equation.3">
                  <p:embed/>
                </p:oleObj>
              </mc:Choice>
              <mc:Fallback>
                <p:oleObj name="" r:id="rId26" imgW="126365" imgH="76200" progId="Equation.3">
                  <p:embed/>
                  <p:pic>
                    <p:nvPicPr>
                      <p:cNvPr id="0" name="图片 3290"/>
                      <p:cNvPicPr/>
                      <p:nvPr/>
                    </p:nvPicPr>
                    <p:blipFill>
                      <a:blip r:embed="rId27"/>
                      <a:stretch>
                        <a:fillRect/>
                      </a:stretch>
                    </p:blipFill>
                    <p:spPr>
                      <a:xfrm>
                        <a:off x="7664768" y="2020253"/>
                        <a:ext cx="215900" cy="128587"/>
                      </a:xfrm>
                      <a:prstGeom prst="rect">
                        <a:avLst/>
                      </a:prstGeom>
                      <a:solidFill>
                        <a:srgbClr val="FFC000"/>
                      </a:solidFill>
                      <a:ln w="38100">
                        <a:noFill/>
                        <a:miter/>
                      </a:ln>
                    </p:spPr>
                  </p:pic>
                </p:oleObj>
              </mc:Fallback>
            </mc:AlternateContent>
          </a:graphicData>
        </a:graphic>
      </p:graphicFrame>
      <p:sp>
        <p:nvSpPr>
          <p:cNvPr id="34824" name="直接连接符 34823"/>
          <p:cNvSpPr/>
          <p:nvPr>
            <p:custDataLst>
              <p:tags r:id="rId28"/>
            </p:custDataLst>
          </p:nvPr>
        </p:nvSpPr>
        <p:spPr>
          <a:xfrm>
            <a:off x="6366193" y="1560513"/>
            <a:ext cx="533400" cy="0"/>
          </a:xfrm>
          <a:prstGeom prst="line">
            <a:avLst/>
          </a:prstGeom>
          <a:ln w="28575" cap="flat" cmpd="sng">
            <a:solidFill>
              <a:srgbClr val="FF0000"/>
            </a:solidFill>
            <a:prstDash val="dash"/>
            <a:headEnd type="none" w="med" len="med"/>
            <a:tailEnd type="triangle" w="med" len="med"/>
          </a:ln>
        </p:spPr>
      </p:sp>
      <p:sp>
        <p:nvSpPr>
          <p:cNvPr id="34837" name="直接连接符 34836"/>
          <p:cNvSpPr/>
          <p:nvPr>
            <p:custDataLst>
              <p:tags r:id="rId29"/>
            </p:custDataLst>
          </p:nvPr>
        </p:nvSpPr>
        <p:spPr>
          <a:xfrm>
            <a:off x="5724208" y="1870393"/>
            <a:ext cx="228600" cy="0"/>
          </a:xfrm>
          <a:prstGeom prst="line">
            <a:avLst/>
          </a:prstGeom>
          <a:ln w="28575" cap="flat" cmpd="sng">
            <a:solidFill>
              <a:srgbClr val="F608EE"/>
            </a:solidFill>
            <a:prstDash val="solid"/>
            <a:headEnd type="none" w="med" len="med"/>
            <a:tailEnd type="triangle" w="med" len="med"/>
          </a:ln>
        </p:spPr>
      </p:sp>
      <p:grpSp>
        <p:nvGrpSpPr>
          <p:cNvPr id="30" name="组合 29"/>
          <p:cNvGrpSpPr/>
          <p:nvPr/>
        </p:nvGrpSpPr>
        <p:grpSpPr>
          <a:xfrm>
            <a:off x="453390" y="1091565"/>
            <a:ext cx="3699510" cy="2595880"/>
            <a:chOff x="521" y="6182"/>
            <a:chExt cx="6110" cy="4324"/>
          </a:xfrm>
        </p:grpSpPr>
        <p:pic>
          <p:nvPicPr>
            <p:cNvPr id="101" name="图片 100"/>
            <p:cNvPicPr>
              <a:picLocks noChangeAspect="1"/>
            </p:cNvPicPr>
            <p:nvPr>
              <p:custDataLst>
                <p:tags r:id="rId30"/>
              </p:custDataLst>
            </p:nvPr>
          </p:nvPicPr>
          <p:blipFill>
            <a:blip r:embed="rId31"/>
            <a:stretch>
              <a:fillRect/>
            </a:stretch>
          </p:blipFill>
          <p:spPr>
            <a:xfrm>
              <a:off x="521" y="6182"/>
              <a:ext cx="6110" cy="4325"/>
            </a:xfrm>
            <a:prstGeom prst="rect">
              <a:avLst/>
            </a:prstGeom>
            <a:noFill/>
            <a:ln w="9525">
              <a:noFill/>
            </a:ln>
          </p:spPr>
        </p:pic>
        <p:grpSp>
          <p:nvGrpSpPr>
            <p:cNvPr id="29" name="组合 28"/>
            <p:cNvGrpSpPr/>
            <p:nvPr/>
          </p:nvGrpSpPr>
          <p:grpSpPr>
            <a:xfrm>
              <a:off x="1995" y="6492"/>
              <a:ext cx="3625" cy="3414"/>
              <a:chOff x="1995" y="6492"/>
              <a:chExt cx="3625" cy="3414"/>
            </a:xfrm>
          </p:grpSpPr>
          <p:pic>
            <p:nvPicPr>
              <p:cNvPr id="21" name="图片 20"/>
              <p:cNvPicPr>
                <a:picLocks noChangeAspect="1"/>
              </p:cNvPicPr>
              <p:nvPr>
                <p:custDataLst>
                  <p:tags r:id="rId32"/>
                </p:custDataLst>
              </p:nvPr>
            </p:nvPicPr>
            <p:blipFill>
              <a:blip r:embed="rId33"/>
              <a:stretch>
                <a:fillRect/>
              </a:stretch>
            </p:blipFill>
            <p:spPr>
              <a:xfrm>
                <a:off x="4830" y="6492"/>
                <a:ext cx="790" cy="630"/>
              </a:xfrm>
              <a:prstGeom prst="rect">
                <a:avLst/>
              </a:prstGeom>
            </p:spPr>
          </p:pic>
          <p:pic>
            <p:nvPicPr>
              <p:cNvPr id="22" name="图片 21"/>
              <p:cNvPicPr>
                <a:picLocks noChangeAspect="1"/>
              </p:cNvPicPr>
              <p:nvPr>
                <p:custDataLst>
                  <p:tags r:id="rId34"/>
                </p:custDataLst>
              </p:nvPr>
            </p:nvPicPr>
            <p:blipFill>
              <a:blip r:embed="rId33"/>
              <a:stretch>
                <a:fillRect/>
              </a:stretch>
            </p:blipFill>
            <p:spPr>
              <a:xfrm>
                <a:off x="1995" y="8544"/>
                <a:ext cx="790" cy="1363"/>
              </a:xfrm>
              <a:prstGeom prst="rect">
                <a:avLst/>
              </a:prstGeom>
            </p:spPr>
          </p:pic>
        </p:grpSp>
      </p:grpSp>
      <p:graphicFrame>
        <p:nvGraphicFramePr>
          <p:cNvPr id="23" name="对象 22"/>
          <p:cNvGraphicFramePr/>
          <p:nvPr>
            <p:custDataLst>
              <p:tags r:id="rId35"/>
            </p:custDataLst>
          </p:nvPr>
        </p:nvGraphicFramePr>
        <p:xfrm>
          <a:off x="813118" y="1046163"/>
          <a:ext cx="304800" cy="304800"/>
        </p:xfrm>
        <a:graphic>
          <a:graphicData uri="http://schemas.openxmlformats.org/presentationml/2006/ole">
            <mc:AlternateContent xmlns:mc="http://schemas.openxmlformats.org/markup-compatibility/2006">
              <mc:Choice xmlns:v="urn:schemas-microsoft-com:vml" Requires="v">
                <p:oleObj spid="_x0000_s24" name="" r:id="rId36" imgW="139700" imgH="139700" progId="Equation.3">
                  <p:embed/>
                </p:oleObj>
              </mc:Choice>
              <mc:Fallback>
                <p:oleObj name="" r:id="rId36" imgW="139700" imgH="139700" progId="Equation.3">
                  <p:embed/>
                  <p:pic>
                    <p:nvPicPr>
                      <p:cNvPr id="0" name="图片 3148"/>
                      <p:cNvPicPr/>
                      <p:nvPr/>
                    </p:nvPicPr>
                    <p:blipFill>
                      <a:blip r:embed="rId4"/>
                      <a:stretch>
                        <a:fillRect/>
                      </a:stretch>
                    </p:blipFill>
                    <p:spPr>
                      <a:xfrm>
                        <a:off x="813118" y="1046163"/>
                        <a:ext cx="304800" cy="304800"/>
                      </a:xfrm>
                      <a:prstGeom prst="rect">
                        <a:avLst/>
                      </a:prstGeom>
                      <a:solidFill>
                        <a:srgbClr val="66FFFF"/>
                      </a:solidFill>
                      <a:ln w="38100">
                        <a:noFill/>
                        <a:miter/>
                      </a:ln>
                    </p:spPr>
                  </p:pic>
                </p:oleObj>
              </mc:Fallback>
            </mc:AlternateContent>
          </a:graphicData>
        </a:graphic>
      </p:graphicFrame>
      <p:graphicFrame>
        <p:nvGraphicFramePr>
          <p:cNvPr id="25" name="对象 24"/>
          <p:cNvGraphicFramePr/>
          <p:nvPr>
            <p:custDataLst>
              <p:tags r:id="rId37"/>
            </p:custDataLst>
          </p:nvPr>
        </p:nvGraphicFramePr>
        <p:xfrm>
          <a:off x="3117533" y="1350963"/>
          <a:ext cx="304800" cy="304800"/>
        </p:xfrm>
        <a:graphic>
          <a:graphicData uri="http://schemas.openxmlformats.org/presentationml/2006/ole">
            <mc:AlternateContent xmlns:mc="http://schemas.openxmlformats.org/markup-compatibility/2006">
              <mc:Choice xmlns:v="urn:schemas-microsoft-com:vml" Requires="v">
                <p:oleObj spid="_x0000_s26" name="" r:id="rId38" imgW="139700" imgH="139700" progId="Equation.3">
                  <p:embed/>
                </p:oleObj>
              </mc:Choice>
              <mc:Fallback>
                <p:oleObj name="" r:id="rId38" imgW="139700" imgH="139700" progId="Equation.3">
                  <p:embed/>
                  <p:pic>
                    <p:nvPicPr>
                      <p:cNvPr id="0" name="图片 3148"/>
                      <p:cNvPicPr/>
                      <p:nvPr/>
                    </p:nvPicPr>
                    <p:blipFill>
                      <a:blip r:embed="rId4"/>
                      <a:stretch>
                        <a:fillRect/>
                      </a:stretch>
                    </p:blipFill>
                    <p:spPr>
                      <a:xfrm>
                        <a:off x="3117533" y="1350963"/>
                        <a:ext cx="304800" cy="304800"/>
                      </a:xfrm>
                      <a:prstGeom prst="rect">
                        <a:avLst/>
                      </a:prstGeom>
                      <a:solidFill>
                        <a:srgbClr val="66FFFF"/>
                      </a:solidFill>
                      <a:ln w="38100">
                        <a:noFill/>
                        <a:miter/>
                      </a:ln>
                    </p:spPr>
                  </p:pic>
                </p:oleObj>
              </mc:Fallback>
            </mc:AlternateContent>
          </a:graphicData>
        </a:graphic>
      </p:graphicFrame>
      <p:graphicFrame>
        <p:nvGraphicFramePr>
          <p:cNvPr id="27" name="对象 26"/>
          <p:cNvGraphicFramePr/>
          <p:nvPr>
            <p:custDataLst>
              <p:tags r:id="rId39"/>
            </p:custDataLst>
          </p:nvPr>
        </p:nvGraphicFramePr>
        <p:xfrm>
          <a:off x="813753" y="2452688"/>
          <a:ext cx="304800" cy="304800"/>
        </p:xfrm>
        <a:graphic>
          <a:graphicData uri="http://schemas.openxmlformats.org/presentationml/2006/ole">
            <mc:AlternateContent xmlns:mc="http://schemas.openxmlformats.org/markup-compatibility/2006">
              <mc:Choice xmlns:v="urn:schemas-microsoft-com:vml" Requires="v">
                <p:oleObj spid="_x0000_s28" name="" r:id="rId40" imgW="139700" imgH="139700" progId="Equation.3">
                  <p:embed/>
                </p:oleObj>
              </mc:Choice>
              <mc:Fallback>
                <p:oleObj name="" r:id="rId40" imgW="139700" imgH="139700" progId="Equation.3">
                  <p:embed/>
                  <p:pic>
                    <p:nvPicPr>
                      <p:cNvPr id="0" name="图片 3148"/>
                      <p:cNvPicPr/>
                      <p:nvPr/>
                    </p:nvPicPr>
                    <p:blipFill>
                      <a:blip r:embed="rId4"/>
                      <a:stretch>
                        <a:fillRect/>
                      </a:stretch>
                    </p:blipFill>
                    <p:spPr>
                      <a:xfrm>
                        <a:off x="813753" y="2452688"/>
                        <a:ext cx="304800" cy="304800"/>
                      </a:xfrm>
                      <a:prstGeom prst="rect">
                        <a:avLst/>
                      </a:prstGeom>
                      <a:solidFill>
                        <a:srgbClr val="66FFFF"/>
                      </a:solidFill>
                      <a:ln w="38100">
                        <a:noFill/>
                        <a:miter/>
                      </a:ln>
                    </p:spPr>
                  </p:pic>
                </p:oleObj>
              </mc:Fallback>
            </mc:AlternateContent>
          </a:graphicData>
        </a:graphic>
      </p:graphicFrame>
      <p:sp>
        <p:nvSpPr>
          <p:cNvPr id="6" name="文本框 5"/>
          <p:cNvSpPr txBox="1"/>
          <p:nvPr/>
        </p:nvSpPr>
        <p:spPr>
          <a:xfrm>
            <a:off x="1438275" y="6344285"/>
            <a:ext cx="2651125" cy="398780"/>
          </a:xfrm>
          <a:prstGeom prst="rect">
            <a:avLst/>
          </a:prstGeom>
          <a:noFill/>
          <a:ln>
            <a:solidFill>
              <a:srgbClr val="FF0000"/>
            </a:solidFill>
          </a:ln>
        </p:spPr>
        <p:txBody>
          <a:bodyPr wrap="square" rtlCol="0">
            <a:spAutoFit/>
          </a:bodyPr>
          <a:p>
            <a:pPr algn="ctr">
              <a:buClrTx/>
              <a:buSzTx/>
              <a:buFontTx/>
            </a:pPr>
            <a:r>
              <a:rPr lang="zh-CN" altLang="en-US" sz="2000" b="1">
                <a:highlight>
                  <a:srgbClr val="00FF00"/>
                </a:highlight>
              </a:rPr>
              <a:t>电流</a:t>
            </a:r>
            <a:r>
              <a:rPr lang="zh-CN" altLang="en-US" sz="2000" b="1">
                <a:solidFill>
                  <a:srgbClr val="0000FF"/>
                </a:solidFill>
              </a:rPr>
              <a:t>串联</a:t>
            </a:r>
            <a:r>
              <a:rPr lang="zh-CN" altLang="en-US" sz="2000" b="1"/>
              <a:t>负反馈电路</a:t>
            </a:r>
            <a:endParaRPr lang="zh-CN" altLang="en-US" sz="2000" b="1"/>
          </a:p>
        </p:txBody>
      </p:sp>
      <p:sp>
        <p:nvSpPr>
          <p:cNvPr id="3" name="标题 29703"/>
          <p:cNvSpPr>
            <a:spLocks noGrp="1"/>
          </p:cNvSpPr>
          <p:nvPr>
            <p:custDataLst>
              <p:tags r:id="rId41"/>
            </p:custDataLst>
          </p:nvPr>
        </p:nvSpPr>
        <p:spPr>
          <a:xfrm>
            <a:off x="1320800" y="554990"/>
            <a:ext cx="5880735" cy="762000"/>
          </a:xfrm>
          <a:prstGeom prst="rect">
            <a:avLst/>
          </a:prstGeom>
          <a:noFill/>
          <a:ln w="9525">
            <a:noFill/>
          </a:ln>
        </p:spPr>
        <p:txBody>
          <a:bodyPr anchor="ctr" anchorCtr="0"/>
          <a:lstStyle>
            <a:lvl1pPr marL="0" lvl="0" indent="0" algn="l" defTabSz="914400" rtl="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rgbClr val="001932"/>
                </a:solidFill>
                <a:effectLst/>
                <a:uLnTx/>
                <a:uFillTx/>
                <a:latin typeface="宋体" panose="02010600030101010101" pitchFamily="2" charset="-122"/>
                <a:ea typeface="宋体" panose="02010600030101010101" pitchFamily="2" charset="-122"/>
              </a:rPr>
              <a:t>试判断下图所</a:t>
            </a:r>
            <a:r>
              <a:rPr kumimoji="0" lang="zh-CN" altLang="en-US" sz="2400" b="1" i="0" u="none" strike="noStrike" kern="1200" cap="none" spc="0" normalizeH="0" baseline="0" noProof="0" dirty="0">
                <a:ln>
                  <a:noFill/>
                </a:ln>
                <a:solidFill>
                  <a:srgbClr val="001932"/>
                </a:solidFill>
                <a:effectLst/>
                <a:uLnTx/>
                <a:uFillTx/>
                <a:latin typeface="宋体" panose="02010600030101010101" pitchFamily="2" charset="-122"/>
                <a:ea typeface="宋体" panose="02010600030101010101" pitchFamily="2" charset="-122"/>
              </a:rPr>
              <a:t>示</a:t>
            </a:r>
            <a:r>
              <a:rPr kumimoji="0" lang="zh-CN" altLang="en-US" sz="2400" b="1" i="0" u="none" strike="noStrike" kern="1200" cap="none" spc="0" normalizeH="0" baseline="0" noProof="0" dirty="0" smtClean="0">
                <a:ln>
                  <a:noFill/>
                </a:ln>
                <a:solidFill>
                  <a:srgbClr val="001932"/>
                </a:solidFill>
                <a:effectLst/>
                <a:uLnTx/>
                <a:uFillTx/>
                <a:latin typeface="宋体" panose="02010600030101010101" pitchFamily="2" charset="-122"/>
                <a:ea typeface="宋体" panose="02010600030101010101" pitchFamily="2" charset="-122"/>
              </a:rPr>
              <a:t>电路的</a:t>
            </a:r>
            <a:r>
              <a:rPr kumimoji="0" lang="zh-CN" altLang="en-US" sz="2400" b="1" i="0" u="none" strike="noStrike" kern="1200" cap="none" spc="0" normalizeH="0" baseline="0" noProof="0" dirty="0">
                <a:ln>
                  <a:noFill/>
                </a:ln>
                <a:solidFill>
                  <a:srgbClr val="001932"/>
                </a:solidFill>
                <a:effectLst/>
                <a:uLnTx/>
                <a:uFillTx/>
                <a:latin typeface="宋体" panose="02010600030101010101" pitchFamily="2" charset="-122"/>
                <a:ea typeface="宋体" panose="02010600030101010101" pitchFamily="2" charset="-122"/>
              </a:rPr>
              <a:t>反馈组态。</a:t>
            </a:r>
            <a:endParaRPr kumimoji="0" lang="zh-CN" altLang="en-US" sz="2400" b="1" i="0" u="none" strike="noStrike" kern="1200" cap="none" spc="0" normalizeH="0" baseline="0" noProof="0" dirty="0">
              <a:ln>
                <a:noFill/>
              </a:ln>
              <a:solidFill>
                <a:srgbClr val="001932"/>
              </a:solidFill>
              <a:effectLst/>
              <a:uLnTx/>
              <a:uFillTx/>
              <a:latin typeface="宋体" panose="02010600030101010101" pitchFamily="2" charset="-122"/>
              <a:ea typeface="宋体" panose="02010600030101010101" pitchFamily="2" charset="-122"/>
            </a:endParaRPr>
          </a:p>
        </p:txBody>
      </p:sp>
      <p:sp>
        <p:nvSpPr>
          <p:cNvPr id="20" name="文本框 19"/>
          <p:cNvSpPr txBox="1"/>
          <p:nvPr>
            <p:custDataLst>
              <p:tags r:id="rId42"/>
            </p:custDataLst>
          </p:nvPr>
        </p:nvSpPr>
        <p:spPr>
          <a:xfrm>
            <a:off x="1438275" y="3501390"/>
            <a:ext cx="2746375" cy="398780"/>
          </a:xfrm>
          <a:prstGeom prst="rect">
            <a:avLst/>
          </a:prstGeom>
          <a:noFill/>
          <a:ln>
            <a:solidFill>
              <a:srgbClr val="FF0000"/>
            </a:solidFill>
          </a:ln>
        </p:spPr>
        <p:txBody>
          <a:bodyPr wrap="square" rtlCol="0">
            <a:spAutoFit/>
          </a:bodyPr>
          <a:p>
            <a:pPr algn="ctr"/>
            <a:r>
              <a:rPr lang="zh-CN" altLang="en-US" sz="2000" b="1">
                <a:highlight>
                  <a:srgbClr val="FFFF00"/>
                </a:highlight>
              </a:rPr>
              <a:t>电压</a:t>
            </a:r>
            <a:r>
              <a:rPr lang="zh-CN" altLang="en-US" sz="2000" b="1">
                <a:solidFill>
                  <a:srgbClr val="0000FF"/>
                </a:solidFill>
              </a:rPr>
              <a:t>串联</a:t>
            </a:r>
            <a:r>
              <a:rPr lang="zh-CN" altLang="en-US" sz="2000" b="1"/>
              <a:t>负反馈电路</a:t>
            </a:r>
            <a:endParaRPr lang="zh-CN" altLang="en-US" sz="2000" b="1"/>
          </a:p>
        </p:txBody>
      </p:sp>
      <p:sp>
        <p:nvSpPr>
          <p:cNvPr id="31" name="文本框 30"/>
          <p:cNvSpPr txBox="1"/>
          <p:nvPr>
            <p:custDataLst>
              <p:tags r:id="rId43"/>
            </p:custDataLst>
          </p:nvPr>
        </p:nvSpPr>
        <p:spPr>
          <a:xfrm>
            <a:off x="5284470" y="6303645"/>
            <a:ext cx="2931160" cy="398780"/>
          </a:xfrm>
          <a:prstGeom prst="rect">
            <a:avLst/>
          </a:prstGeom>
          <a:noFill/>
          <a:ln>
            <a:solidFill>
              <a:srgbClr val="FF0000"/>
            </a:solidFill>
          </a:ln>
        </p:spPr>
        <p:txBody>
          <a:bodyPr wrap="square" rtlCol="0">
            <a:spAutoFit/>
          </a:bodyPr>
          <a:p>
            <a:pPr algn="ctr">
              <a:buClrTx/>
              <a:buSzTx/>
              <a:buFontTx/>
            </a:pPr>
            <a:r>
              <a:rPr lang="zh-CN" altLang="en-US" sz="2000" b="1">
                <a:highlight>
                  <a:srgbClr val="00FF00"/>
                </a:highlight>
              </a:rPr>
              <a:t>电流</a:t>
            </a:r>
            <a:r>
              <a:rPr lang="zh-CN" altLang="en-US" sz="2000" b="1">
                <a:solidFill>
                  <a:srgbClr val="FF0000"/>
                </a:solidFill>
              </a:rPr>
              <a:t>并联</a:t>
            </a:r>
            <a:r>
              <a:rPr lang="zh-CN" altLang="en-US" sz="2000" b="1"/>
              <a:t>负反馈电路</a:t>
            </a:r>
            <a:endParaRPr lang="zh-CN" altLang="en-US" sz="2000" b="1"/>
          </a:p>
        </p:txBody>
      </p:sp>
      <p:graphicFrame>
        <p:nvGraphicFramePr>
          <p:cNvPr id="54278" name="对象 54277"/>
          <p:cNvGraphicFramePr/>
          <p:nvPr>
            <p:custDataLst>
              <p:tags r:id="rId44"/>
            </p:custDataLst>
          </p:nvPr>
        </p:nvGraphicFramePr>
        <p:xfrm>
          <a:off x="4491038" y="4069080"/>
          <a:ext cx="4038600" cy="2119313"/>
        </p:xfrm>
        <a:graphic>
          <a:graphicData uri="http://schemas.openxmlformats.org/presentationml/2006/ole">
            <mc:AlternateContent xmlns:mc="http://schemas.openxmlformats.org/markup-compatibility/2006">
              <mc:Choice xmlns:v="urn:schemas-microsoft-com:vml" Requires="v">
                <p:oleObj spid="_x0000_s3145" name="" r:id="rId45" imgW="13154025" imgH="6905625" progId="MSPhotoEd.3">
                  <p:embed/>
                </p:oleObj>
              </mc:Choice>
              <mc:Fallback>
                <p:oleObj name="" r:id="rId45" imgW="13154025" imgH="6905625" progId="MSPhotoEd.3">
                  <p:embed/>
                  <p:pic>
                    <p:nvPicPr>
                      <p:cNvPr id="0" name="图片 3144"/>
                      <p:cNvPicPr/>
                      <p:nvPr/>
                    </p:nvPicPr>
                    <p:blipFill>
                      <a:blip r:embed="rId46"/>
                      <a:stretch>
                        <a:fillRect/>
                      </a:stretch>
                    </p:blipFill>
                    <p:spPr>
                      <a:xfrm>
                        <a:off x="4491038" y="4069080"/>
                        <a:ext cx="4038600" cy="2119313"/>
                      </a:xfrm>
                      <a:prstGeom prst="rect">
                        <a:avLst/>
                      </a:prstGeom>
                      <a:noFill/>
                      <a:ln w="38100">
                        <a:noFill/>
                        <a:miter/>
                      </a:ln>
                    </p:spPr>
                  </p:pic>
                </p:oleObj>
              </mc:Fallback>
            </mc:AlternateContent>
          </a:graphicData>
        </a:graphic>
      </p:graphicFrame>
      <p:graphicFrame>
        <p:nvGraphicFramePr>
          <p:cNvPr id="54281" name="对象 54280"/>
          <p:cNvGraphicFramePr/>
          <p:nvPr>
            <p:custDataLst>
              <p:tags r:id="rId47"/>
            </p:custDataLst>
          </p:nvPr>
        </p:nvGraphicFramePr>
        <p:xfrm>
          <a:off x="6153150" y="4907280"/>
          <a:ext cx="298450" cy="298450"/>
        </p:xfrm>
        <a:graphic>
          <a:graphicData uri="http://schemas.openxmlformats.org/presentationml/2006/ole">
            <mc:AlternateContent xmlns:mc="http://schemas.openxmlformats.org/markup-compatibility/2006">
              <mc:Choice xmlns:v="urn:schemas-microsoft-com:vml" Requires="v">
                <p:oleObj spid="_x0000_s3141" name="" r:id="rId48" imgW="139700" imgH="139700" progId="Equation.3">
                  <p:embed/>
                </p:oleObj>
              </mc:Choice>
              <mc:Fallback>
                <p:oleObj name="" r:id="rId48" imgW="139700" imgH="139700" progId="Equation.3">
                  <p:embed/>
                  <p:pic>
                    <p:nvPicPr>
                      <p:cNvPr id="0" name="图片 3140"/>
                      <p:cNvPicPr/>
                      <p:nvPr/>
                    </p:nvPicPr>
                    <p:blipFill>
                      <a:blip r:embed="rId4"/>
                      <a:stretch>
                        <a:fillRect/>
                      </a:stretch>
                    </p:blipFill>
                    <p:spPr>
                      <a:xfrm>
                        <a:off x="6153150" y="4907280"/>
                        <a:ext cx="298450" cy="298450"/>
                      </a:xfrm>
                      <a:prstGeom prst="rect">
                        <a:avLst/>
                      </a:prstGeom>
                      <a:solidFill>
                        <a:srgbClr val="66FFFF"/>
                      </a:solidFill>
                      <a:ln w="38100">
                        <a:noFill/>
                        <a:miter/>
                      </a:ln>
                    </p:spPr>
                  </p:pic>
                </p:oleObj>
              </mc:Fallback>
            </mc:AlternateContent>
          </a:graphicData>
        </a:graphic>
      </p:graphicFrame>
      <p:graphicFrame>
        <p:nvGraphicFramePr>
          <p:cNvPr id="54282" name="对象 54281"/>
          <p:cNvGraphicFramePr/>
          <p:nvPr>
            <p:custDataLst>
              <p:tags r:id="rId49"/>
            </p:custDataLst>
          </p:nvPr>
        </p:nvGraphicFramePr>
        <p:xfrm>
          <a:off x="5562600" y="4398010"/>
          <a:ext cx="304800" cy="304800"/>
        </p:xfrm>
        <a:graphic>
          <a:graphicData uri="http://schemas.openxmlformats.org/presentationml/2006/ole">
            <mc:AlternateContent xmlns:mc="http://schemas.openxmlformats.org/markup-compatibility/2006">
              <mc:Choice xmlns:v="urn:schemas-microsoft-com:vml" Requires="v">
                <p:oleObj spid="_x0000_s3142" name="" r:id="rId50" imgW="139700" imgH="139700" progId="Equation.3">
                  <p:embed/>
                </p:oleObj>
              </mc:Choice>
              <mc:Fallback>
                <p:oleObj name="" r:id="rId50" imgW="139700" imgH="139700" progId="Equation.3">
                  <p:embed/>
                  <p:pic>
                    <p:nvPicPr>
                      <p:cNvPr id="0" name="图片 3141"/>
                      <p:cNvPicPr/>
                      <p:nvPr/>
                    </p:nvPicPr>
                    <p:blipFill>
                      <a:blip r:embed="rId4"/>
                      <a:stretch>
                        <a:fillRect/>
                      </a:stretch>
                    </p:blipFill>
                    <p:spPr>
                      <a:xfrm>
                        <a:off x="5562600" y="4398010"/>
                        <a:ext cx="304800" cy="304800"/>
                      </a:xfrm>
                      <a:prstGeom prst="rect">
                        <a:avLst/>
                      </a:prstGeom>
                      <a:solidFill>
                        <a:srgbClr val="66FFFF"/>
                      </a:solidFill>
                      <a:ln w="38100">
                        <a:noFill/>
                        <a:miter/>
                      </a:ln>
                    </p:spPr>
                  </p:pic>
                </p:oleObj>
              </mc:Fallback>
            </mc:AlternateContent>
          </a:graphicData>
        </a:graphic>
      </p:graphicFrame>
      <p:sp>
        <p:nvSpPr>
          <p:cNvPr id="54283" name="直接连接符 54282"/>
          <p:cNvSpPr/>
          <p:nvPr>
            <p:custDataLst>
              <p:tags r:id="rId51"/>
            </p:custDataLst>
          </p:nvPr>
        </p:nvSpPr>
        <p:spPr>
          <a:xfrm>
            <a:off x="5580380" y="4980305"/>
            <a:ext cx="488950" cy="0"/>
          </a:xfrm>
          <a:prstGeom prst="line">
            <a:avLst/>
          </a:prstGeom>
          <a:ln w="28575" cap="flat" cmpd="sng">
            <a:solidFill>
              <a:srgbClr val="FF0000"/>
            </a:solidFill>
            <a:prstDash val="solid"/>
            <a:headEnd type="none" w="med" len="med"/>
            <a:tailEnd type="stealth" w="med" len="med"/>
          </a:ln>
        </p:spPr>
      </p:sp>
      <p:graphicFrame>
        <p:nvGraphicFramePr>
          <p:cNvPr id="54284" name="对象 54283"/>
          <p:cNvGraphicFramePr/>
          <p:nvPr>
            <p:custDataLst>
              <p:tags r:id="rId52"/>
            </p:custDataLst>
          </p:nvPr>
        </p:nvGraphicFramePr>
        <p:xfrm>
          <a:off x="7593330" y="4404360"/>
          <a:ext cx="215900" cy="128270"/>
        </p:xfrm>
        <a:graphic>
          <a:graphicData uri="http://schemas.openxmlformats.org/presentationml/2006/ole">
            <mc:AlternateContent xmlns:mc="http://schemas.openxmlformats.org/markup-compatibility/2006">
              <mc:Choice xmlns:v="urn:schemas-microsoft-com:vml" Requires="v">
                <p:oleObj spid="_x0000_s3154" name="" r:id="rId53" imgW="126365" imgH="76200" progId="Equation.3">
                  <p:embed/>
                </p:oleObj>
              </mc:Choice>
              <mc:Fallback>
                <p:oleObj name="" r:id="rId53" imgW="126365" imgH="76200" progId="Equation.3">
                  <p:embed/>
                  <p:pic>
                    <p:nvPicPr>
                      <p:cNvPr id="0" name="图片 3153"/>
                      <p:cNvPicPr/>
                      <p:nvPr/>
                    </p:nvPicPr>
                    <p:blipFill>
                      <a:blip r:embed="rId27"/>
                      <a:stretch>
                        <a:fillRect/>
                      </a:stretch>
                    </p:blipFill>
                    <p:spPr>
                      <a:xfrm>
                        <a:off x="7593330" y="4404360"/>
                        <a:ext cx="215900" cy="128270"/>
                      </a:xfrm>
                      <a:prstGeom prst="rect">
                        <a:avLst/>
                      </a:prstGeom>
                      <a:solidFill>
                        <a:srgbClr val="FFC000"/>
                      </a:solidFill>
                      <a:ln w="38100">
                        <a:noFill/>
                        <a:miter/>
                      </a:ln>
                    </p:spPr>
                  </p:pic>
                </p:oleObj>
              </mc:Fallback>
            </mc:AlternateContent>
          </a:graphicData>
        </a:graphic>
      </p:graphicFrame>
      <p:sp>
        <p:nvSpPr>
          <p:cNvPr id="54285" name="直接连接符 54284"/>
          <p:cNvSpPr/>
          <p:nvPr>
            <p:custDataLst>
              <p:tags r:id="rId54"/>
            </p:custDataLst>
          </p:nvPr>
        </p:nvSpPr>
        <p:spPr>
          <a:xfrm>
            <a:off x="6226175" y="4691380"/>
            <a:ext cx="228600" cy="0"/>
          </a:xfrm>
          <a:prstGeom prst="line">
            <a:avLst/>
          </a:prstGeom>
          <a:ln w="28575" cap="flat" cmpd="sng">
            <a:solidFill>
              <a:srgbClr val="FF0000"/>
            </a:solidFill>
            <a:prstDash val="solid"/>
            <a:headEnd type="none" w="med" len="med"/>
            <a:tailEnd type="triangle" w="med" len="med"/>
          </a:ln>
        </p:spPr>
      </p:sp>
      <p:sp>
        <p:nvSpPr>
          <p:cNvPr id="54286" name="直接连接符 54285"/>
          <p:cNvSpPr/>
          <p:nvPr>
            <p:custDataLst>
              <p:tags r:id="rId55"/>
            </p:custDataLst>
          </p:nvPr>
        </p:nvSpPr>
        <p:spPr>
          <a:xfrm flipV="1">
            <a:off x="7593965" y="4691380"/>
            <a:ext cx="0" cy="433070"/>
          </a:xfrm>
          <a:prstGeom prst="line">
            <a:avLst/>
          </a:prstGeom>
          <a:ln w="28575" cap="flat" cmpd="sng">
            <a:solidFill>
              <a:srgbClr val="FF0000"/>
            </a:solidFill>
            <a:prstDash val="solid"/>
            <a:headEnd type="none" w="med" len="med"/>
            <a:tailEnd type="triangle" w="med" len="med"/>
          </a:ln>
        </p:spPr>
      </p:sp>
      <p:sp>
        <p:nvSpPr>
          <p:cNvPr id="54288" name="直接连接符 54287"/>
          <p:cNvSpPr/>
          <p:nvPr>
            <p:custDataLst>
              <p:tags r:id="rId56"/>
            </p:custDataLst>
          </p:nvPr>
        </p:nvSpPr>
        <p:spPr>
          <a:xfrm>
            <a:off x="6297930" y="5483860"/>
            <a:ext cx="533400" cy="0"/>
          </a:xfrm>
          <a:prstGeom prst="line">
            <a:avLst/>
          </a:prstGeom>
          <a:ln w="28575" cap="flat" cmpd="sng">
            <a:solidFill>
              <a:srgbClr val="FF0000"/>
            </a:solidFill>
            <a:prstDash val="lgDash"/>
            <a:headEnd type="none" w="med" len="med"/>
            <a:tailEnd type="triangle" w="med" len="med"/>
          </a:ln>
        </p:spPr>
      </p:sp>
      <p:sp>
        <p:nvSpPr>
          <p:cNvPr id="32" name="文本框 31"/>
          <p:cNvSpPr txBox="1"/>
          <p:nvPr/>
        </p:nvSpPr>
        <p:spPr>
          <a:xfrm>
            <a:off x="2051685" y="5866765"/>
            <a:ext cx="53467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(c)</a:t>
            </a:r>
            <a:endParaRPr lang="en-US" altLang="zh-CN">
              <a:latin typeface="Times New Roman" panose="02020603050405020304" pitchFamily="18" charset="0"/>
              <a:cs typeface="Times New Roman" panose="02020603050405020304" pitchFamily="18" charset="0"/>
            </a:endParaRPr>
          </a:p>
        </p:txBody>
      </p:sp>
      <p:sp>
        <p:nvSpPr>
          <p:cNvPr id="33" name="文本框 32"/>
          <p:cNvSpPr txBox="1"/>
          <p:nvPr>
            <p:custDataLst>
              <p:tags r:id="rId57"/>
            </p:custDataLst>
          </p:nvPr>
        </p:nvSpPr>
        <p:spPr>
          <a:xfrm>
            <a:off x="6226175" y="3068955"/>
            <a:ext cx="53467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(b)</a:t>
            </a:r>
            <a:endParaRPr lang="en-US" altLang="zh-CN">
              <a:latin typeface="Times New Roman" panose="02020603050405020304" pitchFamily="18" charset="0"/>
              <a:cs typeface="Times New Roman" panose="02020603050405020304" pitchFamily="18" charset="0"/>
            </a:endParaRPr>
          </a:p>
        </p:txBody>
      </p:sp>
      <p:sp>
        <p:nvSpPr>
          <p:cNvPr id="34" name="文本框 33"/>
          <p:cNvSpPr txBox="1"/>
          <p:nvPr>
            <p:custDataLst>
              <p:tags r:id="rId58"/>
            </p:custDataLst>
          </p:nvPr>
        </p:nvSpPr>
        <p:spPr>
          <a:xfrm>
            <a:off x="2035810" y="3180715"/>
            <a:ext cx="53467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(a)</a:t>
            </a:r>
            <a:endParaRPr lang="en-US" altLang="zh-CN">
              <a:latin typeface="Times New Roman" panose="02020603050405020304" pitchFamily="18" charset="0"/>
              <a:cs typeface="Times New Roman" panose="02020603050405020304" pitchFamily="18" charset="0"/>
            </a:endParaRPr>
          </a:p>
        </p:txBody>
      </p:sp>
      <p:sp>
        <p:nvSpPr>
          <p:cNvPr id="35" name="文本框 34"/>
          <p:cNvSpPr txBox="1"/>
          <p:nvPr>
            <p:custDataLst>
              <p:tags r:id="rId59"/>
            </p:custDataLst>
          </p:nvPr>
        </p:nvSpPr>
        <p:spPr>
          <a:xfrm>
            <a:off x="6365240" y="5820410"/>
            <a:ext cx="53467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(d)</a:t>
            </a:r>
            <a:endParaRPr lang="en-US" altLang="zh-CN">
              <a:latin typeface="Times New Roman" panose="02020603050405020304" pitchFamily="18" charset="0"/>
              <a:cs typeface="Times New Roman" panose="02020603050405020304" pitchFamily="18" charset="0"/>
            </a:endParaRPr>
          </a:p>
        </p:txBody>
      </p:sp>
      <p:cxnSp>
        <p:nvCxnSpPr>
          <p:cNvPr id="36" name="直接连接符 35"/>
          <p:cNvCxnSpPr/>
          <p:nvPr>
            <p:custDataLst>
              <p:tags r:id="rId60"/>
            </p:custDataLst>
          </p:nvPr>
        </p:nvCxnSpPr>
        <p:spPr>
          <a:xfrm>
            <a:off x="3203575" y="4740910"/>
            <a:ext cx="0" cy="8470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custDataLst>
              <p:tags r:id="rId61"/>
            </p:custDataLst>
          </p:nvPr>
        </p:nvCxnSpPr>
        <p:spPr>
          <a:xfrm>
            <a:off x="2843530" y="4718685"/>
            <a:ext cx="0" cy="8470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39" name="图片 38"/>
          <p:cNvPicPr>
            <a:picLocks noChangeAspect="1"/>
          </p:cNvPicPr>
          <p:nvPr>
            <p:custDataLst>
              <p:tags r:id="rId62"/>
            </p:custDataLst>
          </p:nvPr>
        </p:nvPicPr>
        <p:blipFill>
          <a:blip r:embed="rId63"/>
          <a:stretch>
            <a:fillRect/>
          </a:stretch>
        </p:blipFill>
        <p:spPr>
          <a:xfrm>
            <a:off x="2475230" y="4398010"/>
            <a:ext cx="391795" cy="292100"/>
          </a:xfrm>
          <a:prstGeom prst="rect">
            <a:avLst/>
          </a:prstGeom>
        </p:spPr>
      </p:pic>
      <p:graphicFrame>
        <p:nvGraphicFramePr>
          <p:cNvPr id="53257" name="对象 53256"/>
          <p:cNvGraphicFramePr/>
          <p:nvPr/>
        </p:nvGraphicFramePr>
        <p:xfrm>
          <a:off x="2898458" y="4354513"/>
          <a:ext cx="304800" cy="304800"/>
        </p:xfrm>
        <a:graphic>
          <a:graphicData uri="http://schemas.openxmlformats.org/presentationml/2006/ole">
            <mc:AlternateContent xmlns:mc="http://schemas.openxmlformats.org/markup-compatibility/2006">
              <mc:Choice xmlns:v="urn:schemas-microsoft-com:vml" Requires="v">
                <p:oleObj spid="_x0000_s3149" name="" r:id="rId64" imgW="139700" imgH="139700" progId="Equation.3">
                  <p:embed/>
                </p:oleObj>
              </mc:Choice>
              <mc:Fallback>
                <p:oleObj name="" r:id="rId64" imgW="139700" imgH="139700" progId="Equation.3">
                  <p:embed/>
                  <p:pic>
                    <p:nvPicPr>
                      <p:cNvPr id="0" name="图片 3148"/>
                      <p:cNvPicPr/>
                      <p:nvPr/>
                    </p:nvPicPr>
                    <p:blipFill>
                      <a:blip r:embed="rId4"/>
                      <a:stretch>
                        <a:fillRect/>
                      </a:stretch>
                    </p:blipFill>
                    <p:spPr>
                      <a:xfrm>
                        <a:off x="2898458" y="4354513"/>
                        <a:ext cx="304800" cy="304800"/>
                      </a:xfrm>
                      <a:prstGeom prst="rect">
                        <a:avLst/>
                      </a:prstGeom>
                      <a:solidFill>
                        <a:srgbClr val="66FFFF"/>
                      </a:solidFill>
                      <a:ln w="38100">
                        <a:noFill/>
                        <a:miter/>
                      </a:ln>
                    </p:spPr>
                  </p:pic>
                </p:oleObj>
              </mc:Fallback>
            </mc:AlternateContent>
          </a:graphicData>
        </a:graphic>
      </p:graphicFrame>
      <p:pic>
        <p:nvPicPr>
          <p:cNvPr id="38" name="图片 37"/>
          <p:cNvPicPr>
            <a:picLocks noChangeAspect="1"/>
          </p:cNvPicPr>
          <p:nvPr/>
        </p:nvPicPr>
        <p:blipFill>
          <a:blip r:embed="rId65"/>
          <a:stretch>
            <a:fillRect/>
          </a:stretch>
        </p:blipFill>
        <p:spPr>
          <a:xfrm>
            <a:off x="2430780" y="4355465"/>
            <a:ext cx="467995" cy="347345"/>
          </a:xfrm>
          <a:prstGeom prst="rect">
            <a:avLst/>
          </a:prstGeom>
        </p:spPr>
      </p:pic>
      <p:pic>
        <p:nvPicPr>
          <p:cNvPr id="41" name="图片 40"/>
          <p:cNvPicPr>
            <a:picLocks noChangeAspect="1"/>
          </p:cNvPicPr>
          <p:nvPr>
            <p:custDataLst>
              <p:tags r:id="rId66"/>
            </p:custDataLst>
          </p:nvPr>
        </p:nvPicPr>
        <p:blipFill>
          <a:blip r:embed="rId67"/>
          <a:stretch>
            <a:fillRect/>
          </a:stretch>
        </p:blipFill>
        <p:spPr>
          <a:xfrm>
            <a:off x="7981950" y="4725035"/>
            <a:ext cx="296545" cy="469900"/>
          </a:xfrm>
          <a:prstGeom prst="rect">
            <a:avLst/>
          </a:prstGeom>
        </p:spPr>
      </p:pic>
      <p:pic>
        <p:nvPicPr>
          <p:cNvPr id="40" name="图片 39"/>
          <p:cNvPicPr>
            <a:picLocks noChangeAspect="1"/>
          </p:cNvPicPr>
          <p:nvPr/>
        </p:nvPicPr>
        <p:blipFill>
          <a:blip r:embed="rId68"/>
          <a:stretch>
            <a:fillRect/>
          </a:stretch>
        </p:blipFill>
        <p:spPr>
          <a:xfrm>
            <a:off x="8025130" y="4777105"/>
            <a:ext cx="226060" cy="347345"/>
          </a:xfrm>
          <a:prstGeom prst="rect">
            <a:avLst/>
          </a:prstGeom>
        </p:spPr>
      </p:pic>
      <p:cxnSp>
        <p:nvCxnSpPr>
          <p:cNvPr id="42" name="直接连接符 41"/>
          <p:cNvCxnSpPr/>
          <p:nvPr>
            <p:custDataLst>
              <p:tags r:id="rId69"/>
            </p:custDataLst>
          </p:nvPr>
        </p:nvCxnSpPr>
        <p:spPr>
          <a:xfrm>
            <a:off x="8434705" y="4580890"/>
            <a:ext cx="0" cy="720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custDataLst>
              <p:tags r:id="rId70"/>
            </p:custDataLst>
          </p:nvPr>
        </p:nvCxnSpPr>
        <p:spPr>
          <a:xfrm>
            <a:off x="7896860" y="4580890"/>
            <a:ext cx="0" cy="720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345565" y="1779905"/>
            <a:ext cx="1458595" cy="1438910"/>
            <a:chOff x="3696" y="1584"/>
            <a:chExt cx="1008" cy="768"/>
          </a:xfrm>
        </p:grpSpPr>
        <p:sp>
          <p:nvSpPr>
            <p:cNvPr id="12" name="直接连接符 11"/>
            <p:cNvSpPr/>
            <p:nvPr>
              <p:custDataLst>
                <p:tags r:id="rId71"/>
              </p:custDataLst>
            </p:nvPr>
          </p:nvSpPr>
          <p:spPr>
            <a:xfrm>
              <a:off x="4704" y="1584"/>
              <a:ext cx="0" cy="336"/>
            </a:xfrm>
            <a:prstGeom prst="line">
              <a:avLst/>
            </a:prstGeom>
            <a:ln w="28575" cap="flat" cmpd="sng">
              <a:solidFill>
                <a:srgbClr val="FF3300"/>
              </a:solidFill>
              <a:prstDash val="dash"/>
              <a:headEnd type="none" w="med" len="med"/>
              <a:tailEnd type="none" w="med" len="med"/>
            </a:ln>
          </p:spPr>
        </p:sp>
        <p:sp>
          <p:nvSpPr>
            <p:cNvPr id="13" name="直接连接符 12"/>
            <p:cNvSpPr/>
            <p:nvPr>
              <p:custDataLst>
                <p:tags r:id="rId72"/>
              </p:custDataLst>
            </p:nvPr>
          </p:nvSpPr>
          <p:spPr>
            <a:xfrm flipH="1">
              <a:off x="3696" y="1920"/>
              <a:ext cx="1008" cy="0"/>
            </a:xfrm>
            <a:prstGeom prst="line">
              <a:avLst/>
            </a:prstGeom>
            <a:ln w="28575" cap="flat" cmpd="sng">
              <a:solidFill>
                <a:srgbClr val="FF3300"/>
              </a:solidFill>
              <a:prstDash val="dash"/>
              <a:headEnd type="none" w="med" len="med"/>
              <a:tailEnd type="none" w="med" len="med"/>
            </a:ln>
          </p:spPr>
        </p:sp>
        <p:sp>
          <p:nvSpPr>
            <p:cNvPr id="14" name="直接连接符 13"/>
            <p:cNvSpPr/>
            <p:nvPr>
              <p:custDataLst>
                <p:tags r:id="rId73"/>
              </p:custDataLst>
            </p:nvPr>
          </p:nvSpPr>
          <p:spPr>
            <a:xfrm>
              <a:off x="3696" y="1920"/>
              <a:ext cx="0" cy="432"/>
            </a:xfrm>
            <a:prstGeom prst="line">
              <a:avLst/>
            </a:prstGeom>
            <a:ln w="28575" cap="flat" cmpd="sng">
              <a:solidFill>
                <a:srgbClr val="FF3300"/>
              </a:solidFill>
              <a:prstDash val="dash"/>
              <a:headEnd type="none" w="med" len="med"/>
              <a:tailEnd type="triangle" w="med" len="med"/>
            </a:ln>
          </p:spPr>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4820"/>
                                        </p:tgtEl>
                                        <p:attrNameLst>
                                          <p:attrName>style.visibility</p:attrName>
                                        </p:attrNameLst>
                                      </p:cBhvr>
                                      <p:to>
                                        <p:strVal val="visible"/>
                                      </p:to>
                                    </p:set>
                                    <p:animEffect transition="in" filter="blinds(horizontal)">
                                      <p:cBhvr>
                                        <p:cTn id="32" dur="500"/>
                                        <p:tgtEl>
                                          <p:spTgt spid="3482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4821"/>
                                        </p:tgtEl>
                                        <p:attrNameLst>
                                          <p:attrName>style.visibility</p:attrName>
                                        </p:attrNameLst>
                                      </p:cBhvr>
                                      <p:to>
                                        <p:strVal val="visible"/>
                                      </p:to>
                                    </p:set>
                                    <p:animEffect transition="in" filter="blinds(horizontal)">
                                      <p:cBhvr>
                                        <p:cTn id="37" dur="500"/>
                                        <p:tgtEl>
                                          <p:spTgt spid="3482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4837"/>
                                        </p:tgtEl>
                                        <p:attrNameLst>
                                          <p:attrName>style.visibility</p:attrName>
                                        </p:attrNameLst>
                                      </p:cBhvr>
                                      <p:to>
                                        <p:strVal val="visible"/>
                                      </p:to>
                                    </p:set>
                                    <p:animEffect transition="in" filter="blinds(horizontal)">
                                      <p:cBhvr>
                                        <p:cTn id="42" dur="500"/>
                                        <p:tgtEl>
                                          <p:spTgt spid="3483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4822"/>
                                        </p:tgtEl>
                                        <p:attrNameLst>
                                          <p:attrName>style.visibility</p:attrName>
                                        </p:attrNameLst>
                                      </p:cBhvr>
                                      <p:to>
                                        <p:strVal val="visible"/>
                                      </p:to>
                                    </p:set>
                                    <p:animEffect transition="in" filter="blinds(horizontal)">
                                      <p:cBhvr>
                                        <p:cTn id="47" dur="500"/>
                                        <p:tgtEl>
                                          <p:spTgt spid="3482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4823"/>
                                        </p:tgtEl>
                                        <p:attrNameLst>
                                          <p:attrName>style.visibility</p:attrName>
                                        </p:attrNameLst>
                                      </p:cBhvr>
                                      <p:to>
                                        <p:strVal val="visible"/>
                                      </p:to>
                                    </p:set>
                                    <p:animEffect transition="in" filter="blinds(horizontal)">
                                      <p:cBhvr>
                                        <p:cTn id="52" dur="500"/>
                                        <p:tgtEl>
                                          <p:spTgt spid="3482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4824"/>
                                        </p:tgtEl>
                                        <p:attrNameLst>
                                          <p:attrName>style.visibility</p:attrName>
                                        </p:attrNameLst>
                                      </p:cBhvr>
                                      <p:to>
                                        <p:strVal val="visible"/>
                                      </p:to>
                                    </p:set>
                                    <p:animEffect transition="in" filter="blinds(horizontal)">
                                      <p:cBhvr>
                                        <p:cTn id="57" dur="500"/>
                                        <p:tgtEl>
                                          <p:spTgt spid="3482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blinds(horizontal)">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3256"/>
                                        </p:tgtEl>
                                        <p:attrNameLst>
                                          <p:attrName>style.visibility</p:attrName>
                                        </p:attrNameLst>
                                      </p:cBhvr>
                                      <p:to>
                                        <p:strVal val="visible"/>
                                      </p:to>
                                    </p:set>
                                    <p:animEffect transition="in" filter="blinds(horizontal)">
                                      <p:cBhvr>
                                        <p:cTn id="67" dur="500"/>
                                        <p:tgtEl>
                                          <p:spTgt spid="5325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53257"/>
                                        </p:tgtEl>
                                        <p:attrNameLst>
                                          <p:attrName>style.visibility</p:attrName>
                                        </p:attrNameLst>
                                      </p:cBhvr>
                                      <p:to>
                                        <p:strVal val="visible"/>
                                      </p:to>
                                    </p:set>
                                    <p:animEffect transition="in" filter="blinds(horizontal)">
                                      <p:cBhvr>
                                        <p:cTn id="72" dur="500"/>
                                        <p:tgtEl>
                                          <p:spTgt spid="5325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53262"/>
                                        </p:tgtEl>
                                        <p:attrNameLst>
                                          <p:attrName>style.visibility</p:attrName>
                                        </p:attrNameLst>
                                      </p:cBhvr>
                                      <p:to>
                                        <p:strVal val="visible"/>
                                      </p:to>
                                    </p:set>
                                    <p:animEffect transition="in" filter="wipe(up)">
                                      <p:cBhvr>
                                        <p:cTn id="77" dur="500"/>
                                        <p:tgtEl>
                                          <p:spTgt spid="53262"/>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blinds(horizontal)">
                                      <p:cBhvr>
                                        <p:cTn id="82" dur="500"/>
                                        <p:tgtEl>
                                          <p:spTgt spid="7"/>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blinds(horizontal)">
                                      <p:cBhvr>
                                        <p:cTn id="87" dur="500"/>
                                        <p:tgtEl>
                                          <p:spTgt spid="36"/>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blinds(horizontal)">
                                      <p:cBhvr>
                                        <p:cTn id="92" dur="500"/>
                                        <p:tgtEl>
                                          <p:spTgt spid="37"/>
                                        </p:tgtEl>
                                      </p:cBhvr>
                                    </p:animEffect>
                                  </p:childTnLst>
                                </p:cTn>
                              </p:par>
                            </p:childTnLst>
                          </p:cTn>
                        </p:par>
                        <p:par>
                          <p:cTn id="93" fill="hold">
                            <p:stCondLst>
                              <p:cond delay="500"/>
                            </p:stCondLst>
                            <p:childTnLst>
                              <p:par>
                                <p:cTn id="94" presetID="3" presetClass="entr" presetSubtype="10" fill="hold" nodeType="after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blinds(horizontal)">
                                      <p:cBhvr>
                                        <p:cTn id="96" dur="500"/>
                                        <p:tgtEl>
                                          <p:spTgt spid="38"/>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6"/>
                                        </p:tgtEl>
                                        <p:attrNameLst>
                                          <p:attrName>style.visibility</p:attrName>
                                        </p:attrNameLst>
                                      </p:cBhvr>
                                      <p:to>
                                        <p:strVal val="visible"/>
                                      </p:to>
                                    </p:set>
                                    <p:animEffect transition="in" filter="blinds(horizontal)">
                                      <p:cBhvr>
                                        <p:cTn id="101" dur="500"/>
                                        <p:tgtEl>
                                          <p:spTgt spid="6"/>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54282"/>
                                        </p:tgtEl>
                                        <p:attrNameLst>
                                          <p:attrName>style.visibility</p:attrName>
                                        </p:attrNameLst>
                                      </p:cBhvr>
                                      <p:to>
                                        <p:strVal val="visible"/>
                                      </p:to>
                                    </p:set>
                                    <p:animEffect transition="in" filter="blinds(horizontal)">
                                      <p:cBhvr>
                                        <p:cTn id="106" dur="500"/>
                                        <p:tgtEl>
                                          <p:spTgt spid="5428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54283"/>
                                        </p:tgtEl>
                                        <p:attrNameLst>
                                          <p:attrName>style.visibility</p:attrName>
                                        </p:attrNameLst>
                                      </p:cBhvr>
                                      <p:to>
                                        <p:strVal val="visible"/>
                                      </p:to>
                                    </p:set>
                                    <p:animEffect transition="in" filter="wipe(left)">
                                      <p:cBhvr>
                                        <p:cTn id="111" dur="500"/>
                                        <p:tgtEl>
                                          <p:spTgt spid="54283"/>
                                        </p:tgtEl>
                                      </p:cBhvr>
                                    </p:animEffect>
                                  </p:childTnLst>
                                </p:cTn>
                              </p:par>
                            </p:childTnLst>
                          </p:cTn>
                        </p:par>
                        <p:par>
                          <p:cTn id="112" fill="hold">
                            <p:stCondLst>
                              <p:cond delay="500"/>
                            </p:stCondLst>
                            <p:childTnLst>
                              <p:par>
                                <p:cTn id="113" presetID="22" presetClass="entr" presetSubtype="8" fill="hold" nodeType="afterEffect">
                                  <p:stCondLst>
                                    <p:cond delay="0"/>
                                  </p:stCondLst>
                                  <p:childTnLst>
                                    <p:set>
                                      <p:cBhvr>
                                        <p:cTn id="114" dur="1" fill="hold">
                                          <p:stCondLst>
                                            <p:cond delay="0"/>
                                          </p:stCondLst>
                                        </p:cTn>
                                        <p:tgtEl>
                                          <p:spTgt spid="54285"/>
                                        </p:tgtEl>
                                        <p:attrNameLst>
                                          <p:attrName>style.visibility</p:attrName>
                                        </p:attrNameLst>
                                      </p:cBhvr>
                                      <p:to>
                                        <p:strVal val="visible"/>
                                      </p:to>
                                    </p:set>
                                    <p:animEffect transition="in" filter="wipe(left)">
                                      <p:cBhvr>
                                        <p:cTn id="115" dur="500"/>
                                        <p:tgtEl>
                                          <p:spTgt spid="54285"/>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nodeType="clickEffect">
                                  <p:stCondLst>
                                    <p:cond delay="0"/>
                                  </p:stCondLst>
                                  <p:childTnLst>
                                    <p:set>
                                      <p:cBhvr>
                                        <p:cTn id="119" dur="1" fill="hold">
                                          <p:stCondLst>
                                            <p:cond delay="0"/>
                                          </p:stCondLst>
                                        </p:cTn>
                                        <p:tgtEl>
                                          <p:spTgt spid="54281"/>
                                        </p:tgtEl>
                                        <p:attrNameLst>
                                          <p:attrName>style.visibility</p:attrName>
                                        </p:attrNameLst>
                                      </p:cBhvr>
                                      <p:to>
                                        <p:strVal val="visible"/>
                                      </p:to>
                                    </p:set>
                                    <p:animEffect transition="in" filter="blinds(horizontal)">
                                      <p:cBhvr>
                                        <p:cTn id="120" dur="500"/>
                                        <p:tgtEl>
                                          <p:spTgt spid="54281"/>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nodeType="clickEffect">
                                  <p:stCondLst>
                                    <p:cond delay="0"/>
                                  </p:stCondLst>
                                  <p:childTnLst>
                                    <p:set>
                                      <p:cBhvr>
                                        <p:cTn id="124" dur="1" fill="hold">
                                          <p:stCondLst>
                                            <p:cond delay="0"/>
                                          </p:stCondLst>
                                        </p:cTn>
                                        <p:tgtEl>
                                          <p:spTgt spid="54284"/>
                                        </p:tgtEl>
                                        <p:attrNameLst>
                                          <p:attrName>style.visibility</p:attrName>
                                        </p:attrNameLst>
                                      </p:cBhvr>
                                      <p:to>
                                        <p:strVal val="visible"/>
                                      </p:to>
                                    </p:set>
                                    <p:animEffect transition="in" filter="blinds(horizontal)">
                                      <p:cBhvr>
                                        <p:cTn id="125" dur="500"/>
                                        <p:tgtEl>
                                          <p:spTgt spid="5428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54288"/>
                                        </p:tgtEl>
                                        <p:attrNameLst>
                                          <p:attrName>style.visibility</p:attrName>
                                        </p:attrNameLst>
                                      </p:cBhvr>
                                      <p:to>
                                        <p:strVal val="visible"/>
                                      </p:to>
                                    </p:set>
                                    <p:animEffect transition="in" filter="wipe(left)">
                                      <p:cBhvr>
                                        <p:cTn id="130" dur="500"/>
                                        <p:tgtEl>
                                          <p:spTgt spid="54288"/>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nodeType="clickEffect">
                                  <p:stCondLst>
                                    <p:cond delay="0"/>
                                  </p:stCondLst>
                                  <p:childTnLst>
                                    <p:set>
                                      <p:cBhvr>
                                        <p:cTn id="134" dur="1" fill="hold">
                                          <p:stCondLst>
                                            <p:cond delay="0"/>
                                          </p:stCondLst>
                                        </p:cTn>
                                        <p:tgtEl>
                                          <p:spTgt spid="54286"/>
                                        </p:tgtEl>
                                        <p:attrNameLst>
                                          <p:attrName>style.visibility</p:attrName>
                                        </p:attrNameLst>
                                      </p:cBhvr>
                                      <p:to>
                                        <p:strVal val="visible"/>
                                      </p:to>
                                    </p:set>
                                    <p:animEffect transition="in" filter="wipe(down)">
                                      <p:cBhvr>
                                        <p:cTn id="135" dur="500"/>
                                        <p:tgtEl>
                                          <p:spTgt spid="54286"/>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nodeType="clickEffect">
                                  <p:stCondLst>
                                    <p:cond delay="0"/>
                                  </p:stCondLst>
                                  <p:childTnLst>
                                    <p:set>
                                      <p:cBhvr>
                                        <p:cTn id="139" dur="1" fill="hold">
                                          <p:stCondLst>
                                            <p:cond delay="0"/>
                                          </p:stCondLst>
                                        </p:cTn>
                                        <p:tgtEl>
                                          <p:spTgt spid="42"/>
                                        </p:tgtEl>
                                        <p:attrNameLst>
                                          <p:attrName>style.visibility</p:attrName>
                                        </p:attrNameLst>
                                      </p:cBhvr>
                                      <p:to>
                                        <p:strVal val="visible"/>
                                      </p:to>
                                    </p:set>
                                    <p:animEffect transition="in" filter="blinds(horizontal)">
                                      <p:cBhvr>
                                        <p:cTn id="140" dur="500"/>
                                        <p:tgtEl>
                                          <p:spTgt spid="42"/>
                                        </p:tgtEl>
                                      </p:cBhvr>
                                    </p:animEffect>
                                  </p:childTnLst>
                                </p:cTn>
                              </p:par>
                            </p:childTnLst>
                          </p:cTn>
                        </p:par>
                        <p:par>
                          <p:cTn id="141" fill="hold">
                            <p:stCondLst>
                              <p:cond delay="500"/>
                            </p:stCondLst>
                            <p:childTnLst>
                              <p:par>
                                <p:cTn id="142" presetID="3" presetClass="entr" presetSubtype="10" fill="hold" nodeType="afterEffect">
                                  <p:stCondLst>
                                    <p:cond delay="0"/>
                                  </p:stCondLst>
                                  <p:childTnLst>
                                    <p:set>
                                      <p:cBhvr>
                                        <p:cTn id="143" dur="1" fill="hold">
                                          <p:stCondLst>
                                            <p:cond delay="0"/>
                                          </p:stCondLst>
                                        </p:cTn>
                                        <p:tgtEl>
                                          <p:spTgt spid="43"/>
                                        </p:tgtEl>
                                        <p:attrNameLst>
                                          <p:attrName>style.visibility</p:attrName>
                                        </p:attrNameLst>
                                      </p:cBhvr>
                                      <p:to>
                                        <p:strVal val="visible"/>
                                      </p:to>
                                    </p:set>
                                    <p:animEffect transition="in" filter="blinds(horizontal)">
                                      <p:cBhvr>
                                        <p:cTn id="144" dur="500"/>
                                        <p:tgtEl>
                                          <p:spTgt spid="43"/>
                                        </p:tgtEl>
                                      </p:cBhvr>
                                    </p:animEffect>
                                  </p:childTnLst>
                                </p:cTn>
                              </p:par>
                            </p:childTnLst>
                          </p:cTn>
                        </p:par>
                        <p:par>
                          <p:cTn id="145" fill="hold">
                            <p:stCondLst>
                              <p:cond delay="1000"/>
                            </p:stCondLst>
                            <p:childTnLst>
                              <p:par>
                                <p:cTn id="146" presetID="3" presetClass="entr" presetSubtype="10" fill="hold" nodeType="afterEffect">
                                  <p:stCondLst>
                                    <p:cond delay="0"/>
                                  </p:stCondLst>
                                  <p:childTnLst>
                                    <p:set>
                                      <p:cBhvr>
                                        <p:cTn id="147" dur="1" fill="hold">
                                          <p:stCondLst>
                                            <p:cond delay="0"/>
                                          </p:stCondLst>
                                        </p:cTn>
                                        <p:tgtEl>
                                          <p:spTgt spid="40"/>
                                        </p:tgtEl>
                                        <p:attrNameLst>
                                          <p:attrName>style.visibility</p:attrName>
                                        </p:attrNameLst>
                                      </p:cBhvr>
                                      <p:to>
                                        <p:strVal val="visible"/>
                                      </p:to>
                                    </p:set>
                                    <p:animEffect transition="in" filter="blinds(horizontal)">
                                      <p:cBhvr>
                                        <p:cTn id="148" dur="500"/>
                                        <p:tgtEl>
                                          <p:spTgt spid="40"/>
                                        </p:tgtEl>
                                      </p:cBhvr>
                                    </p:animEffect>
                                  </p:childTnLst>
                                </p:cTn>
                              </p:par>
                            </p:childTnLst>
                          </p:cTn>
                        </p:par>
                      </p:childTnLst>
                    </p:cTn>
                  </p:par>
                  <p:par>
                    <p:cTn id="149" fill="hold">
                      <p:stCondLst>
                        <p:cond delay="indefinite"/>
                      </p:stCondLst>
                      <p:childTnLst>
                        <p:par>
                          <p:cTn id="150" fill="hold">
                            <p:stCondLst>
                              <p:cond delay="0"/>
                            </p:stCondLst>
                            <p:childTnLst>
                              <p:par>
                                <p:cTn id="151" presetID="3" presetClass="entr" presetSubtype="10" fill="hold" grpId="0" nodeType="clickEffect">
                                  <p:stCondLst>
                                    <p:cond delay="0"/>
                                  </p:stCondLst>
                                  <p:childTnLst>
                                    <p:set>
                                      <p:cBhvr>
                                        <p:cTn id="152" dur="1" fill="hold">
                                          <p:stCondLst>
                                            <p:cond delay="0"/>
                                          </p:stCondLst>
                                        </p:cTn>
                                        <p:tgtEl>
                                          <p:spTgt spid="31"/>
                                        </p:tgtEl>
                                        <p:attrNameLst>
                                          <p:attrName>style.visibility</p:attrName>
                                        </p:attrNameLst>
                                      </p:cBhvr>
                                      <p:to>
                                        <p:strVal val="visible"/>
                                      </p:to>
                                    </p:set>
                                    <p:animEffect transition="in" filter="blinds(horizontal)">
                                      <p:cBhvr>
                                        <p:cTn id="15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P spid="20" grpId="0" bldLvl="0" animBg="1"/>
      <p:bldP spid="31"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5" name="文本框 4"/>
          <p:cNvSpPr txBox="1"/>
          <p:nvPr>
            <p:custDataLst>
              <p:tags r:id="rId1"/>
            </p:custDataLst>
          </p:nvPr>
        </p:nvSpPr>
        <p:spPr>
          <a:xfrm>
            <a:off x="899795" y="837565"/>
            <a:ext cx="1108075" cy="460375"/>
          </a:xfrm>
          <a:prstGeom prst="rect">
            <a:avLst/>
          </a:prstGeom>
          <a:noFill/>
        </p:spPr>
        <p:txBody>
          <a:bodyPr wrap="square" rtlCol="0">
            <a:spAutoFit/>
          </a:bodyPr>
          <a:p>
            <a:r>
              <a:rPr lang="zh-CN" altLang="en-US" sz="2400" b="1">
                <a:solidFill>
                  <a:srgbClr val="0000FF"/>
                </a:solidFill>
                <a:latin typeface="Times New Roman" panose="02020603050405020304" pitchFamily="18" charset="0"/>
                <a:cs typeface="Times New Roman" panose="02020603050405020304" pitchFamily="18" charset="0"/>
              </a:rPr>
              <a:t>练习</a:t>
            </a:r>
            <a:r>
              <a:rPr lang="en-US" altLang="zh-CN" sz="2400" b="1">
                <a:solidFill>
                  <a:srgbClr val="0000FF"/>
                </a:solidFill>
                <a:latin typeface="Times New Roman" panose="02020603050405020304" pitchFamily="18" charset="0"/>
                <a:cs typeface="Times New Roman" panose="02020603050405020304" pitchFamily="18" charset="0"/>
              </a:rPr>
              <a:t> 2</a:t>
            </a:r>
            <a:endParaRPr lang="en-US" altLang="zh-CN" sz="2400" b="1">
              <a:solidFill>
                <a:srgbClr val="0000FF"/>
              </a:solidFill>
              <a:latin typeface="Times New Roman" panose="02020603050405020304" pitchFamily="18" charset="0"/>
              <a:cs typeface="Times New Roman" panose="02020603050405020304" pitchFamily="18" charset="0"/>
            </a:endParaRPr>
          </a:p>
        </p:txBody>
      </p:sp>
      <p:pic>
        <p:nvPicPr>
          <p:cNvPr id="9" name="图片 8"/>
          <p:cNvPicPr>
            <a:picLocks noChangeAspect="1"/>
          </p:cNvPicPr>
          <p:nvPr>
            <p:custDataLst>
              <p:tags r:id="rId2"/>
            </p:custDataLst>
          </p:nvPr>
        </p:nvPicPr>
        <p:blipFill>
          <a:blip r:embed="rId3"/>
          <a:stretch>
            <a:fillRect/>
          </a:stretch>
        </p:blipFill>
        <p:spPr>
          <a:xfrm>
            <a:off x="1597025" y="1635125"/>
            <a:ext cx="5949950" cy="3587750"/>
          </a:xfrm>
          <a:prstGeom prst="rect">
            <a:avLst/>
          </a:prstGeom>
        </p:spPr>
      </p:pic>
      <p:sp>
        <p:nvSpPr>
          <p:cNvPr id="10" name="文本框 9"/>
          <p:cNvSpPr txBox="1"/>
          <p:nvPr/>
        </p:nvSpPr>
        <p:spPr>
          <a:xfrm>
            <a:off x="1979930" y="837565"/>
            <a:ext cx="6497955" cy="829945"/>
          </a:xfrm>
          <a:prstGeom prst="rect">
            <a:avLst/>
          </a:prstGeom>
          <a:noFill/>
        </p:spPr>
        <p:txBody>
          <a:bodyPr wrap="square" rtlCol="0" anchor="t">
            <a:spAutoFit/>
          </a:bodyPr>
          <a:p>
            <a:pPr algn="l">
              <a:buClrTx/>
              <a:buSzTx/>
              <a:buFontTx/>
              <a:defRPr/>
            </a:pPr>
            <a:r>
              <a:rPr lang="zh-CN" altLang="en-US" sz="2400" b="1" noProof="0" dirty="0" smtClean="0">
                <a:ln>
                  <a:noFill/>
                </a:ln>
                <a:solidFill>
                  <a:srgbClr val="001932"/>
                </a:solidFill>
                <a:effectLst/>
                <a:uLnTx/>
                <a:uFillTx/>
                <a:latin typeface="宋体" panose="02010600030101010101" pitchFamily="2" charset="-122"/>
                <a:cs typeface="+mj-cs"/>
              </a:rPr>
              <a:t>判断下图所示电路中引入了哪种反馈？</a:t>
            </a:r>
            <a:endParaRPr lang="zh-CN" altLang="en-US" sz="2400" b="1" noProof="0" dirty="0" smtClean="0">
              <a:ln>
                <a:noFill/>
              </a:ln>
              <a:solidFill>
                <a:srgbClr val="001932"/>
              </a:solidFill>
              <a:effectLst/>
              <a:uLnTx/>
              <a:uFillTx/>
              <a:latin typeface="宋体" panose="02010600030101010101" pitchFamily="2" charset="-122"/>
              <a:cs typeface="+mj-cs"/>
            </a:endParaRPr>
          </a:p>
          <a:p>
            <a:pPr algn="l">
              <a:buClrTx/>
              <a:buSzTx/>
              <a:buFontTx/>
              <a:defRPr/>
            </a:pPr>
            <a:r>
              <a:rPr lang="zh-CN" altLang="en-US" sz="2400" b="1" noProof="0" dirty="0" smtClean="0">
                <a:ln>
                  <a:noFill/>
                </a:ln>
                <a:solidFill>
                  <a:srgbClr val="001932"/>
                </a:solidFill>
                <a:effectLst/>
                <a:uLnTx/>
                <a:uFillTx/>
                <a:latin typeface="宋体" panose="02010600030101010101" pitchFamily="2" charset="-122"/>
                <a:cs typeface="+mj-cs"/>
              </a:rPr>
              <a:t>如果有交流负反馈，是哪种组态？</a:t>
            </a:r>
            <a:endParaRPr lang="zh-CN" altLang="en-US" sz="2400" b="1" noProof="0" dirty="0" smtClean="0">
              <a:ln>
                <a:noFill/>
              </a:ln>
              <a:solidFill>
                <a:srgbClr val="001932"/>
              </a:solidFill>
              <a:effectLst/>
              <a:uLnTx/>
              <a:uFillTx/>
              <a:latin typeface="宋体" panose="02010600030101010101" pitchFamily="2" charset="-122"/>
              <a:cs typeface="+mj-cs"/>
            </a:endParaRPr>
          </a:p>
        </p:txBody>
      </p:sp>
      <p:sp>
        <p:nvSpPr>
          <p:cNvPr id="11" name="文本框 10"/>
          <p:cNvSpPr txBox="1"/>
          <p:nvPr/>
        </p:nvSpPr>
        <p:spPr>
          <a:xfrm>
            <a:off x="1977390" y="5302250"/>
            <a:ext cx="3684270" cy="398780"/>
          </a:xfrm>
          <a:prstGeom prst="rect">
            <a:avLst/>
          </a:prstGeom>
          <a:noFill/>
        </p:spPr>
        <p:txBody>
          <a:bodyPr wrap="square" rtlCol="0" anchor="t">
            <a:spAutoFit/>
          </a:bodyPr>
          <a:p>
            <a:r>
              <a:rPr lang="zh-CN" altLang="en-US" sz="2000" b="1">
                <a:solidFill>
                  <a:srgbClr val="FF0000"/>
                </a:solidFill>
                <a:latin typeface="Times New Roman" panose="02020603050405020304" pitchFamily="18" charset="0"/>
                <a:cs typeface="Times New Roman" panose="02020603050405020304" pitchFamily="18" charset="0"/>
              </a:rPr>
              <a:t>通过 </a:t>
            </a:r>
            <a:r>
              <a:rPr lang="zh-CN" altLang="en-US" sz="2000" b="1" i="1">
                <a:solidFill>
                  <a:srgbClr val="FF0000"/>
                </a:solidFill>
                <a:latin typeface="Times New Roman" panose="02020603050405020304" pitchFamily="18" charset="0"/>
                <a:cs typeface="Times New Roman" panose="02020603050405020304" pitchFamily="18" charset="0"/>
              </a:rPr>
              <a:t>R</a:t>
            </a:r>
            <a:r>
              <a:rPr lang="zh-CN" altLang="en-US" sz="2000" b="1" baseline="-25000">
                <a:solidFill>
                  <a:srgbClr val="FF0000"/>
                </a:solidFill>
                <a:latin typeface="Times New Roman" panose="02020603050405020304" pitchFamily="18" charset="0"/>
                <a:cs typeface="Times New Roman" panose="02020603050405020304" pitchFamily="18" charset="0"/>
              </a:rPr>
              <a:t>3</a:t>
            </a:r>
            <a:r>
              <a:rPr lang="zh-CN" altLang="en-US" sz="2000" b="1">
                <a:solidFill>
                  <a:srgbClr val="FF0000"/>
                </a:solidFill>
                <a:latin typeface="Times New Roman" panose="02020603050405020304" pitchFamily="18" charset="0"/>
                <a:cs typeface="Times New Roman" panose="02020603050405020304" pitchFamily="18" charset="0"/>
              </a:rPr>
              <a:t>和 </a:t>
            </a:r>
            <a:r>
              <a:rPr lang="zh-CN" altLang="en-US" sz="2000" b="1" i="1">
                <a:solidFill>
                  <a:srgbClr val="FF0000"/>
                </a:solidFill>
                <a:latin typeface="Times New Roman" panose="02020603050405020304" pitchFamily="18" charset="0"/>
                <a:cs typeface="Times New Roman" panose="02020603050405020304" pitchFamily="18" charset="0"/>
              </a:rPr>
              <a:t>R</a:t>
            </a:r>
            <a:r>
              <a:rPr lang="zh-CN" altLang="en-US" sz="2000" b="1" baseline="-25000">
                <a:solidFill>
                  <a:srgbClr val="FF0000"/>
                </a:solidFill>
                <a:latin typeface="Times New Roman" panose="02020603050405020304" pitchFamily="18" charset="0"/>
                <a:cs typeface="Times New Roman" panose="02020603050405020304" pitchFamily="18" charset="0"/>
              </a:rPr>
              <a:t>7</a:t>
            </a:r>
            <a:r>
              <a:rPr lang="zh-CN" altLang="en-US" sz="2000" b="1">
                <a:solidFill>
                  <a:srgbClr val="FF0000"/>
                </a:solidFill>
                <a:latin typeface="Times New Roman" panose="02020603050405020304" pitchFamily="18" charset="0"/>
                <a:cs typeface="Times New Roman" panose="02020603050405020304" pitchFamily="18" charset="0"/>
              </a:rPr>
              <a:t>引入</a:t>
            </a:r>
            <a:r>
              <a:rPr lang="zh-CN" altLang="en-US" sz="2000" b="1">
                <a:solidFill>
                  <a:srgbClr val="FF0000"/>
                </a:solidFill>
                <a:highlight>
                  <a:srgbClr val="FFFF00"/>
                </a:highlight>
                <a:latin typeface="Times New Roman" panose="02020603050405020304" pitchFamily="18" charset="0"/>
                <a:cs typeface="Times New Roman" panose="02020603050405020304" pitchFamily="18" charset="0"/>
              </a:rPr>
              <a:t>直流</a:t>
            </a:r>
            <a:r>
              <a:rPr lang="zh-CN" altLang="en-US" sz="2000" b="1">
                <a:solidFill>
                  <a:srgbClr val="FF0000"/>
                </a:solidFill>
                <a:latin typeface="Times New Roman" panose="02020603050405020304" pitchFamily="18" charset="0"/>
                <a:cs typeface="Times New Roman" panose="02020603050405020304" pitchFamily="18" charset="0"/>
              </a:rPr>
              <a:t>负反馈</a:t>
            </a:r>
            <a:endParaRPr lang="zh-CN" altLang="en-US" sz="2000" b="1">
              <a:solidFill>
                <a:srgbClr val="FF0000"/>
              </a:solidFill>
              <a:latin typeface="Times New Roman" panose="02020603050405020304" pitchFamily="18" charset="0"/>
              <a:cs typeface="Times New Roman" panose="02020603050405020304" pitchFamily="18" charset="0"/>
            </a:endParaRPr>
          </a:p>
        </p:txBody>
      </p:sp>
      <p:sp>
        <p:nvSpPr>
          <p:cNvPr id="16" name="文本框 15"/>
          <p:cNvSpPr txBox="1"/>
          <p:nvPr/>
        </p:nvSpPr>
        <p:spPr>
          <a:xfrm>
            <a:off x="1977390" y="5806440"/>
            <a:ext cx="4572000" cy="706755"/>
          </a:xfrm>
          <a:prstGeom prst="rect">
            <a:avLst/>
          </a:prstGeom>
          <a:noFill/>
        </p:spPr>
        <p:txBody>
          <a:bodyPr wrap="square" rtlCol="0" anchor="t">
            <a:spAutoFit/>
          </a:bodyPr>
          <a:p>
            <a:r>
              <a:rPr lang="zh-CN" altLang="en-US" sz="2000" b="1">
                <a:solidFill>
                  <a:srgbClr val="FF0000"/>
                </a:solidFill>
                <a:latin typeface="Times New Roman" panose="02020603050405020304" pitchFamily="18" charset="0"/>
                <a:cs typeface="Times New Roman" panose="02020603050405020304" pitchFamily="18" charset="0"/>
                <a:sym typeface="+mn-ea"/>
              </a:rPr>
              <a:t>通过 </a:t>
            </a:r>
            <a:r>
              <a:rPr lang="zh-CN" altLang="en-US" sz="2000" b="1" i="1">
                <a:solidFill>
                  <a:srgbClr val="FF0000"/>
                </a:solidFill>
                <a:latin typeface="Times New Roman" panose="02020603050405020304" pitchFamily="18" charset="0"/>
                <a:cs typeface="Times New Roman" panose="02020603050405020304" pitchFamily="18" charset="0"/>
                <a:sym typeface="+mn-ea"/>
              </a:rPr>
              <a:t>R</a:t>
            </a:r>
            <a:r>
              <a:rPr lang="zh-CN" altLang="en-US" sz="2000" b="1" baseline="-25000">
                <a:solidFill>
                  <a:srgbClr val="FF0000"/>
                </a:solidFill>
                <a:latin typeface="Times New Roman" panose="02020603050405020304" pitchFamily="18" charset="0"/>
                <a:cs typeface="Times New Roman" panose="02020603050405020304" pitchFamily="18" charset="0"/>
                <a:sym typeface="+mn-ea"/>
              </a:rPr>
              <a:t>4</a:t>
            </a:r>
            <a:r>
              <a:rPr lang="zh-CN" altLang="en-US" sz="2000" b="1">
                <a:solidFill>
                  <a:srgbClr val="FF0000"/>
                </a:solidFill>
                <a:latin typeface="Times New Roman" panose="02020603050405020304" pitchFamily="18" charset="0"/>
                <a:cs typeface="Times New Roman" panose="02020603050405020304" pitchFamily="18" charset="0"/>
                <a:sym typeface="+mn-ea"/>
              </a:rPr>
              <a:t>引入交、直流负反馈，</a:t>
            </a:r>
            <a:endParaRPr lang="zh-CN" altLang="en-US" sz="2000" b="1">
              <a:solidFill>
                <a:srgbClr val="FF0000"/>
              </a:solidFill>
              <a:latin typeface="Times New Roman" panose="02020603050405020304" pitchFamily="18" charset="0"/>
              <a:cs typeface="Times New Roman" panose="02020603050405020304" pitchFamily="18" charset="0"/>
            </a:endParaRPr>
          </a:p>
          <a:p>
            <a:r>
              <a:rPr lang="zh-CN" altLang="en-US" sz="2000" b="1" i="1">
                <a:solidFill>
                  <a:srgbClr val="FF0000"/>
                </a:solidFill>
                <a:latin typeface="Times New Roman" panose="02020603050405020304" pitchFamily="18" charset="0"/>
                <a:cs typeface="Times New Roman" panose="02020603050405020304" pitchFamily="18" charset="0"/>
                <a:sym typeface="+mn-ea"/>
              </a:rPr>
              <a:t>R</a:t>
            </a:r>
            <a:r>
              <a:rPr lang="zh-CN" altLang="en-US" sz="2000" b="1" baseline="-25000">
                <a:solidFill>
                  <a:srgbClr val="FF0000"/>
                </a:solidFill>
                <a:latin typeface="Times New Roman" panose="02020603050405020304" pitchFamily="18" charset="0"/>
                <a:cs typeface="Times New Roman" panose="02020603050405020304" pitchFamily="18" charset="0"/>
                <a:sym typeface="+mn-ea"/>
              </a:rPr>
              <a:t>4</a:t>
            </a:r>
            <a:r>
              <a:rPr lang="en-US" altLang="zh-CN" sz="2000" b="1" baseline="-25000">
                <a:solidFill>
                  <a:srgbClr val="FF0000"/>
                </a:solidFill>
                <a:latin typeface="Times New Roman" panose="02020603050405020304" pitchFamily="18" charset="0"/>
                <a:cs typeface="Times New Roman" panose="02020603050405020304" pitchFamily="18" charset="0"/>
                <a:sym typeface="+mn-ea"/>
              </a:rPr>
              <a:t> </a:t>
            </a:r>
            <a:r>
              <a:rPr lang="zh-CN" altLang="en-US" sz="2000" b="1">
                <a:solidFill>
                  <a:srgbClr val="FF0000"/>
                </a:solidFill>
                <a:latin typeface="Times New Roman" panose="02020603050405020304" pitchFamily="18" charset="0"/>
                <a:cs typeface="Times New Roman" panose="02020603050405020304" pitchFamily="18" charset="0"/>
                <a:sym typeface="+mn-ea"/>
              </a:rPr>
              <a:t>上的交流负反馈是</a:t>
            </a:r>
            <a:r>
              <a:rPr lang="zh-CN" altLang="en-US" sz="2000" b="1">
                <a:solidFill>
                  <a:srgbClr val="FF0000"/>
                </a:solidFill>
                <a:highlight>
                  <a:srgbClr val="FFFF00"/>
                </a:highlight>
              </a:rPr>
              <a:t>电流</a:t>
            </a:r>
            <a:r>
              <a:rPr lang="zh-CN" altLang="en-US" sz="2000" b="1">
                <a:solidFill>
                  <a:srgbClr val="FF0000"/>
                </a:solidFill>
              </a:rPr>
              <a:t>串联负反馈。</a:t>
            </a:r>
            <a:endParaRPr lang="zh-CN" altLang="en-US" sz="2000" b="1">
              <a:solidFill>
                <a:srgbClr val="FF0000"/>
              </a:solidFill>
            </a:endParaRPr>
          </a:p>
        </p:txBody>
      </p:sp>
      <p:graphicFrame>
        <p:nvGraphicFramePr>
          <p:cNvPr id="34822" name="对象 34821"/>
          <p:cNvGraphicFramePr/>
          <p:nvPr>
            <p:custDataLst>
              <p:tags r:id="rId4"/>
            </p:custDataLst>
          </p:nvPr>
        </p:nvGraphicFramePr>
        <p:xfrm>
          <a:off x="2483168" y="3631883"/>
          <a:ext cx="298450" cy="298450"/>
        </p:xfrm>
        <a:graphic>
          <a:graphicData uri="http://schemas.openxmlformats.org/presentationml/2006/ole">
            <mc:AlternateContent xmlns:mc="http://schemas.openxmlformats.org/markup-compatibility/2006">
              <mc:Choice xmlns:v="urn:schemas-microsoft-com:vml" Requires="v">
                <p:oleObj spid="_x0000_s3292" name="" r:id="rId5" imgW="139700" imgH="139700" progId="Equation.3">
                  <p:embed/>
                </p:oleObj>
              </mc:Choice>
              <mc:Fallback>
                <p:oleObj name="" r:id="rId5" imgW="139700" imgH="139700" progId="Equation.3">
                  <p:embed/>
                  <p:pic>
                    <p:nvPicPr>
                      <p:cNvPr id="0" name="图片 3291"/>
                      <p:cNvPicPr/>
                      <p:nvPr/>
                    </p:nvPicPr>
                    <p:blipFill>
                      <a:blip r:embed="rId6"/>
                      <a:stretch>
                        <a:fillRect/>
                      </a:stretch>
                    </p:blipFill>
                    <p:spPr>
                      <a:xfrm>
                        <a:off x="2483168" y="3631883"/>
                        <a:ext cx="298450" cy="298450"/>
                      </a:xfrm>
                      <a:prstGeom prst="rect">
                        <a:avLst/>
                      </a:prstGeom>
                      <a:solidFill>
                        <a:srgbClr val="66FFFF"/>
                      </a:solidFill>
                      <a:ln w="38100">
                        <a:noFill/>
                        <a:miter/>
                      </a:ln>
                    </p:spPr>
                  </p:pic>
                </p:oleObj>
              </mc:Fallback>
            </mc:AlternateContent>
          </a:graphicData>
        </a:graphic>
      </p:graphicFrame>
      <p:graphicFrame>
        <p:nvGraphicFramePr>
          <p:cNvPr id="34823" name="对象 34822"/>
          <p:cNvGraphicFramePr/>
          <p:nvPr>
            <p:custDataLst>
              <p:tags r:id="rId7"/>
            </p:custDataLst>
          </p:nvPr>
        </p:nvGraphicFramePr>
        <p:xfrm>
          <a:off x="3059748" y="2996883"/>
          <a:ext cx="215900" cy="128587"/>
        </p:xfrm>
        <a:graphic>
          <a:graphicData uri="http://schemas.openxmlformats.org/presentationml/2006/ole">
            <mc:AlternateContent xmlns:mc="http://schemas.openxmlformats.org/markup-compatibility/2006">
              <mc:Choice xmlns:v="urn:schemas-microsoft-com:vml" Requires="v">
                <p:oleObj spid="_x0000_s3291" name="" r:id="rId8" imgW="126365" imgH="76200" progId="Equation.3">
                  <p:embed/>
                </p:oleObj>
              </mc:Choice>
              <mc:Fallback>
                <p:oleObj name="" r:id="rId8" imgW="126365" imgH="76200" progId="Equation.3">
                  <p:embed/>
                  <p:pic>
                    <p:nvPicPr>
                      <p:cNvPr id="0" name="图片 3290"/>
                      <p:cNvPicPr/>
                      <p:nvPr/>
                    </p:nvPicPr>
                    <p:blipFill>
                      <a:blip r:embed="rId9"/>
                      <a:stretch>
                        <a:fillRect/>
                      </a:stretch>
                    </p:blipFill>
                    <p:spPr>
                      <a:xfrm>
                        <a:off x="3059748" y="2996883"/>
                        <a:ext cx="215900" cy="128587"/>
                      </a:xfrm>
                      <a:prstGeom prst="rect">
                        <a:avLst/>
                      </a:prstGeom>
                      <a:solidFill>
                        <a:srgbClr val="FFC000"/>
                      </a:solidFill>
                      <a:ln w="38100">
                        <a:noFill/>
                        <a:miter/>
                      </a:ln>
                    </p:spPr>
                  </p:pic>
                </p:oleObj>
              </mc:Fallback>
            </mc:AlternateContent>
          </a:graphicData>
        </a:graphic>
      </p:graphicFrame>
      <p:graphicFrame>
        <p:nvGraphicFramePr>
          <p:cNvPr id="2" name="对象 1"/>
          <p:cNvGraphicFramePr/>
          <p:nvPr>
            <p:custDataLst>
              <p:tags r:id="rId10"/>
            </p:custDataLst>
          </p:nvPr>
        </p:nvGraphicFramePr>
        <p:xfrm>
          <a:off x="4067493" y="3644583"/>
          <a:ext cx="215900" cy="128587"/>
        </p:xfrm>
        <a:graphic>
          <a:graphicData uri="http://schemas.openxmlformats.org/presentationml/2006/ole">
            <mc:AlternateContent xmlns:mc="http://schemas.openxmlformats.org/markup-compatibility/2006">
              <mc:Choice xmlns:v="urn:schemas-microsoft-com:vml" Requires="v">
                <p:oleObj spid="_x0000_s3" name="" r:id="rId11" imgW="126365" imgH="76200" progId="Equation.3">
                  <p:embed/>
                </p:oleObj>
              </mc:Choice>
              <mc:Fallback>
                <p:oleObj name="" r:id="rId11" imgW="126365" imgH="76200" progId="Equation.3">
                  <p:embed/>
                  <p:pic>
                    <p:nvPicPr>
                      <p:cNvPr id="0" name="图片 3290"/>
                      <p:cNvPicPr/>
                      <p:nvPr/>
                    </p:nvPicPr>
                    <p:blipFill>
                      <a:blip r:embed="rId9"/>
                      <a:stretch>
                        <a:fillRect/>
                      </a:stretch>
                    </p:blipFill>
                    <p:spPr>
                      <a:xfrm>
                        <a:off x="4067493" y="3644583"/>
                        <a:ext cx="215900" cy="128587"/>
                      </a:xfrm>
                      <a:prstGeom prst="rect">
                        <a:avLst/>
                      </a:prstGeom>
                      <a:solidFill>
                        <a:srgbClr val="FFC000"/>
                      </a:solidFill>
                      <a:ln w="38100">
                        <a:noFill/>
                        <a:miter/>
                      </a:ln>
                    </p:spPr>
                  </p:pic>
                </p:oleObj>
              </mc:Fallback>
            </mc:AlternateContent>
          </a:graphicData>
        </a:graphic>
      </p:graphicFrame>
      <p:graphicFrame>
        <p:nvGraphicFramePr>
          <p:cNvPr id="6" name="对象 5"/>
          <p:cNvGraphicFramePr/>
          <p:nvPr>
            <p:custDataLst>
              <p:tags r:id="rId12"/>
            </p:custDataLst>
          </p:nvPr>
        </p:nvGraphicFramePr>
        <p:xfrm>
          <a:off x="4859973" y="3125153"/>
          <a:ext cx="298450" cy="298450"/>
        </p:xfrm>
        <a:graphic>
          <a:graphicData uri="http://schemas.openxmlformats.org/presentationml/2006/ole">
            <mc:AlternateContent xmlns:mc="http://schemas.openxmlformats.org/markup-compatibility/2006">
              <mc:Choice xmlns:v="urn:schemas-microsoft-com:vml" Requires="v">
                <p:oleObj spid="_x0000_s7" name="" r:id="rId13" imgW="139700" imgH="139700" progId="Equation.3">
                  <p:embed/>
                </p:oleObj>
              </mc:Choice>
              <mc:Fallback>
                <p:oleObj name="" r:id="rId13" imgW="139700" imgH="139700" progId="Equation.3">
                  <p:embed/>
                  <p:pic>
                    <p:nvPicPr>
                      <p:cNvPr id="0" name="图片 3291"/>
                      <p:cNvPicPr/>
                      <p:nvPr/>
                    </p:nvPicPr>
                    <p:blipFill>
                      <a:blip r:embed="rId6"/>
                      <a:stretch>
                        <a:fillRect/>
                      </a:stretch>
                    </p:blipFill>
                    <p:spPr>
                      <a:xfrm>
                        <a:off x="4859973" y="3125153"/>
                        <a:ext cx="298450" cy="298450"/>
                      </a:xfrm>
                      <a:prstGeom prst="rect">
                        <a:avLst/>
                      </a:prstGeom>
                      <a:solidFill>
                        <a:srgbClr val="66FFFF"/>
                      </a:solidFill>
                      <a:ln w="38100">
                        <a:noFill/>
                        <a:miter/>
                      </a:ln>
                    </p:spPr>
                  </p:pic>
                </p:oleObj>
              </mc:Fallback>
            </mc:AlternateContent>
          </a:graphicData>
        </a:graphic>
      </p:graphicFrame>
      <p:graphicFrame>
        <p:nvGraphicFramePr>
          <p:cNvPr id="8" name="对象 7"/>
          <p:cNvGraphicFramePr/>
          <p:nvPr>
            <p:custDataLst>
              <p:tags r:id="rId14"/>
            </p:custDataLst>
          </p:nvPr>
        </p:nvGraphicFramePr>
        <p:xfrm>
          <a:off x="5363528" y="3644583"/>
          <a:ext cx="298450" cy="298450"/>
        </p:xfrm>
        <a:graphic>
          <a:graphicData uri="http://schemas.openxmlformats.org/presentationml/2006/ole">
            <mc:AlternateContent xmlns:mc="http://schemas.openxmlformats.org/markup-compatibility/2006">
              <mc:Choice xmlns:v="urn:schemas-microsoft-com:vml" Requires="v">
                <p:oleObj spid="_x0000_s12" name="" r:id="rId15" imgW="139700" imgH="139700" progId="Equation.3">
                  <p:embed/>
                </p:oleObj>
              </mc:Choice>
              <mc:Fallback>
                <p:oleObj name="" r:id="rId15" imgW="139700" imgH="139700" progId="Equation.3">
                  <p:embed/>
                  <p:pic>
                    <p:nvPicPr>
                      <p:cNvPr id="0" name="图片 3291"/>
                      <p:cNvPicPr/>
                      <p:nvPr/>
                    </p:nvPicPr>
                    <p:blipFill>
                      <a:blip r:embed="rId6"/>
                      <a:stretch>
                        <a:fillRect/>
                      </a:stretch>
                    </p:blipFill>
                    <p:spPr>
                      <a:xfrm>
                        <a:off x="5363528" y="3644583"/>
                        <a:ext cx="298450" cy="298450"/>
                      </a:xfrm>
                      <a:prstGeom prst="rect">
                        <a:avLst/>
                      </a:prstGeom>
                      <a:solidFill>
                        <a:srgbClr val="66FFFF"/>
                      </a:solidFill>
                      <a:ln w="38100">
                        <a:noFill/>
                        <a:miter/>
                      </a:ln>
                    </p:spPr>
                  </p:pic>
                </p:oleObj>
              </mc:Fallback>
            </mc:AlternateContent>
          </a:graphicData>
        </a:graphic>
      </p:graphicFrame>
      <p:graphicFrame>
        <p:nvGraphicFramePr>
          <p:cNvPr id="13" name="对象 12"/>
          <p:cNvGraphicFramePr/>
          <p:nvPr>
            <p:custDataLst>
              <p:tags r:id="rId16"/>
            </p:custDataLst>
          </p:nvPr>
        </p:nvGraphicFramePr>
        <p:xfrm>
          <a:off x="6300153" y="2924493"/>
          <a:ext cx="215900" cy="128587"/>
        </p:xfrm>
        <a:graphic>
          <a:graphicData uri="http://schemas.openxmlformats.org/presentationml/2006/ole">
            <mc:AlternateContent xmlns:mc="http://schemas.openxmlformats.org/markup-compatibility/2006">
              <mc:Choice xmlns:v="urn:schemas-microsoft-com:vml" Requires="v">
                <p:oleObj spid="_x0000_s14" name="" r:id="rId17" imgW="126365" imgH="76200" progId="Equation.3">
                  <p:embed/>
                </p:oleObj>
              </mc:Choice>
              <mc:Fallback>
                <p:oleObj name="" r:id="rId17" imgW="126365" imgH="76200" progId="Equation.3">
                  <p:embed/>
                  <p:pic>
                    <p:nvPicPr>
                      <p:cNvPr id="0" name="图片 3290"/>
                      <p:cNvPicPr/>
                      <p:nvPr/>
                    </p:nvPicPr>
                    <p:blipFill>
                      <a:blip r:embed="rId9"/>
                      <a:stretch>
                        <a:fillRect/>
                      </a:stretch>
                    </p:blipFill>
                    <p:spPr>
                      <a:xfrm>
                        <a:off x="6300153" y="2924493"/>
                        <a:ext cx="215900" cy="128587"/>
                      </a:xfrm>
                      <a:prstGeom prst="rect">
                        <a:avLst/>
                      </a:prstGeom>
                      <a:solidFill>
                        <a:srgbClr val="FFC000"/>
                      </a:solidFill>
                      <a:ln w="38100">
                        <a:noFill/>
                        <a:miter/>
                      </a:ln>
                    </p:spPr>
                  </p:pic>
                </p:oleObj>
              </mc:Fallback>
            </mc:AlternateContent>
          </a:graphicData>
        </a:graphic>
      </p:graphicFrame>
      <p:graphicFrame>
        <p:nvGraphicFramePr>
          <p:cNvPr id="15" name="对象 14"/>
          <p:cNvGraphicFramePr/>
          <p:nvPr>
            <p:custDataLst>
              <p:tags r:id="rId18"/>
            </p:custDataLst>
          </p:nvPr>
        </p:nvGraphicFramePr>
        <p:xfrm>
          <a:off x="2559368" y="3210243"/>
          <a:ext cx="215900" cy="128587"/>
        </p:xfrm>
        <a:graphic>
          <a:graphicData uri="http://schemas.openxmlformats.org/presentationml/2006/ole">
            <mc:AlternateContent xmlns:mc="http://schemas.openxmlformats.org/markup-compatibility/2006">
              <mc:Choice xmlns:v="urn:schemas-microsoft-com:vml" Requires="v">
                <p:oleObj spid="_x0000_s17" name="" r:id="rId19" imgW="126365" imgH="76200" progId="Equation.3">
                  <p:embed/>
                </p:oleObj>
              </mc:Choice>
              <mc:Fallback>
                <p:oleObj name="" r:id="rId19" imgW="126365" imgH="76200" progId="Equation.3">
                  <p:embed/>
                  <p:pic>
                    <p:nvPicPr>
                      <p:cNvPr id="0" name="图片 3290"/>
                      <p:cNvPicPr/>
                      <p:nvPr/>
                    </p:nvPicPr>
                    <p:blipFill>
                      <a:blip r:embed="rId9"/>
                      <a:stretch>
                        <a:fillRect/>
                      </a:stretch>
                    </p:blipFill>
                    <p:spPr>
                      <a:xfrm>
                        <a:off x="2559368" y="3210243"/>
                        <a:ext cx="215900" cy="128587"/>
                      </a:xfrm>
                      <a:prstGeom prst="rect">
                        <a:avLst/>
                      </a:prstGeom>
                      <a:solidFill>
                        <a:srgbClr val="FFC000"/>
                      </a:solidFill>
                      <a:ln w="38100">
                        <a:noFill/>
                        <a:miter/>
                      </a:ln>
                    </p:spPr>
                  </p:pic>
                </p:oleObj>
              </mc:Fallback>
            </mc:AlternateContent>
          </a:graphicData>
        </a:graphic>
      </p:graphicFrame>
      <p:graphicFrame>
        <p:nvGraphicFramePr>
          <p:cNvPr id="18" name="对象 17"/>
          <p:cNvGraphicFramePr/>
          <p:nvPr>
            <p:custDataLst>
              <p:tags r:id="rId20"/>
            </p:custDataLst>
          </p:nvPr>
        </p:nvGraphicFramePr>
        <p:xfrm>
          <a:off x="6300153" y="3860483"/>
          <a:ext cx="298450" cy="298450"/>
        </p:xfrm>
        <a:graphic>
          <a:graphicData uri="http://schemas.openxmlformats.org/presentationml/2006/ole">
            <mc:AlternateContent xmlns:mc="http://schemas.openxmlformats.org/markup-compatibility/2006">
              <mc:Choice xmlns:v="urn:schemas-microsoft-com:vml" Requires="v">
                <p:oleObj spid="_x0000_s19" name="" r:id="rId21" imgW="139700" imgH="139700" progId="Equation.3">
                  <p:embed/>
                </p:oleObj>
              </mc:Choice>
              <mc:Fallback>
                <p:oleObj name="" r:id="rId21" imgW="139700" imgH="139700" progId="Equation.3">
                  <p:embed/>
                  <p:pic>
                    <p:nvPicPr>
                      <p:cNvPr id="0" name="图片 3291"/>
                      <p:cNvPicPr/>
                      <p:nvPr/>
                    </p:nvPicPr>
                    <p:blipFill>
                      <a:blip r:embed="rId6"/>
                      <a:stretch>
                        <a:fillRect/>
                      </a:stretch>
                    </p:blipFill>
                    <p:spPr>
                      <a:xfrm>
                        <a:off x="6300153" y="3860483"/>
                        <a:ext cx="298450" cy="298450"/>
                      </a:xfrm>
                      <a:prstGeom prst="rect">
                        <a:avLst/>
                      </a:prstGeom>
                      <a:solidFill>
                        <a:srgbClr val="66FFFF"/>
                      </a:solidFill>
                      <a:ln w="38100">
                        <a:noFill/>
                        <a:miter/>
                      </a:ln>
                    </p:spPr>
                  </p:pic>
                </p:oleObj>
              </mc:Fallback>
            </mc:AlternateContent>
          </a:graphicData>
        </a:graphic>
      </p:graphicFrame>
      <p:graphicFrame>
        <p:nvGraphicFramePr>
          <p:cNvPr id="20" name="对象 19"/>
          <p:cNvGraphicFramePr/>
          <p:nvPr>
            <p:custDataLst>
              <p:tags r:id="rId22"/>
            </p:custDataLst>
          </p:nvPr>
        </p:nvGraphicFramePr>
        <p:xfrm>
          <a:off x="2977198" y="3932873"/>
          <a:ext cx="298450" cy="298450"/>
        </p:xfrm>
        <a:graphic>
          <a:graphicData uri="http://schemas.openxmlformats.org/presentationml/2006/ole">
            <mc:AlternateContent xmlns:mc="http://schemas.openxmlformats.org/markup-compatibility/2006">
              <mc:Choice xmlns:v="urn:schemas-microsoft-com:vml" Requires="v">
                <p:oleObj spid="_x0000_s21" name="" r:id="rId23" imgW="139700" imgH="139700" progId="Equation.3">
                  <p:embed/>
                </p:oleObj>
              </mc:Choice>
              <mc:Fallback>
                <p:oleObj name="" r:id="rId23" imgW="139700" imgH="139700" progId="Equation.3">
                  <p:embed/>
                  <p:pic>
                    <p:nvPicPr>
                      <p:cNvPr id="0" name="图片 3291"/>
                      <p:cNvPicPr/>
                      <p:nvPr/>
                    </p:nvPicPr>
                    <p:blipFill>
                      <a:blip r:embed="rId6"/>
                      <a:stretch>
                        <a:fillRect/>
                      </a:stretch>
                    </p:blipFill>
                    <p:spPr>
                      <a:xfrm>
                        <a:off x="2977198" y="3932873"/>
                        <a:ext cx="298450" cy="298450"/>
                      </a:xfrm>
                      <a:prstGeom prst="rect">
                        <a:avLst/>
                      </a:prstGeom>
                      <a:solidFill>
                        <a:srgbClr val="66FFFF"/>
                      </a:solidFill>
                      <a:ln w="38100">
                        <a:noFill/>
                        <a:miter/>
                      </a:ln>
                    </p:spPr>
                  </p:pic>
                </p:oleObj>
              </mc:Fallback>
            </mc:AlternateContent>
          </a:graphicData>
        </a:graphic>
      </p:graphicFrame>
      <p:grpSp>
        <p:nvGrpSpPr>
          <p:cNvPr id="24" name="组合 23"/>
          <p:cNvGrpSpPr/>
          <p:nvPr/>
        </p:nvGrpSpPr>
        <p:grpSpPr>
          <a:xfrm>
            <a:off x="2801620" y="2809240"/>
            <a:ext cx="3329940" cy="722630"/>
            <a:chOff x="4412" y="4424"/>
            <a:chExt cx="5244" cy="1138"/>
          </a:xfrm>
        </p:grpSpPr>
        <p:grpSp>
          <p:nvGrpSpPr>
            <p:cNvPr id="25610" name="组合 25609"/>
            <p:cNvGrpSpPr/>
            <p:nvPr/>
          </p:nvGrpSpPr>
          <p:grpSpPr>
            <a:xfrm>
              <a:off x="4412" y="4424"/>
              <a:ext cx="5245" cy="1138"/>
              <a:chOff x="1155" y="2301"/>
              <a:chExt cx="2098" cy="455"/>
            </a:xfrm>
          </p:grpSpPr>
          <p:sp>
            <p:nvSpPr>
              <p:cNvPr id="25612" name="直接连接符 25611"/>
              <p:cNvSpPr/>
              <p:nvPr>
                <p:custDataLst>
                  <p:tags r:id="rId24"/>
                </p:custDataLst>
              </p:nvPr>
            </p:nvSpPr>
            <p:spPr>
              <a:xfrm flipV="1">
                <a:off x="2958" y="2301"/>
                <a:ext cx="295" cy="1"/>
              </a:xfrm>
              <a:prstGeom prst="line">
                <a:avLst/>
              </a:prstGeom>
              <a:ln w="28575" cap="flat" cmpd="sng">
                <a:solidFill>
                  <a:srgbClr val="FF0000"/>
                </a:solidFill>
                <a:prstDash val="solid"/>
                <a:headEnd type="none" w="med" len="med"/>
                <a:tailEnd type="none" w="med" len="med"/>
              </a:ln>
            </p:spPr>
          </p:sp>
          <p:sp>
            <p:nvSpPr>
              <p:cNvPr id="25613" name="直接连接符 25612"/>
              <p:cNvSpPr/>
              <p:nvPr>
                <p:custDataLst>
                  <p:tags r:id="rId25"/>
                </p:custDataLst>
              </p:nvPr>
            </p:nvSpPr>
            <p:spPr>
              <a:xfrm flipH="1">
                <a:off x="1892" y="2301"/>
                <a:ext cx="794" cy="0"/>
              </a:xfrm>
              <a:prstGeom prst="line">
                <a:avLst/>
              </a:prstGeom>
              <a:ln w="28575" cap="flat" cmpd="sng">
                <a:solidFill>
                  <a:srgbClr val="FF0000"/>
                </a:solidFill>
                <a:prstDash val="solid"/>
                <a:headEnd type="none" w="med" len="med"/>
                <a:tailEnd type="none" w="med" len="med"/>
              </a:ln>
            </p:spPr>
          </p:sp>
          <p:sp>
            <p:nvSpPr>
              <p:cNvPr id="25614" name="直接连接符 25613"/>
              <p:cNvSpPr/>
              <p:nvPr>
                <p:custDataLst>
                  <p:tags r:id="rId26"/>
                </p:custDataLst>
              </p:nvPr>
            </p:nvSpPr>
            <p:spPr>
              <a:xfrm flipV="1">
                <a:off x="1155" y="2302"/>
                <a:ext cx="0" cy="454"/>
              </a:xfrm>
              <a:prstGeom prst="line">
                <a:avLst/>
              </a:prstGeom>
              <a:ln w="28575" cap="flat" cmpd="sng">
                <a:solidFill>
                  <a:srgbClr val="FF0000"/>
                </a:solidFill>
                <a:prstDash val="solid"/>
                <a:headEnd type="none" w="med" len="med"/>
                <a:tailEnd type="none" w="med" len="med"/>
              </a:ln>
            </p:spPr>
          </p:sp>
        </p:grpSp>
        <p:sp>
          <p:nvSpPr>
            <p:cNvPr id="23" name="直接连接符 22"/>
            <p:cNvSpPr/>
            <p:nvPr>
              <p:custDataLst>
                <p:tags r:id="rId27"/>
              </p:custDataLst>
            </p:nvPr>
          </p:nvSpPr>
          <p:spPr>
            <a:xfrm flipH="1">
              <a:off x="4412" y="4427"/>
              <a:ext cx="1191" cy="0"/>
            </a:xfrm>
            <a:prstGeom prst="line">
              <a:avLst/>
            </a:prstGeom>
            <a:ln w="28575" cap="flat" cmpd="sng">
              <a:solidFill>
                <a:srgbClr val="FF0000"/>
              </a:solidFill>
              <a:prstDash val="solid"/>
              <a:headEnd type="none" w="med" len="med"/>
              <a:tailEnd type="none" w="med" len="med"/>
            </a:ln>
          </p:spPr>
        </p:sp>
      </p:grpSp>
      <p:sp>
        <p:nvSpPr>
          <p:cNvPr id="26" name="椭圆 25"/>
          <p:cNvSpPr/>
          <p:nvPr>
            <p:custDataLst>
              <p:tags r:id="rId28"/>
            </p:custDataLst>
          </p:nvPr>
        </p:nvSpPr>
        <p:spPr>
          <a:xfrm>
            <a:off x="3843020" y="2925445"/>
            <a:ext cx="599440" cy="389890"/>
          </a:xfrm>
          <a:prstGeom prst="ellipse">
            <a:avLst/>
          </a:prstGeom>
          <a:noFill/>
          <a:ln w="28575">
            <a:solidFill>
              <a:srgbClr val="F608EE"/>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5605" name="组合 25604"/>
          <p:cNvGrpSpPr/>
          <p:nvPr/>
        </p:nvGrpSpPr>
        <p:grpSpPr>
          <a:xfrm rot="0">
            <a:off x="3420110" y="4018915"/>
            <a:ext cx="2712085" cy="0"/>
            <a:chOff x="1132" y="1575"/>
            <a:chExt cx="1708" cy="0"/>
          </a:xfrm>
        </p:grpSpPr>
        <p:sp>
          <p:nvSpPr>
            <p:cNvPr id="25607" name="直接连接符 25606"/>
            <p:cNvSpPr/>
            <p:nvPr>
              <p:custDataLst>
                <p:tags r:id="rId29"/>
              </p:custDataLst>
            </p:nvPr>
          </p:nvSpPr>
          <p:spPr>
            <a:xfrm>
              <a:off x="1660" y="1575"/>
              <a:ext cx="1180" cy="0"/>
            </a:xfrm>
            <a:prstGeom prst="line">
              <a:avLst/>
            </a:prstGeom>
            <a:ln w="28575" cap="flat" cmpd="sng">
              <a:solidFill>
                <a:srgbClr val="0000FF"/>
              </a:solidFill>
              <a:prstDash val="solid"/>
              <a:headEnd type="none" w="med" len="med"/>
              <a:tailEnd type="none" w="med" len="med"/>
            </a:ln>
          </p:spPr>
        </p:sp>
        <p:sp>
          <p:nvSpPr>
            <p:cNvPr id="25608" name="直接连接符 25607"/>
            <p:cNvSpPr/>
            <p:nvPr>
              <p:custDataLst>
                <p:tags r:id="rId30"/>
              </p:custDataLst>
            </p:nvPr>
          </p:nvSpPr>
          <p:spPr>
            <a:xfrm>
              <a:off x="1132" y="1575"/>
              <a:ext cx="249" cy="0"/>
            </a:xfrm>
            <a:prstGeom prst="line">
              <a:avLst/>
            </a:prstGeom>
            <a:ln w="28575" cap="flat" cmpd="sng">
              <a:solidFill>
                <a:srgbClr val="0000FF"/>
              </a:solidFill>
              <a:prstDash val="solid"/>
              <a:headEnd type="none" w="med" len="med"/>
              <a:tailEnd type="none" w="med" len="med"/>
            </a:ln>
          </p:spPr>
        </p:sp>
      </p:grpSp>
      <p:cxnSp>
        <p:nvCxnSpPr>
          <p:cNvPr id="42" name="直接连接符 41"/>
          <p:cNvCxnSpPr/>
          <p:nvPr>
            <p:custDataLst>
              <p:tags r:id="rId31"/>
            </p:custDataLst>
          </p:nvPr>
        </p:nvCxnSpPr>
        <p:spPr>
          <a:xfrm>
            <a:off x="6972935" y="2868930"/>
            <a:ext cx="0" cy="207200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2000" fill="hold">
                                          <p:stCondLst>
                                            <p:cond delay="0"/>
                                          </p:stCondLst>
                                        </p:cTn>
                                        <p:tgtEl>
                                          <p:spTgt spid="24"/>
                                        </p:tgtEl>
                                        <p:attrNameLst>
                                          <p:attrName>style.visibility</p:attrName>
                                        </p:attrNameLst>
                                      </p:cBhvr>
                                      <p:to>
                                        <p:strVal val="visible"/>
                                      </p:to>
                                    </p:set>
                                    <p:animEffect transition="in" filter="wipe(right)">
                                      <p:cBhvr>
                                        <p:cTn id="7" dur="2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2000" fill="hold">
                                          <p:stCondLst>
                                            <p:cond delay="0"/>
                                          </p:stCondLst>
                                        </p:cTn>
                                        <p:tgtEl>
                                          <p:spTgt spid="25605"/>
                                        </p:tgtEl>
                                        <p:attrNameLst>
                                          <p:attrName>style.visibility</p:attrName>
                                        </p:attrNameLst>
                                      </p:cBhvr>
                                      <p:to>
                                        <p:strVal val="visible"/>
                                      </p:to>
                                    </p:set>
                                    <p:animEffect transition="in" filter="wipe(right)">
                                      <p:cBhvr>
                                        <p:cTn id="12" dur="2000"/>
                                        <p:tgtEl>
                                          <p:spTgt spid="2560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822"/>
                                        </p:tgtEl>
                                        <p:attrNameLst>
                                          <p:attrName>style.visibility</p:attrName>
                                        </p:attrNameLst>
                                      </p:cBhvr>
                                      <p:to>
                                        <p:strVal val="visible"/>
                                      </p:to>
                                    </p:set>
                                    <p:animEffect transition="in" filter="blinds(horizontal)">
                                      <p:cBhvr>
                                        <p:cTn id="17" dur="500"/>
                                        <p:tgtEl>
                                          <p:spTgt spid="348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4823"/>
                                        </p:tgtEl>
                                        <p:attrNameLst>
                                          <p:attrName>style.visibility</p:attrName>
                                        </p:attrNameLst>
                                      </p:cBhvr>
                                      <p:to>
                                        <p:strVal val="visible"/>
                                      </p:to>
                                    </p:set>
                                    <p:animEffect transition="in" filter="blinds(horizontal)">
                                      <p:cBhvr>
                                        <p:cTn id="22" dur="500"/>
                                        <p:tgtEl>
                                          <p:spTgt spid="348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linds(horizontal)">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blinds(horizontal)">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blinds(horizontal)">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blinds(horizontal)">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blinds(horizontal)">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wipe(up)">
                                      <p:cBhvr>
                                        <p:cTn id="72" dur="500"/>
                                        <p:tgtEl>
                                          <p:spTgt spid="4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blinds(horizontal)">
                                      <p:cBhvr>
                                        <p:cTn id="7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26"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43009"/>
          <p:cNvSpPr>
            <a:spLocks noGrp="1"/>
          </p:cNvSpPr>
          <p:nvPr>
            <p:ph type="ctrTitle"/>
          </p:nvPr>
        </p:nvSpPr>
        <p:spPr>
          <a:xfrm>
            <a:off x="828040" y="1700530"/>
            <a:ext cx="7388860" cy="1143000"/>
          </a:xfrm>
        </p:spPr>
        <p:txBody>
          <a:bodyPr anchor="ctr" anchorCtr="0"/>
          <a:p>
            <a:pPr algn="ctr" defTabSz="914400">
              <a:buClrTx/>
              <a:buSzTx/>
              <a:buFontTx/>
              <a:buNone/>
            </a:pPr>
            <a:r>
              <a:rPr lang="zh-CN" altLang="en-US" sz="4000" b="1" kern="1200" baseline="0" dirty="0" smtClean="0">
                <a:solidFill>
                  <a:srgbClr val="333399"/>
                </a:solidFill>
                <a:latin typeface="Times New Roman" panose="02020603050405020304" pitchFamily="18" charset="0"/>
              </a:rPr>
              <a:t>§4.2 </a:t>
            </a:r>
            <a:r>
              <a:rPr lang="zh-CN" altLang="en-US" sz="4000" b="1" dirty="0" smtClean="0">
                <a:solidFill>
                  <a:srgbClr val="333399"/>
                </a:solidFill>
                <a:latin typeface="Times New Roman" panose="02020603050405020304" pitchFamily="18" charset="0"/>
                <a:sym typeface="+mn-ea"/>
              </a:rPr>
              <a:t>反馈的基本方程</a:t>
            </a:r>
            <a:endParaRPr lang="zh-CN" altLang="en-US" sz="4000" b="1" kern="1200" baseline="0" dirty="0" smtClean="0">
              <a:solidFill>
                <a:srgbClr val="333399"/>
              </a:solidFill>
              <a:latin typeface="Times New Roman" panose="02020603050405020304" pitchFamily="18" charset="0"/>
            </a:endParaRPr>
          </a:p>
        </p:txBody>
      </p:sp>
      <p:sp>
        <p:nvSpPr>
          <p:cNvPr id="43017" name="文本框 43016">
            <a:hlinkClick r:id="rId1" action="ppaction://hlinksldjump"/>
          </p:cNvPr>
          <p:cNvSpPr txBox="1"/>
          <p:nvPr/>
        </p:nvSpPr>
        <p:spPr>
          <a:xfrm>
            <a:off x="972820" y="3140710"/>
            <a:ext cx="5854065"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一、负反馈放大电路的方块图</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43018" name="文本框 43017">
            <a:hlinkClick r:id="rId2" action="ppaction://hlinksldjump"/>
          </p:cNvPr>
          <p:cNvSpPr txBox="1"/>
          <p:nvPr/>
        </p:nvSpPr>
        <p:spPr>
          <a:xfrm>
            <a:off x="972820" y="3914140"/>
            <a:ext cx="7917180"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二、四种组态电路的方块图</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43019" name="文本框 43018">
            <a:hlinkClick r:id="rId2" action="ppaction://hlinksldjump"/>
          </p:cNvPr>
          <p:cNvSpPr txBox="1"/>
          <p:nvPr/>
        </p:nvSpPr>
        <p:spPr>
          <a:xfrm>
            <a:off x="972820" y="4687570"/>
            <a:ext cx="6771640"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三、</a:t>
            </a:r>
            <a:r>
              <a:rPr kumimoji="1" lang="zh-CN" altLang="en-US" sz="3200" dirty="0" smtClean="0">
                <a:solidFill>
                  <a:srgbClr val="FF0000"/>
                </a:solidFill>
                <a:latin typeface="黑体" panose="02010609060101010101" pitchFamily="2" charset="-122"/>
                <a:ea typeface="黑体" panose="02010609060101010101" pitchFamily="2" charset="-122"/>
                <a:sym typeface="+mn-ea"/>
              </a:rPr>
              <a:t>负反馈放大电路的一般表达式</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2" name="文本框 1">
            <a:hlinkClick r:id="rId2" action="ppaction://hlinksldjump"/>
          </p:cNvPr>
          <p:cNvSpPr txBox="1"/>
          <p:nvPr>
            <p:custDataLst>
              <p:tags r:id="rId3"/>
            </p:custDataLst>
          </p:nvPr>
        </p:nvSpPr>
        <p:spPr>
          <a:xfrm>
            <a:off x="972820" y="5461000"/>
            <a:ext cx="4544695"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四、深度负反馈的实质</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3771265" y="1310005"/>
            <a:ext cx="3276600" cy="1793240"/>
            <a:chOff x="5261" y="2063"/>
            <a:chExt cx="5160" cy="2824"/>
          </a:xfrm>
        </p:grpSpPr>
        <p:graphicFrame>
          <p:nvGraphicFramePr>
            <p:cNvPr id="45061" name="对象 45060"/>
            <p:cNvGraphicFramePr/>
            <p:nvPr/>
          </p:nvGraphicFramePr>
          <p:xfrm>
            <a:off x="5261" y="2063"/>
            <a:ext cx="5160" cy="2825"/>
          </p:xfrm>
          <a:graphic>
            <a:graphicData uri="http://schemas.openxmlformats.org/presentationml/2006/ole">
              <mc:AlternateContent xmlns:mc="http://schemas.openxmlformats.org/markup-compatibility/2006">
                <mc:Choice xmlns:v="urn:schemas-microsoft-com:vml" Requires="v">
                  <p:oleObj spid="_x0000_s3083" name="" r:id="rId1" imgW="10315575" imgH="5648325" progId="MSPhotoEd.3">
                    <p:embed/>
                  </p:oleObj>
                </mc:Choice>
                <mc:Fallback>
                  <p:oleObj name="" r:id="rId1" imgW="10315575" imgH="5648325" progId="MSPhotoEd.3">
                    <p:embed/>
                    <p:pic>
                      <p:nvPicPr>
                        <p:cNvPr id="0" name="图片 3082"/>
                        <p:cNvPicPr/>
                        <p:nvPr/>
                      </p:nvPicPr>
                      <p:blipFill>
                        <a:blip r:embed="rId2"/>
                        <a:stretch>
                          <a:fillRect/>
                        </a:stretch>
                      </p:blipFill>
                      <p:spPr>
                        <a:xfrm>
                          <a:off x="5261" y="2063"/>
                          <a:ext cx="5160" cy="2825"/>
                        </a:xfrm>
                        <a:prstGeom prst="rect">
                          <a:avLst/>
                        </a:prstGeom>
                        <a:noFill/>
                        <a:ln w="38100">
                          <a:noFill/>
                          <a:miter/>
                        </a:ln>
                      </p:spPr>
                    </p:pic>
                  </p:oleObj>
                </mc:Fallback>
              </mc:AlternateContent>
            </a:graphicData>
          </a:graphic>
        </p:graphicFrame>
        <p:sp>
          <p:nvSpPr>
            <p:cNvPr id="27660" name="文本框 27659"/>
            <p:cNvSpPr txBox="1"/>
            <p:nvPr>
              <p:custDataLst>
                <p:tags r:id="rId3"/>
              </p:custDataLst>
            </p:nvPr>
          </p:nvSpPr>
          <p:spPr>
            <a:xfrm>
              <a:off x="5698" y="2065"/>
              <a:ext cx="600" cy="720"/>
            </a:xfrm>
            <a:prstGeom prst="rect">
              <a:avLst/>
            </a:prstGeom>
            <a:noFill/>
            <a:ln w="9525">
              <a:noFill/>
            </a:ln>
          </p:spPr>
          <p:txBody>
            <a:bodyPr>
              <a:spAutoFit/>
            </a:bodyPr>
            <a:p>
              <a:pPr>
                <a:spcBef>
                  <a:spcPct val="50000"/>
                </a:spcBef>
              </a:pPr>
              <a:r>
                <a:rPr lang="en-US" altLang="zh-CN" sz="2400" b="1">
                  <a:solidFill>
                    <a:srgbClr val="FF0000"/>
                  </a:solidFill>
                  <a:latin typeface="Times New Roman" panose="02020603050405020304" pitchFamily="18" charset="0"/>
                </a:rPr>
                <a:t>+</a:t>
              </a:r>
              <a:endParaRPr lang="en-US" altLang="zh-CN" sz="2400" b="1">
                <a:solidFill>
                  <a:srgbClr val="FF0000"/>
                </a:solidFill>
                <a:latin typeface="Times New Roman" panose="02020603050405020304" pitchFamily="18" charset="0"/>
              </a:endParaRPr>
            </a:p>
          </p:txBody>
        </p:sp>
        <p:sp>
          <p:nvSpPr>
            <p:cNvPr id="27661" name="文本框 27660"/>
            <p:cNvSpPr txBox="1"/>
            <p:nvPr>
              <p:custDataLst>
                <p:tags r:id="rId4"/>
              </p:custDataLst>
            </p:nvPr>
          </p:nvSpPr>
          <p:spPr>
            <a:xfrm>
              <a:off x="5971" y="2501"/>
              <a:ext cx="600" cy="720"/>
            </a:xfrm>
            <a:prstGeom prst="rect">
              <a:avLst/>
            </a:prstGeom>
            <a:noFill/>
            <a:ln w="9525">
              <a:noFill/>
            </a:ln>
          </p:spPr>
          <p:txBody>
            <a:bodyPr>
              <a:spAutoFit/>
            </a:bodyPr>
            <a:p>
              <a:pPr>
                <a:spcBef>
                  <a:spcPct val="50000"/>
                </a:spcBef>
              </a:pPr>
              <a:r>
                <a:rPr lang="en-US" altLang="zh-CN" sz="2400" b="1">
                  <a:solidFill>
                    <a:srgbClr val="FF0000"/>
                  </a:solidFill>
                  <a:latin typeface="Times New Roman" panose="02020603050405020304" pitchFamily="18" charset="0"/>
                </a:rPr>
                <a:t>_</a:t>
              </a:r>
              <a:endParaRPr lang="en-US" altLang="zh-CN" sz="2400" b="1">
                <a:solidFill>
                  <a:srgbClr val="FF0000"/>
                </a:solidFill>
                <a:latin typeface="Times New Roman" panose="02020603050405020304" pitchFamily="18" charset="0"/>
              </a:endParaRPr>
            </a:p>
          </p:txBody>
        </p:sp>
      </p:grpSp>
      <p:sp>
        <p:nvSpPr>
          <p:cNvPr id="45058" name="标题 45057"/>
          <p:cNvSpPr>
            <a:spLocks noGrp="1"/>
          </p:cNvSpPr>
          <p:nvPr>
            <p:ph type="title"/>
          </p:nvPr>
        </p:nvSpPr>
        <p:spPr>
          <a:xfrm>
            <a:off x="250825" y="405130"/>
            <a:ext cx="7499350" cy="863600"/>
          </a:xfrm>
        </p:spPr>
        <p:txBody>
          <a:bodyPr wrap="square" anchor="ctr" anchorCtr="0"/>
          <a:p>
            <a:pPr algn="l" eaLnBrk="0" hangingPunct="0">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cs typeface="+mn-cs"/>
              </a:rPr>
              <a:t>一、负反馈放大电路的方块图</a:t>
            </a:r>
            <a:endParaRPr kumimoji="1" lang="zh-CN" altLang="en-US" sz="3200" dirty="0" smtClean="0">
              <a:solidFill>
                <a:srgbClr val="FF0000"/>
              </a:solidFill>
              <a:latin typeface="黑体" panose="02010609060101010101" pitchFamily="2" charset="-122"/>
              <a:ea typeface="黑体" panose="02010609060101010101" pitchFamily="2" charset="-122"/>
              <a:cs typeface="+mn-cs"/>
            </a:endParaRPr>
          </a:p>
        </p:txBody>
      </p:sp>
      <p:sp>
        <p:nvSpPr>
          <p:cNvPr id="45059" name="线形标注 2 45058"/>
          <p:cNvSpPr/>
          <p:nvPr/>
        </p:nvSpPr>
        <p:spPr>
          <a:xfrm>
            <a:off x="7285355" y="1444943"/>
            <a:ext cx="1828800" cy="1014729"/>
          </a:xfrm>
          <a:prstGeom prst="borderCallout2">
            <a:avLst>
              <a:gd name="adj1" fmla="val 11144"/>
              <a:gd name="adj2" fmla="val -4167"/>
              <a:gd name="adj3" fmla="val 1157"/>
              <a:gd name="adj4" fmla="val -6250"/>
              <a:gd name="adj5" fmla="val -7415"/>
              <a:gd name="adj6" fmla="val -6527"/>
            </a:avLst>
          </a:prstGeom>
          <a:noFill/>
          <a:ln w="19050" cap="flat" cmpd="sng">
            <a:solidFill>
              <a:srgbClr val="FF3300"/>
            </a:solidFill>
            <a:prstDash val="solid"/>
            <a:miter/>
            <a:headEnd type="none" w="med" len="med"/>
            <a:tailEnd type="none" w="med" len="med"/>
          </a:ln>
          <a:extLst>
            <a:ext uri="{909E8E84-426E-40DD-AFC4-6F175D3DCCD1}">
              <a14:hiddenFill xmlns:a14="http://schemas.microsoft.com/office/drawing/2010/main">
                <a:solidFill>
                  <a:srgbClr val="FFFFCC"/>
                </a:solidFill>
              </a14:hiddenFill>
            </a:ext>
          </a:extLst>
        </p:spPr>
        <p:txBody>
          <a:bodyPr wrap="square">
            <a:spAutoFit/>
          </a:bodyPr>
          <a:p>
            <a:r>
              <a:rPr lang="zh-CN" altLang="en-US" sz="2000" b="1" dirty="0">
                <a:solidFill>
                  <a:srgbClr val="000000"/>
                </a:solidFill>
                <a:latin typeface="Times New Roman" panose="02020603050405020304" pitchFamily="18" charset="0"/>
              </a:rPr>
              <a:t>断开反馈，且考虑反馈网络的负载效应</a:t>
            </a:r>
            <a:endParaRPr lang="zh-CN" altLang="en-US" sz="2000" b="1" dirty="0">
              <a:solidFill>
                <a:srgbClr val="000000"/>
              </a:solidFill>
              <a:latin typeface="Times New Roman" panose="02020603050405020304" pitchFamily="18" charset="0"/>
            </a:endParaRPr>
          </a:p>
        </p:txBody>
      </p:sp>
      <p:sp>
        <p:nvSpPr>
          <p:cNvPr id="45060" name="线形标注 2 45059"/>
          <p:cNvSpPr/>
          <p:nvPr/>
        </p:nvSpPr>
        <p:spPr>
          <a:xfrm>
            <a:off x="7393305" y="3285490"/>
            <a:ext cx="1720850" cy="1322069"/>
          </a:xfrm>
          <a:prstGeom prst="borderCallout2">
            <a:avLst>
              <a:gd name="adj1" fmla="val 15861"/>
              <a:gd name="adj2" fmla="val -2500"/>
              <a:gd name="adj3" fmla="val 15861"/>
              <a:gd name="adj4" fmla="val -7606"/>
              <a:gd name="adj5" fmla="val -8501"/>
              <a:gd name="adj6" fmla="val -14981"/>
            </a:avLst>
          </a:prstGeom>
          <a:noFill/>
          <a:ln w="19050" cap="flat" cmpd="sng">
            <a:solidFill>
              <a:srgbClr val="F608EE"/>
            </a:solidFill>
            <a:prstDash val="solid"/>
            <a:miter/>
            <a:headEnd type="none" w="med" len="med"/>
            <a:tailEnd type="none" w="med" len="med"/>
          </a:ln>
          <a:extLst>
            <a:ext uri="{909E8E84-426E-40DD-AFC4-6F175D3DCCD1}">
              <a14:hiddenFill xmlns:a14="http://schemas.microsoft.com/office/drawing/2010/main">
                <a:solidFill>
                  <a:srgbClr val="FFFFCC"/>
                </a:solidFill>
              </a14:hiddenFill>
            </a:ext>
          </a:extLst>
        </p:spPr>
        <p:txBody>
          <a:bodyPr wrap="square">
            <a:spAutoFit/>
          </a:bodyPr>
          <a:p>
            <a:r>
              <a:rPr lang="zh-CN" altLang="en-US" sz="2000" b="1" dirty="0">
                <a:solidFill>
                  <a:srgbClr val="000000"/>
                </a:solidFill>
                <a:latin typeface="Times New Roman" panose="02020603050405020304" pitchFamily="18" charset="0"/>
              </a:rPr>
              <a:t>决定反馈量和输出量关系的所有元件所组成的网络</a:t>
            </a:r>
            <a:endParaRPr lang="zh-CN" altLang="en-US" sz="2000" b="1" dirty="0">
              <a:solidFill>
                <a:srgbClr val="000000"/>
              </a:solidFill>
              <a:latin typeface="Times New Roman" panose="02020603050405020304" pitchFamily="18" charset="0"/>
            </a:endParaRPr>
          </a:p>
        </p:txBody>
      </p:sp>
      <p:sp>
        <p:nvSpPr>
          <p:cNvPr id="45062" name="线形标注 2 45061"/>
          <p:cNvSpPr/>
          <p:nvPr/>
        </p:nvSpPr>
        <p:spPr>
          <a:xfrm>
            <a:off x="7056755" y="655003"/>
            <a:ext cx="2057400" cy="706754"/>
          </a:xfrm>
          <a:prstGeom prst="borderCallout2">
            <a:avLst>
              <a:gd name="adj1" fmla="val 15861"/>
              <a:gd name="adj2" fmla="val -3704"/>
              <a:gd name="adj3" fmla="val 58715"/>
              <a:gd name="adj4" fmla="val -26481"/>
              <a:gd name="adj5" fmla="val 109119"/>
              <a:gd name="adj6" fmla="val -56820"/>
            </a:avLst>
          </a:prstGeom>
          <a:solidFill>
            <a:srgbClr val="FFFFCC"/>
          </a:solidFill>
          <a:ln w="19050" cap="flat" cmpd="sng">
            <a:solidFill>
              <a:srgbClr val="FF3300"/>
            </a:solidFill>
            <a:prstDash val="solid"/>
            <a:miter/>
            <a:headEnd type="none" w="med" len="med"/>
            <a:tailEnd type="none" w="med" len="med"/>
          </a:ln>
        </p:spPr>
        <p:txBody>
          <a:bodyPr wrap="square">
            <a:spAutoFit/>
          </a:bodyPr>
          <a:p>
            <a:pPr algn="ctr"/>
            <a:r>
              <a:rPr lang="zh-CN" altLang="en-US" sz="2000" b="1" dirty="0">
                <a:solidFill>
                  <a:srgbClr val="000000"/>
                </a:solidFill>
                <a:latin typeface="Times New Roman" panose="02020603050405020304" pitchFamily="18" charset="0"/>
              </a:rPr>
              <a:t>负反馈放大电路</a:t>
            </a:r>
            <a:endParaRPr lang="zh-CN" altLang="en-US" sz="2000" b="1" dirty="0">
              <a:solidFill>
                <a:srgbClr val="000000"/>
              </a:solidFill>
              <a:latin typeface="Times New Roman" panose="02020603050405020304" pitchFamily="18" charset="0"/>
            </a:endParaRPr>
          </a:p>
          <a:p>
            <a:pPr algn="ctr"/>
            <a:r>
              <a:rPr lang="zh-CN" altLang="en-US" sz="2000" b="1" dirty="0">
                <a:solidFill>
                  <a:srgbClr val="000000"/>
                </a:solidFill>
                <a:latin typeface="Times New Roman" panose="02020603050405020304" pitchFamily="18" charset="0"/>
              </a:rPr>
              <a:t>的基本放大电路</a:t>
            </a:r>
            <a:endParaRPr lang="zh-CN" altLang="en-US" sz="2400" b="1">
              <a:solidFill>
                <a:srgbClr val="000000"/>
              </a:solidFill>
              <a:latin typeface="Times New Roman" panose="02020603050405020304" pitchFamily="18" charset="0"/>
            </a:endParaRPr>
          </a:p>
        </p:txBody>
      </p:sp>
      <p:sp>
        <p:nvSpPr>
          <p:cNvPr id="45063" name="线形标注 2 45062"/>
          <p:cNvSpPr/>
          <p:nvPr/>
        </p:nvSpPr>
        <p:spPr>
          <a:xfrm>
            <a:off x="7047865" y="2780348"/>
            <a:ext cx="1371600" cy="398779"/>
          </a:xfrm>
          <a:prstGeom prst="borderCallout2">
            <a:avLst>
              <a:gd name="adj1" fmla="val 66958"/>
              <a:gd name="adj2" fmla="val -787"/>
              <a:gd name="adj3" fmla="val 58519"/>
              <a:gd name="adj4" fmla="val -25000"/>
              <a:gd name="adj5" fmla="val 33837"/>
              <a:gd name="adj6" fmla="val -78611"/>
            </a:avLst>
          </a:prstGeom>
          <a:solidFill>
            <a:srgbClr val="FFFFCC"/>
          </a:solidFill>
          <a:ln w="19050" cap="flat" cmpd="sng">
            <a:solidFill>
              <a:srgbClr val="F608EE"/>
            </a:solidFill>
            <a:prstDash val="solid"/>
            <a:miter/>
            <a:headEnd type="none" w="med" len="med"/>
            <a:tailEnd type="none" w="med" len="med"/>
          </a:ln>
        </p:spPr>
        <p:txBody>
          <a:bodyPr wrap="square">
            <a:spAutoFit/>
          </a:bodyPr>
          <a:p>
            <a:pPr algn="ctr"/>
            <a:r>
              <a:rPr lang="zh-CN" altLang="en-US" sz="2000" b="1" dirty="0">
                <a:solidFill>
                  <a:srgbClr val="000000"/>
                </a:solidFill>
                <a:latin typeface="Times New Roman" panose="02020603050405020304" pitchFamily="18" charset="0"/>
              </a:rPr>
              <a:t>反馈网络</a:t>
            </a:r>
            <a:endParaRPr lang="zh-CN" altLang="en-US" sz="2400" b="1">
              <a:solidFill>
                <a:srgbClr val="000000"/>
              </a:solidFill>
              <a:latin typeface="Times New Roman" panose="02020603050405020304" pitchFamily="18" charset="0"/>
            </a:endParaRPr>
          </a:p>
        </p:txBody>
      </p:sp>
      <p:sp>
        <p:nvSpPr>
          <p:cNvPr id="45064" name="文本框 45063"/>
          <p:cNvSpPr txBox="1"/>
          <p:nvPr/>
        </p:nvSpPr>
        <p:spPr>
          <a:xfrm>
            <a:off x="286385" y="2492375"/>
            <a:ext cx="3312160" cy="829945"/>
          </a:xfrm>
          <a:prstGeom prst="rect">
            <a:avLst/>
          </a:prstGeom>
          <a:noFill/>
          <a:ln w="9525" cap="flat" cmpd="sng">
            <a:noFill/>
            <a:prstDash val="solid"/>
            <a:miter/>
            <a:headEnd type="none" w="med" len="med"/>
            <a:tailEnd type="none" w="med" len="med"/>
          </a:ln>
          <a:extLst>
            <a:ext uri="{909E8E84-426E-40DD-AFC4-6F175D3DCCD1}">
              <a14:hiddenFill xmlns:a14="http://schemas.microsoft.com/office/drawing/2010/main">
                <a:solidFill>
                  <a:srgbClr val="66FFFF"/>
                </a:solidFill>
              </a14:hiddenFill>
            </a:ext>
          </a:extLst>
        </p:spPr>
        <p:txBody>
          <a:bodyPr wrap="square">
            <a:spAutoFit/>
          </a:bodyPr>
          <a:p>
            <a:pPr algn="l">
              <a:spcBef>
                <a:spcPct val="50000"/>
              </a:spcBef>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方块图中信号是</a:t>
            </a:r>
            <a:r>
              <a:rPr lang="zh-CN" altLang="en-US" sz="2400" b="1" dirty="0">
                <a:solidFill>
                  <a:srgbClr val="FF0000"/>
                </a:solidFill>
                <a:latin typeface="Times New Roman" panose="02020603050405020304" pitchFamily="18" charset="0"/>
              </a:rPr>
              <a:t>单向</a:t>
            </a:r>
            <a:r>
              <a:rPr lang="zh-CN" altLang="en-US" sz="2400" b="1" dirty="0">
                <a:latin typeface="Times New Roman" panose="02020603050405020304" pitchFamily="18" charset="0"/>
              </a:rPr>
              <a:t>流通的。</a:t>
            </a:r>
            <a:endParaRPr lang="zh-CN" altLang="en-US" sz="2400" b="1" dirty="0">
              <a:latin typeface="Times New Roman" panose="02020603050405020304" pitchFamily="18" charset="0"/>
            </a:endParaRPr>
          </a:p>
        </p:txBody>
      </p:sp>
      <p:grpSp>
        <p:nvGrpSpPr>
          <p:cNvPr id="45069" name="组合 45068"/>
          <p:cNvGrpSpPr/>
          <p:nvPr/>
        </p:nvGrpSpPr>
        <p:grpSpPr>
          <a:xfrm>
            <a:off x="616268" y="3215958"/>
            <a:ext cx="4760913" cy="914400"/>
            <a:chOff x="1292" y="2432"/>
            <a:chExt cx="2999" cy="576"/>
          </a:xfrm>
        </p:grpSpPr>
        <p:graphicFrame>
          <p:nvGraphicFramePr>
            <p:cNvPr id="45070" name="对象 45069"/>
            <p:cNvGraphicFramePr/>
            <p:nvPr/>
          </p:nvGraphicFramePr>
          <p:xfrm>
            <a:off x="3651" y="2432"/>
            <a:ext cx="640" cy="576"/>
          </p:xfrm>
          <a:graphic>
            <a:graphicData uri="http://schemas.openxmlformats.org/presentationml/2006/ole">
              <mc:AlternateContent xmlns:mc="http://schemas.openxmlformats.org/markup-compatibility/2006">
                <mc:Choice xmlns:v="urn:schemas-microsoft-com:vml" Requires="v">
                  <p:oleObj spid="_x0000_s3084" name="" r:id="rId5" imgW="508000" imgH="457200" progId="Equation.3">
                    <p:embed/>
                  </p:oleObj>
                </mc:Choice>
                <mc:Fallback>
                  <p:oleObj name="" r:id="rId5" imgW="508000" imgH="457200" progId="Equation.3">
                    <p:embed/>
                    <p:pic>
                      <p:nvPicPr>
                        <p:cNvPr id="0" name="图片 3083"/>
                        <p:cNvPicPr/>
                        <p:nvPr/>
                      </p:nvPicPr>
                      <p:blipFill>
                        <a:blip r:embed="rId6"/>
                        <a:stretch>
                          <a:fillRect/>
                        </a:stretch>
                      </p:blipFill>
                      <p:spPr>
                        <a:xfrm>
                          <a:off x="3651" y="2432"/>
                          <a:ext cx="640" cy="576"/>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sp>
          <p:nvSpPr>
            <p:cNvPr id="45071" name="文本框 45070"/>
            <p:cNvSpPr txBox="1"/>
            <p:nvPr/>
          </p:nvSpPr>
          <p:spPr>
            <a:xfrm>
              <a:off x="1292" y="2568"/>
              <a:ext cx="2631" cy="288"/>
            </a:xfrm>
            <a:prstGeom prst="rect">
              <a:avLst/>
            </a:prstGeom>
            <a:noFill/>
            <a:ln w="9525">
              <a:noFill/>
            </a:ln>
          </p:spPr>
          <p:txBody>
            <a:bodyPr>
              <a:spAutoFit/>
            </a:bodyPr>
            <a:p>
              <a:pPr>
                <a:spcBef>
                  <a:spcPct val="50000"/>
                </a:spcBef>
              </a:pPr>
              <a:r>
                <a:rPr lang="zh-CN" altLang="en-US" sz="2400" b="1" dirty="0">
                  <a:solidFill>
                    <a:srgbClr val="0000FF"/>
                  </a:solidFill>
                  <a:latin typeface="Verdana" panose="020B0604030504040204" pitchFamily="34" charset="0"/>
                </a:rPr>
                <a:t>基本</a:t>
              </a:r>
              <a:r>
                <a:rPr lang="zh-CN" altLang="en-US" sz="2400" b="1" dirty="0">
                  <a:solidFill>
                    <a:srgbClr val="000000"/>
                  </a:solidFill>
                  <a:latin typeface="Verdana" panose="020B0604030504040204" pitchFamily="34" charset="0"/>
                </a:rPr>
                <a:t>放大电路的放大倍数</a:t>
              </a:r>
              <a:endParaRPr lang="zh-CN" altLang="en-US" sz="2400" b="1">
                <a:solidFill>
                  <a:srgbClr val="000000"/>
                </a:solidFill>
                <a:latin typeface="Verdana" panose="020B0604030504040204" pitchFamily="34" charset="0"/>
              </a:endParaRPr>
            </a:p>
          </p:txBody>
        </p:sp>
      </p:grpSp>
      <p:grpSp>
        <p:nvGrpSpPr>
          <p:cNvPr id="45072" name="组合 45071"/>
          <p:cNvGrpSpPr/>
          <p:nvPr/>
        </p:nvGrpSpPr>
        <p:grpSpPr>
          <a:xfrm>
            <a:off x="616268" y="4079875"/>
            <a:ext cx="2625725" cy="914400"/>
            <a:chOff x="1292" y="2931"/>
            <a:chExt cx="1654" cy="576"/>
          </a:xfrm>
        </p:grpSpPr>
        <p:sp>
          <p:nvSpPr>
            <p:cNvPr id="45073" name="文本框 45072"/>
            <p:cNvSpPr txBox="1"/>
            <p:nvPr/>
          </p:nvSpPr>
          <p:spPr>
            <a:xfrm>
              <a:off x="1292" y="3067"/>
              <a:ext cx="1056" cy="288"/>
            </a:xfrm>
            <a:prstGeom prst="rect">
              <a:avLst/>
            </a:prstGeom>
            <a:noFill/>
            <a:ln w="9525">
              <a:noFill/>
            </a:ln>
          </p:spPr>
          <p:txBody>
            <a:bodyPr>
              <a:spAutoFit/>
            </a:bodyPr>
            <a:p>
              <a:r>
                <a:rPr lang="zh-CN" altLang="en-US" sz="2400" b="1" dirty="0">
                  <a:solidFill>
                    <a:srgbClr val="000000"/>
                  </a:solidFill>
                  <a:latin typeface="Verdana" panose="020B0604030504040204" pitchFamily="34" charset="0"/>
                </a:rPr>
                <a:t>反馈系数</a:t>
              </a:r>
              <a:endParaRPr lang="zh-CN" altLang="en-US" sz="2400">
                <a:latin typeface="Times New Roman" panose="02020603050405020304" pitchFamily="18" charset="0"/>
              </a:endParaRPr>
            </a:p>
          </p:txBody>
        </p:sp>
        <p:graphicFrame>
          <p:nvGraphicFramePr>
            <p:cNvPr id="45074" name="对象 45073"/>
            <p:cNvGraphicFramePr/>
            <p:nvPr/>
          </p:nvGraphicFramePr>
          <p:xfrm>
            <a:off x="2290" y="2931"/>
            <a:ext cx="656" cy="576"/>
          </p:xfrm>
          <a:graphic>
            <a:graphicData uri="http://schemas.openxmlformats.org/presentationml/2006/ole">
              <mc:AlternateContent xmlns:mc="http://schemas.openxmlformats.org/markup-compatibility/2006">
                <mc:Choice xmlns:v="urn:schemas-microsoft-com:vml" Requires="v">
                  <p:oleObj spid="_x0000_s3081" name="" r:id="rId7" imgW="520700" imgH="457200" progId="Equation.3">
                    <p:embed/>
                  </p:oleObj>
                </mc:Choice>
                <mc:Fallback>
                  <p:oleObj name="" r:id="rId7" imgW="520700" imgH="457200" progId="Equation.3">
                    <p:embed/>
                    <p:pic>
                      <p:nvPicPr>
                        <p:cNvPr id="0" name="图片 3080"/>
                        <p:cNvPicPr/>
                        <p:nvPr/>
                      </p:nvPicPr>
                      <p:blipFill>
                        <a:blip r:embed="rId8"/>
                        <a:stretch>
                          <a:fillRect/>
                        </a:stretch>
                      </p:blipFill>
                      <p:spPr>
                        <a:xfrm>
                          <a:off x="2290" y="2931"/>
                          <a:ext cx="656" cy="576"/>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grpSp>
      <p:grpSp>
        <p:nvGrpSpPr>
          <p:cNvPr id="45075" name="组合 45074"/>
          <p:cNvGrpSpPr/>
          <p:nvPr/>
        </p:nvGrpSpPr>
        <p:grpSpPr>
          <a:xfrm>
            <a:off x="616268" y="4871720"/>
            <a:ext cx="5646738" cy="914400"/>
            <a:chOff x="1247" y="3521"/>
            <a:chExt cx="3557" cy="576"/>
          </a:xfrm>
        </p:grpSpPr>
        <p:sp>
          <p:nvSpPr>
            <p:cNvPr id="45076" name="文本框 45075"/>
            <p:cNvSpPr txBox="1"/>
            <p:nvPr/>
          </p:nvSpPr>
          <p:spPr>
            <a:xfrm>
              <a:off x="1247" y="3702"/>
              <a:ext cx="2874" cy="290"/>
            </a:xfrm>
            <a:prstGeom prst="rect">
              <a:avLst/>
            </a:prstGeom>
            <a:noFill/>
            <a:ln w="9525">
              <a:noFill/>
            </a:ln>
          </p:spPr>
          <p:txBody>
            <a:bodyPr wrap="square">
              <a:spAutoFit/>
            </a:bodyPr>
            <a:p>
              <a:r>
                <a:rPr lang="zh-CN" altLang="en-US" sz="2400" b="1" dirty="0">
                  <a:solidFill>
                    <a:srgbClr val="FF0000"/>
                  </a:solidFill>
                  <a:latin typeface="Verdana" panose="020B0604030504040204" pitchFamily="34" charset="0"/>
                </a:rPr>
                <a:t>负反馈</a:t>
              </a:r>
              <a:r>
                <a:rPr lang="zh-CN" altLang="en-US" sz="2400" b="1" dirty="0">
                  <a:solidFill>
                    <a:srgbClr val="000000"/>
                  </a:solidFill>
                  <a:latin typeface="Verdana" panose="020B0604030504040204" pitchFamily="34" charset="0"/>
                </a:rPr>
                <a:t>放大电路的</a:t>
              </a:r>
              <a:r>
                <a:rPr lang="zh-CN" altLang="en-US" sz="2400" b="1" dirty="0">
                  <a:solidFill>
                    <a:srgbClr val="FF0000"/>
                  </a:solidFill>
                  <a:latin typeface="Verdana" panose="020B0604030504040204" pitchFamily="34" charset="0"/>
                </a:rPr>
                <a:t>闭环</a:t>
              </a:r>
              <a:r>
                <a:rPr lang="zh-CN" altLang="en-US" sz="2400" b="1" dirty="0">
                  <a:solidFill>
                    <a:srgbClr val="000000"/>
                  </a:solidFill>
                  <a:latin typeface="Verdana" panose="020B0604030504040204" pitchFamily="34" charset="0"/>
                </a:rPr>
                <a:t>放大倍数</a:t>
              </a:r>
              <a:endParaRPr lang="zh-CN" altLang="en-US" sz="2400">
                <a:latin typeface="Times New Roman" panose="02020603050405020304" pitchFamily="18" charset="0"/>
              </a:endParaRPr>
            </a:p>
          </p:txBody>
        </p:sp>
        <p:graphicFrame>
          <p:nvGraphicFramePr>
            <p:cNvPr id="45077" name="对象 45076"/>
            <p:cNvGraphicFramePr/>
            <p:nvPr/>
          </p:nvGraphicFramePr>
          <p:xfrm>
            <a:off x="4100" y="3521"/>
            <a:ext cx="704" cy="576"/>
          </p:xfrm>
          <a:graphic>
            <a:graphicData uri="http://schemas.openxmlformats.org/presentationml/2006/ole">
              <mc:AlternateContent xmlns:mc="http://schemas.openxmlformats.org/markup-compatibility/2006">
                <mc:Choice xmlns:v="urn:schemas-microsoft-com:vml" Requires="v">
                  <p:oleObj spid="_x0000_s3082" name="" r:id="rId9" imgW="558800" imgH="457200" progId="Equation.3">
                    <p:embed/>
                  </p:oleObj>
                </mc:Choice>
                <mc:Fallback>
                  <p:oleObj name="" r:id="rId9" imgW="558800" imgH="457200" progId="Equation.3">
                    <p:embed/>
                    <p:pic>
                      <p:nvPicPr>
                        <p:cNvPr id="0" name="图片 3081"/>
                        <p:cNvPicPr/>
                        <p:nvPr/>
                      </p:nvPicPr>
                      <p:blipFill>
                        <a:blip r:embed="rId10"/>
                        <a:stretch>
                          <a:fillRect/>
                        </a:stretch>
                      </p:blipFill>
                      <p:spPr>
                        <a:xfrm>
                          <a:off x="4100" y="3521"/>
                          <a:ext cx="704" cy="576"/>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gr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pSp>
        <p:nvGrpSpPr>
          <p:cNvPr id="2" name="组合 1"/>
          <p:cNvGrpSpPr/>
          <p:nvPr/>
        </p:nvGrpSpPr>
        <p:grpSpPr>
          <a:xfrm>
            <a:off x="616585" y="5694680"/>
            <a:ext cx="3501390" cy="914400"/>
            <a:chOff x="3118" y="9307"/>
            <a:chExt cx="5514" cy="1440"/>
          </a:xfrm>
        </p:grpSpPr>
        <p:graphicFrame>
          <p:nvGraphicFramePr>
            <p:cNvPr id="17" name="Object 3"/>
            <p:cNvGraphicFramePr>
              <a:graphicFrameLocks noChangeAspect="1"/>
            </p:cNvGraphicFramePr>
            <p:nvPr>
              <p:custDataLst>
                <p:tags r:id="rId11"/>
              </p:custDataLst>
            </p:nvPr>
          </p:nvGraphicFramePr>
          <p:xfrm>
            <a:off x="6674" y="9307"/>
            <a:ext cx="1959" cy="1440"/>
          </p:xfrm>
          <a:graphic>
            <a:graphicData uri="http://schemas.openxmlformats.org/presentationml/2006/ole">
              <mc:AlternateContent xmlns:mc="http://schemas.openxmlformats.org/markup-compatibility/2006">
                <mc:Choice xmlns:v="urn:schemas-microsoft-com:vml" Requires="v">
                  <p:oleObj spid="_x0000_s18" name="" r:id="rId12" imgW="622300" imgH="457200" progId="Equation.DSMT4">
                    <p:embed/>
                  </p:oleObj>
                </mc:Choice>
                <mc:Fallback>
                  <p:oleObj name="" r:id="rId12" imgW="622300" imgH="457200" progId="Equation.DSMT4">
                    <p:embed/>
                    <p:pic>
                      <p:nvPicPr>
                        <p:cNvPr id="0" name="图片 3126"/>
                        <p:cNvPicPr/>
                        <p:nvPr/>
                      </p:nvPicPr>
                      <p:blipFill>
                        <a:blip r:embed="rId13"/>
                        <a:stretch>
                          <a:fillRect/>
                        </a:stretch>
                      </p:blipFill>
                      <p:spPr>
                        <a:xfrm>
                          <a:off x="6674" y="9307"/>
                          <a:ext cx="1959" cy="1440"/>
                        </a:xfrm>
                        <a:prstGeom prst="rect">
                          <a:avLst/>
                        </a:prstGeom>
                        <a:solidFill>
                          <a:srgbClr val="66FFFF"/>
                        </a:solidFill>
                        <a:ln w="6350">
                          <a:solidFill>
                            <a:srgbClr val="FF0000"/>
                          </a:solidFill>
                          <a:miter/>
                        </a:ln>
                      </p:spPr>
                    </p:pic>
                  </p:oleObj>
                </mc:Fallback>
              </mc:AlternateContent>
            </a:graphicData>
          </a:graphic>
        </p:graphicFrame>
        <p:sp>
          <p:nvSpPr>
            <p:cNvPr id="11" name="Text Box 26"/>
            <p:cNvSpPr txBox="1">
              <a:spLocks noChangeArrowheads="1"/>
            </p:cNvSpPr>
            <p:nvPr>
              <p:custDataLst>
                <p:tags r:id="rId14"/>
              </p:custDataLst>
            </p:nvPr>
          </p:nvSpPr>
          <p:spPr bwMode="auto">
            <a:xfrm>
              <a:off x="3118" y="9595"/>
              <a:ext cx="3556" cy="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p>
              <a:pPr indent="-342900" algn="just">
                <a:lnSpc>
                  <a:spcPct val="120000"/>
                </a:lnSpc>
              </a:pPr>
              <a:r>
                <a:rPr kumimoji="0" lang="zh-CN" altLang="en-US" sz="2400" b="1" dirty="0">
                  <a:solidFill>
                    <a:srgbClr val="F608EE"/>
                  </a:solidFill>
                  <a:latin typeface="+mn-lt"/>
                  <a:ea typeface="+mn-ea"/>
                  <a:cs typeface="Times New Roman" panose="02020603050405020304" pitchFamily="18" charset="0"/>
                </a:rPr>
                <a:t>环路</a:t>
              </a:r>
              <a:r>
                <a:rPr kumimoji="0" lang="zh-CN" altLang="en-US" sz="2400" b="1" dirty="0">
                  <a:latin typeface="+mn-lt"/>
                  <a:ea typeface="+mn-ea"/>
                  <a:cs typeface="Times New Roman" panose="02020603050405020304" pitchFamily="18" charset="0"/>
                </a:rPr>
                <a:t>放大倍数</a:t>
              </a:r>
              <a:endParaRPr kumimoji="0" lang="zh-CN" altLang="en-US" sz="2400" b="1" dirty="0">
                <a:latin typeface="+mn-lt"/>
                <a:ea typeface="+mn-ea"/>
                <a:cs typeface="Times New Roman" panose="02020603050405020304" pitchFamily="18" charset="0"/>
              </a:endParaRPr>
            </a:p>
          </p:txBody>
        </p:sp>
      </p:grpSp>
      <p:sp>
        <p:nvSpPr>
          <p:cNvPr id="5" name="文本框 4"/>
          <p:cNvSpPr txBox="1"/>
          <p:nvPr>
            <p:custDataLst>
              <p:tags r:id="rId15"/>
            </p:custDataLst>
          </p:nvPr>
        </p:nvSpPr>
        <p:spPr>
          <a:xfrm>
            <a:off x="286385" y="1260475"/>
            <a:ext cx="3422015" cy="1198880"/>
          </a:xfrm>
          <a:prstGeom prst="rect">
            <a:avLst/>
          </a:prstGeom>
          <a:noFill/>
          <a:ln w="9525" cap="flat" cmpd="sng">
            <a:noFill/>
            <a:prstDash val="solid"/>
            <a:miter/>
            <a:headEnd type="none" w="med" len="med"/>
            <a:tailEnd type="none" w="med" len="med"/>
          </a:ln>
          <a:extLst>
            <a:ext uri="{909E8E84-426E-40DD-AFC4-6F175D3DCCD1}">
              <a14:hiddenFill xmlns:a14="http://schemas.microsoft.com/office/drawing/2010/main">
                <a:solidFill>
                  <a:srgbClr val="66FFFF"/>
                </a:solidFill>
              </a14:hiddenFill>
            </a:ext>
          </a:extLst>
        </p:spPr>
        <p:txBody>
          <a:bodyPr wrap="square">
            <a:spAutoFit/>
          </a:bodyPr>
          <a:p>
            <a:pPr algn="l">
              <a:spcBef>
                <a:spcPct val="50000"/>
              </a:spcBef>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引入交流负反馈的放大电路称为</a:t>
            </a:r>
            <a:r>
              <a:rPr lang="zh-CN" altLang="en-US" sz="2400" b="1" dirty="0">
                <a:solidFill>
                  <a:srgbClr val="F608EE"/>
                </a:solidFill>
                <a:latin typeface="Times New Roman" panose="02020603050405020304" pitchFamily="18" charset="0"/>
              </a:rPr>
              <a:t>负反馈放大电路</a:t>
            </a:r>
            <a:r>
              <a:rPr lang="zh-CN" altLang="en-US" sz="2400" b="1" dirty="0">
                <a:latin typeface="Times New Roman" panose="02020603050405020304" pitchFamily="18" charset="0"/>
                <a:sym typeface="+mn-ea"/>
              </a:rPr>
              <a:t>。</a:t>
            </a:r>
            <a:endParaRPr lang="zh-CN" altLang="en-US" sz="2400" b="1" dirty="0">
              <a:solidFill>
                <a:srgbClr val="F608EE"/>
              </a:solidFill>
              <a:latin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2"/>
                                        </p:tgtEl>
                                        <p:attrNameLst>
                                          <p:attrName>style.visibility</p:attrName>
                                        </p:attrNameLst>
                                      </p:cBhvr>
                                      <p:to>
                                        <p:strVal val="visible"/>
                                      </p:to>
                                    </p:set>
                                    <p:animEffect transition="in" filter="blinds(horizontal)">
                                      <p:cBhvr>
                                        <p:cTn id="7" dur="500"/>
                                        <p:tgtEl>
                                          <p:spTgt spid="4506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5059"/>
                                        </p:tgtEl>
                                        <p:attrNameLst>
                                          <p:attrName>style.visibility</p:attrName>
                                        </p:attrNameLst>
                                      </p:cBhvr>
                                      <p:to>
                                        <p:strVal val="visible"/>
                                      </p:to>
                                    </p:set>
                                    <p:animEffect transition="in" filter="blinds(horizontal)">
                                      <p:cBhvr>
                                        <p:cTn id="11" dur="500"/>
                                        <p:tgtEl>
                                          <p:spTgt spid="4505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5063"/>
                                        </p:tgtEl>
                                        <p:attrNameLst>
                                          <p:attrName>style.visibility</p:attrName>
                                        </p:attrNameLst>
                                      </p:cBhvr>
                                      <p:to>
                                        <p:strVal val="visible"/>
                                      </p:to>
                                    </p:set>
                                    <p:animEffect transition="in" filter="blinds(horizontal)">
                                      <p:cBhvr>
                                        <p:cTn id="16" dur="500"/>
                                        <p:tgtEl>
                                          <p:spTgt spid="45063"/>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45060"/>
                                        </p:tgtEl>
                                        <p:attrNameLst>
                                          <p:attrName>style.visibility</p:attrName>
                                        </p:attrNameLst>
                                      </p:cBhvr>
                                      <p:to>
                                        <p:strVal val="visible"/>
                                      </p:to>
                                    </p:set>
                                    <p:animEffect transition="in" filter="blinds(horizontal)">
                                      <p:cBhvr>
                                        <p:cTn id="20" dur="500"/>
                                        <p:tgtEl>
                                          <p:spTgt spid="4506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5069"/>
                                        </p:tgtEl>
                                        <p:attrNameLst>
                                          <p:attrName>style.visibility</p:attrName>
                                        </p:attrNameLst>
                                      </p:cBhvr>
                                      <p:to>
                                        <p:strVal val="visible"/>
                                      </p:to>
                                    </p:set>
                                    <p:animEffect transition="in" filter="blinds(horizontal)">
                                      <p:cBhvr>
                                        <p:cTn id="25" dur="500"/>
                                        <p:tgtEl>
                                          <p:spTgt spid="4506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5072"/>
                                        </p:tgtEl>
                                        <p:attrNameLst>
                                          <p:attrName>style.visibility</p:attrName>
                                        </p:attrNameLst>
                                      </p:cBhvr>
                                      <p:to>
                                        <p:strVal val="visible"/>
                                      </p:to>
                                    </p:set>
                                    <p:animEffect transition="in" filter="blinds(horizontal)">
                                      <p:cBhvr>
                                        <p:cTn id="30" dur="500"/>
                                        <p:tgtEl>
                                          <p:spTgt spid="4507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5075"/>
                                        </p:tgtEl>
                                        <p:attrNameLst>
                                          <p:attrName>style.visibility</p:attrName>
                                        </p:attrNameLst>
                                      </p:cBhvr>
                                      <p:to>
                                        <p:strVal val="visible"/>
                                      </p:to>
                                    </p:set>
                                    <p:animEffect transition="in" filter="blinds(horizontal)">
                                      <p:cBhvr>
                                        <p:cTn id="35" dur="500"/>
                                        <p:tgtEl>
                                          <p:spTgt spid="4507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linds(horizontal)">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ldLvl="0" animBg="1"/>
      <p:bldP spid="45060" grpId="0" bldLvl="0" animBg="1"/>
      <p:bldP spid="45063" grpId="0" bldLvl="0" animBg="1"/>
      <p:bldP spid="45062"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pic>
        <p:nvPicPr>
          <p:cNvPr id="2" name="图片 1" descr="Dz060302"/>
          <p:cNvPicPr>
            <a:picLocks noChangeAspect="1"/>
          </p:cNvPicPr>
          <p:nvPr/>
        </p:nvPicPr>
        <p:blipFill>
          <a:blip r:embed="rId1"/>
          <a:srcRect l="2469" t="3275" r="51852" b="57436"/>
          <a:stretch>
            <a:fillRect/>
          </a:stretch>
        </p:blipFill>
        <p:spPr>
          <a:xfrm>
            <a:off x="107950" y="1196975"/>
            <a:ext cx="2331394" cy="1512000"/>
          </a:xfrm>
          <a:prstGeom prst="rect">
            <a:avLst/>
          </a:prstGeom>
          <a:noFill/>
          <a:ln w="9525">
            <a:noFill/>
          </a:ln>
        </p:spPr>
      </p:pic>
      <p:graphicFrame>
        <p:nvGraphicFramePr>
          <p:cNvPr id="47116" name="表格 47115"/>
          <p:cNvGraphicFramePr/>
          <p:nvPr>
            <p:custDataLst>
              <p:tags r:id="rId2"/>
            </p:custDataLst>
          </p:nvPr>
        </p:nvGraphicFramePr>
        <p:xfrm>
          <a:off x="323850" y="3283585"/>
          <a:ext cx="8648700" cy="3383915"/>
        </p:xfrm>
        <a:graphic>
          <a:graphicData uri="http://schemas.openxmlformats.org/drawingml/2006/table">
            <a:tbl>
              <a:tblPr/>
              <a:tblGrid>
                <a:gridCol w="1696085"/>
                <a:gridCol w="1657985"/>
                <a:gridCol w="796925"/>
                <a:gridCol w="1001395"/>
                <a:gridCol w="1039495"/>
                <a:gridCol w="1090930"/>
                <a:gridCol w="1365885"/>
              </a:tblGrid>
              <a:tr h="45720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400" b="1" dirty="0">
                          <a:solidFill>
                            <a:srgbClr val="A50021"/>
                          </a:solidFill>
                        </a:rPr>
                        <a:t>反馈组态</a:t>
                      </a:r>
                      <a:endParaRPr lang="zh-CN" altLang="en-US" sz="2400" b="1">
                        <a:solidFill>
                          <a:srgbClr val="A5002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400" b="1" dirty="0"/>
                        <a:t>功能</a:t>
                      </a:r>
                      <a:endParaRPr lang="zh-CN" altLang="en-US" sz="24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72517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a:solidFill>
                          <a:srgbClr val="A5002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72136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a:solidFill>
                          <a:srgbClr val="A5002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7461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a:solidFill>
                          <a:srgbClr val="A5002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73406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a:solidFill>
                          <a:srgbClr val="A5002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r>
            </a:tbl>
          </a:graphicData>
        </a:graphic>
      </p:graphicFrame>
      <p:sp>
        <p:nvSpPr>
          <p:cNvPr id="18" name="文本框 17"/>
          <p:cNvSpPr txBox="1"/>
          <p:nvPr>
            <p:custDataLst>
              <p:tags r:id="rId3"/>
            </p:custDataLst>
          </p:nvPr>
        </p:nvSpPr>
        <p:spPr>
          <a:xfrm>
            <a:off x="252095" y="2765743"/>
            <a:ext cx="1986915" cy="368300"/>
          </a:xfrm>
          <a:prstGeom prst="rect">
            <a:avLst/>
          </a:prstGeom>
          <a:noFill/>
          <a:ln w="9525">
            <a:noFill/>
          </a:ln>
          <a:extLst>
            <a:ext uri="{909E8E84-426E-40DD-AFC4-6F175D3DCCD1}">
              <a14:hiddenFill xmlns:a14="http://schemas.microsoft.com/office/drawing/2010/main">
                <a:solidFill>
                  <a:srgbClr val="00FFFF"/>
                </a:solidFill>
              </a14:hiddenFill>
            </a:ext>
          </a:extLst>
        </p:spPr>
        <p:txBody>
          <a:bodyPr wrap="square">
            <a:spAutoFit/>
          </a:bodyPr>
          <a:p>
            <a:pPr eaLnBrk="0" hangingPunct="0">
              <a:spcBef>
                <a:spcPct val="50000"/>
              </a:spcBef>
            </a:pPr>
            <a:r>
              <a:rPr lang="zh-CN" altLang="en-US" sz="1800" b="1" dirty="0">
                <a:highlight>
                  <a:srgbClr val="FFFF00"/>
                </a:highlight>
                <a:latin typeface="宋体" panose="02010600030101010101" pitchFamily="2" charset="-122"/>
              </a:rPr>
              <a:t>电压</a:t>
            </a:r>
            <a:r>
              <a:rPr lang="zh-CN" altLang="en-US" sz="1800" b="1" dirty="0">
                <a:solidFill>
                  <a:srgbClr val="0000FF"/>
                </a:solidFill>
                <a:latin typeface="宋体" panose="02010600030101010101" pitchFamily="2" charset="-122"/>
              </a:rPr>
              <a:t>串联</a:t>
            </a:r>
            <a:r>
              <a:rPr lang="zh-CN" altLang="en-US" sz="1800" b="1" dirty="0">
                <a:latin typeface="宋体" panose="02010600030101010101" pitchFamily="2" charset="-122"/>
              </a:rPr>
              <a:t>负反馈</a:t>
            </a:r>
            <a:endParaRPr lang="zh-CN" altLang="en-US" sz="1800" b="1" dirty="0">
              <a:latin typeface="宋体" panose="02010600030101010101" pitchFamily="2" charset="-122"/>
            </a:endParaRPr>
          </a:p>
        </p:txBody>
      </p:sp>
      <p:grpSp>
        <p:nvGrpSpPr>
          <p:cNvPr id="27" name="组合 26"/>
          <p:cNvGrpSpPr/>
          <p:nvPr/>
        </p:nvGrpSpPr>
        <p:grpSpPr>
          <a:xfrm>
            <a:off x="2267727" y="3284160"/>
            <a:ext cx="5040631" cy="482660"/>
            <a:chOff x="3571" y="5172"/>
            <a:chExt cx="7938" cy="760"/>
          </a:xfrm>
        </p:grpSpPr>
        <p:graphicFrame>
          <p:nvGraphicFramePr>
            <p:cNvPr id="13" name="Object 3"/>
            <p:cNvGraphicFramePr>
              <a:graphicFrameLocks noChangeAspect="1"/>
            </p:cNvGraphicFramePr>
            <p:nvPr>
              <p:custDataLst>
                <p:tags r:id="rId4"/>
              </p:custDataLst>
            </p:nvPr>
          </p:nvGraphicFramePr>
          <p:xfrm>
            <a:off x="3571" y="5172"/>
            <a:ext cx="1880" cy="760"/>
          </p:xfrm>
          <a:graphic>
            <a:graphicData uri="http://schemas.openxmlformats.org/presentationml/2006/ole">
              <mc:AlternateContent xmlns:mc="http://schemas.openxmlformats.org/markup-compatibility/2006">
                <mc:Choice xmlns:v="urn:schemas-microsoft-com:vml" Requires="v">
                  <p:oleObj spid="_x0000_s15" name="" r:id="rId5" imgW="596900" imgH="241300" progId="Equation.DSMT4">
                    <p:embed/>
                  </p:oleObj>
                </mc:Choice>
                <mc:Fallback>
                  <p:oleObj name="" r:id="rId5" imgW="596900" imgH="241300" progId="Equation.DSMT4">
                    <p:embed/>
                    <p:pic>
                      <p:nvPicPr>
                        <p:cNvPr id="0" name="图片 3126"/>
                        <p:cNvPicPr/>
                        <p:nvPr/>
                      </p:nvPicPr>
                      <p:blipFill>
                        <a:blip r:embed="rId6"/>
                        <a:stretch>
                          <a:fillRect/>
                        </a:stretch>
                      </p:blipFill>
                      <p:spPr>
                        <a:xfrm>
                          <a:off x="3571" y="5172"/>
                          <a:ext cx="1880" cy="760"/>
                        </a:xfrm>
                        <a:prstGeom prst="rect">
                          <a:avLst/>
                        </a:prstGeom>
                        <a:noFill/>
                        <a:ln w="19050">
                          <a:noFill/>
                          <a:miter/>
                        </a:ln>
                      </p:spPr>
                    </p:pic>
                  </p:oleObj>
                </mc:Fallback>
              </mc:AlternateContent>
            </a:graphicData>
          </a:graphic>
        </p:graphicFrame>
        <p:graphicFrame>
          <p:nvGraphicFramePr>
            <p:cNvPr id="16" name="Object 3"/>
            <p:cNvGraphicFramePr>
              <a:graphicFrameLocks noChangeAspect="1"/>
            </p:cNvGraphicFramePr>
            <p:nvPr>
              <p:custDataLst>
                <p:tags r:id="rId7"/>
              </p:custDataLst>
            </p:nvPr>
          </p:nvGraphicFramePr>
          <p:xfrm>
            <a:off x="6066" y="5172"/>
            <a:ext cx="680" cy="760"/>
          </p:xfrm>
          <a:graphic>
            <a:graphicData uri="http://schemas.openxmlformats.org/presentationml/2006/ole">
              <mc:AlternateContent xmlns:mc="http://schemas.openxmlformats.org/markup-compatibility/2006">
                <mc:Choice xmlns:v="urn:schemas-microsoft-com:vml" Requires="v">
                  <p:oleObj spid="_x0000_s17" name="" r:id="rId8" imgW="215900" imgH="241300" progId="Equation.DSMT4">
                    <p:embed/>
                  </p:oleObj>
                </mc:Choice>
                <mc:Fallback>
                  <p:oleObj name="" r:id="rId8" imgW="215900" imgH="241300" progId="Equation.DSMT4">
                    <p:embed/>
                    <p:pic>
                      <p:nvPicPr>
                        <p:cNvPr id="0" name="图片 3126"/>
                        <p:cNvPicPr/>
                        <p:nvPr/>
                      </p:nvPicPr>
                      <p:blipFill>
                        <a:blip r:embed="rId9"/>
                        <a:stretch>
                          <a:fillRect/>
                        </a:stretch>
                      </p:blipFill>
                      <p:spPr>
                        <a:xfrm>
                          <a:off x="6066" y="5172"/>
                          <a:ext cx="680" cy="760"/>
                        </a:xfrm>
                        <a:prstGeom prst="rect">
                          <a:avLst/>
                        </a:prstGeom>
                        <a:noFill/>
                        <a:ln w="19050">
                          <a:noFill/>
                          <a:miter/>
                        </a:ln>
                      </p:spPr>
                    </p:pic>
                  </p:oleObj>
                </mc:Fallback>
              </mc:AlternateContent>
            </a:graphicData>
          </a:graphic>
        </p:graphicFrame>
        <p:graphicFrame>
          <p:nvGraphicFramePr>
            <p:cNvPr id="19" name="Object 3"/>
            <p:cNvGraphicFramePr>
              <a:graphicFrameLocks noChangeAspect="1"/>
            </p:cNvGraphicFramePr>
            <p:nvPr>
              <p:custDataLst>
                <p:tags r:id="rId10"/>
              </p:custDataLst>
            </p:nvPr>
          </p:nvGraphicFramePr>
          <p:xfrm>
            <a:off x="7540" y="5192"/>
            <a:ext cx="480" cy="600"/>
          </p:xfrm>
          <a:graphic>
            <a:graphicData uri="http://schemas.openxmlformats.org/presentationml/2006/ole">
              <mc:AlternateContent xmlns:mc="http://schemas.openxmlformats.org/markup-compatibility/2006">
                <mc:Choice xmlns:v="urn:schemas-microsoft-com:vml" Requires="v">
                  <p:oleObj spid="_x0000_s20" name="" r:id="rId11" imgW="152400" imgH="190500" progId="Equation.DSMT4">
                    <p:embed/>
                  </p:oleObj>
                </mc:Choice>
                <mc:Fallback>
                  <p:oleObj name="" r:id="rId11" imgW="152400" imgH="190500" progId="Equation.DSMT4">
                    <p:embed/>
                    <p:pic>
                      <p:nvPicPr>
                        <p:cNvPr id="0" name="图片 3126"/>
                        <p:cNvPicPr/>
                        <p:nvPr/>
                      </p:nvPicPr>
                      <p:blipFill>
                        <a:blip r:embed="rId12"/>
                        <a:stretch>
                          <a:fillRect/>
                        </a:stretch>
                      </p:blipFill>
                      <p:spPr>
                        <a:xfrm>
                          <a:off x="7540" y="5192"/>
                          <a:ext cx="480" cy="600"/>
                        </a:xfrm>
                        <a:prstGeom prst="rect">
                          <a:avLst/>
                        </a:prstGeom>
                        <a:noFill/>
                        <a:ln w="19050">
                          <a:noFill/>
                          <a:miter/>
                        </a:ln>
                      </p:spPr>
                    </p:pic>
                  </p:oleObj>
                </mc:Fallback>
              </mc:AlternateContent>
            </a:graphicData>
          </a:graphic>
        </p:graphicFrame>
        <p:graphicFrame>
          <p:nvGraphicFramePr>
            <p:cNvPr id="21" name="Object 3"/>
            <p:cNvGraphicFramePr>
              <a:graphicFrameLocks noChangeAspect="1"/>
            </p:cNvGraphicFramePr>
            <p:nvPr>
              <p:custDataLst>
                <p:tags r:id="rId13"/>
              </p:custDataLst>
            </p:nvPr>
          </p:nvGraphicFramePr>
          <p:xfrm>
            <a:off x="9128" y="5212"/>
            <a:ext cx="520" cy="600"/>
          </p:xfrm>
          <a:graphic>
            <a:graphicData uri="http://schemas.openxmlformats.org/presentationml/2006/ole">
              <mc:AlternateContent xmlns:mc="http://schemas.openxmlformats.org/markup-compatibility/2006">
                <mc:Choice xmlns:v="urn:schemas-microsoft-com:vml" Requires="v">
                  <p:oleObj spid="_x0000_s22" name="" r:id="rId14" imgW="165100" imgH="190500" progId="Equation.DSMT4">
                    <p:embed/>
                  </p:oleObj>
                </mc:Choice>
                <mc:Fallback>
                  <p:oleObj name="" r:id="rId14" imgW="165100" imgH="190500" progId="Equation.DSMT4">
                    <p:embed/>
                    <p:pic>
                      <p:nvPicPr>
                        <p:cNvPr id="0" name="图片 3126"/>
                        <p:cNvPicPr/>
                        <p:nvPr/>
                      </p:nvPicPr>
                      <p:blipFill>
                        <a:blip r:embed="rId15"/>
                        <a:stretch>
                          <a:fillRect/>
                        </a:stretch>
                      </p:blipFill>
                      <p:spPr>
                        <a:xfrm>
                          <a:off x="9128" y="5212"/>
                          <a:ext cx="520" cy="600"/>
                        </a:xfrm>
                        <a:prstGeom prst="rect">
                          <a:avLst/>
                        </a:prstGeom>
                        <a:noFill/>
                        <a:ln w="19050">
                          <a:noFill/>
                          <a:miter/>
                        </a:ln>
                      </p:spPr>
                    </p:pic>
                  </p:oleObj>
                </mc:Fallback>
              </mc:AlternateContent>
            </a:graphicData>
          </a:graphic>
        </p:graphicFrame>
        <p:graphicFrame>
          <p:nvGraphicFramePr>
            <p:cNvPr id="25" name="Object 3"/>
            <p:cNvGraphicFramePr>
              <a:graphicFrameLocks noChangeAspect="1"/>
            </p:cNvGraphicFramePr>
            <p:nvPr>
              <p:custDataLst>
                <p:tags r:id="rId16"/>
              </p:custDataLst>
            </p:nvPr>
          </p:nvGraphicFramePr>
          <p:xfrm>
            <a:off x="10909" y="5172"/>
            <a:ext cx="600" cy="760"/>
          </p:xfrm>
          <a:graphic>
            <a:graphicData uri="http://schemas.openxmlformats.org/presentationml/2006/ole">
              <mc:AlternateContent xmlns:mc="http://schemas.openxmlformats.org/markup-compatibility/2006">
                <mc:Choice xmlns:v="urn:schemas-microsoft-com:vml" Requires="v">
                  <p:oleObj spid="_x0000_s26" name="" r:id="rId17" imgW="190500" imgH="241300" progId="Equation.DSMT4">
                    <p:embed/>
                  </p:oleObj>
                </mc:Choice>
                <mc:Fallback>
                  <p:oleObj name="" r:id="rId17" imgW="190500" imgH="241300" progId="Equation.DSMT4">
                    <p:embed/>
                    <p:pic>
                      <p:nvPicPr>
                        <p:cNvPr id="0" name="图片 3126"/>
                        <p:cNvPicPr/>
                        <p:nvPr/>
                      </p:nvPicPr>
                      <p:blipFill>
                        <a:blip r:embed="rId18"/>
                        <a:stretch>
                          <a:fillRect/>
                        </a:stretch>
                      </p:blipFill>
                      <p:spPr>
                        <a:xfrm>
                          <a:off x="10909" y="5172"/>
                          <a:ext cx="600" cy="760"/>
                        </a:xfrm>
                        <a:prstGeom prst="rect">
                          <a:avLst/>
                        </a:prstGeom>
                        <a:noFill/>
                        <a:ln w="19050">
                          <a:noFill/>
                          <a:miter/>
                        </a:ln>
                      </p:spPr>
                    </p:pic>
                  </p:oleObj>
                </mc:Fallback>
              </mc:AlternateContent>
            </a:graphicData>
          </a:graphic>
        </p:graphicFrame>
      </p:grpSp>
      <p:pic>
        <p:nvPicPr>
          <p:cNvPr id="28" name="图片 27" descr="Dz060302"/>
          <p:cNvPicPr>
            <a:picLocks noChangeAspect="1"/>
          </p:cNvPicPr>
          <p:nvPr>
            <p:custDataLst>
              <p:tags r:id="rId19"/>
            </p:custDataLst>
          </p:nvPr>
        </p:nvPicPr>
        <p:blipFill>
          <a:blip r:embed="rId1"/>
          <a:srcRect l="51852" b="57436"/>
          <a:stretch>
            <a:fillRect/>
          </a:stretch>
        </p:blipFill>
        <p:spPr>
          <a:xfrm>
            <a:off x="2519680" y="1124585"/>
            <a:ext cx="2268000" cy="1512000"/>
          </a:xfrm>
          <a:prstGeom prst="rect">
            <a:avLst/>
          </a:prstGeom>
          <a:noFill/>
          <a:ln w="9525">
            <a:noFill/>
          </a:ln>
        </p:spPr>
      </p:pic>
      <p:pic>
        <p:nvPicPr>
          <p:cNvPr id="29" name="图片 28" descr="Dz060302"/>
          <p:cNvPicPr>
            <a:picLocks noChangeAspect="1"/>
          </p:cNvPicPr>
          <p:nvPr>
            <p:custDataLst>
              <p:tags r:id="rId20"/>
            </p:custDataLst>
          </p:nvPr>
        </p:nvPicPr>
        <p:blipFill>
          <a:blip r:embed="rId1"/>
          <a:srcRect t="49113" r="51852" b="6685"/>
          <a:stretch>
            <a:fillRect/>
          </a:stretch>
        </p:blipFill>
        <p:spPr>
          <a:xfrm>
            <a:off x="4860290" y="1174115"/>
            <a:ext cx="2182736" cy="1512000"/>
          </a:xfrm>
          <a:prstGeom prst="rect">
            <a:avLst/>
          </a:prstGeom>
          <a:noFill/>
          <a:ln w="9525">
            <a:noFill/>
          </a:ln>
        </p:spPr>
      </p:pic>
      <p:pic>
        <p:nvPicPr>
          <p:cNvPr id="30" name="图片 29" descr="Dz060302"/>
          <p:cNvPicPr>
            <a:picLocks noChangeAspect="1"/>
          </p:cNvPicPr>
          <p:nvPr>
            <p:custDataLst>
              <p:tags r:id="rId21"/>
            </p:custDataLst>
          </p:nvPr>
        </p:nvPicPr>
        <p:blipFill>
          <a:blip r:embed="rId1"/>
          <a:srcRect l="49382" t="49113" r="2469" b="8322"/>
          <a:stretch>
            <a:fillRect/>
          </a:stretch>
        </p:blipFill>
        <p:spPr>
          <a:xfrm>
            <a:off x="6875780" y="1174115"/>
            <a:ext cx="2268001" cy="1512000"/>
          </a:xfrm>
          <a:prstGeom prst="rect">
            <a:avLst/>
          </a:prstGeom>
          <a:noFill/>
          <a:ln w="9525">
            <a:noFill/>
          </a:ln>
        </p:spPr>
      </p:pic>
      <p:sp>
        <p:nvSpPr>
          <p:cNvPr id="31" name="文本框 30"/>
          <p:cNvSpPr txBox="1"/>
          <p:nvPr>
            <p:custDataLst>
              <p:tags r:id="rId22"/>
            </p:custDataLst>
          </p:nvPr>
        </p:nvSpPr>
        <p:spPr>
          <a:xfrm>
            <a:off x="2366010" y="2765743"/>
            <a:ext cx="1986915" cy="368300"/>
          </a:xfrm>
          <a:prstGeom prst="rect">
            <a:avLst/>
          </a:prstGeom>
          <a:noFill/>
          <a:ln w="9525">
            <a:noFill/>
          </a:ln>
          <a:extLst>
            <a:ext uri="{909E8E84-426E-40DD-AFC4-6F175D3DCCD1}">
              <a14:hiddenFill xmlns:a14="http://schemas.microsoft.com/office/drawing/2010/main">
                <a:solidFill>
                  <a:srgbClr val="00FFFF"/>
                </a:solidFill>
              </a14:hiddenFill>
            </a:ext>
          </a:extLst>
        </p:spPr>
        <p:txBody>
          <a:bodyPr wrap="square">
            <a:spAutoFit/>
          </a:bodyPr>
          <a:p>
            <a:pPr eaLnBrk="0" hangingPunct="0">
              <a:spcBef>
                <a:spcPct val="50000"/>
              </a:spcBef>
            </a:pPr>
            <a:r>
              <a:rPr lang="zh-CN" altLang="en-US" sz="1800" b="1" dirty="0">
                <a:highlight>
                  <a:srgbClr val="00FFFF"/>
                </a:highlight>
                <a:latin typeface="宋体" panose="02010600030101010101" pitchFamily="2" charset="-122"/>
              </a:rPr>
              <a:t>电流</a:t>
            </a:r>
            <a:r>
              <a:rPr lang="zh-CN" altLang="en-US" sz="1800" b="1" dirty="0">
                <a:solidFill>
                  <a:srgbClr val="0000FF"/>
                </a:solidFill>
                <a:latin typeface="宋体" panose="02010600030101010101" pitchFamily="2" charset="-122"/>
              </a:rPr>
              <a:t>串联</a:t>
            </a:r>
            <a:r>
              <a:rPr lang="zh-CN" altLang="en-US" sz="1800" b="1" dirty="0">
                <a:latin typeface="宋体" panose="02010600030101010101" pitchFamily="2" charset="-122"/>
              </a:rPr>
              <a:t>负反馈</a:t>
            </a:r>
            <a:endParaRPr lang="zh-CN" altLang="en-US" sz="1800" b="1" dirty="0">
              <a:latin typeface="宋体" panose="02010600030101010101" pitchFamily="2" charset="-122"/>
            </a:endParaRPr>
          </a:p>
        </p:txBody>
      </p:sp>
      <p:sp>
        <p:nvSpPr>
          <p:cNvPr id="32" name="文本框 31"/>
          <p:cNvSpPr txBox="1"/>
          <p:nvPr>
            <p:custDataLst>
              <p:tags r:id="rId23"/>
            </p:custDataLst>
          </p:nvPr>
        </p:nvSpPr>
        <p:spPr>
          <a:xfrm>
            <a:off x="4644390" y="2765743"/>
            <a:ext cx="1986915" cy="368300"/>
          </a:xfrm>
          <a:prstGeom prst="rect">
            <a:avLst/>
          </a:prstGeom>
          <a:noFill/>
          <a:ln w="9525">
            <a:noFill/>
          </a:ln>
          <a:extLst>
            <a:ext uri="{909E8E84-426E-40DD-AFC4-6F175D3DCCD1}">
              <a14:hiddenFill xmlns:a14="http://schemas.microsoft.com/office/drawing/2010/main">
                <a:solidFill>
                  <a:srgbClr val="00FFFF"/>
                </a:solidFill>
              </a14:hiddenFill>
            </a:ext>
          </a:extLst>
        </p:spPr>
        <p:txBody>
          <a:bodyPr wrap="square">
            <a:spAutoFit/>
          </a:bodyPr>
          <a:p>
            <a:pPr eaLnBrk="0" hangingPunct="0">
              <a:spcBef>
                <a:spcPct val="50000"/>
              </a:spcBef>
            </a:pPr>
            <a:r>
              <a:rPr lang="zh-CN" altLang="en-US" sz="1800" b="1" dirty="0">
                <a:highlight>
                  <a:srgbClr val="FFFF00"/>
                </a:highlight>
                <a:latin typeface="宋体" panose="02010600030101010101" pitchFamily="2" charset="-122"/>
              </a:rPr>
              <a:t>电压</a:t>
            </a:r>
            <a:r>
              <a:rPr lang="zh-CN" altLang="en-US" sz="1800" b="1" dirty="0">
                <a:solidFill>
                  <a:srgbClr val="FF0000"/>
                </a:solidFill>
                <a:latin typeface="宋体" panose="02010600030101010101" pitchFamily="2" charset="-122"/>
              </a:rPr>
              <a:t>并联</a:t>
            </a:r>
            <a:r>
              <a:rPr lang="zh-CN" altLang="en-US" sz="1800" b="1" dirty="0">
                <a:latin typeface="宋体" panose="02010600030101010101" pitchFamily="2" charset="-122"/>
              </a:rPr>
              <a:t>负反馈</a:t>
            </a:r>
            <a:endParaRPr lang="zh-CN" altLang="en-US" sz="1800" b="1" dirty="0">
              <a:latin typeface="宋体" panose="02010600030101010101" pitchFamily="2" charset="-122"/>
            </a:endParaRPr>
          </a:p>
        </p:txBody>
      </p:sp>
      <p:sp>
        <p:nvSpPr>
          <p:cNvPr id="33" name="文本框 32"/>
          <p:cNvSpPr txBox="1"/>
          <p:nvPr>
            <p:custDataLst>
              <p:tags r:id="rId24"/>
            </p:custDataLst>
          </p:nvPr>
        </p:nvSpPr>
        <p:spPr>
          <a:xfrm>
            <a:off x="6922770" y="2765743"/>
            <a:ext cx="1986915" cy="368300"/>
          </a:xfrm>
          <a:prstGeom prst="rect">
            <a:avLst/>
          </a:prstGeom>
          <a:noFill/>
          <a:ln w="9525">
            <a:noFill/>
          </a:ln>
          <a:extLst>
            <a:ext uri="{909E8E84-426E-40DD-AFC4-6F175D3DCCD1}">
              <a14:hiddenFill xmlns:a14="http://schemas.microsoft.com/office/drawing/2010/main">
                <a:solidFill>
                  <a:srgbClr val="00FFFF"/>
                </a:solidFill>
              </a14:hiddenFill>
            </a:ext>
          </a:extLst>
        </p:spPr>
        <p:txBody>
          <a:bodyPr wrap="square">
            <a:spAutoFit/>
          </a:bodyPr>
          <a:p>
            <a:pPr eaLnBrk="0" hangingPunct="0">
              <a:spcBef>
                <a:spcPct val="50000"/>
              </a:spcBef>
            </a:pPr>
            <a:r>
              <a:rPr lang="zh-CN" altLang="en-US" sz="1800" b="1" dirty="0">
                <a:highlight>
                  <a:srgbClr val="00FFFF"/>
                </a:highlight>
                <a:latin typeface="宋体" panose="02010600030101010101" pitchFamily="2" charset="-122"/>
              </a:rPr>
              <a:t>电流</a:t>
            </a:r>
            <a:r>
              <a:rPr lang="zh-CN" altLang="en-US" sz="1800" b="1" dirty="0">
                <a:solidFill>
                  <a:srgbClr val="FF0000"/>
                </a:solidFill>
                <a:latin typeface="宋体" panose="02010600030101010101" pitchFamily="2" charset="-122"/>
              </a:rPr>
              <a:t>并联</a:t>
            </a:r>
            <a:r>
              <a:rPr lang="zh-CN" altLang="en-US" sz="1800" b="1" dirty="0">
                <a:latin typeface="宋体" panose="02010600030101010101" pitchFamily="2" charset="-122"/>
              </a:rPr>
              <a:t>负反馈</a:t>
            </a:r>
            <a:endParaRPr lang="zh-CN" altLang="en-US" sz="1800" b="1" dirty="0">
              <a:latin typeface="宋体" panose="02010600030101010101" pitchFamily="2" charset="-122"/>
            </a:endParaRPr>
          </a:p>
        </p:txBody>
      </p:sp>
      <p:graphicFrame>
        <p:nvGraphicFramePr>
          <p:cNvPr id="34" name="Object 3"/>
          <p:cNvGraphicFramePr>
            <a:graphicFrameLocks noChangeAspect="1"/>
          </p:cNvGraphicFramePr>
          <p:nvPr/>
        </p:nvGraphicFramePr>
        <p:xfrm>
          <a:off x="2255027" y="3865564"/>
          <a:ext cx="1219200" cy="482600"/>
        </p:xfrm>
        <a:graphic>
          <a:graphicData uri="http://schemas.openxmlformats.org/presentationml/2006/ole">
            <mc:AlternateContent xmlns:mc="http://schemas.openxmlformats.org/markup-compatibility/2006">
              <mc:Choice xmlns:v="urn:schemas-microsoft-com:vml" Requires="v">
                <p:oleObj spid="_x0000_s35" name="" r:id="rId25" imgW="609600" imgH="241300" progId="Equation.DSMT4">
                  <p:embed/>
                </p:oleObj>
              </mc:Choice>
              <mc:Fallback>
                <p:oleObj name="" r:id="rId25" imgW="609600" imgH="241300" progId="Equation.DSMT4">
                  <p:embed/>
                  <p:pic>
                    <p:nvPicPr>
                      <p:cNvPr id="0" name="图片 3126"/>
                      <p:cNvPicPr/>
                      <p:nvPr/>
                    </p:nvPicPr>
                    <p:blipFill>
                      <a:blip r:embed="rId26"/>
                      <a:stretch>
                        <a:fillRect/>
                      </a:stretch>
                    </p:blipFill>
                    <p:spPr>
                      <a:xfrm>
                        <a:off x="2255027" y="3865564"/>
                        <a:ext cx="1219200" cy="482600"/>
                      </a:xfrm>
                      <a:prstGeom prst="rect">
                        <a:avLst/>
                      </a:prstGeom>
                      <a:noFill/>
                      <a:ln w="19050">
                        <a:noFill/>
                        <a:miter/>
                      </a:ln>
                    </p:spPr>
                  </p:pic>
                </p:oleObj>
              </mc:Fallback>
            </mc:AlternateContent>
          </a:graphicData>
        </a:graphic>
      </p:graphicFrame>
      <p:graphicFrame>
        <p:nvGraphicFramePr>
          <p:cNvPr id="38" name="Object 3"/>
          <p:cNvGraphicFramePr>
            <a:graphicFrameLocks noChangeAspect="1"/>
          </p:cNvGraphicFramePr>
          <p:nvPr/>
        </p:nvGraphicFramePr>
        <p:xfrm>
          <a:off x="3864752" y="3865564"/>
          <a:ext cx="406400" cy="482600"/>
        </p:xfrm>
        <a:graphic>
          <a:graphicData uri="http://schemas.openxmlformats.org/presentationml/2006/ole">
            <mc:AlternateContent xmlns:mc="http://schemas.openxmlformats.org/markup-compatibility/2006">
              <mc:Choice xmlns:v="urn:schemas-microsoft-com:vml" Requires="v">
                <p:oleObj spid="_x0000_s39" name="" r:id="rId27" imgW="203200" imgH="241300" progId="Equation.DSMT4">
                  <p:embed/>
                </p:oleObj>
              </mc:Choice>
              <mc:Fallback>
                <p:oleObj name="" r:id="rId27" imgW="203200" imgH="241300" progId="Equation.DSMT4">
                  <p:embed/>
                  <p:pic>
                    <p:nvPicPr>
                      <p:cNvPr id="0" name="图片 3126"/>
                      <p:cNvPicPr/>
                      <p:nvPr/>
                    </p:nvPicPr>
                    <p:blipFill>
                      <a:blip r:embed="rId28"/>
                      <a:stretch>
                        <a:fillRect/>
                      </a:stretch>
                    </p:blipFill>
                    <p:spPr>
                      <a:xfrm>
                        <a:off x="3864752" y="3865564"/>
                        <a:ext cx="406400" cy="482600"/>
                      </a:xfrm>
                      <a:prstGeom prst="rect">
                        <a:avLst/>
                      </a:prstGeom>
                      <a:noFill/>
                      <a:ln w="19050">
                        <a:noFill/>
                        <a:miter/>
                      </a:ln>
                    </p:spPr>
                  </p:pic>
                </p:oleObj>
              </mc:Fallback>
            </mc:AlternateContent>
          </a:graphicData>
        </a:graphic>
      </p:graphicFrame>
      <p:graphicFrame>
        <p:nvGraphicFramePr>
          <p:cNvPr id="47159" name="对象 47158"/>
          <p:cNvGraphicFramePr>
            <a:graphicFrameLocks noChangeAspect="1"/>
          </p:cNvGraphicFramePr>
          <p:nvPr/>
        </p:nvGraphicFramePr>
        <p:xfrm>
          <a:off x="4484688" y="3728864"/>
          <a:ext cx="937957" cy="720000"/>
        </p:xfrm>
        <a:graphic>
          <a:graphicData uri="http://schemas.openxmlformats.org/presentationml/2006/ole">
            <mc:AlternateContent xmlns:mc="http://schemas.openxmlformats.org/markup-compatibility/2006">
              <mc:Choice xmlns:v="urn:schemas-microsoft-com:vml" Requires="v">
                <p:oleObj spid="_x0000_s3098" name="" r:id="rId29" imgW="596900" imgH="457200" progId="Equation.3">
                  <p:embed/>
                </p:oleObj>
              </mc:Choice>
              <mc:Fallback>
                <p:oleObj name="" r:id="rId29" imgW="596900" imgH="457200" progId="Equation.3">
                  <p:embed/>
                  <p:pic>
                    <p:nvPicPr>
                      <p:cNvPr id="0" name="图片 3097"/>
                      <p:cNvPicPr/>
                      <p:nvPr/>
                    </p:nvPicPr>
                    <p:blipFill>
                      <a:blip r:embed="rId30"/>
                      <a:stretch>
                        <a:fillRect/>
                      </a:stretch>
                    </p:blipFill>
                    <p:spPr>
                      <a:xfrm>
                        <a:off x="4484688" y="3728864"/>
                        <a:ext cx="937957" cy="720000"/>
                      </a:xfrm>
                      <a:prstGeom prst="rect">
                        <a:avLst/>
                      </a:prstGeom>
                      <a:noFill/>
                      <a:ln w="38100">
                        <a:noFill/>
                        <a:miter/>
                      </a:ln>
                    </p:spPr>
                  </p:pic>
                </p:oleObj>
              </mc:Fallback>
            </mc:AlternateContent>
          </a:graphicData>
        </a:graphic>
      </p:graphicFrame>
      <p:graphicFrame>
        <p:nvGraphicFramePr>
          <p:cNvPr id="47160" name="对象 47159"/>
          <p:cNvGraphicFramePr>
            <a:graphicFrameLocks noChangeAspect="1"/>
          </p:cNvGraphicFramePr>
          <p:nvPr/>
        </p:nvGraphicFramePr>
        <p:xfrm>
          <a:off x="5541122" y="3746864"/>
          <a:ext cx="918384" cy="720000"/>
        </p:xfrm>
        <a:graphic>
          <a:graphicData uri="http://schemas.openxmlformats.org/presentationml/2006/ole">
            <mc:AlternateContent xmlns:mc="http://schemas.openxmlformats.org/markup-compatibility/2006">
              <mc:Choice xmlns:v="urn:schemas-microsoft-com:vml" Requires="v">
                <p:oleObj spid="_x0000_s3108" name="" r:id="rId31" imgW="584200" imgH="457200" progId="Equation.3">
                  <p:embed/>
                </p:oleObj>
              </mc:Choice>
              <mc:Fallback>
                <p:oleObj name="" r:id="rId31" imgW="584200" imgH="457200" progId="Equation.3">
                  <p:embed/>
                  <p:pic>
                    <p:nvPicPr>
                      <p:cNvPr id="0" name="图片 3107"/>
                      <p:cNvPicPr/>
                      <p:nvPr/>
                    </p:nvPicPr>
                    <p:blipFill>
                      <a:blip r:embed="rId32"/>
                      <a:stretch>
                        <a:fillRect/>
                      </a:stretch>
                    </p:blipFill>
                    <p:spPr>
                      <a:xfrm>
                        <a:off x="5541122" y="3746864"/>
                        <a:ext cx="918384" cy="720000"/>
                      </a:xfrm>
                      <a:prstGeom prst="rect">
                        <a:avLst/>
                      </a:prstGeom>
                      <a:noFill/>
                      <a:ln w="38100">
                        <a:noFill/>
                        <a:miter/>
                      </a:ln>
                    </p:spPr>
                  </p:pic>
                </p:oleObj>
              </mc:Fallback>
            </mc:AlternateContent>
          </a:graphicData>
        </a:graphic>
      </p:graphicFrame>
      <p:graphicFrame>
        <p:nvGraphicFramePr>
          <p:cNvPr id="47161" name="对象 47160"/>
          <p:cNvGraphicFramePr>
            <a:graphicFrameLocks noChangeAspect="1"/>
          </p:cNvGraphicFramePr>
          <p:nvPr/>
        </p:nvGraphicFramePr>
        <p:xfrm>
          <a:off x="6557963" y="3746864"/>
          <a:ext cx="996679" cy="720000"/>
        </p:xfrm>
        <a:graphic>
          <a:graphicData uri="http://schemas.openxmlformats.org/presentationml/2006/ole">
            <mc:AlternateContent xmlns:mc="http://schemas.openxmlformats.org/markup-compatibility/2006">
              <mc:Choice xmlns:v="urn:schemas-microsoft-com:vml" Requires="v">
                <p:oleObj spid="_x0000_s3093" name="" r:id="rId33" imgW="634365" imgH="457200" progId="Equation.3">
                  <p:embed/>
                </p:oleObj>
              </mc:Choice>
              <mc:Fallback>
                <p:oleObj name="" r:id="rId33" imgW="634365" imgH="457200" progId="Equation.3">
                  <p:embed/>
                  <p:pic>
                    <p:nvPicPr>
                      <p:cNvPr id="0" name="图片 3092"/>
                      <p:cNvPicPr/>
                      <p:nvPr/>
                    </p:nvPicPr>
                    <p:blipFill>
                      <a:blip r:embed="rId34"/>
                      <a:stretch>
                        <a:fillRect/>
                      </a:stretch>
                    </p:blipFill>
                    <p:spPr>
                      <a:xfrm>
                        <a:off x="6557963" y="3746864"/>
                        <a:ext cx="996679" cy="720000"/>
                      </a:xfrm>
                      <a:prstGeom prst="rect">
                        <a:avLst/>
                      </a:prstGeom>
                      <a:noFill/>
                      <a:ln w="38100">
                        <a:noFill/>
                        <a:miter/>
                      </a:ln>
                    </p:spPr>
                  </p:pic>
                </p:oleObj>
              </mc:Fallback>
            </mc:AlternateContent>
          </a:graphicData>
        </a:graphic>
      </p:graphicFrame>
      <p:graphicFrame>
        <p:nvGraphicFramePr>
          <p:cNvPr id="47163" name="对象 47162"/>
          <p:cNvGraphicFramePr>
            <a:graphicFrameLocks noChangeAspect="1"/>
          </p:cNvGraphicFramePr>
          <p:nvPr/>
        </p:nvGraphicFramePr>
        <p:xfrm>
          <a:off x="4527975" y="5205095"/>
          <a:ext cx="898281" cy="720000"/>
        </p:xfrm>
        <a:graphic>
          <a:graphicData uri="http://schemas.openxmlformats.org/presentationml/2006/ole">
            <mc:AlternateContent xmlns:mc="http://schemas.openxmlformats.org/markup-compatibility/2006">
              <mc:Choice xmlns:v="urn:schemas-microsoft-com:vml" Requires="v">
                <p:oleObj spid="_x0000_s3103" name="" r:id="rId35" imgW="571500" imgH="457200" progId="Equation.3">
                  <p:embed/>
                </p:oleObj>
              </mc:Choice>
              <mc:Fallback>
                <p:oleObj name="" r:id="rId35" imgW="571500" imgH="457200" progId="Equation.3">
                  <p:embed/>
                  <p:pic>
                    <p:nvPicPr>
                      <p:cNvPr id="0" name="图片 3102"/>
                      <p:cNvPicPr/>
                      <p:nvPr/>
                    </p:nvPicPr>
                    <p:blipFill>
                      <a:blip r:embed="rId36"/>
                      <a:stretch>
                        <a:fillRect/>
                      </a:stretch>
                    </p:blipFill>
                    <p:spPr>
                      <a:xfrm>
                        <a:off x="4527975" y="5205095"/>
                        <a:ext cx="898281" cy="720000"/>
                      </a:xfrm>
                      <a:prstGeom prst="rect">
                        <a:avLst/>
                      </a:prstGeom>
                      <a:noFill/>
                      <a:ln w="38100">
                        <a:noFill/>
                        <a:miter/>
                      </a:ln>
                    </p:spPr>
                  </p:pic>
                </p:oleObj>
              </mc:Fallback>
            </mc:AlternateContent>
          </a:graphicData>
        </a:graphic>
      </p:graphicFrame>
      <p:graphicFrame>
        <p:nvGraphicFramePr>
          <p:cNvPr id="47164" name="对象 47163"/>
          <p:cNvGraphicFramePr>
            <a:graphicFrameLocks noChangeAspect="1"/>
          </p:cNvGraphicFramePr>
          <p:nvPr/>
        </p:nvGraphicFramePr>
        <p:xfrm>
          <a:off x="5552322" y="5205050"/>
          <a:ext cx="895985" cy="720090"/>
        </p:xfrm>
        <a:graphic>
          <a:graphicData uri="http://schemas.openxmlformats.org/presentationml/2006/ole">
            <mc:AlternateContent xmlns:mc="http://schemas.openxmlformats.org/markup-compatibility/2006">
              <mc:Choice xmlns:v="urn:schemas-microsoft-com:vml" Requires="v">
                <p:oleObj spid="_x0000_s3109" name="" r:id="rId37" imgW="571500" imgH="457200" progId="Equation.3">
                  <p:embed/>
                </p:oleObj>
              </mc:Choice>
              <mc:Fallback>
                <p:oleObj name="" r:id="rId37" imgW="571500" imgH="457200" progId="Equation.3">
                  <p:embed/>
                  <p:pic>
                    <p:nvPicPr>
                      <p:cNvPr id="0" name="图片 3108"/>
                      <p:cNvPicPr/>
                      <p:nvPr/>
                    </p:nvPicPr>
                    <p:blipFill>
                      <a:blip r:embed="rId38"/>
                      <a:stretch>
                        <a:fillRect/>
                      </a:stretch>
                    </p:blipFill>
                    <p:spPr>
                      <a:xfrm>
                        <a:off x="5552322" y="5205050"/>
                        <a:ext cx="895985" cy="720090"/>
                      </a:xfrm>
                      <a:prstGeom prst="rect">
                        <a:avLst/>
                      </a:prstGeom>
                      <a:noFill/>
                      <a:ln w="38100">
                        <a:noFill/>
                        <a:miter/>
                      </a:ln>
                    </p:spPr>
                  </p:pic>
                </p:oleObj>
              </mc:Fallback>
            </mc:AlternateContent>
          </a:graphicData>
        </a:graphic>
      </p:graphicFrame>
      <p:graphicFrame>
        <p:nvGraphicFramePr>
          <p:cNvPr id="47165" name="对象 47164"/>
          <p:cNvGraphicFramePr>
            <a:graphicFrameLocks noChangeAspect="1"/>
          </p:cNvGraphicFramePr>
          <p:nvPr/>
        </p:nvGraphicFramePr>
        <p:xfrm>
          <a:off x="6577536" y="5205095"/>
          <a:ext cx="957531" cy="720000"/>
        </p:xfrm>
        <a:graphic>
          <a:graphicData uri="http://schemas.openxmlformats.org/presentationml/2006/ole">
            <mc:AlternateContent xmlns:mc="http://schemas.openxmlformats.org/markup-compatibility/2006">
              <mc:Choice xmlns:v="urn:schemas-microsoft-com:vml" Requires="v">
                <p:oleObj spid="_x0000_s3106" name="" r:id="rId39" imgW="609600" imgH="457200" progId="Equation.3">
                  <p:embed/>
                </p:oleObj>
              </mc:Choice>
              <mc:Fallback>
                <p:oleObj name="" r:id="rId39" imgW="609600" imgH="457200" progId="Equation.3">
                  <p:embed/>
                  <p:pic>
                    <p:nvPicPr>
                      <p:cNvPr id="0" name="图片 3105"/>
                      <p:cNvPicPr/>
                      <p:nvPr/>
                    </p:nvPicPr>
                    <p:blipFill>
                      <a:blip r:embed="rId40"/>
                      <a:stretch>
                        <a:fillRect/>
                      </a:stretch>
                    </p:blipFill>
                    <p:spPr>
                      <a:xfrm>
                        <a:off x="6577536" y="5205095"/>
                        <a:ext cx="957531" cy="720000"/>
                      </a:xfrm>
                      <a:prstGeom prst="rect">
                        <a:avLst/>
                      </a:prstGeom>
                      <a:noFill/>
                      <a:ln w="38100">
                        <a:noFill/>
                        <a:miter/>
                      </a:ln>
                    </p:spPr>
                  </p:pic>
                </p:oleObj>
              </mc:Fallback>
            </mc:AlternateContent>
          </a:graphicData>
        </a:graphic>
      </p:graphicFrame>
      <p:graphicFrame>
        <p:nvGraphicFramePr>
          <p:cNvPr id="47167" name="对象 47166"/>
          <p:cNvGraphicFramePr>
            <a:graphicFrameLocks noChangeAspect="1"/>
          </p:cNvGraphicFramePr>
          <p:nvPr/>
        </p:nvGraphicFramePr>
        <p:xfrm>
          <a:off x="4577174" y="5938996"/>
          <a:ext cx="799882" cy="720000"/>
        </p:xfrm>
        <a:graphic>
          <a:graphicData uri="http://schemas.openxmlformats.org/presentationml/2006/ole">
            <mc:AlternateContent xmlns:mc="http://schemas.openxmlformats.org/markup-compatibility/2006">
              <mc:Choice xmlns:v="urn:schemas-microsoft-com:vml" Requires="v">
                <p:oleObj spid="_x0000_s3100" name="" r:id="rId41" imgW="508000" imgH="457200" progId="Equation.3">
                  <p:embed/>
                </p:oleObj>
              </mc:Choice>
              <mc:Fallback>
                <p:oleObj name="" r:id="rId41" imgW="508000" imgH="457200" progId="Equation.3">
                  <p:embed/>
                  <p:pic>
                    <p:nvPicPr>
                      <p:cNvPr id="0" name="图片 3099"/>
                      <p:cNvPicPr/>
                      <p:nvPr/>
                    </p:nvPicPr>
                    <p:blipFill>
                      <a:blip r:embed="rId42"/>
                      <a:stretch>
                        <a:fillRect/>
                      </a:stretch>
                    </p:blipFill>
                    <p:spPr>
                      <a:xfrm>
                        <a:off x="4577174" y="5938996"/>
                        <a:ext cx="799882" cy="720000"/>
                      </a:xfrm>
                      <a:prstGeom prst="rect">
                        <a:avLst/>
                      </a:prstGeom>
                      <a:noFill/>
                      <a:ln w="38100">
                        <a:noFill/>
                        <a:miter/>
                      </a:ln>
                    </p:spPr>
                  </p:pic>
                </p:oleObj>
              </mc:Fallback>
            </mc:AlternateContent>
          </a:graphicData>
        </a:graphic>
      </p:graphicFrame>
      <p:graphicFrame>
        <p:nvGraphicFramePr>
          <p:cNvPr id="47168" name="对象 47167"/>
          <p:cNvGraphicFramePr>
            <a:graphicFrameLocks noChangeAspect="1"/>
          </p:cNvGraphicFramePr>
          <p:nvPr/>
        </p:nvGraphicFramePr>
        <p:xfrm>
          <a:off x="5592172" y="5938996"/>
          <a:ext cx="816282" cy="720000"/>
        </p:xfrm>
        <a:graphic>
          <a:graphicData uri="http://schemas.openxmlformats.org/presentationml/2006/ole">
            <mc:AlternateContent xmlns:mc="http://schemas.openxmlformats.org/markup-compatibility/2006">
              <mc:Choice xmlns:v="urn:schemas-microsoft-com:vml" Requires="v">
                <p:oleObj spid="_x0000_s3099" name="" r:id="rId43" imgW="520700" imgH="457200" progId="Equation.3">
                  <p:embed/>
                </p:oleObj>
              </mc:Choice>
              <mc:Fallback>
                <p:oleObj name="" r:id="rId43" imgW="520700" imgH="457200" progId="Equation.3">
                  <p:embed/>
                  <p:pic>
                    <p:nvPicPr>
                      <p:cNvPr id="0" name="图片 3098"/>
                      <p:cNvPicPr/>
                      <p:nvPr/>
                    </p:nvPicPr>
                    <p:blipFill>
                      <a:blip r:embed="rId44"/>
                      <a:stretch>
                        <a:fillRect/>
                      </a:stretch>
                    </p:blipFill>
                    <p:spPr>
                      <a:xfrm>
                        <a:off x="5592172" y="5938996"/>
                        <a:ext cx="816282" cy="720000"/>
                      </a:xfrm>
                      <a:prstGeom prst="rect">
                        <a:avLst/>
                      </a:prstGeom>
                      <a:noFill/>
                      <a:ln w="38100">
                        <a:noFill/>
                        <a:miter/>
                      </a:ln>
                    </p:spPr>
                  </p:pic>
                </p:oleObj>
              </mc:Fallback>
            </mc:AlternateContent>
          </a:graphicData>
        </a:graphic>
      </p:graphicFrame>
      <p:graphicFrame>
        <p:nvGraphicFramePr>
          <p:cNvPr id="47169" name="对象 47168"/>
          <p:cNvGraphicFramePr>
            <a:graphicFrameLocks noChangeAspect="1"/>
          </p:cNvGraphicFramePr>
          <p:nvPr/>
        </p:nvGraphicFramePr>
        <p:xfrm>
          <a:off x="6606633" y="5938996"/>
          <a:ext cx="899339" cy="720000"/>
        </p:xfrm>
        <a:graphic>
          <a:graphicData uri="http://schemas.openxmlformats.org/presentationml/2006/ole">
            <mc:AlternateContent xmlns:mc="http://schemas.openxmlformats.org/markup-compatibility/2006">
              <mc:Choice xmlns:v="urn:schemas-microsoft-com:vml" Requires="v">
                <p:oleObj spid="_x0000_s3094" name="" r:id="rId45" imgW="571500" imgH="457200" progId="Equation.3">
                  <p:embed/>
                </p:oleObj>
              </mc:Choice>
              <mc:Fallback>
                <p:oleObj name="" r:id="rId45" imgW="571500" imgH="457200" progId="Equation.3">
                  <p:embed/>
                  <p:pic>
                    <p:nvPicPr>
                      <p:cNvPr id="0" name="图片 3093"/>
                      <p:cNvPicPr/>
                      <p:nvPr/>
                    </p:nvPicPr>
                    <p:blipFill>
                      <a:blip r:embed="rId46"/>
                      <a:stretch>
                        <a:fillRect/>
                      </a:stretch>
                    </p:blipFill>
                    <p:spPr>
                      <a:xfrm>
                        <a:off x="6606633" y="5938996"/>
                        <a:ext cx="899339" cy="720000"/>
                      </a:xfrm>
                      <a:prstGeom prst="rect">
                        <a:avLst/>
                      </a:prstGeom>
                      <a:noFill/>
                      <a:ln w="38100">
                        <a:noFill/>
                        <a:miter/>
                      </a:ln>
                    </p:spPr>
                  </p:pic>
                </p:oleObj>
              </mc:Fallback>
            </mc:AlternateContent>
          </a:graphicData>
        </a:graphic>
      </p:graphicFrame>
      <p:graphicFrame>
        <p:nvGraphicFramePr>
          <p:cNvPr id="47171" name="对象 47170"/>
          <p:cNvGraphicFramePr>
            <a:graphicFrameLocks noChangeAspect="1"/>
          </p:cNvGraphicFramePr>
          <p:nvPr/>
        </p:nvGraphicFramePr>
        <p:xfrm>
          <a:off x="4537233" y="4474686"/>
          <a:ext cx="879765" cy="720000"/>
        </p:xfrm>
        <a:graphic>
          <a:graphicData uri="http://schemas.openxmlformats.org/presentationml/2006/ole">
            <mc:AlternateContent xmlns:mc="http://schemas.openxmlformats.org/markup-compatibility/2006">
              <mc:Choice xmlns:v="urn:schemas-microsoft-com:vml" Requires="v">
                <p:oleObj spid="_x0000_s3095" name="" r:id="rId47" imgW="558800" imgH="457200" progId="Equation.3">
                  <p:embed/>
                </p:oleObj>
              </mc:Choice>
              <mc:Fallback>
                <p:oleObj name="" r:id="rId47" imgW="558800" imgH="457200" progId="Equation.3">
                  <p:embed/>
                  <p:pic>
                    <p:nvPicPr>
                      <p:cNvPr id="0" name="图片 3094"/>
                      <p:cNvPicPr/>
                      <p:nvPr/>
                    </p:nvPicPr>
                    <p:blipFill>
                      <a:blip r:embed="rId48"/>
                      <a:stretch>
                        <a:fillRect/>
                      </a:stretch>
                    </p:blipFill>
                    <p:spPr>
                      <a:xfrm>
                        <a:off x="4537233" y="4474686"/>
                        <a:ext cx="879765" cy="720000"/>
                      </a:xfrm>
                      <a:prstGeom prst="rect">
                        <a:avLst/>
                      </a:prstGeom>
                      <a:noFill/>
                      <a:ln w="38100">
                        <a:noFill/>
                        <a:miter/>
                      </a:ln>
                    </p:spPr>
                  </p:pic>
                </p:oleObj>
              </mc:Fallback>
            </mc:AlternateContent>
          </a:graphicData>
        </a:graphic>
      </p:graphicFrame>
      <p:graphicFrame>
        <p:nvGraphicFramePr>
          <p:cNvPr id="47172" name="对象 47171"/>
          <p:cNvGraphicFramePr>
            <a:graphicFrameLocks noChangeAspect="1"/>
          </p:cNvGraphicFramePr>
          <p:nvPr/>
        </p:nvGraphicFramePr>
        <p:xfrm>
          <a:off x="5562283" y="4474686"/>
          <a:ext cx="876062" cy="720000"/>
        </p:xfrm>
        <a:graphic>
          <a:graphicData uri="http://schemas.openxmlformats.org/presentationml/2006/ole">
            <mc:AlternateContent xmlns:mc="http://schemas.openxmlformats.org/markup-compatibility/2006">
              <mc:Choice xmlns:v="urn:schemas-microsoft-com:vml" Requires="v">
                <p:oleObj spid="_x0000_s3096" name="" r:id="rId49" imgW="558800" imgH="457200" progId="Equation.3">
                  <p:embed/>
                </p:oleObj>
              </mc:Choice>
              <mc:Fallback>
                <p:oleObj name="" r:id="rId49" imgW="558800" imgH="457200" progId="Equation.3">
                  <p:embed/>
                  <p:pic>
                    <p:nvPicPr>
                      <p:cNvPr id="0" name="图片 3095"/>
                      <p:cNvPicPr/>
                      <p:nvPr/>
                    </p:nvPicPr>
                    <p:blipFill>
                      <a:blip r:embed="rId50"/>
                      <a:stretch>
                        <a:fillRect/>
                      </a:stretch>
                    </p:blipFill>
                    <p:spPr>
                      <a:xfrm>
                        <a:off x="5562283" y="4474686"/>
                        <a:ext cx="876062" cy="720000"/>
                      </a:xfrm>
                      <a:prstGeom prst="rect">
                        <a:avLst/>
                      </a:prstGeom>
                      <a:noFill/>
                      <a:ln w="38100">
                        <a:noFill/>
                        <a:miter/>
                      </a:ln>
                    </p:spPr>
                  </p:pic>
                </p:oleObj>
              </mc:Fallback>
            </mc:AlternateContent>
          </a:graphicData>
        </a:graphic>
      </p:graphicFrame>
      <p:graphicFrame>
        <p:nvGraphicFramePr>
          <p:cNvPr id="47173" name="对象 47172"/>
          <p:cNvGraphicFramePr>
            <a:graphicFrameLocks noChangeAspect="1"/>
          </p:cNvGraphicFramePr>
          <p:nvPr/>
        </p:nvGraphicFramePr>
        <p:xfrm>
          <a:off x="6596052" y="4474686"/>
          <a:ext cx="920500" cy="720000"/>
        </p:xfrm>
        <a:graphic>
          <a:graphicData uri="http://schemas.openxmlformats.org/presentationml/2006/ole">
            <mc:AlternateContent xmlns:mc="http://schemas.openxmlformats.org/markup-compatibility/2006">
              <mc:Choice xmlns:v="urn:schemas-microsoft-com:vml" Requires="v">
                <p:oleObj spid="_x0000_s3104" name="" r:id="rId51" imgW="584200" imgH="457200" progId="Equation.3">
                  <p:embed/>
                </p:oleObj>
              </mc:Choice>
              <mc:Fallback>
                <p:oleObj name="" r:id="rId51" imgW="584200" imgH="457200" progId="Equation.3">
                  <p:embed/>
                  <p:pic>
                    <p:nvPicPr>
                      <p:cNvPr id="0" name="图片 3103"/>
                      <p:cNvPicPr/>
                      <p:nvPr/>
                    </p:nvPicPr>
                    <p:blipFill>
                      <a:blip r:embed="rId52"/>
                      <a:stretch>
                        <a:fillRect/>
                      </a:stretch>
                    </p:blipFill>
                    <p:spPr>
                      <a:xfrm>
                        <a:off x="6596052" y="4474686"/>
                        <a:ext cx="920500" cy="720000"/>
                      </a:xfrm>
                      <a:prstGeom prst="rect">
                        <a:avLst/>
                      </a:prstGeom>
                      <a:noFill/>
                      <a:ln w="38100">
                        <a:noFill/>
                        <a:miter/>
                      </a:ln>
                    </p:spPr>
                  </p:pic>
                </p:oleObj>
              </mc:Fallback>
            </mc:AlternateContent>
          </a:graphicData>
        </a:graphic>
      </p:graphicFrame>
      <p:sp>
        <p:nvSpPr>
          <p:cNvPr id="48" name="文本框 47"/>
          <p:cNvSpPr txBox="1"/>
          <p:nvPr>
            <p:custDataLst>
              <p:tags r:id="rId53"/>
            </p:custDataLst>
          </p:nvPr>
        </p:nvSpPr>
        <p:spPr>
          <a:xfrm>
            <a:off x="7474903" y="3738246"/>
            <a:ext cx="1647190" cy="737235"/>
          </a:xfrm>
          <a:prstGeom prst="rect">
            <a:avLst/>
          </a:prstGeom>
          <a:noFill/>
        </p:spPr>
        <p:txBody>
          <a:bodyPr wrap="square" rtlCol="0" anchor="t">
            <a:spAutoFit/>
          </a:bodyPr>
          <a:p>
            <a:pPr algn="ctr"/>
            <a:r>
              <a:rPr lang="zh-CN" altLang="en-US" sz="1400" b="1" dirty="0">
                <a:sym typeface="+mn-ea"/>
              </a:rPr>
              <a:t>输入电压控制</a:t>
            </a:r>
            <a:endParaRPr lang="zh-CN" altLang="en-US" sz="1400" b="1" dirty="0">
              <a:sym typeface="+mn-ea"/>
            </a:endParaRPr>
          </a:p>
          <a:p>
            <a:pPr algn="ctr"/>
            <a:r>
              <a:rPr lang="zh-CN" altLang="en-US" sz="1400" b="1" dirty="0">
                <a:sym typeface="+mn-ea"/>
              </a:rPr>
              <a:t>输出电压</a:t>
            </a:r>
            <a:endParaRPr lang="zh-CN" altLang="en-US" sz="1400" b="1" dirty="0">
              <a:sym typeface="+mn-ea"/>
            </a:endParaRPr>
          </a:p>
          <a:p>
            <a:pPr algn="ctr"/>
            <a:r>
              <a:rPr lang="zh-CN" altLang="en-US" sz="1400" b="1" dirty="0">
                <a:sym typeface="+mn-ea"/>
              </a:rPr>
              <a:t>电压放大</a:t>
            </a:r>
            <a:endParaRPr lang="zh-CN" altLang="en-US" sz="1400" b="1" dirty="0">
              <a:sym typeface="+mn-ea"/>
            </a:endParaRPr>
          </a:p>
        </p:txBody>
      </p:sp>
      <p:sp>
        <p:nvSpPr>
          <p:cNvPr id="53" name="文本框 52"/>
          <p:cNvSpPr txBox="1"/>
          <p:nvPr/>
        </p:nvSpPr>
        <p:spPr>
          <a:xfrm>
            <a:off x="452120" y="3876676"/>
            <a:ext cx="1526540" cy="460375"/>
          </a:xfrm>
          <a:prstGeom prst="rect">
            <a:avLst/>
          </a:prstGeom>
          <a:noFill/>
        </p:spPr>
        <p:txBody>
          <a:bodyPr wrap="square" rtlCol="0" anchor="t">
            <a:spAutoFit/>
          </a:bodyPr>
          <a:p>
            <a:r>
              <a:rPr lang="zh-CN" altLang="en-US" sz="2400" b="1" dirty="0">
                <a:highlight>
                  <a:srgbClr val="FFFF00"/>
                </a:highlight>
                <a:latin typeface="宋体" panose="02010600030101010101" pitchFamily="2" charset="-122"/>
                <a:sym typeface="+mn-ea"/>
              </a:rPr>
              <a:t>电压</a:t>
            </a:r>
            <a:r>
              <a:rPr lang="zh-CN" altLang="en-US" sz="2400" b="1" dirty="0">
                <a:solidFill>
                  <a:srgbClr val="0000FF"/>
                </a:solidFill>
                <a:latin typeface="宋体" panose="02010600030101010101" pitchFamily="2" charset="-122"/>
                <a:sym typeface="+mn-ea"/>
              </a:rPr>
              <a:t>串联</a:t>
            </a:r>
            <a:endParaRPr lang="zh-CN" altLang="en-US" sz="2400" b="1" dirty="0">
              <a:solidFill>
                <a:srgbClr val="0000FF"/>
              </a:solidFill>
              <a:latin typeface="宋体" panose="02010600030101010101" pitchFamily="2" charset="-122"/>
              <a:sym typeface="+mn-ea"/>
            </a:endParaRPr>
          </a:p>
        </p:txBody>
      </p:sp>
      <p:sp>
        <p:nvSpPr>
          <p:cNvPr id="55" name="文本框 54"/>
          <p:cNvSpPr txBox="1"/>
          <p:nvPr/>
        </p:nvSpPr>
        <p:spPr>
          <a:xfrm>
            <a:off x="452120" y="4604499"/>
            <a:ext cx="1515745" cy="460375"/>
          </a:xfrm>
          <a:prstGeom prst="rect">
            <a:avLst/>
          </a:prstGeom>
          <a:noFill/>
        </p:spPr>
        <p:txBody>
          <a:bodyPr wrap="square" rtlCol="0" anchor="t">
            <a:spAutoFit/>
          </a:bodyPr>
          <a:p>
            <a:r>
              <a:rPr lang="zh-CN" altLang="en-US" sz="2400" b="1" dirty="0">
                <a:highlight>
                  <a:srgbClr val="00FFFF"/>
                </a:highlight>
                <a:latin typeface="宋体" panose="02010600030101010101" pitchFamily="2" charset="-122"/>
                <a:sym typeface="+mn-ea"/>
              </a:rPr>
              <a:t>电流</a:t>
            </a:r>
            <a:r>
              <a:rPr lang="zh-CN" altLang="en-US" sz="2400" b="1" dirty="0">
                <a:solidFill>
                  <a:srgbClr val="0000FF"/>
                </a:solidFill>
                <a:latin typeface="宋体" panose="02010600030101010101" pitchFamily="2" charset="-122"/>
                <a:sym typeface="+mn-ea"/>
              </a:rPr>
              <a:t>串联</a:t>
            </a:r>
            <a:endParaRPr lang="zh-CN" altLang="en-US" sz="2400" b="1" dirty="0">
              <a:solidFill>
                <a:srgbClr val="0000FF"/>
              </a:solidFill>
              <a:latin typeface="宋体" panose="02010600030101010101" pitchFamily="2" charset="-122"/>
              <a:sym typeface="+mn-ea"/>
            </a:endParaRPr>
          </a:p>
        </p:txBody>
      </p:sp>
      <p:sp>
        <p:nvSpPr>
          <p:cNvPr id="56" name="文本框 55"/>
          <p:cNvSpPr txBox="1"/>
          <p:nvPr>
            <p:custDataLst>
              <p:tags r:id="rId54"/>
            </p:custDataLst>
          </p:nvPr>
        </p:nvSpPr>
        <p:spPr>
          <a:xfrm>
            <a:off x="452120" y="5334908"/>
            <a:ext cx="1526540" cy="460375"/>
          </a:xfrm>
          <a:prstGeom prst="rect">
            <a:avLst/>
          </a:prstGeom>
          <a:noFill/>
        </p:spPr>
        <p:txBody>
          <a:bodyPr wrap="square" rtlCol="0" anchor="t">
            <a:spAutoFit/>
          </a:bodyPr>
          <a:p>
            <a:r>
              <a:rPr lang="zh-CN" altLang="en-US" sz="2400" b="1" dirty="0">
                <a:highlight>
                  <a:srgbClr val="FFFF00"/>
                </a:highlight>
                <a:latin typeface="宋体" panose="02010600030101010101" pitchFamily="2" charset="-122"/>
                <a:sym typeface="+mn-ea"/>
              </a:rPr>
              <a:t>电压</a:t>
            </a:r>
            <a:r>
              <a:rPr lang="zh-CN" altLang="en-US" sz="2400" b="1" dirty="0">
                <a:solidFill>
                  <a:srgbClr val="FF0000"/>
                </a:solidFill>
                <a:latin typeface="宋体" panose="02010600030101010101" pitchFamily="2" charset="-122"/>
                <a:sym typeface="+mn-ea"/>
              </a:rPr>
              <a:t>并联</a:t>
            </a:r>
            <a:endParaRPr lang="zh-CN" altLang="en-US" sz="2400" b="1" dirty="0">
              <a:solidFill>
                <a:srgbClr val="FF0000"/>
              </a:solidFill>
              <a:latin typeface="宋体" panose="02010600030101010101" pitchFamily="2" charset="-122"/>
              <a:sym typeface="+mn-ea"/>
            </a:endParaRPr>
          </a:p>
        </p:txBody>
      </p:sp>
      <p:sp>
        <p:nvSpPr>
          <p:cNvPr id="57" name="文本框 56"/>
          <p:cNvSpPr txBox="1"/>
          <p:nvPr>
            <p:custDataLst>
              <p:tags r:id="rId55"/>
            </p:custDataLst>
          </p:nvPr>
        </p:nvSpPr>
        <p:spPr>
          <a:xfrm>
            <a:off x="452120" y="6068809"/>
            <a:ext cx="1515745" cy="460375"/>
          </a:xfrm>
          <a:prstGeom prst="rect">
            <a:avLst/>
          </a:prstGeom>
          <a:noFill/>
        </p:spPr>
        <p:txBody>
          <a:bodyPr wrap="square" rtlCol="0" anchor="t">
            <a:spAutoFit/>
          </a:bodyPr>
          <a:p>
            <a:r>
              <a:rPr lang="zh-CN" altLang="en-US" sz="2400" b="1" dirty="0">
                <a:highlight>
                  <a:srgbClr val="00FFFF"/>
                </a:highlight>
                <a:latin typeface="宋体" panose="02010600030101010101" pitchFamily="2" charset="-122"/>
                <a:sym typeface="+mn-ea"/>
              </a:rPr>
              <a:t>电流</a:t>
            </a:r>
            <a:r>
              <a:rPr lang="zh-CN" altLang="en-US" sz="2400" b="1" dirty="0">
                <a:solidFill>
                  <a:srgbClr val="FF0000"/>
                </a:solidFill>
                <a:latin typeface="宋体" panose="02010600030101010101" pitchFamily="2" charset="-122"/>
                <a:sym typeface="+mn-ea"/>
              </a:rPr>
              <a:t>并联</a:t>
            </a:r>
            <a:endParaRPr lang="zh-CN" altLang="en-US" sz="2400" b="1" dirty="0">
              <a:solidFill>
                <a:srgbClr val="0000FF"/>
              </a:solidFill>
              <a:latin typeface="宋体" panose="02010600030101010101" pitchFamily="2" charset="-122"/>
              <a:sym typeface="+mn-ea"/>
            </a:endParaRPr>
          </a:p>
        </p:txBody>
      </p:sp>
      <p:graphicFrame>
        <p:nvGraphicFramePr>
          <p:cNvPr id="58" name="Object 3"/>
          <p:cNvGraphicFramePr>
            <a:graphicFrameLocks noChangeAspect="1"/>
          </p:cNvGraphicFramePr>
          <p:nvPr>
            <p:custDataLst>
              <p:tags r:id="rId56"/>
            </p:custDataLst>
          </p:nvPr>
        </p:nvGraphicFramePr>
        <p:xfrm>
          <a:off x="2267727" y="4593386"/>
          <a:ext cx="1219200" cy="482600"/>
        </p:xfrm>
        <a:graphic>
          <a:graphicData uri="http://schemas.openxmlformats.org/presentationml/2006/ole">
            <mc:AlternateContent xmlns:mc="http://schemas.openxmlformats.org/markup-compatibility/2006">
              <mc:Choice xmlns:v="urn:schemas-microsoft-com:vml" Requires="v">
                <p:oleObj spid="_x0000_s59" name="" r:id="rId57" imgW="609600" imgH="241300" progId="Equation.DSMT4">
                  <p:embed/>
                </p:oleObj>
              </mc:Choice>
              <mc:Fallback>
                <p:oleObj name="" r:id="rId57" imgW="609600" imgH="241300" progId="Equation.DSMT4">
                  <p:embed/>
                  <p:pic>
                    <p:nvPicPr>
                      <p:cNvPr id="0" name="图片 3126"/>
                      <p:cNvPicPr/>
                      <p:nvPr/>
                    </p:nvPicPr>
                    <p:blipFill>
                      <a:blip r:embed="rId26"/>
                      <a:stretch>
                        <a:fillRect/>
                      </a:stretch>
                    </p:blipFill>
                    <p:spPr>
                      <a:xfrm>
                        <a:off x="2267727" y="4593386"/>
                        <a:ext cx="1219200" cy="482600"/>
                      </a:xfrm>
                      <a:prstGeom prst="rect">
                        <a:avLst/>
                      </a:prstGeom>
                      <a:noFill/>
                      <a:ln w="19050">
                        <a:noFill/>
                        <a:miter/>
                      </a:ln>
                    </p:spPr>
                  </p:pic>
                </p:oleObj>
              </mc:Fallback>
            </mc:AlternateContent>
          </a:graphicData>
        </a:graphic>
      </p:graphicFrame>
      <p:graphicFrame>
        <p:nvGraphicFramePr>
          <p:cNvPr id="60" name="Object 3"/>
          <p:cNvGraphicFramePr>
            <a:graphicFrameLocks noChangeAspect="1"/>
          </p:cNvGraphicFramePr>
          <p:nvPr>
            <p:custDataLst>
              <p:tags r:id="rId58"/>
            </p:custDataLst>
          </p:nvPr>
        </p:nvGraphicFramePr>
        <p:xfrm>
          <a:off x="3902852" y="4593386"/>
          <a:ext cx="330200" cy="482600"/>
        </p:xfrm>
        <a:graphic>
          <a:graphicData uri="http://schemas.openxmlformats.org/presentationml/2006/ole">
            <mc:AlternateContent xmlns:mc="http://schemas.openxmlformats.org/markup-compatibility/2006">
              <mc:Choice xmlns:v="urn:schemas-microsoft-com:vml" Requires="v">
                <p:oleObj spid="_x0000_s61" name="" r:id="rId59" imgW="165100" imgH="241300" progId="Equation.DSMT4">
                  <p:embed/>
                </p:oleObj>
              </mc:Choice>
              <mc:Fallback>
                <p:oleObj name="" r:id="rId59" imgW="165100" imgH="241300" progId="Equation.DSMT4">
                  <p:embed/>
                  <p:pic>
                    <p:nvPicPr>
                      <p:cNvPr id="0" name="图片 3126"/>
                      <p:cNvPicPr/>
                      <p:nvPr/>
                    </p:nvPicPr>
                    <p:blipFill>
                      <a:blip r:embed="rId60"/>
                      <a:stretch>
                        <a:fillRect/>
                      </a:stretch>
                    </p:blipFill>
                    <p:spPr>
                      <a:xfrm>
                        <a:off x="3902852" y="4593386"/>
                        <a:ext cx="330200" cy="482600"/>
                      </a:xfrm>
                      <a:prstGeom prst="rect">
                        <a:avLst/>
                      </a:prstGeom>
                      <a:noFill/>
                      <a:ln w="19050">
                        <a:noFill/>
                        <a:miter/>
                      </a:ln>
                    </p:spPr>
                  </p:pic>
                </p:oleObj>
              </mc:Fallback>
            </mc:AlternateContent>
          </a:graphicData>
        </a:graphic>
      </p:graphicFrame>
      <p:sp>
        <p:nvSpPr>
          <p:cNvPr id="62" name="文本框 61"/>
          <p:cNvSpPr txBox="1"/>
          <p:nvPr>
            <p:custDataLst>
              <p:tags r:id="rId61"/>
            </p:custDataLst>
          </p:nvPr>
        </p:nvSpPr>
        <p:spPr>
          <a:xfrm>
            <a:off x="7474903" y="4466069"/>
            <a:ext cx="1647190" cy="737235"/>
          </a:xfrm>
          <a:prstGeom prst="rect">
            <a:avLst/>
          </a:prstGeom>
          <a:noFill/>
        </p:spPr>
        <p:txBody>
          <a:bodyPr wrap="square" rtlCol="0" anchor="t">
            <a:spAutoFit/>
          </a:bodyPr>
          <a:p>
            <a:pPr algn="ctr"/>
            <a:r>
              <a:rPr lang="zh-CN" altLang="en-US" sz="1400" b="1" dirty="0">
                <a:sym typeface="+mn-ea"/>
              </a:rPr>
              <a:t>输入电压控制</a:t>
            </a:r>
            <a:endParaRPr lang="zh-CN" altLang="en-US" sz="1400" b="1" dirty="0">
              <a:sym typeface="+mn-ea"/>
            </a:endParaRPr>
          </a:p>
          <a:p>
            <a:pPr algn="ctr"/>
            <a:r>
              <a:rPr lang="zh-CN" altLang="en-US" sz="1400" b="1" dirty="0">
                <a:sym typeface="+mn-ea"/>
              </a:rPr>
              <a:t>输出电流</a:t>
            </a:r>
            <a:endParaRPr lang="zh-CN" altLang="en-US" sz="1400" b="1" dirty="0">
              <a:sym typeface="+mn-ea"/>
            </a:endParaRPr>
          </a:p>
          <a:p>
            <a:pPr algn="ctr"/>
            <a:r>
              <a:rPr lang="zh-CN" altLang="en-US" sz="1400" b="1" dirty="0">
                <a:sym typeface="+mn-ea"/>
              </a:rPr>
              <a:t>电压转换成电流</a:t>
            </a:r>
            <a:endParaRPr lang="zh-CN" altLang="en-US" sz="1400" b="1" dirty="0">
              <a:sym typeface="+mn-ea"/>
            </a:endParaRPr>
          </a:p>
        </p:txBody>
      </p:sp>
      <p:graphicFrame>
        <p:nvGraphicFramePr>
          <p:cNvPr id="63" name="Object 3"/>
          <p:cNvGraphicFramePr>
            <a:graphicFrameLocks noChangeAspect="1"/>
          </p:cNvGraphicFramePr>
          <p:nvPr>
            <p:custDataLst>
              <p:tags r:id="rId62"/>
            </p:custDataLst>
          </p:nvPr>
        </p:nvGraphicFramePr>
        <p:xfrm>
          <a:off x="2407427" y="5323795"/>
          <a:ext cx="889000" cy="482600"/>
        </p:xfrm>
        <a:graphic>
          <a:graphicData uri="http://schemas.openxmlformats.org/presentationml/2006/ole">
            <mc:AlternateContent xmlns:mc="http://schemas.openxmlformats.org/markup-compatibility/2006">
              <mc:Choice xmlns:v="urn:schemas-microsoft-com:vml" Requires="v">
                <p:oleObj spid="_x0000_s64" name="" r:id="rId63" imgW="444500" imgH="241300" progId="Equation.DSMT4">
                  <p:embed/>
                </p:oleObj>
              </mc:Choice>
              <mc:Fallback>
                <p:oleObj name="" r:id="rId63" imgW="444500" imgH="241300" progId="Equation.DSMT4">
                  <p:embed/>
                  <p:pic>
                    <p:nvPicPr>
                      <p:cNvPr id="0" name="图片 3126"/>
                      <p:cNvPicPr/>
                      <p:nvPr/>
                    </p:nvPicPr>
                    <p:blipFill>
                      <a:blip r:embed="rId64"/>
                      <a:stretch>
                        <a:fillRect/>
                      </a:stretch>
                    </p:blipFill>
                    <p:spPr>
                      <a:xfrm>
                        <a:off x="2407427" y="5323795"/>
                        <a:ext cx="889000" cy="482600"/>
                      </a:xfrm>
                      <a:prstGeom prst="rect">
                        <a:avLst/>
                      </a:prstGeom>
                      <a:noFill/>
                      <a:ln w="19050">
                        <a:noFill/>
                        <a:miter/>
                      </a:ln>
                    </p:spPr>
                  </p:pic>
                </p:oleObj>
              </mc:Fallback>
            </mc:AlternateContent>
          </a:graphicData>
        </a:graphic>
      </p:graphicFrame>
      <p:graphicFrame>
        <p:nvGraphicFramePr>
          <p:cNvPr id="65" name="Object 3"/>
          <p:cNvGraphicFramePr>
            <a:graphicFrameLocks noChangeAspect="1"/>
          </p:cNvGraphicFramePr>
          <p:nvPr>
            <p:custDataLst>
              <p:tags r:id="rId65"/>
            </p:custDataLst>
          </p:nvPr>
        </p:nvGraphicFramePr>
        <p:xfrm>
          <a:off x="3864752" y="5323795"/>
          <a:ext cx="406400" cy="482600"/>
        </p:xfrm>
        <a:graphic>
          <a:graphicData uri="http://schemas.openxmlformats.org/presentationml/2006/ole">
            <mc:AlternateContent xmlns:mc="http://schemas.openxmlformats.org/markup-compatibility/2006">
              <mc:Choice xmlns:v="urn:schemas-microsoft-com:vml" Requires="v">
                <p:oleObj spid="_x0000_s66" name="" r:id="rId66" imgW="203200" imgH="241300" progId="Equation.DSMT4">
                  <p:embed/>
                </p:oleObj>
              </mc:Choice>
              <mc:Fallback>
                <p:oleObj name="" r:id="rId66" imgW="203200" imgH="241300" progId="Equation.DSMT4">
                  <p:embed/>
                  <p:pic>
                    <p:nvPicPr>
                      <p:cNvPr id="0" name="图片 3126"/>
                      <p:cNvPicPr/>
                      <p:nvPr/>
                    </p:nvPicPr>
                    <p:blipFill>
                      <a:blip r:embed="rId28"/>
                      <a:stretch>
                        <a:fillRect/>
                      </a:stretch>
                    </p:blipFill>
                    <p:spPr>
                      <a:xfrm>
                        <a:off x="3864752" y="5323795"/>
                        <a:ext cx="406400" cy="482600"/>
                      </a:xfrm>
                      <a:prstGeom prst="rect">
                        <a:avLst/>
                      </a:prstGeom>
                      <a:noFill/>
                      <a:ln w="19050">
                        <a:noFill/>
                        <a:miter/>
                      </a:ln>
                    </p:spPr>
                  </p:pic>
                </p:oleObj>
              </mc:Fallback>
            </mc:AlternateContent>
          </a:graphicData>
        </a:graphic>
      </p:graphicFrame>
      <p:sp>
        <p:nvSpPr>
          <p:cNvPr id="67" name="文本框 66"/>
          <p:cNvSpPr txBox="1"/>
          <p:nvPr>
            <p:custDataLst>
              <p:tags r:id="rId67"/>
            </p:custDataLst>
          </p:nvPr>
        </p:nvSpPr>
        <p:spPr>
          <a:xfrm>
            <a:off x="7474903" y="5196478"/>
            <a:ext cx="1647190" cy="737235"/>
          </a:xfrm>
          <a:prstGeom prst="rect">
            <a:avLst/>
          </a:prstGeom>
          <a:noFill/>
        </p:spPr>
        <p:txBody>
          <a:bodyPr wrap="square" rtlCol="0" anchor="t">
            <a:spAutoFit/>
          </a:bodyPr>
          <a:p>
            <a:pPr algn="ctr"/>
            <a:r>
              <a:rPr lang="zh-CN" altLang="en-US" sz="1400" b="1" dirty="0">
                <a:sym typeface="+mn-ea"/>
              </a:rPr>
              <a:t>输入电流控制</a:t>
            </a:r>
            <a:endParaRPr lang="zh-CN" altLang="en-US" sz="1400" b="1" dirty="0">
              <a:sym typeface="+mn-ea"/>
            </a:endParaRPr>
          </a:p>
          <a:p>
            <a:pPr algn="ctr"/>
            <a:r>
              <a:rPr lang="zh-CN" altLang="en-US" sz="1400" b="1" dirty="0">
                <a:sym typeface="+mn-ea"/>
              </a:rPr>
              <a:t>输出电压</a:t>
            </a:r>
            <a:endParaRPr lang="zh-CN" altLang="en-US" sz="1400" b="1" dirty="0">
              <a:sym typeface="+mn-ea"/>
            </a:endParaRPr>
          </a:p>
          <a:p>
            <a:pPr algn="ctr"/>
            <a:r>
              <a:rPr lang="zh-CN" altLang="en-US" sz="1400" b="1" dirty="0">
                <a:sym typeface="+mn-ea"/>
              </a:rPr>
              <a:t>电流转换成电压</a:t>
            </a:r>
            <a:endParaRPr lang="zh-CN" altLang="en-US" sz="1400" b="1" dirty="0">
              <a:sym typeface="+mn-ea"/>
            </a:endParaRPr>
          </a:p>
        </p:txBody>
      </p:sp>
      <p:graphicFrame>
        <p:nvGraphicFramePr>
          <p:cNvPr id="68" name="Object 3"/>
          <p:cNvGraphicFramePr>
            <a:graphicFrameLocks noChangeAspect="1"/>
          </p:cNvGraphicFramePr>
          <p:nvPr>
            <p:custDataLst>
              <p:tags r:id="rId68"/>
            </p:custDataLst>
          </p:nvPr>
        </p:nvGraphicFramePr>
        <p:xfrm>
          <a:off x="2407427" y="6057696"/>
          <a:ext cx="889000" cy="482600"/>
        </p:xfrm>
        <a:graphic>
          <a:graphicData uri="http://schemas.openxmlformats.org/presentationml/2006/ole">
            <mc:AlternateContent xmlns:mc="http://schemas.openxmlformats.org/markup-compatibility/2006">
              <mc:Choice xmlns:v="urn:schemas-microsoft-com:vml" Requires="v">
                <p:oleObj spid="_x0000_s69" name="" r:id="rId69" imgW="444500" imgH="241300" progId="Equation.DSMT4">
                  <p:embed/>
                </p:oleObj>
              </mc:Choice>
              <mc:Fallback>
                <p:oleObj name="" r:id="rId69" imgW="444500" imgH="241300" progId="Equation.DSMT4">
                  <p:embed/>
                  <p:pic>
                    <p:nvPicPr>
                      <p:cNvPr id="0" name="图片 3126"/>
                      <p:cNvPicPr/>
                      <p:nvPr/>
                    </p:nvPicPr>
                    <p:blipFill>
                      <a:blip r:embed="rId64"/>
                      <a:stretch>
                        <a:fillRect/>
                      </a:stretch>
                    </p:blipFill>
                    <p:spPr>
                      <a:xfrm>
                        <a:off x="2407427" y="6057696"/>
                        <a:ext cx="889000" cy="482600"/>
                      </a:xfrm>
                      <a:prstGeom prst="rect">
                        <a:avLst/>
                      </a:prstGeom>
                      <a:noFill/>
                      <a:ln w="19050">
                        <a:noFill/>
                        <a:miter/>
                      </a:ln>
                    </p:spPr>
                  </p:pic>
                </p:oleObj>
              </mc:Fallback>
            </mc:AlternateContent>
          </a:graphicData>
        </a:graphic>
      </p:graphicFrame>
      <p:graphicFrame>
        <p:nvGraphicFramePr>
          <p:cNvPr id="70" name="Object 3"/>
          <p:cNvGraphicFramePr>
            <a:graphicFrameLocks noChangeAspect="1"/>
          </p:cNvGraphicFramePr>
          <p:nvPr>
            <p:custDataLst>
              <p:tags r:id="rId70"/>
            </p:custDataLst>
          </p:nvPr>
        </p:nvGraphicFramePr>
        <p:xfrm>
          <a:off x="3902852" y="6057696"/>
          <a:ext cx="330200" cy="482600"/>
        </p:xfrm>
        <a:graphic>
          <a:graphicData uri="http://schemas.openxmlformats.org/presentationml/2006/ole">
            <mc:AlternateContent xmlns:mc="http://schemas.openxmlformats.org/markup-compatibility/2006">
              <mc:Choice xmlns:v="urn:schemas-microsoft-com:vml" Requires="v">
                <p:oleObj spid="_x0000_s71" name="" r:id="rId71" imgW="165100" imgH="241300" progId="Equation.DSMT4">
                  <p:embed/>
                </p:oleObj>
              </mc:Choice>
              <mc:Fallback>
                <p:oleObj name="" r:id="rId71" imgW="165100" imgH="241300" progId="Equation.DSMT4">
                  <p:embed/>
                  <p:pic>
                    <p:nvPicPr>
                      <p:cNvPr id="0" name="图片 3126"/>
                      <p:cNvPicPr/>
                      <p:nvPr/>
                    </p:nvPicPr>
                    <p:blipFill>
                      <a:blip r:embed="rId60"/>
                      <a:stretch>
                        <a:fillRect/>
                      </a:stretch>
                    </p:blipFill>
                    <p:spPr>
                      <a:xfrm>
                        <a:off x="3902852" y="6057696"/>
                        <a:ext cx="330200" cy="482600"/>
                      </a:xfrm>
                      <a:prstGeom prst="rect">
                        <a:avLst/>
                      </a:prstGeom>
                      <a:noFill/>
                      <a:ln w="19050">
                        <a:noFill/>
                        <a:miter/>
                      </a:ln>
                    </p:spPr>
                  </p:pic>
                </p:oleObj>
              </mc:Fallback>
            </mc:AlternateContent>
          </a:graphicData>
        </a:graphic>
      </p:graphicFrame>
      <p:sp>
        <p:nvSpPr>
          <p:cNvPr id="72" name="文本框 71"/>
          <p:cNvSpPr txBox="1"/>
          <p:nvPr>
            <p:custDataLst>
              <p:tags r:id="rId72"/>
            </p:custDataLst>
          </p:nvPr>
        </p:nvSpPr>
        <p:spPr>
          <a:xfrm>
            <a:off x="7474903" y="5930379"/>
            <a:ext cx="1647190" cy="737235"/>
          </a:xfrm>
          <a:prstGeom prst="rect">
            <a:avLst/>
          </a:prstGeom>
          <a:noFill/>
        </p:spPr>
        <p:txBody>
          <a:bodyPr wrap="square" rtlCol="0" anchor="t">
            <a:spAutoFit/>
          </a:bodyPr>
          <a:p>
            <a:pPr algn="ctr"/>
            <a:r>
              <a:rPr lang="zh-CN" altLang="en-US" sz="1400" b="1" dirty="0">
                <a:sym typeface="+mn-ea"/>
              </a:rPr>
              <a:t>输入电流控制</a:t>
            </a:r>
            <a:endParaRPr lang="zh-CN" altLang="en-US" sz="1400" b="1" dirty="0">
              <a:sym typeface="+mn-ea"/>
            </a:endParaRPr>
          </a:p>
          <a:p>
            <a:pPr algn="ctr"/>
            <a:r>
              <a:rPr lang="zh-CN" altLang="en-US" sz="1400" b="1" dirty="0">
                <a:sym typeface="+mn-ea"/>
              </a:rPr>
              <a:t>输出</a:t>
            </a:r>
            <a:r>
              <a:rPr lang="zh-CN" altLang="en-US" sz="1400" b="1" dirty="0">
                <a:sym typeface="+mn-ea"/>
              </a:rPr>
              <a:t>电流</a:t>
            </a:r>
            <a:endParaRPr lang="zh-CN" altLang="en-US" sz="1400" b="1" dirty="0">
              <a:sym typeface="+mn-ea"/>
            </a:endParaRPr>
          </a:p>
          <a:p>
            <a:pPr algn="ctr"/>
            <a:r>
              <a:rPr lang="zh-CN" altLang="en-US" sz="1400" b="1" dirty="0">
                <a:sym typeface="+mn-ea"/>
              </a:rPr>
              <a:t>电流放大</a:t>
            </a:r>
            <a:endParaRPr lang="zh-CN" altLang="en-US" sz="1400" b="1" dirty="0">
              <a:sym typeface="+mn-ea"/>
            </a:endParaRPr>
          </a:p>
        </p:txBody>
      </p:sp>
      <p:sp>
        <p:nvSpPr>
          <p:cNvPr id="45058" name="标题 45057"/>
          <p:cNvSpPr>
            <a:spLocks noGrp="1"/>
          </p:cNvSpPr>
          <p:nvPr>
            <p:ph type="title"/>
            <p:custDataLst>
              <p:tags r:id="rId73"/>
            </p:custDataLst>
          </p:nvPr>
        </p:nvSpPr>
        <p:spPr>
          <a:xfrm>
            <a:off x="250825" y="405130"/>
            <a:ext cx="7499350" cy="863600"/>
          </a:xfrm>
        </p:spPr>
        <p:txBody>
          <a:bodyPr wrap="square" anchor="ctr" anchorCtr="0"/>
          <a:p>
            <a:pPr algn="l" eaLnBrk="0" hangingPunct="0">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sym typeface="+mn-ea"/>
              </a:rPr>
              <a:t>二、四种组态电路的方块图</a:t>
            </a:r>
            <a:endParaRPr kumimoji="1" lang="zh-CN" altLang="en-US" sz="3200" dirty="0" smtClean="0">
              <a:solidFill>
                <a:srgbClr val="FF0000"/>
              </a:solidFill>
              <a:latin typeface="黑体" panose="02010609060101010101" pitchFamily="2" charset="-122"/>
              <a:ea typeface="黑体" panose="02010609060101010101" pitchFamily="2" charset="-122"/>
              <a:cs typeface="+mn-cs"/>
            </a:endParaRPr>
          </a:p>
        </p:txBody>
      </p:sp>
      <p:pic>
        <p:nvPicPr>
          <p:cNvPr id="4" name="图片 3"/>
          <p:cNvPicPr>
            <a:picLocks noChangeAspect="1"/>
          </p:cNvPicPr>
          <p:nvPr>
            <p:custDataLst>
              <p:tags r:id="rId74"/>
            </p:custDataLst>
          </p:nvPr>
        </p:nvPicPr>
        <p:blipFill>
          <a:blip r:embed="rId75"/>
          <a:stretch>
            <a:fillRect/>
          </a:stretch>
        </p:blipFill>
        <p:spPr>
          <a:xfrm>
            <a:off x="5723890" y="1040130"/>
            <a:ext cx="352425" cy="228600"/>
          </a:xfrm>
          <a:prstGeom prst="rect">
            <a:avLst/>
          </a:prstGeom>
        </p:spPr>
      </p:pic>
      <p:pic>
        <p:nvPicPr>
          <p:cNvPr id="5" name="图片 4"/>
          <p:cNvPicPr>
            <a:picLocks noChangeAspect="1"/>
          </p:cNvPicPr>
          <p:nvPr>
            <p:custDataLst>
              <p:tags r:id="rId76"/>
            </p:custDataLst>
          </p:nvPr>
        </p:nvPicPr>
        <p:blipFill>
          <a:blip r:embed="rId75"/>
          <a:stretch>
            <a:fillRect/>
          </a:stretch>
        </p:blipFill>
        <p:spPr>
          <a:xfrm>
            <a:off x="7740650" y="1052830"/>
            <a:ext cx="352425" cy="228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116"/>
                                        </p:tgtEl>
                                        <p:attrNameLst>
                                          <p:attrName>style.visibility</p:attrName>
                                        </p:attrNameLst>
                                      </p:cBhvr>
                                      <p:to>
                                        <p:strVal val="visible"/>
                                      </p:to>
                                    </p:set>
                                    <p:animEffect transition="in" filter="blinds(horizontal)">
                                      <p:cBhvr>
                                        <p:cTn id="7" dur="500"/>
                                        <p:tgtEl>
                                          <p:spTgt spid="47116"/>
                                        </p:tgtEl>
                                      </p:cBhvr>
                                    </p:animEffect>
                                  </p:childTnLst>
                                </p:cTn>
                              </p:par>
                              <p:par>
                                <p:cTn id="8" presetID="3" presetClass="entr" presetSubtype="1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linds(horizontal)">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blinds(horizontal)">
                                      <p:cBhvr>
                                        <p:cTn id="15" dur="5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blinds(horizontal)">
                                      <p:cBhvr>
                                        <p:cTn id="20" dur="500"/>
                                        <p:tgtEl>
                                          <p:spTgt spid="3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blinds(horizontal)">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7159"/>
                                        </p:tgtEl>
                                        <p:attrNameLst>
                                          <p:attrName>style.visibility</p:attrName>
                                        </p:attrNameLst>
                                      </p:cBhvr>
                                      <p:to>
                                        <p:strVal val="visible"/>
                                      </p:to>
                                    </p:set>
                                    <p:animEffect transition="in" filter="blinds(horizontal)">
                                      <p:cBhvr>
                                        <p:cTn id="30" dur="500"/>
                                        <p:tgtEl>
                                          <p:spTgt spid="4715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7160"/>
                                        </p:tgtEl>
                                        <p:attrNameLst>
                                          <p:attrName>style.visibility</p:attrName>
                                        </p:attrNameLst>
                                      </p:cBhvr>
                                      <p:to>
                                        <p:strVal val="visible"/>
                                      </p:to>
                                    </p:set>
                                    <p:animEffect transition="in" filter="blinds(horizontal)">
                                      <p:cBhvr>
                                        <p:cTn id="35" dur="500"/>
                                        <p:tgtEl>
                                          <p:spTgt spid="4716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7161"/>
                                        </p:tgtEl>
                                        <p:attrNameLst>
                                          <p:attrName>style.visibility</p:attrName>
                                        </p:attrNameLst>
                                      </p:cBhvr>
                                      <p:to>
                                        <p:strVal val="visible"/>
                                      </p:to>
                                    </p:set>
                                    <p:animEffect transition="in" filter="blinds(horizontal)">
                                      <p:cBhvr>
                                        <p:cTn id="40" dur="500"/>
                                        <p:tgtEl>
                                          <p:spTgt spid="4716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blinds(horizontal)">
                                      <p:cBhvr>
                                        <p:cTn id="45" dur="500"/>
                                        <p:tgtEl>
                                          <p:spTgt spid="48"/>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blinds(horizontal)">
                                      <p:cBhvr>
                                        <p:cTn id="50" dur="500"/>
                                        <p:tgtEl>
                                          <p:spTgt spid="55"/>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blinds(horizontal)">
                                      <p:cBhvr>
                                        <p:cTn id="55" dur="500"/>
                                        <p:tgtEl>
                                          <p:spTgt spid="5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blinds(horizontal)">
                                      <p:cBhvr>
                                        <p:cTn id="60" dur="500"/>
                                        <p:tgtEl>
                                          <p:spTgt spid="60"/>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47171"/>
                                        </p:tgtEl>
                                        <p:attrNameLst>
                                          <p:attrName>style.visibility</p:attrName>
                                        </p:attrNameLst>
                                      </p:cBhvr>
                                      <p:to>
                                        <p:strVal val="visible"/>
                                      </p:to>
                                    </p:set>
                                    <p:animEffect transition="in" filter="blinds(horizontal)">
                                      <p:cBhvr>
                                        <p:cTn id="65" dur="500"/>
                                        <p:tgtEl>
                                          <p:spTgt spid="47171"/>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47172"/>
                                        </p:tgtEl>
                                        <p:attrNameLst>
                                          <p:attrName>style.visibility</p:attrName>
                                        </p:attrNameLst>
                                      </p:cBhvr>
                                      <p:to>
                                        <p:strVal val="visible"/>
                                      </p:to>
                                    </p:set>
                                    <p:animEffect transition="in" filter="blinds(horizontal)">
                                      <p:cBhvr>
                                        <p:cTn id="70" dur="500"/>
                                        <p:tgtEl>
                                          <p:spTgt spid="47172"/>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47173"/>
                                        </p:tgtEl>
                                        <p:attrNameLst>
                                          <p:attrName>style.visibility</p:attrName>
                                        </p:attrNameLst>
                                      </p:cBhvr>
                                      <p:to>
                                        <p:strVal val="visible"/>
                                      </p:to>
                                    </p:set>
                                    <p:animEffect transition="in" filter="blinds(horizontal)">
                                      <p:cBhvr>
                                        <p:cTn id="75" dur="500"/>
                                        <p:tgtEl>
                                          <p:spTgt spid="47173"/>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62"/>
                                        </p:tgtEl>
                                        <p:attrNameLst>
                                          <p:attrName>style.visibility</p:attrName>
                                        </p:attrNameLst>
                                      </p:cBhvr>
                                      <p:to>
                                        <p:strVal val="visible"/>
                                      </p:to>
                                    </p:set>
                                    <p:animEffect transition="in" filter="blinds(horizontal)">
                                      <p:cBhvr>
                                        <p:cTn id="80" dur="500"/>
                                        <p:tgtEl>
                                          <p:spTgt spid="62"/>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blinds(horizontal)">
                                      <p:cBhvr>
                                        <p:cTn id="85" dur="500"/>
                                        <p:tgtEl>
                                          <p:spTgt spid="56"/>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blinds(horizontal)">
                                      <p:cBhvr>
                                        <p:cTn id="90" dur="500"/>
                                        <p:tgtEl>
                                          <p:spTgt spid="63"/>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65"/>
                                        </p:tgtEl>
                                        <p:attrNameLst>
                                          <p:attrName>style.visibility</p:attrName>
                                        </p:attrNameLst>
                                      </p:cBhvr>
                                      <p:to>
                                        <p:strVal val="visible"/>
                                      </p:to>
                                    </p:set>
                                    <p:animEffect transition="in" filter="blinds(horizontal)">
                                      <p:cBhvr>
                                        <p:cTn id="95" dur="500"/>
                                        <p:tgtEl>
                                          <p:spTgt spid="65"/>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47163"/>
                                        </p:tgtEl>
                                        <p:attrNameLst>
                                          <p:attrName>style.visibility</p:attrName>
                                        </p:attrNameLst>
                                      </p:cBhvr>
                                      <p:to>
                                        <p:strVal val="visible"/>
                                      </p:to>
                                    </p:set>
                                    <p:animEffect transition="in" filter="blinds(horizontal)">
                                      <p:cBhvr>
                                        <p:cTn id="100" dur="500"/>
                                        <p:tgtEl>
                                          <p:spTgt spid="47163"/>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nodeType="clickEffect">
                                  <p:stCondLst>
                                    <p:cond delay="0"/>
                                  </p:stCondLst>
                                  <p:childTnLst>
                                    <p:set>
                                      <p:cBhvr>
                                        <p:cTn id="104" dur="1" fill="hold">
                                          <p:stCondLst>
                                            <p:cond delay="0"/>
                                          </p:stCondLst>
                                        </p:cTn>
                                        <p:tgtEl>
                                          <p:spTgt spid="47164"/>
                                        </p:tgtEl>
                                        <p:attrNameLst>
                                          <p:attrName>style.visibility</p:attrName>
                                        </p:attrNameLst>
                                      </p:cBhvr>
                                      <p:to>
                                        <p:strVal val="visible"/>
                                      </p:to>
                                    </p:set>
                                    <p:animEffect transition="in" filter="blinds(horizontal)">
                                      <p:cBhvr>
                                        <p:cTn id="105" dur="500"/>
                                        <p:tgtEl>
                                          <p:spTgt spid="47164"/>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nodeType="clickEffect">
                                  <p:stCondLst>
                                    <p:cond delay="0"/>
                                  </p:stCondLst>
                                  <p:childTnLst>
                                    <p:set>
                                      <p:cBhvr>
                                        <p:cTn id="109" dur="1" fill="hold">
                                          <p:stCondLst>
                                            <p:cond delay="0"/>
                                          </p:stCondLst>
                                        </p:cTn>
                                        <p:tgtEl>
                                          <p:spTgt spid="47165"/>
                                        </p:tgtEl>
                                        <p:attrNameLst>
                                          <p:attrName>style.visibility</p:attrName>
                                        </p:attrNameLst>
                                      </p:cBhvr>
                                      <p:to>
                                        <p:strVal val="visible"/>
                                      </p:to>
                                    </p:set>
                                    <p:animEffect transition="in" filter="blinds(horizontal)">
                                      <p:cBhvr>
                                        <p:cTn id="110" dur="500"/>
                                        <p:tgtEl>
                                          <p:spTgt spid="47165"/>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67"/>
                                        </p:tgtEl>
                                        <p:attrNameLst>
                                          <p:attrName>style.visibility</p:attrName>
                                        </p:attrNameLst>
                                      </p:cBhvr>
                                      <p:to>
                                        <p:strVal val="visible"/>
                                      </p:to>
                                    </p:set>
                                    <p:animEffect transition="in" filter="blinds(horizontal)">
                                      <p:cBhvr>
                                        <p:cTn id="115" dur="500"/>
                                        <p:tgtEl>
                                          <p:spTgt spid="67"/>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57"/>
                                        </p:tgtEl>
                                        <p:attrNameLst>
                                          <p:attrName>style.visibility</p:attrName>
                                        </p:attrNameLst>
                                      </p:cBhvr>
                                      <p:to>
                                        <p:strVal val="visible"/>
                                      </p:to>
                                    </p:set>
                                    <p:animEffect transition="in" filter="blinds(horizontal)">
                                      <p:cBhvr>
                                        <p:cTn id="120" dur="500"/>
                                        <p:tgtEl>
                                          <p:spTgt spid="57"/>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nodeType="clickEffect">
                                  <p:stCondLst>
                                    <p:cond delay="0"/>
                                  </p:stCondLst>
                                  <p:childTnLst>
                                    <p:set>
                                      <p:cBhvr>
                                        <p:cTn id="124" dur="1" fill="hold">
                                          <p:stCondLst>
                                            <p:cond delay="0"/>
                                          </p:stCondLst>
                                        </p:cTn>
                                        <p:tgtEl>
                                          <p:spTgt spid="68"/>
                                        </p:tgtEl>
                                        <p:attrNameLst>
                                          <p:attrName>style.visibility</p:attrName>
                                        </p:attrNameLst>
                                      </p:cBhvr>
                                      <p:to>
                                        <p:strVal val="visible"/>
                                      </p:to>
                                    </p:set>
                                    <p:animEffect transition="in" filter="blinds(horizontal)">
                                      <p:cBhvr>
                                        <p:cTn id="125" dur="500"/>
                                        <p:tgtEl>
                                          <p:spTgt spid="68"/>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nodeType="clickEffect">
                                  <p:stCondLst>
                                    <p:cond delay="0"/>
                                  </p:stCondLst>
                                  <p:childTnLst>
                                    <p:set>
                                      <p:cBhvr>
                                        <p:cTn id="129" dur="1" fill="hold">
                                          <p:stCondLst>
                                            <p:cond delay="0"/>
                                          </p:stCondLst>
                                        </p:cTn>
                                        <p:tgtEl>
                                          <p:spTgt spid="70"/>
                                        </p:tgtEl>
                                        <p:attrNameLst>
                                          <p:attrName>style.visibility</p:attrName>
                                        </p:attrNameLst>
                                      </p:cBhvr>
                                      <p:to>
                                        <p:strVal val="visible"/>
                                      </p:to>
                                    </p:set>
                                    <p:animEffect transition="in" filter="blinds(horizontal)">
                                      <p:cBhvr>
                                        <p:cTn id="130" dur="500"/>
                                        <p:tgtEl>
                                          <p:spTgt spid="70"/>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nodeType="clickEffect">
                                  <p:stCondLst>
                                    <p:cond delay="0"/>
                                  </p:stCondLst>
                                  <p:childTnLst>
                                    <p:set>
                                      <p:cBhvr>
                                        <p:cTn id="134" dur="1" fill="hold">
                                          <p:stCondLst>
                                            <p:cond delay="0"/>
                                          </p:stCondLst>
                                        </p:cTn>
                                        <p:tgtEl>
                                          <p:spTgt spid="47167"/>
                                        </p:tgtEl>
                                        <p:attrNameLst>
                                          <p:attrName>style.visibility</p:attrName>
                                        </p:attrNameLst>
                                      </p:cBhvr>
                                      <p:to>
                                        <p:strVal val="visible"/>
                                      </p:to>
                                    </p:set>
                                    <p:animEffect transition="in" filter="blinds(horizontal)">
                                      <p:cBhvr>
                                        <p:cTn id="135" dur="500"/>
                                        <p:tgtEl>
                                          <p:spTgt spid="47167"/>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nodeType="clickEffect">
                                  <p:stCondLst>
                                    <p:cond delay="0"/>
                                  </p:stCondLst>
                                  <p:childTnLst>
                                    <p:set>
                                      <p:cBhvr>
                                        <p:cTn id="139" dur="1" fill="hold">
                                          <p:stCondLst>
                                            <p:cond delay="0"/>
                                          </p:stCondLst>
                                        </p:cTn>
                                        <p:tgtEl>
                                          <p:spTgt spid="47168"/>
                                        </p:tgtEl>
                                        <p:attrNameLst>
                                          <p:attrName>style.visibility</p:attrName>
                                        </p:attrNameLst>
                                      </p:cBhvr>
                                      <p:to>
                                        <p:strVal val="visible"/>
                                      </p:to>
                                    </p:set>
                                    <p:animEffect transition="in" filter="blinds(horizontal)">
                                      <p:cBhvr>
                                        <p:cTn id="140" dur="500"/>
                                        <p:tgtEl>
                                          <p:spTgt spid="47168"/>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nodeType="clickEffect">
                                  <p:stCondLst>
                                    <p:cond delay="0"/>
                                  </p:stCondLst>
                                  <p:childTnLst>
                                    <p:set>
                                      <p:cBhvr>
                                        <p:cTn id="144" dur="1" fill="hold">
                                          <p:stCondLst>
                                            <p:cond delay="0"/>
                                          </p:stCondLst>
                                        </p:cTn>
                                        <p:tgtEl>
                                          <p:spTgt spid="47169"/>
                                        </p:tgtEl>
                                        <p:attrNameLst>
                                          <p:attrName>style.visibility</p:attrName>
                                        </p:attrNameLst>
                                      </p:cBhvr>
                                      <p:to>
                                        <p:strVal val="visible"/>
                                      </p:to>
                                    </p:set>
                                    <p:animEffect transition="in" filter="blinds(horizontal)">
                                      <p:cBhvr>
                                        <p:cTn id="145" dur="500"/>
                                        <p:tgtEl>
                                          <p:spTgt spid="47169"/>
                                        </p:tgtEl>
                                      </p:cBhvr>
                                    </p:animEffect>
                                  </p:child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72"/>
                                        </p:tgtEl>
                                        <p:attrNameLst>
                                          <p:attrName>style.visibility</p:attrName>
                                        </p:attrNameLst>
                                      </p:cBhvr>
                                      <p:to>
                                        <p:strVal val="visible"/>
                                      </p:to>
                                    </p:set>
                                    <p:animEffect transition="in" filter="blinds(horizontal)">
                                      <p:cBhvr>
                                        <p:cTn id="15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3" grpId="0"/>
      <p:bldP spid="55" grpId="0"/>
      <p:bldP spid="56" grpId="0"/>
      <p:bldP spid="57" grpId="0"/>
      <p:bldP spid="62" grpId="0"/>
      <p:bldP spid="67" grpId="0"/>
      <p:bldP spid="7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7107" name="内容占位符 47106"/>
          <p:cNvGraphicFramePr/>
          <p:nvPr>
            <p:ph sz="quarter" idx="1"/>
          </p:nvPr>
        </p:nvGraphicFramePr>
        <p:xfrm>
          <a:off x="972503" y="130416"/>
          <a:ext cx="1586230" cy="467995"/>
        </p:xfrm>
        <a:graphic>
          <a:graphicData uri="http://schemas.openxmlformats.org/presentationml/2006/ole">
            <mc:AlternateContent xmlns:mc="http://schemas.openxmlformats.org/markup-compatibility/2006">
              <mc:Choice xmlns:v="urn:schemas-microsoft-com:vml" Requires="v">
                <p:oleObj spid="_x0000_s3076" name="" r:id="rId1" imgW="736600" imgH="241300" progId="Equation.3">
                  <p:embed/>
                </p:oleObj>
              </mc:Choice>
              <mc:Fallback>
                <p:oleObj name="" r:id="rId1" imgW="736600" imgH="241300" progId="Equation.3">
                  <p:embed/>
                  <p:pic>
                    <p:nvPicPr>
                      <p:cNvPr id="0" name="图片 3075"/>
                      <p:cNvPicPr/>
                      <p:nvPr/>
                    </p:nvPicPr>
                    <p:blipFill>
                      <a:blip r:embed="rId2"/>
                      <a:stretch>
                        <a:fillRect/>
                      </a:stretch>
                    </p:blipFill>
                    <p:spPr>
                      <a:xfrm>
                        <a:off x="972503" y="130416"/>
                        <a:ext cx="1586230" cy="467995"/>
                      </a:xfrm>
                      <a:prstGeom prst="rect">
                        <a:avLst/>
                      </a:prstGeom>
                      <a:solidFill>
                        <a:srgbClr val="66FFFF"/>
                      </a:solidFill>
                      <a:ln>
                        <a:solidFill>
                          <a:srgbClr val="FF0000"/>
                        </a:solidFill>
                        <a:miter/>
                      </a:ln>
                    </p:spPr>
                  </p:pic>
                </p:oleObj>
              </mc:Fallback>
            </mc:AlternateContent>
          </a:graphicData>
        </a:graphic>
      </p:graphicFrame>
      <p:graphicFrame>
        <p:nvGraphicFramePr>
          <p:cNvPr id="47108" name="内容占位符 47107"/>
          <p:cNvGraphicFramePr/>
          <p:nvPr>
            <p:ph sz="quarter" idx="2"/>
          </p:nvPr>
        </p:nvGraphicFramePr>
        <p:xfrm>
          <a:off x="2837498" y="130416"/>
          <a:ext cx="1586230" cy="467995"/>
        </p:xfrm>
        <a:graphic>
          <a:graphicData uri="http://schemas.openxmlformats.org/presentationml/2006/ole">
            <mc:AlternateContent xmlns:mc="http://schemas.openxmlformats.org/markup-compatibility/2006">
              <mc:Choice xmlns:v="urn:schemas-microsoft-com:vml" Requires="v">
                <p:oleObj spid="_x0000_s3077" name="" r:id="rId3" imgW="762000" imgH="241300" progId="Equation.3">
                  <p:embed/>
                </p:oleObj>
              </mc:Choice>
              <mc:Fallback>
                <p:oleObj name="" r:id="rId3" imgW="762000" imgH="241300" progId="Equation.3">
                  <p:embed/>
                  <p:pic>
                    <p:nvPicPr>
                      <p:cNvPr id="0" name="图片 3076"/>
                      <p:cNvPicPr/>
                      <p:nvPr/>
                    </p:nvPicPr>
                    <p:blipFill>
                      <a:blip r:embed="rId4"/>
                      <a:stretch>
                        <a:fillRect/>
                      </a:stretch>
                    </p:blipFill>
                    <p:spPr>
                      <a:xfrm>
                        <a:off x="2837498" y="130416"/>
                        <a:ext cx="1586230" cy="467995"/>
                      </a:xfrm>
                      <a:prstGeom prst="rect">
                        <a:avLst/>
                      </a:prstGeom>
                      <a:solidFill>
                        <a:srgbClr val="66FFFF"/>
                      </a:solidFill>
                      <a:ln>
                        <a:solidFill>
                          <a:srgbClr val="FF0000"/>
                        </a:solidFill>
                        <a:miter/>
                      </a:ln>
                    </p:spPr>
                  </p:pic>
                </p:oleObj>
              </mc:Fallback>
            </mc:AlternateContent>
          </a:graphicData>
        </a:graphic>
      </p:graphicFrame>
      <p:graphicFrame>
        <p:nvGraphicFramePr>
          <p:cNvPr id="47109" name="内容占位符 47108"/>
          <p:cNvGraphicFramePr/>
          <p:nvPr>
            <p:ph sz="quarter" idx="3"/>
          </p:nvPr>
        </p:nvGraphicFramePr>
        <p:xfrm>
          <a:off x="4703445" y="130413"/>
          <a:ext cx="1511300" cy="468000"/>
        </p:xfrm>
        <a:graphic>
          <a:graphicData uri="http://schemas.openxmlformats.org/presentationml/2006/ole">
            <mc:AlternateContent xmlns:mc="http://schemas.openxmlformats.org/markup-compatibility/2006">
              <mc:Choice xmlns:v="urn:schemas-microsoft-com:vml" Requires="v">
                <p:oleObj spid="_x0000_s3078" name="" r:id="rId5" imgW="774065" imgH="241300" progId="Equation.3">
                  <p:embed/>
                </p:oleObj>
              </mc:Choice>
              <mc:Fallback>
                <p:oleObj name="" r:id="rId5" imgW="774065" imgH="241300" progId="Equation.3">
                  <p:embed/>
                  <p:pic>
                    <p:nvPicPr>
                      <p:cNvPr id="0" name="图片 3077"/>
                      <p:cNvPicPr/>
                      <p:nvPr/>
                    </p:nvPicPr>
                    <p:blipFill>
                      <a:blip r:embed="rId6"/>
                      <a:stretch>
                        <a:fillRect/>
                      </a:stretch>
                    </p:blipFill>
                    <p:spPr>
                      <a:xfrm>
                        <a:off x="4703445" y="130413"/>
                        <a:ext cx="1511300" cy="468000"/>
                      </a:xfrm>
                      <a:prstGeom prst="rect">
                        <a:avLst/>
                      </a:prstGeom>
                      <a:solidFill>
                        <a:srgbClr val="66FFFF"/>
                      </a:solidFill>
                      <a:ln>
                        <a:solidFill>
                          <a:srgbClr val="FF0000"/>
                        </a:solidFill>
                        <a:miter/>
                      </a:ln>
                    </p:spPr>
                  </p:pic>
                </p:oleObj>
              </mc:Fallback>
            </mc:AlternateContent>
          </a:graphicData>
        </a:graphic>
      </p:graphicFrame>
      <p:graphicFrame>
        <p:nvGraphicFramePr>
          <p:cNvPr id="47110" name="对象 47109"/>
          <p:cNvGraphicFramePr/>
          <p:nvPr/>
        </p:nvGraphicFramePr>
        <p:xfrm>
          <a:off x="753111" y="3428683"/>
          <a:ext cx="1322705" cy="986155"/>
        </p:xfrm>
        <a:graphic>
          <a:graphicData uri="http://schemas.openxmlformats.org/presentationml/2006/ole">
            <mc:AlternateContent xmlns:mc="http://schemas.openxmlformats.org/markup-compatibility/2006">
              <mc:Choice xmlns:v="urn:schemas-microsoft-com:vml" Requires="v">
                <p:oleObj spid="_x0000_s3080" name="" r:id="rId7" imgW="558800" imgH="457200" progId="Equation.3">
                  <p:embed/>
                </p:oleObj>
              </mc:Choice>
              <mc:Fallback>
                <p:oleObj name="" r:id="rId7" imgW="558800" imgH="457200" progId="Equation.3">
                  <p:embed/>
                  <p:pic>
                    <p:nvPicPr>
                      <p:cNvPr id="0" name="图片 3079"/>
                      <p:cNvPicPr/>
                      <p:nvPr/>
                    </p:nvPicPr>
                    <p:blipFill>
                      <a:blip r:embed="rId8"/>
                      <a:stretch>
                        <a:fillRect/>
                      </a:stretch>
                    </p:blipFill>
                    <p:spPr>
                      <a:xfrm>
                        <a:off x="753111" y="3428683"/>
                        <a:ext cx="1322705" cy="986155"/>
                      </a:xfrm>
                      <a:prstGeom prst="rect">
                        <a:avLst/>
                      </a:prstGeom>
                      <a:noFill/>
                      <a:ln w="38100">
                        <a:noFill/>
                        <a:miter/>
                      </a:ln>
                    </p:spPr>
                  </p:pic>
                </p:oleObj>
              </mc:Fallback>
            </mc:AlternateContent>
          </a:graphicData>
        </a:graphic>
      </p:graphicFrame>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aphicFrame>
        <p:nvGraphicFramePr>
          <p:cNvPr id="2" name="对象 1"/>
          <p:cNvGraphicFramePr/>
          <p:nvPr/>
        </p:nvGraphicFramePr>
        <p:xfrm>
          <a:off x="1111886" y="4541838"/>
          <a:ext cx="1803400" cy="986155"/>
        </p:xfrm>
        <a:graphic>
          <a:graphicData uri="http://schemas.openxmlformats.org/presentationml/2006/ole">
            <mc:AlternateContent xmlns:mc="http://schemas.openxmlformats.org/markup-compatibility/2006">
              <mc:Choice xmlns:v="urn:schemas-microsoft-com:vml" Requires="v">
                <p:oleObj spid="_x0000_s4" name="" r:id="rId9" imgW="762000" imgH="457200" progId="Equation.3">
                  <p:embed/>
                </p:oleObj>
              </mc:Choice>
              <mc:Fallback>
                <p:oleObj name="" r:id="rId9" imgW="762000" imgH="457200" progId="Equation.3">
                  <p:embed/>
                  <p:pic>
                    <p:nvPicPr>
                      <p:cNvPr id="0" name="图片 3079"/>
                      <p:cNvPicPr/>
                      <p:nvPr/>
                    </p:nvPicPr>
                    <p:blipFill>
                      <a:blip r:embed="rId10"/>
                      <a:stretch>
                        <a:fillRect/>
                      </a:stretch>
                    </p:blipFill>
                    <p:spPr>
                      <a:xfrm>
                        <a:off x="1111886" y="4541838"/>
                        <a:ext cx="1803400" cy="986155"/>
                      </a:xfrm>
                      <a:prstGeom prst="rect">
                        <a:avLst/>
                      </a:prstGeom>
                      <a:noFill/>
                      <a:ln w="38100">
                        <a:noFill/>
                        <a:miter/>
                      </a:ln>
                    </p:spPr>
                  </p:pic>
                </p:oleObj>
              </mc:Fallback>
            </mc:AlternateContent>
          </a:graphicData>
        </a:graphic>
      </p:graphicFrame>
      <p:graphicFrame>
        <p:nvGraphicFramePr>
          <p:cNvPr id="5" name="对象 4"/>
          <p:cNvGraphicFramePr/>
          <p:nvPr/>
        </p:nvGraphicFramePr>
        <p:xfrm>
          <a:off x="1111886" y="5663883"/>
          <a:ext cx="2014220" cy="986155"/>
        </p:xfrm>
        <a:graphic>
          <a:graphicData uri="http://schemas.openxmlformats.org/presentationml/2006/ole">
            <mc:AlternateContent xmlns:mc="http://schemas.openxmlformats.org/markup-compatibility/2006">
              <mc:Choice xmlns:v="urn:schemas-microsoft-com:vml" Requires="v">
                <p:oleObj spid="_x0000_s6" name="" r:id="rId11" imgW="850900" imgH="457200" progId="Equation.3">
                  <p:embed/>
                </p:oleObj>
              </mc:Choice>
              <mc:Fallback>
                <p:oleObj name="" r:id="rId11" imgW="850900" imgH="457200" progId="Equation.3">
                  <p:embed/>
                  <p:pic>
                    <p:nvPicPr>
                      <p:cNvPr id="0" name="图片 3079"/>
                      <p:cNvPicPr/>
                      <p:nvPr/>
                    </p:nvPicPr>
                    <p:blipFill>
                      <a:blip r:embed="rId12"/>
                      <a:stretch>
                        <a:fillRect/>
                      </a:stretch>
                    </p:blipFill>
                    <p:spPr>
                      <a:xfrm>
                        <a:off x="1111886" y="5663883"/>
                        <a:ext cx="2014220" cy="986155"/>
                      </a:xfrm>
                      <a:prstGeom prst="rect">
                        <a:avLst/>
                      </a:prstGeom>
                      <a:noFill/>
                      <a:ln w="38100">
                        <a:noFill/>
                        <a:miter/>
                      </a:ln>
                    </p:spPr>
                  </p:pic>
                </p:oleObj>
              </mc:Fallback>
            </mc:AlternateContent>
          </a:graphicData>
        </a:graphic>
      </p:graphicFrame>
      <p:graphicFrame>
        <p:nvGraphicFramePr>
          <p:cNvPr id="7" name="对象 6"/>
          <p:cNvGraphicFramePr/>
          <p:nvPr>
            <p:custDataLst>
              <p:tags r:id="rId13"/>
            </p:custDataLst>
          </p:nvPr>
        </p:nvGraphicFramePr>
        <p:xfrm>
          <a:off x="2121536" y="3428683"/>
          <a:ext cx="1593215" cy="986155"/>
        </p:xfrm>
        <a:graphic>
          <a:graphicData uri="http://schemas.openxmlformats.org/presentationml/2006/ole">
            <mc:AlternateContent xmlns:mc="http://schemas.openxmlformats.org/markup-compatibility/2006">
              <mc:Choice xmlns:v="urn:schemas-microsoft-com:vml" Requires="v">
                <p:oleObj spid="_x0000_s8" name="" r:id="rId14" imgW="673100" imgH="457200" progId="Equation.3">
                  <p:embed/>
                </p:oleObj>
              </mc:Choice>
              <mc:Fallback>
                <p:oleObj name="" r:id="rId14" imgW="673100" imgH="457200" progId="Equation.3">
                  <p:embed/>
                  <p:pic>
                    <p:nvPicPr>
                      <p:cNvPr id="0" name="图片 3079"/>
                      <p:cNvPicPr/>
                      <p:nvPr/>
                    </p:nvPicPr>
                    <p:blipFill>
                      <a:blip r:embed="rId15"/>
                      <a:stretch>
                        <a:fillRect/>
                      </a:stretch>
                    </p:blipFill>
                    <p:spPr>
                      <a:xfrm>
                        <a:off x="2121536" y="3428683"/>
                        <a:ext cx="1593215" cy="986155"/>
                      </a:xfrm>
                      <a:prstGeom prst="rect">
                        <a:avLst/>
                      </a:prstGeom>
                      <a:noFill/>
                      <a:ln w="38100">
                        <a:noFill/>
                        <a:miter/>
                      </a:ln>
                    </p:spPr>
                  </p:pic>
                </p:oleObj>
              </mc:Fallback>
            </mc:AlternateContent>
          </a:graphicData>
        </a:graphic>
      </p:graphicFrame>
      <p:pic>
        <p:nvPicPr>
          <p:cNvPr id="10" name="图片 9"/>
          <p:cNvPicPr>
            <a:picLocks noChangeAspect="1"/>
          </p:cNvPicPr>
          <p:nvPr>
            <p:custDataLst>
              <p:tags r:id="rId16"/>
            </p:custDataLst>
          </p:nvPr>
        </p:nvPicPr>
        <p:blipFill>
          <a:blip r:embed="rId17"/>
          <a:stretch>
            <a:fillRect/>
          </a:stretch>
        </p:blipFill>
        <p:spPr>
          <a:xfrm>
            <a:off x="2421890" y="3949065"/>
            <a:ext cx="1242695" cy="455295"/>
          </a:xfrm>
          <a:prstGeom prst="rect">
            <a:avLst/>
          </a:prstGeom>
        </p:spPr>
      </p:pic>
      <p:pic>
        <p:nvPicPr>
          <p:cNvPr id="9" name="图片 8"/>
          <p:cNvPicPr>
            <a:picLocks noChangeAspect="1"/>
          </p:cNvPicPr>
          <p:nvPr/>
        </p:nvPicPr>
        <p:blipFill>
          <a:blip r:embed="rId18"/>
          <a:stretch>
            <a:fillRect/>
          </a:stretch>
        </p:blipFill>
        <p:spPr>
          <a:xfrm>
            <a:off x="2504440" y="3964940"/>
            <a:ext cx="1205230" cy="441325"/>
          </a:xfrm>
          <a:prstGeom prst="rect">
            <a:avLst/>
          </a:prstGeom>
        </p:spPr>
      </p:pic>
      <p:graphicFrame>
        <p:nvGraphicFramePr>
          <p:cNvPr id="31765" name="对象 31764"/>
          <p:cNvGraphicFramePr>
            <a:graphicFrameLocks noChangeAspect="1"/>
          </p:cNvGraphicFramePr>
          <p:nvPr/>
        </p:nvGraphicFramePr>
        <p:xfrm>
          <a:off x="6495415" y="117398"/>
          <a:ext cx="1816100" cy="494030"/>
        </p:xfrm>
        <a:graphic>
          <a:graphicData uri="http://schemas.openxmlformats.org/presentationml/2006/ole">
            <mc:AlternateContent xmlns:mc="http://schemas.openxmlformats.org/markup-compatibility/2006">
              <mc:Choice xmlns:v="urn:schemas-microsoft-com:vml" Requires="v">
                <p:oleObj spid="_x0000_s3325" name="" r:id="rId19" imgW="889000" imgH="241300" progId="Equation.3">
                  <p:embed/>
                </p:oleObj>
              </mc:Choice>
              <mc:Fallback>
                <p:oleObj name="" r:id="rId19" imgW="889000" imgH="241300" progId="Equation.3">
                  <p:embed/>
                  <p:pic>
                    <p:nvPicPr>
                      <p:cNvPr id="0" name="图片 3324"/>
                      <p:cNvPicPr/>
                      <p:nvPr/>
                    </p:nvPicPr>
                    <p:blipFill>
                      <a:blip r:embed="rId20"/>
                      <a:stretch>
                        <a:fillRect/>
                      </a:stretch>
                    </p:blipFill>
                    <p:spPr>
                      <a:xfrm>
                        <a:off x="6495415" y="117398"/>
                        <a:ext cx="1816100" cy="494030"/>
                      </a:xfrm>
                      <a:prstGeom prst="rect">
                        <a:avLst/>
                      </a:prstGeom>
                      <a:solidFill>
                        <a:srgbClr val="66FFFF"/>
                      </a:solidFill>
                      <a:ln w="9525" cap="flat" cmpd="sng">
                        <a:solidFill>
                          <a:srgbClr val="CC3300"/>
                        </a:solidFill>
                        <a:prstDash val="solid"/>
                        <a:miter/>
                        <a:headEnd type="none" w="med" len="med"/>
                        <a:tailEnd type="none" w="med" len="med"/>
                      </a:ln>
                    </p:spPr>
                  </p:pic>
                </p:oleObj>
              </mc:Fallback>
            </mc:AlternateContent>
          </a:graphicData>
        </a:graphic>
      </p:graphicFrame>
      <p:grpSp>
        <p:nvGrpSpPr>
          <p:cNvPr id="11" name="组合 10"/>
          <p:cNvGrpSpPr/>
          <p:nvPr/>
        </p:nvGrpSpPr>
        <p:grpSpPr>
          <a:xfrm>
            <a:off x="756285" y="1508760"/>
            <a:ext cx="3276600" cy="1793240"/>
            <a:chOff x="5261" y="2063"/>
            <a:chExt cx="5160" cy="2824"/>
          </a:xfrm>
        </p:grpSpPr>
        <p:graphicFrame>
          <p:nvGraphicFramePr>
            <p:cNvPr id="12" name="对象 11"/>
            <p:cNvGraphicFramePr/>
            <p:nvPr>
              <p:custDataLst>
                <p:tags r:id="rId21"/>
              </p:custDataLst>
            </p:nvPr>
          </p:nvGraphicFramePr>
          <p:xfrm>
            <a:off x="5261" y="2063"/>
            <a:ext cx="5160" cy="2825"/>
          </p:xfrm>
          <a:graphic>
            <a:graphicData uri="http://schemas.openxmlformats.org/presentationml/2006/ole">
              <mc:AlternateContent xmlns:mc="http://schemas.openxmlformats.org/markup-compatibility/2006">
                <mc:Choice xmlns:v="urn:schemas-microsoft-com:vml" Requires="v">
                  <p:oleObj spid="_x0000_s13" name="" r:id="rId22" imgW="10315575" imgH="5648325" progId="MSPhotoEd.3">
                    <p:embed/>
                  </p:oleObj>
                </mc:Choice>
                <mc:Fallback>
                  <p:oleObj name="" r:id="rId22" imgW="10315575" imgH="5648325" progId="MSPhotoEd.3">
                    <p:embed/>
                    <p:pic>
                      <p:nvPicPr>
                        <p:cNvPr id="0" name="图片 3082"/>
                        <p:cNvPicPr/>
                        <p:nvPr/>
                      </p:nvPicPr>
                      <p:blipFill>
                        <a:blip r:embed="rId23"/>
                        <a:stretch>
                          <a:fillRect/>
                        </a:stretch>
                      </p:blipFill>
                      <p:spPr>
                        <a:xfrm>
                          <a:off x="5261" y="2063"/>
                          <a:ext cx="5160" cy="2825"/>
                        </a:xfrm>
                        <a:prstGeom prst="rect">
                          <a:avLst/>
                        </a:prstGeom>
                        <a:noFill/>
                        <a:ln w="38100">
                          <a:noFill/>
                          <a:miter/>
                        </a:ln>
                      </p:spPr>
                    </p:pic>
                  </p:oleObj>
                </mc:Fallback>
              </mc:AlternateContent>
            </a:graphicData>
          </a:graphic>
        </p:graphicFrame>
        <p:sp>
          <p:nvSpPr>
            <p:cNvPr id="27660" name="文本框 27659"/>
            <p:cNvSpPr txBox="1"/>
            <p:nvPr>
              <p:custDataLst>
                <p:tags r:id="rId24"/>
              </p:custDataLst>
            </p:nvPr>
          </p:nvSpPr>
          <p:spPr>
            <a:xfrm>
              <a:off x="5698" y="2065"/>
              <a:ext cx="600" cy="720"/>
            </a:xfrm>
            <a:prstGeom prst="rect">
              <a:avLst/>
            </a:prstGeom>
            <a:noFill/>
            <a:ln w="9525">
              <a:noFill/>
            </a:ln>
          </p:spPr>
          <p:txBody>
            <a:bodyPr>
              <a:spAutoFit/>
            </a:bodyPr>
            <a:p>
              <a:pPr>
                <a:spcBef>
                  <a:spcPct val="50000"/>
                </a:spcBef>
              </a:pPr>
              <a:r>
                <a:rPr lang="en-US" altLang="zh-CN" sz="2400" b="1">
                  <a:solidFill>
                    <a:srgbClr val="FF0000"/>
                  </a:solidFill>
                  <a:latin typeface="Times New Roman" panose="02020603050405020304" pitchFamily="18" charset="0"/>
                </a:rPr>
                <a:t>+</a:t>
              </a:r>
              <a:endParaRPr lang="en-US" altLang="zh-CN" sz="2400" b="1">
                <a:solidFill>
                  <a:srgbClr val="FF0000"/>
                </a:solidFill>
                <a:latin typeface="Times New Roman" panose="02020603050405020304" pitchFamily="18" charset="0"/>
              </a:endParaRPr>
            </a:p>
          </p:txBody>
        </p:sp>
        <p:sp>
          <p:nvSpPr>
            <p:cNvPr id="27661" name="文本框 27660"/>
            <p:cNvSpPr txBox="1"/>
            <p:nvPr>
              <p:custDataLst>
                <p:tags r:id="rId25"/>
              </p:custDataLst>
            </p:nvPr>
          </p:nvSpPr>
          <p:spPr>
            <a:xfrm>
              <a:off x="5971" y="2501"/>
              <a:ext cx="600" cy="720"/>
            </a:xfrm>
            <a:prstGeom prst="rect">
              <a:avLst/>
            </a:prstGeom>
            <a:noFill/>
            <a:ln w="9525">
              <a:noFill/>
            </a:ln>
          </p:spPr>
          <p:txBody>
            <a:bodyPr>
              <a:spAutoFit/>
            </a:bodyPr>
            <a:p>
              <a:pPr>
                <a:spcBef>
                  <a:spcPct val="50000"/>
                </a:spcBef>
              </a:pPr>
              <a:r>
                <a:rPr lang="en-US" altLang="zh-CN" sz="2400" b="1">
                  <a:solidFill>
                    <a:srgbClr val="FF0000"/>
                  </a:solidFill>
                  <a:latin typeface="Times New Roman" panose="02020603050405020304" pitchFamily="18" charset="0"/>
                </a:rPr>
                <a:t>_</a:t>
              </a:r>
              <a:endParaRPr lang="en-US" altLang="zh-CN" sz="2400" b="1">
                <a:solidFill>
                  <a:srgbClr val="FF0000"/>
                </a:solidFill>
                <a:latin typeface="Times New Roman" panose="02020603050405020304" pitchFamily="18" charset="0"/>
              </a:endParaRPr>
            </a:p>
          </p:txBody>
        </p:sp>
      </p:grpSp>
      <p:graphicFrame>
        <p:nvGraphicFramePr>
          <p:cNvPr id="14" name="对象 13"/>
          <p:cNvGraphicFramePr/>
          <p:nvPr>
            <p:custDataLst>
              <p:tags r:id="rId26"/>
            </p:custDataLst>
          </p:nvPr>
        </p:nvGraphicFramePr>
        <p:xfrm>
          <a:off x="5795646" y="2244250"/>
          <a:ext cx="1537335" cy="831850"/>
        </p:xfrm>
        <a:graphic>
          <a:graphicData uri="http://schemas.openxmlformats.org/presentationml/2006/ole">
            <mc:AlternateContent xmlns:mc="http://schemas.openxmlformats.org/markup-compatibility/2006">
              <mc:Choice xmlns:v="urn:schemas-microsoft-com:vml" Requires="v">
                <p:oleObj spid="_x0000_s15" name="" r:id="rId27" imgW="774065" imgH="419100" progId="Equation.3">
                  <p:embed/>
                </p:oleObj>
              </mc:Choice>
              <mc:Fallback>
                <p:oleObj name="" r:id="rId27" imgW="774065" imgH="419100" progId="Equation.3">
                  <p:embed/>
                  <p:pic>
                    <p:nvPicPr>
                      <p:cNvPr id="0" name="图片 3120"/>
                      <p:cNvPicPr/>
                      <p:nvPr/>
                    </p:nvPicPr>
                    <p:blipFill>
                      <a:blip r:embed="rId28"/>
                      <a:stretch>
                        <a:fillRect/>
                      </a:stretch>
                    </p:blipFill>
                    <p:spPr>
                      <a:xfrm>
                        <a:off x="5795646" y="2244250"/>
                        <a:ext cx="1537335" cy="831850"/>
                      </a:xfrm>
                      <a:prstGeom prst="rect">
                        <a:avLst/>
                      </a:prstGeom>
                      <a:solidFill>
                        <a:srgbClr val="66FFFF"/>
                      </a:solidFill>
                      <a:ln w="19050">
                        <a:solidFill>
                          <a:srgbClr val="FF0000"/>
                        </a:solidFill>
                        <a:miter/>
                      </a:ln>
                    </p:spPr>
                  </p:pic>
                </p:oleObj>
              </mc:Fallback>
            </mc:AlternateContent>
          </a:graphicData>
        </a:graphic>
      </p:graphicFrame>
      <p:grpSp>
        <p:nvGrpSpPr>
          <p:cNvPr id="19" name="组合 18"/>
          <p:cNvGrpSpPr/>
          <p:nvPr/>
        </p:nvGrpSpPr>
        <p:grpSpPr>
          <a:xfrm>
            <a:off x="4498975" y="3500755"/>
            <a:ext cx="3430270" cy="914400"/>
            <a:chOff x="3231" y="9307"/>
            <a:chExt cx="5402" cy="1440"/>
          </a:xfrm>
        </p:grpSpPr>
        <p:graphicFrame>
          <p:nvGraphicFramePr>
            <p:cNvPr id="20" name="Object 3"/>
            <p:cNvGraphicFramePr>
              <a:graphicFrameLocks noChangeAspect="1"/>
            </p:cNvGraphicFramePr>
            <p:nvPr>
              <p:custDataLst>
                <p:tags r:id="rId29"/>
              </p:custDataLst>
            </p:nvPr>
          </p:nvGraphicFramePr>
          <p:xfrm>
            <a:off x="6674" y="9307"/>
            <a:ext cx="1959" cy="1440"/>
          </p:xfrm>
          <a:graphic>
            <a:graphicData uri="http://schemas.openxmlformats.org/presentationml/2006/ole">
              <mc:AlternateContent xmlns:mc="http://schemas.openxmlformats.org/markup-compatibility/2006">
                <mc:Choice xmlns:v="urn:schemas-microsoft-com:vml" Requires="v">
                  <p:oleObj spid="_x0000_s21" name="" r:id="rId30" imgW="622300" imgH="457200" progId="Equation.DSMT4">
                    <p:embed/>
                  </p:oleObj>
                </mc:Choice>
                <mc:Fallback>
                  <p:oleObj name="" r:id="rId30" imgW="622300" imgH="457200" progId="Equation.DSMT4">
                    <p:embed/>
                    <p:pic>
                      <p:nvPicPr>
                        <p:cNvPr id="0" name="图片 3126"/>
                        <p:cNvPicPr/>
                        <p:nvPr/>
                      </p:nvPicPr>
                      <p:blipFill>
                        <a:blip r:embed="rId31"/>
                        <a:stretch>
                          <a:fillRect/>
                        </a:stretch>
                      </p:blipFill>
                      <p:spPr>
                        <a:xfrm>
                          <a:off x="6674" y="9307"/>
                          <a:ext cx="1959" cy="1440"/>
                        </a:xfrm>
                        <a:prstGeom prst="rect">
                          <a:avLst/>
                        </a:prstGeom>
                        <a:solidFill>
                          <a:srgbClr val="66FFFF"/>
                        </a:solidFill>
                        <a:ln w="6350">
                          <a:solidFill>
                            <a:srgbClr val="FF0000"/>
                          </a:solidFill>
                          <a:miter/>
                        </a:ln>
                      </p:spPr>
                    </p:pic>
                  </p:oleObj>
                </mc:Fallback>
              </mc:AlternateContent>
            </a:graphicData>
          </a:graphic>
        </p:graphicFrame>
        <p:sp>
          <p:nvSpPr>
            <p:cNvPr id="22" name="Text Box 26"/>
            <p:cNvSpPr txBox="1">
              <a:spLocks noChangeArrowheads="1"/>
            </p:cNvSpPr>
            <p:nvPr>
              <p:custDataLst>
                <p:tags r:id="rId32"/>
              </p:custDataLst>
            </p:nvPr>
          </p:nvSpPr>
          <p:spPr bwMode="auto">
            <a:xfrm>
              <a:off x="3231" y="9595"/>
              <a:ext cx="3556" cy="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p>
              <a:pPr indent="-342900" algn="just">
                <a:lnSpc>
                  <a:spcPct val="120000"/>
                </a:lnSpc>
              </a:pPr>
              <a:r>
                <a:rPr kumimoji="0" lang="zh-CN" altLang="en-US" sz="2400" b="1" dirty="0">
                  <a:solidFill>
                    <a:srgbClr val="F608EE"/>
                  </a:solidFill>
                  <a:latin typeface="+mn-lt"/>
                  <a:ea typeface="+mn-ea"/>
                  <a:cs typeface="Times New Roman" panose="02020603050405020304" pitchFamily="18" charset="0"/>
                </a:rPr>
                <a:t>环路</a:t>
              </a:r>
              <a:r>
                <a:rPr kumimoji="0" lang="zh-CN" altLang="en-US" sz="2400" b="1" dirty="0">
                  <a:latin typeface="+mn-lt"/>
                  <a:ea typeface="+mn-ea"/>
                  <a:cs typeface="Times New Roman" panose="02020603050405020304" pitchFamily="18" charset="0"/>
                </a:rPr>
                <a:t>放大倍数</a:t>
              </a:r>
              <a:endParaRPr kumimoji="0" lang="zh-CN" altLang="en-US" sz="2400" b="1" dirty="0">
                <a:latin typeface="+mn-lt"/>
                <a:ea typeface="+mn-ea"/>
                <a:cs typeface="Times New Roman" panose="02020603050405020304" pitchFamily="18" charset="0"/>
              </a:endParaRPr>
            </a:p>
          </p:txBody>
        </p:sp>
      </p:grpSp>
      <p:sp>
        <p:nvSpPr>
          <p:cNvPr id="23" name="Text Box 26"/>
          <p:cNvSpPr txBox="1">
            <a:spLocks noChangeArrowheads="1"/>
          </p:cNvSpPr>
          <p:nvPr/>
        </p:nvSpPr>
        <p:spPr bwMode="auto">
          <a:xfrm>
            <a:off x="4211955" y="1340485"/>
            <a:ext cx="4785995" cy="829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p>
            <a:pPr indent="-342900" algn="just">
              <a:lnSpc>
                <a:spcPct val="100000"/>
              </a:lnSpc>
            </a:pPr>
            <a:r>
              <a:rPr lang="en-US" altLang="zh-CN" sz="2400" b="1" dirty="0">
                <a:solidFill>
                  <a:schemeClr val="tx1"/>
                </a:solidFill>
                <a:latin typeface="Verdana" panose="020B0604030504040204" pitchFamily="34" charset="0"/>
                <a:sym typeface="+mn-ea"/>
              </a:rPr>
              <a:t>   </a:t>
            </a:r>
            <a:r>
              <a:rPr lang="zh-CN" altLang="en-US" sz="2400" b="1" dirty="0">
                <a:solidFill>
                  <a:schemeClr val="tx1"/>
                </a:solidFill>
                <a:latin typeface="Verdana" panose="020B0604030504040204" pitchFamily="34" charset="0"/>
                <a:sym typeface="+mn-ea"/>
              </a:rPr>
              <a:t>负反馈</a:t>
            </a:r>
            <a:r>
              <a:rPr lang="zh-CN" altLang="en-US" sz="2400" b="1" dirty="0">
                <a:solidFill>
                  <a:srgbClr val="000000"/>
                </a:solidFill>
                <a:latin typeface="Verdana" panose="020B0604030504040204" pitchFamily="34" charset="0"/>
                <a:sym typeface="+mn-ea"/>
              </a:rPr>
              <a:t>放大电路的</a:t>
            </a:r>
            <a:r>
              <a:rPr lang="zh-CN" altLang="en-US" sz="2400" b="1" dirty="0">
                <a:solidFill>
                  <a:srgbClr val="FF0000"/>
                </a:solidFill>
                <a:latin typeface="Verdana" panose="020B0604030504040204" pitchFamily="34" charset="0"/>
                <a:sym typeface="+mn-ea"/>
              </a:rPr>
              <a:t>闭环</a:t>
            </a:r>
            <a:r>
              <a:rPr lang="zh-CN" altLang="en-US" sz="2400" b="1" dirty="0">
                <a:solidFill>
                  <a:srgbClr val="000000"/>
                </a:solidFill>
                <a:latin typeface="Verdana" panose="020B0604030504040204" pitchFamily="34" charset="0"/>
                <a:sym typeface="+mn-ea"/>
              </a:rPr>
              <a:t>放大倍数的</a:t>
            </a:r>
            <a:r>
              <a:rPr kumimoji="0" lang="zh-CN" altLang="en-US" sz="2400" b="1" dirty="0">
                <a:latin typeface="+mn-lt"/>
                <a:ea typeface="+mn-ea"/>
                <a:cs typeface="Times New Roman" panose="02020603050405020304" pitchFamily="18" charset="0"/>
              </a:rPr>
              <a:t>一般表达式：</a:t>
            </a:r>
            <a:endParaRPr kumimoji="0" lang="zh-CN" altLang="en-US" sz="2400" b="1" dirty="0">
              <a:latin typeface="+mn-lt"/>
              <a:ea typeface="+mn-ea"/>
              <a:cs typeface="Times New Roman" panose="02020603050405020304" pitchFamily="18" charset="0"/>
            </a:endParaRPr>
          </a:p>
        </p:txBody>
      </p:sp>
      <p:sp>
        <p:nvSpPr>
          <p:cNvPr id="45058" name="标题 45057"/>
          <p:cNvSpPr>
            <a:spLocks noGrp="1"/>
          </p:cNvSpPr>
          <p:nvPr>
            <p:custDataLst>
              <p:tags r:id="rId33"/>
            </p:custDataLst>
          </p:nvPr>
        </p:nvSpPr>
        <p:spPr>
          <a:xfrm>
            <a:off x="250825" y="620395"/>
            <a:ext cx="7506970" cy="863600"/>
          </a:xfrm>
          <a:prstGeom prst="rect">
            <a:avLst/>
          </a:prstGeom>
          <a:noFill/>
          <a:ln w="9525">
            <a:noFill/>
          </a:ln>
        </p:spPr>
        <p:txBody>
          <a:bodyPr wrap="square"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eaLnBrk="0" hangingPunct="0">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sym typeface="+mn-ea"/>
              </a:rPr>
              <a:t>三、</a:t>
            </a:r>
            <a:r>
              <a:rPr kumimoji="1" lang="zh-CN" altLang="en-US" sz="3200" dirty="0" smtClean="0">
                <a:solidFill>
                  <a:srgbClr val="FF0000"/>
                </a:solidFill>
                <a:latin typeface="黑体" panose="02010609060101010101" pitchFamily="2" charset="-122"/>
                <a:ea typeface="黑体" panose="02010609060101010101" pitchFamily="2" charset="-122"/>
                <a:cs typeface="+mn-cs"/>
                <a:sym typeface="+mn-ea"/>
              </a:rPr>
              <a:t>负反馈放大电路的一般表达式</a:t>
            </a:r>
            <a:endParaRPr kumimoji="1" lang="zh-CN" altLang="en-US" sz="3200" dirty="0" smtClean="0">
              <a:solidFill>
                <a:srgbClr val="FF0000"/>
              </a:solidFill>
              <a:latin typeface="黑体" panose="02010609060101010101" pitchFamily="2" charset="-122"/>
              <a:ea typeface="黑体" panose="02010609060101010101" pitchFamily="2" charset="-122"/>
              <a:cs typeface="+mn-cs"/>
            </a:endParaRPr>
          </a:p>
        </p:txBody>
      </p:sp>
      <p:graphicFrame>
        <p:nvGraphicFramePr>
          <p:cNvPr id="48135" name="对象 48134"/>
          <p:cNvGraphicFramePr/>
          <p:nvPr>
            <p:custDataLst>
              <p:tags r:id="rId34"/>
            </p:custDataLst>
          </p:nvPr>
        </p:nvGraphicFramePr>
        <p:xfrm>
          <a:off x="4067493" y="4681379"/>
          <a:ext cx="5015865" cy="427990"/>
        </p:xfrm>
        <a:graphic>
          <a:graphicData uri="http://schemas.openxmlformats.org/presentationml/2006/ole">
            <mc:AlternateContent xmlns:mc="http://schemas.openxmlformats.org/markup-compatibility/2006">
              <mc:Choice xmlns:v="urn:schemas-microsoft-com:vml" Requires="v">
                <p:oleObj spid="_x0000_s3121" name="" r:id="rId35" imgW="2527300" imgH="215900" progId="Equation.3">
                  <p:embed/>
                </p:oleObj>
              </mc:Choice>
              <mc:Fallback>
                <p:oleObj name="" r:id="rId35" imgW="2527300" imgH="215900" progId="Equation.3">
                  <p:embed/>
                  <p:pic>
                    <p:nvPicPr>
                      <p:cNvPr id="0" name="图片 3120"/>
                      <p:cNvPicPr/>
                      <p:nvPr/>
                    </p:nvPicPr>
                    <p:blipFill>
                      <a:blip r:embed="rId36"/>
                      <a:stretch>
                        <a:fillRect/>
                      </a:stretch>
                    </p:blipFill>
                    <p:spPr>
                      <a:xfrm>
                        <a:off x="4067493" y="4681379"/>
                        <a:ext cx="5015865" cy="427990"/>
                      </a:xfrm>
                      <a:prstGeom prst="rect">
                        <a:avLst/>
                      </a:prstGeom>
                      <a:noFill/>
                      <a:ln w="38100">
                        <a:noFill/>
                        <a:miter/>
                      </a:ln>
                    </p:spPr>
                  </p:pic>
                </p:oleObj>
              </mc:Fallback>
            </mc:AlternateContent>
          </a:graphicData>
        </a:graphic>
      </p:graphicFrame>
      <p:graphicFrame>
        <p:nvGraphicFramePr>
          <p:cNvPr id="24" name="对象 23"/>
          <p:cNvGraphicFramePr/>
          <p:nvPr>
            <p:custDataLst>
              <p:tags r:id="rId37"/>
            </p:custDataLst>
          </p:nvPr>
        </p:nvGraphicFramePr>
        <p:xfrm>
          <a:off x="4067810" y="5229067"/>
          <a:ext cx="3328035" cy="554355"/>
        </p:xfrm>
        <a:graphic>
          <a:graphicData uri="http://schemas.openxmlformats.org/presentationml/2006/ole">
            <mc:AlternateContent xmlns:mc="http://schemas.openxmlformats.org/markup-compatibility/2006">
              <mc:Choice xmlns:v="urn:schemas-microsoft-com:vml" Requires="v">
                <p:oleObj spid="_x0000_s25" name="" r:id="rId38" imgW="1676400" imgH="279400" progId="Equation.3">
                  <p:embed/>
                </p:oleObj>
              </mc:Choice>
              <mc:Fallback>
                <p:oleObj name="" r:id="rId38" imgW="1676400" imgH="279400" progId="Equation.3">
                  <p:embed/>
                  <p:pic>
                    <p:nvPicPr>
                      <p:cNvPr id="0" name="图片 3120"/>
                      <p:cNvPicPr/>
                      <p:nvPr/>
                    </p:nvPicPr>
                    <p:blipFill>
                      <a:blip r:embed="rId39"/>
                      <a:stretch>
                        <a:fillRect/>
                      </a:stretch>
                    </p:blipFill>
                    <p:spPr>
                      <a:xfrm>
                        <a:off x="4067810" y="5229067"/>
                        <a:ext cx="3328035" cy="554355"/>
                      </a:xfrm>
                      <a:prstGeom prst="rect">
                        <a:avLst/>
                      </a:prstGeom>
                      <a:noFill/>
                      <a:ln w="38100">
                        <a:noFill/>
                        <a:miter/>
                      </a:ln>
                    </p:spPr>
                  </p:pic>
                </p:oleObj>
              </mc:Fallback>
            </mc:AlternateContent>
          </a:graphicData>
        </a:graphic>
      </p:graphicFrame>
      <p:graphicFrame>
        <p:nvGraphicFramePr>
          <p:cNvPr id="26" name="对象 25"/>
          <p:cNvGraphicFramePr/>
          <p:nvPr>
            <p:custDataLst>
              <p:tags r:id="rId40"/>
            </p:custDataLst>
          </p:nvPr>
        </p:nvGraphicFramePr>
        <p:xfrm>
          <a:off x="4067811" y="5903437"/>
          <a:ext cx="4766945" cy="554355"/>
        </p:xfrm>
        <a:graphic>
          <a:graphicData uri="http://schemas.openxmlformats.org/presentationml/2006/ole">
            <mc:AlternateContent xmlns:mc="http://schemas.openxmlformats.org/markup-compatibility/2006">
              <mc:Choice xmlns:v="urn:schemas-microsoft-com:vml" Requires="v">
                <p:oleObj spid="_x0000_s27" name="" r:id="rId41" imgW="2400300" imgH="279400" progId="Equation.3">
                  <p:embed/>
                </p:oleObj>
              </mc:Choice>
              <mc:Fallback>
                <p:oleObj name="" r:id="rId41" imgW="2400300" imgH="279400" progId="Equation.3">
                  <p:embed/>
                  <p:pic>
                    <p:nvPicPr>
                      <p:cNvPr id="0" name="图片 3120"/>
                      <p:cNvPicPr/>
                      <p:nvPr/>
                    </p:nvPicPr>
                    <p:blipFill>
                      <a:blip r:embed="rId42"/>
                      <a:stretch>
                        <a:fillRect/>
                      </a:stretch>
                    </p:blipFill>
                    <p:spPr>
                      <a:xfrm>
                        <a:off x="4067811" y="5903437"/>
                        <a:ext cx="4766945" cy="554355"/>
                      </a:xfrm>
                      <a:prstGeom prst="rect">
                        <a:avLst/>
                      </a:prstGeom>
                      <a:solidFill>
                        <a:srgbClr val="66FFFF"/>
                      </a:solidFill>
                      <a:ln w="19050">
                        <a:solidFill>
                          <a:srgbClr val="FF0000"/>
                        </a:solidFill>
                        <a:miter/>
                      </a:ln>
                    </p:spPr>
                  </p:pic>
                </p:oleObj>
              </mc:Fallback>
            </mc:AlternateContent>
          </a:graphicData>
        </a:graphic>
      </p:graphicFrame>
      <p:grpSp>
        <p:nvGrpSpPr>
          <p:cNvPr id="34" name="组合 33"/>
          <p:cNvGrpSpPr/>
          <p:nvPr/>
        </p:nvGrpSpPr>
        <p:grpSpPr>
          <a:xfrm>
            <a:off x="300355" y="6458585"/>
            <a:ext cx="8425180" cy="3671570"/>
            <a:chOff x="473" y="4747"/>
            <a:chExt cx="13268" cy="5782"/>
          </a:xfrm>
        </p:grpSpPr>
        <p:sp>
          <p:nvSpPr>
            <p:cNvPr id="16" name="Rectangle 9"/>
            <p:cNvSpPr txBox="1">
              <a:spLocks noChangeArrowheads="1"/>
            </p:cNvSpPr>
            <p:nvPr>
              <p:custDataLst>
                <p:tags r:id="rId43"/>
              </p:custDataLst>
            </p:nvPr>
          </p:nvSpPr>
          <p:spPr>
            <a:xfrm>
              <a:off x="473" y="4747"/>
              <a:ext cx="13268" cy="5783"/>
            </a:xfrm>
            <a:prstGeom prst="rect">
              <a:avLst/>
            </a:prstGeom>
          </p:spPr>
          <p:txBody>
            <a:bodyPr/>
            <a:lstStyle>
              <a:lvl1pPr marL="342900" indent="-342900" algn="l" rtl="0" eaLnBrk="0" fontAlgn="base" hangingPunct="0">
                <a:spcBef>
                  <a:spcPct val="0"/>
                </a:spcBef>
                <a:spcAft>
                  <a:spcPct val="0"/>
                </a:spcAft>
                <a:buFont typeface="Arial" panose="020B0604020202020204" pitchFamily="34" charset="0"/>
                <a:buChar char="•"/>
                <a:defRPr sz="2400" b="1" kern="1200">
                  <a:solidFill>
                    <a:schemeClr val="tx1"/>
                  </a:solidFill>
                  <a:latin typeface="+mn-lt"/>
                  <a:ea typeface="+mn-ea"/>
                  <a:cs typeface="Times New Roman" panose="02020603050405020304" pitchFamily="18" charset="0"/>
                </a:defRPr>
              </a:lvl1pPr>
              <a:lvl2pPr marL="742950" indent="-285750" algn="l" rtl="0" eaLnBrk="0" fontAlgn="base" hangingPunct="0">
                <a:spcBef>
                  <a:spcPct val="20000"/>
                </a:spcBef>
                <a:spcAft>
                  <a:spcPct val="0"/>
                </a:spcAft>
                <a:buFont typeface="Arial" panose="020B0604020202020204" pitchFamily="34" charset="0"/>
                <a:buChar char="–"/>
                <a:defRPr sz="2400" b="1" kern="1200">
                  <a:solidFill>
                    <a:schemeClr val="tx1"/>
                  </a:solidFill>
                  <a:latin typeface="+mn-lt"/>
                  <a:ea typeface="+mn-ea"/>
                  <a:cs typeface="Times New Roman" panose="02020603050405020304"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mn-lt"/>
                  <a:ea typeface="+mn-ea"/>
                  <a:cs typeface="Times New Roman" panose="02020603050405020304"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mn-lt"/>
                  <a:ea typeface="+mn-ea"/>
                  <a:cs typeface="Times New Roman" panose="02020603050405020304"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mn-lt"/>
                  <a:ea typeface="+mn-ea"/>
                  <a:cs typeface="Times New Roman" panose="02020603050405020304" pitchFamily="18"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342900">
                <a:lnSpc>
                  <a:spcPct val="120000"/>
                </a:lnSpc>
                <a:buFontTx/>
                <a:buNone/>
              </a:pPr>
              <a:r>
                <a:rPr kumimoji="0" lang="zh-CN" altLang="en-US" dirty="0" smtClean="0">
                  <a:latin typeface="Times New Roman" panose="02020603050405020304" pitchFamily="18" charset="0"/>
                  <a:ea typeface="楷体" panose="02010609060101010101" pitchFamily="49" charset="-122"/>
                </a:rPr>
                <a:t>        </a:t>
              </a:r>
              <a:endParaRPr kumimoji="0" lang="zh-CN" altLang="en-US" dirty="0" smtClean="0">
                <a:latin typeface="Times New Roman" panose="02020603050405020304" pitchFamily="18" charset="0"/>
                <a:ea typeface="楷体" panose="02010609060101010101" pitchFamily="49" charset="-122"/>
              </a:endParaRPr>
            </a:p>
            <a:p>
              <a:pPr marL="0" indent="342900">
                <a:lnSpc>
                  <a:spcPct val="120000"/>
                </a:lnSpc>
                <a:buFontTx/>
                <a:buNone/>
              </a:pPr>
              <a:r>
                <a:rPr kumimoji="0" lang="zh-CN" altLang="en-US" dirty="0" smtClean="0">
                  <a:latin typeface="Times New Roman" panose="02020603050405020304" pitchFamily="18" charset="0"/>
                  <a:ea typeface="楷体" panose="02010609060101010101" pitchFamily="49" charset="-122"/>
                </a:rPr>
                <a:t>    它反映了反馈对放大电路影响的程度。可分为下列三种情况：</a:t>
              </a:r>
              <a:endParaRPr kumimoji="0" lang="zh-CN" altLang="en-US" dirty="0" smtClean="0">
                <a:latin typeface="Times New Roman" panose="02020603050405020304" pitchFamily="18" charset="0"/>
                <a:ea typeface="楷体" panose="02010609060101010101" pitchFamily="49" charset="-122"/>
              </a:endParaRPr>
            </a:p>
            <a:p>
              <a:pPr marL="0" indent="342900">
                <a:lnSpc>
                  <a:spcPct val="120000"/>
                </a:lnSpc>
                <a:buFontTx/>
                <a:buNone/>
              </a:pPr>
              <a:r>
                <a:rPr kumimoji="0" lang="zh-CN" altLang="en-US" dirty="0" smtClean="0">
                  <a:latin typeface="Times New Roman" panose="02020603050405020304" pitchFamily="18" charset="0"/>
                  <a:ea typeface="楷体" panose="02010609060101010101" pitchFamily="49" charset="-122"/>
                </a:rPr>
                <a:t>  </a:t>
              </a:r>
              <a:r>
                <a:rPr kumimoji="0" lang="en-US" altLang="zh-CN" dirty="0" smtClean="0">
                  <a:latin typeface="Times New Roman" panose="02020603050405020304" pitchFamily="18" charset="0"/>
                  <a:ea typeface="楷体" panose="02010609060101010101" pitchFamily="49" charset="-122"/>
                </a:rPr>
                <a:t>(1)</a:t>
              </a:r>
              <a:r>
                <a:rPr kumimoji="0" lang="zh-CN" altLang="en-US" dirty="0" smtClean="0">
                  <a:latin typeface="Times New Roman" panose="02020603050405020304" pitchFamily="18" charset="0"/>
                  <a:ea typeface="楷体" panose="02010609060101010101" pitchFamily="49" charset="-122"/>
                </a:rPr>
                <a:t>当 </a:t>
              </a:r>
              <a:r>
                <a:rPr kumimoji="0" lang="zh-CN" altLang="en-US" dirty="0" smtClean="0">
                  <a:latin typeface="Times New Roman" panose="02020603050405020304" pitchFamily="18" charset="0"/>
                  <a:ea typeface="楷体" panose="02010609060101010101" pitchFamily="49" charset="-122"/>
                  <a:sym typeface="Symbol" panose="05050102010706020507" pitchFamily="18" charset="2"/>
                </a:rPr>
                <a:t>            </a:t>
              </a:r>
              <a:r>
                <a:rPr kumimoji="0" lang="zh-CN" altLang="en-US" dirty="0" smtClean="0">
                  <a:latin typeface="Times New Roman" panose="02020603050405020304" pitchFamily="18" charset="0"/>
                  <a:ea typeface="楷体" panose="02010609060101010101" pitchFamily="49" charset="-122"/>
                </a:rPr>
                <a:t>＞</a:t>
              </a:r>
              <a:r>
                <a:rPr kumimoji="0" lang="en-US" altLang="zh-CN" dirty="0" smtClean="0">
                  <a:latin typeface="Times New Roman" panose="02020603050405020304" pitchFamily="18" charset="0"/>
                  <a:ea typeface="楷体" panose="02010609060101010101" pitchFamily="49" charset="-122"/>
                </a:rPr>
                <a:t>1</a:t>
              </a:r>
              <a:r>
                <a:rPr kumimoji="0" lang="zh-CN" altLang="en-US" dirty="0" smtClean="0">
                  <a:latin typeface="Times New Roman" panose="02020603050405020304" pitchFamily="18" charset="0"/>
                  <a:ea typeface="楷体" panose="02010609060101010101" pitchFamily="49" charset="-122"/>
                </a:rPr>
                <a:t>时，</a:t>
              </a:r>
              <a:r>
                <a:rPr kumimoji="0" lang="zh-CN" altLang="en-US" dirty="0" smtClean="0">
                  <a:latin typeface="Times New Roman" panose="02020603050405020304" pitchFamily="18" charset="0"/>
                  <a:ea typeface="楷体" panose="02010609060101010101" pitchFamily="49" charset="-122"/>
                  <a:sym typeface="Symbol" panose="05050102010706020507" pitchFamily="18" charset="2"/>
                </a:rPr>
                <a:t>       </a:t>
              </a:r>
              <a:r>
                <a:rPr kumimoji="0" lang="zh-CN" altLang="en-US" dirty="0" smtClean="0">
                  <a:latin typeface="Times New Roman" panose="02020603050405020304" pitchFamily="18" charset="0"/>
                  <a:ea typeface="楷体" panose="02010609060101010101" pitchFamily="49" charset="-122"/>
                </a:rPr>
                <a:t>＜</a:t>
              </a:r>
              <a:r>
                <a:rPr kumimoji="0" lang="zh-CN" altLang="en-US" dirty="0" smtClean="0">
                  <a:latin typeface="Times New Roman" panose="02020603050405020304" pitchFamily="18" charset="0"/>
                  <a:ea typeface="楷体" panose="02010609060101010101" pitchFamily="49" charset="-122"/>
                  <a:sym typeface="Symbol" panose="05050102010706020507" pitchFamily="18" charset="2"/>
                </a:rPr>
                <a:t>     </a:t>
              </a:r>
              <a:r>
                <a:rPr kumimoji="0" lang="zh-CN" altLang="en-US" dirty="0" smtClean="0">
                  <a:latin typeface="Times New Roman" panose="02020603050405020304" pitchFamily="18" charset="0"/>
                  <a:ea typeface="楷体" panose="02010609060101010101" pitchFamily="49" charset="-122"/>
                </a:rPr>
                <a:t>，相当</a:t>
              </a:r>
              <a:r>
                <a:rPr kumimoji="0" lang="zh-CN" altLang="en-US" dirty="0" smtClean="0">
                  <a:solidFill>
                    <a:srgbClr val="FF0000"/>
                  </a:solidFill>
                  <a:latin typeface="Times New Roman" panose="02020603050405020304" pitchFamily="18" charset="0"/>
                  <a:ea typeface="楷体" panose="02010609060101010101" pitchFamily="49" charset="-122"/>
                </a:rPr>
                <a:t>负反馈</a:t>
              </a:r>
              <a:endParaRPr kumimoji="0" lang="zh-CN" altLang="en-US" dirty="0" smtClean="0">
                <a:latin typeface="Times New Roman" panose="02020603050405020304" pitchFamily="18" charset="0"/>
                <a:ea typeface="楷体" panose="02010609060101010101" pitchFamily="49" charset="-122"/>
              </a:endParaRPr>
            </a:p>
            <a:p>
              <a:pPr marL="0" indent="342900">
                <a:lnSpc>
                  <a:spcPct val="120000"/>
                </a:lnSpc>
                <a:buFontTx/>
                <a:buNone/>
              </a:pPr>
              <a:r>
                <a:rPr kumimoji="0" lang="zh-CN" altLang="en-US" dirty="0" smtClean="0">
                  <a:latin typeface="Times New Roman" panose="02020603050405020304" pitchFamily="18" charset="0"/>
                  <a:ea typeface="楷体" panose="02010609060101010101" pitchFamily="49" charset="-122"/>
                </a:rPr>
                <a:t>  </a:t>
              </a:r>
              <a:r>
                <a:rPr kumimoji="0" lang="en-US" altLang="zh-CN" dirty="0" smtClean="0">
                  <a:latin typeface="Times New Roman" panose="02020603050405020304" pitchFamily="18" charset="0"/>
                  <a:ea typeface="楷体" panose="02010609060101010101" pitchFamily="49" charset="-122"/>
                </a:rPr>
                <a:t>(2)</a:t>
              </a:r>
              <a:r>
                <a:rPr kumimoji="0" lang="zh-CN" altLang="en-US" dirty="0" smtClean="0">
                  <a:latin typeface="Times New Roman" panose="02020603050405020304" pitchFamily="18" charset="0"/>
                  <a:ea typeface="楷体" panose="02010609060101010101" pitchFamily="49" charset="-122"/>
                </a:rPr>
                <a:t>当 </a:t>
              </a:r>
              <a:r>
                <a:rPr kumimoji="0" lang="zh-CN" altLang="en-US" dirty="0" smtClean="0">
                  <a:latin typeface="Times New Roman" panose="02020603050405020304" pitchFamily="18" charset="0"/>
                  <a:ea typeface="楷体" panose="02010609060101010101" pitchFamily="49" charset="-122"/>
                  <a:sym typeface="Symbol" panose="05050102010706020507" pitchFamily="18" charset="2"/>
                </a:rPr>
                <a:t>            </a:t>
              </a:r>
              <a:r>
                <a:rPr kumimoji="0" lang="zh-CN" altLang="en-US" dirty="0" smtClean="0">
                  <a:latin typeface="Times New Roman" panose="02020603050405020304" pitchFamily="18" charset="0"/>
                  <a:ea typeface="楷体" panose="02010609060101010101" pitchFamily="49" charset="-122"/>
                </a:rPr>
                <a:t>＜</a:t>
              </a:r>
              <a:r>
                <a:rPr kumimoji="0" lang="en-US" altLang="zh-CN" dirty="0" smtClean="0">
                  <a:latin typeface="Times New Roman" panose="02020603050405020304" pitchFamily="18" charset="0"/>
                  <a:ea typeface="楷体" panose="02010609060101010101" pitchFamily="49" charset="-122"/>
                </a:rPr>
                <a:t>1</a:t>
              </a:r>
              <a:r>
                <a:rPr kumimoji="0" lang="zh-CN" altLang="en-US" dirty="0" smtClean="0">
                  <a:latin typeface="Times New Roman" panose="02020603050405020304" pitchFamily="18" charset="0"/>
                  <a:ea typeface="楷体" panose="02010609060101010101" pitchFamily="49" charset="-122"/>
                </a:rPr>
                <a:t>时，</a:t>
              </a:r>
              <a:r>
                <a:rPr kumimoji="0" lang="zh-CN" altLang="en-US" dirty="0" smtClean="0">
                  <a:latin typeface="Times New Roman" panose="02020603050405020304" pitchFamily="18" charset="0"/>
                  <a:ea typeface="楷体" panose="02010609060101010101" pitchFamily="49" charset="-122"/>
                  <a:sym typeface="Symbol" panose="05050102010706020507" pitchFamily="18" charset="2"/>
                </a:rPr>
                <a:t>       </a:t>
              </a:r>
              <a:r>
                <a:rPr kumimoji="0" lang="zh-CN" altLang="en-US" dirty="0" smtClean="0">
                  <a:latin typeface="Times New Roman" panose="02020603050405020304" pitchFamily="18" charset="0"/>
                  <a:ea typeface="楷体" panose="02010609060101010101" pitchFamily="49" charset="-122"/>
                </a:rPr>
                <a:t>＞</a:t>
              </a:r>
              <a:r>
                <a:rPr kumimoji="0" lang="zh-CN" altLang="en-US" dirty="0" smtClean="0">
                  <a:latin typeface="Times New Roman" panose="02020603050405020304" pitchFamily="18" charset="0"/>
                  <a:ea typeface="楷体" panose="02010609060101010101" pitchFamily="49" charset="-122"/>
                  <a:sym typeface="Symbol" panose="05050102010706020507" pitchFamily="18" charset="2"/>
                </a:rPr>
                <a:t>     </a:t>
              </a:r>
              <a:r>
                <a:rPr kumimoji="0" lang="zh-CN" altLang="en-US" dirty="0" smtClean="0">
                  <a:latin typeface="Times New Roman" panose="02020603050405020304" pitchFamily="18" charset="0"/>
                  <a:ea typeface="楷体" panose="02010609060101010101" pitchFamily="49" charset="-122"/>
                </a:rPr>
                <a:t>，相当</a:t>
              </a:r>
              <a:r>
                <a:rPr kumimoji="0" lang="zh-CN" altLang="en-US" dirty="0" smtClean="0">
                  <a:solidFill>
                    <a:srgbClr val="FF0000"/>
                  </a:solidFill>
                  <a:latin typeface="Times New Roman" panose="02020603050405020304" pitchFamily="18" charset="0"/>
                  <a:ea typeface="楷体" panose="02010609060101010101" pitchFamily="49" charset="-122"/>
                </a:rPr>
                <a:t>正反馈</a:t>
              </a:r>
              <a:endParaRPr kumimoji="0" lang="zh-CN" altLang="en-US" dirty="0" smtClean="0">
                <a:latin typeface="Times New Roman" panose="02020603050405020304" pitchFamily="18" charset="0"/>
                <a:ea typeface="楷体" panose="02010609060101010101" pitchFamily="49" charset="-122"/>
              </a:endParaRPr>
            </a:p>
            <a:p>
              <a:pPr marL="0" indent="342900">
                <a:lnSpc>
                  <a:spcPct val="120000"/>
                </a:lnSpc>
                <a:buFontTx/>
                <a:buNone/>
              </a:pPr>
              <a:r>
                <a:rPr kumimoji="0" lang="zh-CN" altLang="en-US" dirty="0" smtClean="0">
                  <a:latin typeface="Times New Roman" panose="02020603050405020304" pitchFamily="18" charset="0"/>
                  <a:ea typeface="楷体" panose="02010609060101010101" pitchFamily="49" charset="-122"/>
                </a:rPr>
                <a:t>  </a:t>
              </a:r>
              <a:r>
                <a:rPr kumimoji="0" lang="en-US" altLang="zh-CN" dirty="0" smtClean="0">
                  <a:latin typeface="Times New Roman" panose="02020603050405020304" pitchFamily="18" charset="0"/>
                  <a:ea typeface="楷体" panose="02010609060101010101" pitchFamily="49" charset="-122"/>
                </a:rPr>
                <a:t>(3)</a:t>
              </a:r>
              <a:r>
                <a:rPr kumimoji="0" lang="zh-CN" altLang="en-US" dirty="0" smtClean="0">
                  <a:latin typeface="Times New Roman" panose="02020603050405020304" pitchFamily="18" charset="0"/>
                  <a:ea typeface="楷体" panose="02010609060101010101" pitchFamily="49" charset="-122"/>
                </a:rPr>
                <a:t>当 </a:t>
              </a:r>
              <a:r>
                <a:rPr kumimoji="0" lang="zh-CN" altLang="en-US" dirty="0" smtClean="0">
                  <a:latin typeface="Times New Roman" panose="02020603050405020304" pitchFamily="18" charset="0"/>
                  <a:ea typeface="楷体" panose="02010609060101010101" pitchFamily="49" charset="-122"/>
                  <a:sym typeface="Symbol" panose="05050102010706020507" pitchFamily="18" charset="2"/>
                </a:rPr>
                <a:t>             </a:t>
              </a:r>
              <a:r>
                <a:rPr kumimoji="0" lang="en-US" altLang="zh-CN" dirty="0" smtClean="0">
                  <a:latin typeface="Times New Roman" panose="02020603050405020304" pitchFamily="18" charset="0"/>
                  <a:ea typeface="楷体" panose="02010609060101010101" pitchFamily="49" charset="-122"/>
                </a:rPr>
                <a:t>=0 </a:t>
              </a:r>
              <a:r>
                <a:rPr kumimoji="0" lang="zh-CN" altLang="en-US" dirty="0" smtClean="0">
                  <a:latin typeface="Times New Roman" panose="02020603050405020304" pitchFamily="18" charset="0"/>
                  <a:ea typeface="楷体" panose="02010609060101010101" pitchFamily="49" charset="-122"/>
                </a:rPr>
                <a:t>时，</a:t>
              </a:r>
              <a:r>
                <a:rPr kumimoji="0" lang="zh-CN" altLang="en-US" dirty="0" smtClean="0">
                  <a:latin typeface="Times New Roman" panose="02020603050405020304" pitchFamily="18" charset="0"/>
                  <a:ea typeface="楷体" panose="02010609060101010101" pitchFamily="49" charset="-122"/>
                  <a:sym typeface="Symbol" panose="05050102010706020507" pitchFamily="18" charset="2"/>
                </a:rPr>
                <a:t>        </a:t>
              </a:r>
              <a:r>
                <a:rPr kumimoji="0" lang="en-US" altLang="zh-CN" dirty="0" smtClean="0">
                  <a:latin typeface="Times New Roman" panose="02020603050405020304" pitchFamily="18" charset="0"/>
                  <a:ea typeface="楷体" panose="02010609060101010101" pitchFamily="49" charset="-122"/>
                </a:rPr>
                <a:t>= ∞</a:t>
              </a:r>
              <a:r>
                <a:rPr kumimoji="0" lang="zh-CN" altLang="en-US" dirty="0" smtClean="0">
                  <a:latin typeface="Times New Roman" panose="02020603050405020304" pitchFamily="18" charset="0"/>
                  <a:ea typeface="楷体" panose="02010609060101010101" pitchFamily="49" charset="-122"/>
                </a:rPr>
                <a:t>，相当于输入为零时仍有输出，故称为</a:t>
              </a:r>
              <a:r>
                <a:rPr kumimoji="0" lang="zh-CN" altLang="en-US" dirty="0" smtClean="0">
                  <a:solidFill>
                    <a:srgbClr val="FF0000"/>
                  </a:solidFill>
                  <a:latin typeface="Times New Roman" panose="02020603050405020304" pitchFamily="18" charset="0"/>
                  <a:ea typeface="楷体" panose="02010609060101010101" pitchFamily="49" charset="-122"/>
                </a:rPr>
                <a:t>“自激状态”。</a:t>
              </a:r>
              <a:endParaRPr kumimoji="0" lang="zh-CN" altLang="en-US" dirty="0">
                <a:latin typeface="Times New Roman" panose="02020603050405020304" pitchFamily="18" charset="0"/>
                <a:ea typeface="楷体" panose="02010609060101010101" pitchFamily="49" charset="-122"/>
              </a:endParaRPr>
            </a:p>
          </p:txBody>
        </p:sp>
        <p:graphicFrame>
          <p:nvGraphicFramePr>
            <p:cNvPr id="17" name="Object 17"/>
            <p:cNvGraphicFramePr>
              <a:graphicFrameLocks noChangeAspect="1"/>
            </p:cNvGraphicFramePr>
            <p:nvPr>
              <p:custDataLst>
                <p:tags r:id="rId44"/>
              </p:custDataLst>
            </p:nvPr>
          </p:nvGraphicFramePr>
          <p:xfrm>
            <a:off x="2698" y="6945"/>
            <a:ext cx="1440" cy="600"/>
          </p:xfrm>
          <a:graphic>
            <a:graphicData uri="http://schemas.openxmlformats.org/presentationml/2006/ole">
              <mc:AlternateContent xmlns:mc="http://schemas.openxmlformats.org/markup-compatibility/2006">
                <mc:Choice xmlns:v="urn:schemas-microsoft-com:vml" Requires="v">
                  <p:oleObj spid="_x0000_s68732" name="公式" r:id="rId45" imgW="457200" imgH="190500" progId="Equation.3">
                    <p:embed/>
                  </p:oleObj>
                </mc:Choice>
                <mc:Fallback>
                  <p:oleObj name="公式" r:id="rId45" imgW="457200" imgH="190500" progId="Equation.3">
                    <p:embed/>
                    <p:pic>
                      <p:nvPicPr>
                        <p:cNvPr id="0" name="图片 45541"/>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698" y="6945"/>
                          <a:ext cx="1440" cy="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7"/>
            <p:cNvGraphicFramePr>
              <a:graphicFrameLocks noChangeAspect="1"/>
            </p:cNvGraphicFramePr>
            <p:nvPr>
              <p:custDataLst>
                <p:tags r:id="rId47"/>
              </p:custDataLst>
            </p:nvPr>
          </p:nvGraphicFramePr>
          <p:xfrm>
            <a:off x="2698" y="7638"/>
            <a:ext cx="1440" cy="600"/>
          </p:xfrm>
          <a:graphic>
            <a:graphicData uri="http://schemas.openxmlformats.org/presentationml/2006/ole">
              <mc:AlternateContent xmlns:mc="http://schemas.openxmlformats.org/markup-compatibility/2006">
                <mc:Choice xmlns:v="urn:schemas-microsoft-com:vml" Requires="v">
                  <p:oleObj spid="_x0000_s68733" name="公式" r:id="rId48" imgW="457200" imgH="190500" progId="Equation.3">
                    <p:embed/>
                  </p:oleObj>
                </mc:Choice>
                <mc:Fallback>
                  <p:oleObj name="公式" r:id="rId48" imgW="457200" imgH="190500" progId="Equation.3">
                    <p:embed/>
                    <p:pic>
                      <p:nvPicPr>
                        <p:cNvPr id="0" name="图片 45542"/>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698" y="7638"/>
                          <a:ext cx="1440" cy="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17"/>
            <p:cNvGraphicFramePr>
              <a:graphicFrameLocks noChangeAspect="1"/>
            </p:cNvGraphicFramePr>
            <p:nvPr>
              <p:custDataLst>
                <p:tags r:id="rId49"/>
              </p:custDataLst>
            </p:nvPr>
          </p:nvGraphicFramePr>
          <p:xfrm>
            <a:off x="2674" y="8331"/>
            <a:ext cx="1440" cy="600"/>
          </p:xfrm>
          <a:graphic>
            <a:graphicData uri="http://schemas.openxmlformats.org/presentationml/2006/ole">
              <mc:AlternateContent xmlns:mc="http://schemas.openxmlformats.org/markup-compatibility/2006">
                <mc:Choice xmlns:v="urn:schemas-microsoft-com:vml" Requires="v">
                  <p:oleObj spid="_x0000_s68734" name="公式" r:id="rId50" imgW="457200" imgH="190500" progId="Equation.3">
                    <p:embed/>
                  </p:oleObj>
                </mc:Choice>
                <mc:Fallback>
                  <p:oleObj name="公式" r:id="rId50" imgW="457200" imgH="190500" progId="Equation.3">
                    <p:embed/>
                    <p:pic>
                      <p:nvPicPr>
                        <p:cNvPr id="0" name="图片 45543"/>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674" y="8331"/>
                          <a:ext cx="1440" cy="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20"/>
            <p:cNvGraphicFramePr>
              <a:graphicFrameLocks noChangeAspect="1"/>
            </p:cNvGraphicFramePr>
            <p:nvPr>
              <p:custDataLst>
                <p:tags r:id="rId51"/>
              </p:custDataLst>
            </p:nvPr>
          </p:nvGraphicFramePr>
          <p:xfrm>
            <a:off x="6086" y="6884"/>
            <a:ext cx="555" cy="723"/>
          </p:xfrm>
          <a:graphic>
            <a:graphicData uri="http://schemas.openxmlformats.org/presentationml/2006/ole">
              <mc:AlternateContent xmlns:mc="http://schemas.openxmlformats.org/markup-compatibility/2006">
                <mc:Choice xmlns:v="urn:schemas-microsoft-com:vml" Requires="v">
                  <p:oleObj spid="_x0000_s68735" name="公式" r:id="rId52" imgW="215900" imgH="279400" progId="Equation.3">
                    <p:embed/>
                  </p:oleObj>
                </mc:Choice>
                <mc:Fallback>
                  <p:oleObj name="公式" r:id="rId52" imgW="215900" imgH="279400" progId="Equation.3">
                    <p:embed/>
                    <p:pic>
                      <p:nvPicPr>
                        <p:cNvPr id="0" name="图片 45544"/>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6086" y="6884"/>
                          <a:ext cx="555" cy="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20"/>
            <p:cNvGraphicFramePr>
              <a:graphicFrameLocks noChangeAspect="1"/>
            </p:cNvGraphicFramePr>
            <p:nvPr>
              <p:custDataLst>
                <p:tags r:id="rId54"/>
              </p:custDataLst>
            </p:nvPr>
          </p:nvGraphicFramePr>
          <p:xfrm>
            <a:off x="6086" y="7577"/>
            <a:ext cx="555" cy="723"/>
          </p:xfrm>
          <a:graphic>
            <a:graphicData uri="http://schemas.openxmlformats.org/presentationml/2006/ole">
              <mc:AlternateContent xmlns:mc="http://schemas.openxmlformats.org/markup-compatibility/2006">
                <mc:Choice xmlns:v="urn:schemas-microsoft-com:vml" Requires="v">
                  <p:oleObj spid="_x0000_s68736" name="公式" r:id="rId55" imgW="215900" imgH="279400" progId="Equation.3">
                    <p:embed/>
                  </p:oleObj>
                </mc:Choice>
                <mc:Fallback>
                  <p:oleObj name="公式" r:id="rId55" imgW="215900" imgH="279400" progId="Equation.3">
                    <p:embed/>
                    <p:pic>
                      <p:nvPicPr>
                        <p:cNvPr id="0" name="图片 45545"/>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6086" y="7577"/>
                          <a:ext cx="555" cy="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20"/>
            <p:cNvGraphicFramePr>
              <a:graphicFrameLocks noChangeAspect="1"/>
            </p:cNvGraphicFramePr>
            <p:nvPr>
              <p:custDataLst>
                <p:tags r:id="rId56"/>
              </p:custDataLst>
            </p:nvPr>
          </p:nvGraphicFramePr>
          <p:xfrm>
            <a:off x="6128" y="8329"/>
            <a:ext cx="555" cy="723"/>
          </p:xfrm>
          <a:graphic>
            <a:graphicData uri="http://schemas.openxmlformats.org/presentationml/2006/ole">
              <mc:AlternateContent xmlns:mc="http://schemas.openxmlformats.org/markup-compatibility/2006">
                <mc:Choice xmlns:v="urn:schemas-microsoft-com:vml" Requires="v">
                  <p:oleObj spid="_x0000_s68737" name="公式" r:id="rId57" imgW="215900" imgH="279400" progId="Equation.3">
                    <p:embed/>
                  </p:oleObj>
                </mc:Choice>
                <mc:Fallback>
                  <p:oleObj name="公式" r:id="rId57" imgW="215900" imgH="279400" progId="Equation.3">
                    <p:embed/>
                    <p:pic>
                      <p:nvPicPr>
                        <p:cNvPr id="0" name="图片 45546"/>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6128" y="8329"/>
                          <a:ext cx="555" cy="7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23"/>
            <p:cNvGraphicFramePr>
              <a:graphicFrameLocks noChangeAspect="1"/>
            </p:cNvGraphicFramePr>
            <p:nvPr>
              <p:custDataLst>
                <p:tags r:id="rId58"/>
              </p:custDataLst>
            </p:nvPr>
          </p:nvGraphicFramePr>
          <p:xfrm>
            <a:off x="7571" y="6920"/>
            <a:ext cx="500" cy="630"/>
          </p:xfrm>
          <a:graphic>
            <a:graphicData uri="http://schemas.openxmlformats.org/presentationml/2006/ole">
              <mc:AlternateContent xmlns:mc="http://schemas.openxmlformats.org/markup-compatibility/2006">
                <mc:Choice xmlns:v="urn:schemas-microsoft-com:vml" Requires="v">
                  <p:oleObj spid="_x0000_s68738" name="公式" r:id="rId59" imgW="152400" imgH="190500" progId="Equation.3">
                    <p:embed/>
                  </p:oleObj>
                </mc:Choice>
                <mc:Fallback>
                  <p:oleObj name="公式" r:id="rId59" imgW="152400" imgH="190500" progId="Equation.3">
                    <p:embed/>
                    <p:pic>
                      <p:nvPicPr>
                        <p:cNvPr id="0" name="图片 45547"/>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7571" y="6920"/>
                          <a:ext cx="500" cy="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23"/>
            <p:cNvGraphicFramePr>
              <a:graphicFrameLocks noChangeAspect="1"/>
            </p:cNvGraphicFramePr>
            <p:nvPr>
              <p:custDataLst>
                <p:tags r:id="rId61"/>
              </p:custDataLst>
            </p:nvPr>
          </p:nvGraphicFramePr>
          <p:xfrm>
            <a:off x="7571" y="7626"/>
            <a:ext cx="500" cy="630"/>
          </p:xfrm>
          <a:graphic>
            <a:graphicData uri="http://schemas.openxmlformats.org/presentationml/2006/ole">
              <mc:AlternateContent xmlns:mc="http://schemas.openxmlformats.org/markup-compatibility/2006">
                <mc:Choice xmlns:v="urn:schemas-microsoft-com:vml" Requires="v">
                  <p:oleObj spid="_x0000_s68739" name="公式" r:id="rId62" imgW="152400" imgH="190500" progId="Equation.3">
                    <p:embed/>
                  </p:oleObj>
                </mc:Choice>
                <mc:Fallback>
                  <p:oleObj name="公式" r:id="rId62" imgW="152400" imgH="190500" progId="Equation.3">
                    <p:embed/>
                    <p:pic>
                      <p:nvPicPr>
                        <p:cNvPr id="0" name="图片 45548"/>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7571" y="7626"/>
                          <a:ext cx="500" cy="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110"/>
                                        </p:tgtEl>
                                        <p:attrNameLst>
                                          <p:attrName>style.visibility</p:attrName>
                                        </p:attrNameLst>
                                      </p:cBhvr>
                                      <p:to>
                                        <p:strVal val="visible"/>
                                      </p:to>
                                    </p:set>
                                    <p:animEffect transition="in" filter="wipe(left)">
                                      <p:cBhvr>
                                        <p:cTn id="7" dur="500"/>
                                        <p:tgtEl>
                                          <p:spTgt spid="471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par>
                          <p:cTn id="33" fill="hold">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linds(horizontal)">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linds(horizontal)">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8135"/>
                                        </p:tgtEl>
                                        <p:attrNameLst>
                                          <p:attrName>style.visibility</p:attrName>
                                        </p:attrNameLst>
                                      </p:cBhvr>
                                      <p:to>
                                        <p:strVal val="visible"/>
                                      </p:to>
                                    </p:set>
                                    <p:animEffect transition="in" filter="wipe(left)">
                                      <p:cBhvr>
                                        <p:cTn id="46" dur="500"/>
                                        <p:tgtEl>
                                          <p:spTgt spid="4813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left)">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left)">
                                      <p:cBhvr>
                                        <p:cTn id="5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nvSpPr>
        <p:spPr>
          <a:xfrm>
            <a:off x="828040" y="2564765"/>
            <a:ext cx="3651885" cy="1302385"/>
          </a:xfrm>
          <a:prstGeom prst="rect">
            <a:avLst/>
          </a:prstGeom>
          <a:solidFill>
            <a:srgbClr val="FFFF00"/>
          </a:solid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9" name="Object 3"/>
          <p:cNvGraphicFramePr>
            <a:graphicFrameLocks noChangeAspect="1"/>
          </p:cNvGraphicFramePr>
          <p:nvPr>
            <p:custDataLst>
              <p:tags r:id="rId1"/>
            </p:custDataLst>
          </p:nvPr>
        </p:nvGraphicFramePr>
        <p:xfrm>
          <a:off x="914225" y="3068895"/>
          <a:ext cx="1421765" cy="787400"/>
        </p:xfrm>
        <a:graphic>
          <a:graphicData uri="http://schemas.openxmlformats.org/presentationml/2006/ole">
            <mc:AlternateContent xmlns:mc="http://schemas.openxmlformats.org/markup-compatibility/2006">
              <mc:Choice xmlns:v="urn:schemas-microsoft-com:vml" Requires="v">
                <p:oleObj spid="_x0000_s10" name="" r:id="rId2" imgW="711200" imgH="393700" progId="Equation.DSMT4">
                  <p:embed/>
                </p:oleObj>
              </mc:Choice>
              <mc:Fallback>
                <p:oleObj name="" r:id="rId2" imgW="711200" imgH="393700" progId="Equation.DSMT4">
                  <p:embed/>
                  <p:pic>
                    <p:nvPicPr>
                      <p:cNvPr id="0" name="图片 3126"/>
                      <p:cNvPicPr/>
                      <p:nvPr/>
                    </p:nvPicPr>
                    <p:blipFill>
                      <a:blip r:embed="rId3"/>
                      <a:stretch>
                        <a:fillRect/>
                      </a:stretch>
                    </p:blipFill>
                    <p:spPr>
                      <a:xfrm>
                        <a:off x="914225" y="3068895"/>
                        <a:ext cx="1421765" cy="787400"/>
                      </a:xfrm>
                      <a:prstGeom prst="rect">
                        <a:avLst/>
                      </a:prstGeom>
                      <a:noFill/>
                      <a:ln w="19050">
                        <a:noFill/>
                        <a:miter/>
                      </a:ln>
                    </p:spPr>
                  </p:pic>
                </p:oleObj>
              </mc:Fallback>
            </mc:AlternateContent>
          </a:graphicData>
        </a:graphic>
      </p:graphicFrame>
      <p:graphicFrame>
        <p:nvGraphicFramePr>
          <p:cNvPr id="11" name="Object 3"/>
          <p:cNvGraphicFramePr>
            <a:graphicFrameLocks noChangeAspect="1"/>
          </p:cNvGraphicFramePr>
          <p:nvPr>
            <p:custDataLst>
              <p:tags r:id="rId4"/>
            </p:custDataLst>
          </p:nvPr>
        </p:nvGraphicFramePr>
        <p:xfrm>
          <a:off x="2483311" y="3194625"/>
          <a:ext cx="1599565" cy="482600"/>
        </p:xfrm>
        <a:graphic>
          <a:graphicData uri="http://schemas.openxmlformats.org/presentationml/2006/ole">
            <mc:AlternateContent xmlns:mc="http://schemas.openxmlformats.org/markup-compatibility/2006">
              <mc:Choice xmlns:v="urn:schemas-microsoft-com:vml" Requires="v">
                <p:oleObj spid="_x0000_s12" name="" r:id="rId5" imgW="800100" imgH="241300" progId="Equation.DSMT4">
                  <p:embed/>
                </p:oleObj>
              </mc:Choice>
              <mc:Fallback>
                <p:oleObj name="" r:id="rId5" imgW="800100" imgH="241300" progId="Equation.DSMT4">
                  <p:embed/>
                  <p:pic>
                    <p:nvPicPr>
                      <p:cNvPr id="0" name="图片 3126"/>
                      <p:cNvPicPr/>
                      <p:nvPr/>
                    </p:nvPicPr>
                    <p:blipFill>
                      <a:blip r:embed="rId6"/>
                      <a:stretch>
                        <a:fillRect/>
                      </a:stretch>
                    </p:blipFill>
                    <p:spPr>
                      <a:xfrm>
                        <a:off x="2483311" y="3194625"/>
                        <a:ext cx="1599565" cy="482600"/>
                      </a:xfrm>
                      <a:prstGeom prst="rect">
                        <a:avLst/>
                      </a:prstGeom>
                      <a:noFill/>
                      <a:ln w="19050">
                        <a:noFill/>
                        <a:miter/>
                      </a:ln>
                    </p:spPr>
                  </p:pic>
                </p:oleObj>
              </mc:Fallback>
            </mc:AlternateContent>
          </a:graphicData>
        </a:graphic>
      </p:graphicFrame>
      <p:sp>
        <p:nvSpPr>
          <p:cNvPr id="48130" name="标题 48129"/>
          <p:cNvSpPr>
            <a:spLocks noGrp="1"/>
          </p:cNvSpPr>
          <p:nvPr>
            <p:ph type="title"/>
          </p:nvPr>
        </p:nvSpPr>
        <p:spPr>
          <a:xfrm>
            <a:off x="323850" y="836613"/>
            <a:ext cx="4953000" cy="425450"/>
          </a:xfrm>
        </p:spPr>
        <p:txBody>
          <a:bodyPr anchor="ctr" anchorCtr="0"/>
          <a:p>
            <a:pPr algn="l" eaLnBrk="0" hangingPunct="0">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cs typeface="+mn-cs"/>
              </a:rPr>
              <a:t>四、深度负反馈的实质</a:t>
            </a:r>
            <a:endParaRPr kumimoji="1" lang="zh-CN" altLang="en-US" sz="3200" dirty="0" smtClean="0">
              <a:solidFill>
                <a:srgbClr val="FF0000"/>
              </a:solidFill>
              <a:latin typeface="黑体" panose="02010609060101010101" pitchFamily="2" charset="-122"/>
              <a:ea typeface="黑体" panose="02010609060101010101" pitchFamily="2" charset="-122"/>
              <a:cs typeface="+mn-cs"/>
            </a:endParaRPr>
          </a:p>
        </p:txBody>
      </p:sp>
      <p:graphicFrame>
        <p:nvGraphicFramePr>
          <p:cNvPr id="48132" name="对象 48131"/>
          <p:cNvGraphicFramePr/>
          <p:nvPr/>
        </p:nvGraphicFramePr>
        <p:xfrm>
          <a:off x="863918" y="1479520"/>
          <a:ext cx="1873250" cy="875030"/>
        </p:xfrm>
        <a:graphic>
          <a:graphicData uri="http://schemas.openxmlformats.org/presentationml/2006/ole">
            <mc:AlternateContent xmlns:mc="http://schemas.openxmlformats.org/markup-compatibility/2006">
              <mc:Choice xmlns:v="urn:schemas-microsoft-com:vml" Requires="v">
                <p:oleObj spid="_x0000_s3115" name="" r:id="rId7" imgW="774065" imgH="419100" progId="Equation.3">
                  <p:embed/>
                </p:oleObj>
              </mc:Choice>
              <mc:Fallback>
                <p:oleObj name="" r:id="rId7" imgW="774065" imgH="419100" progId="Equation.3">
                  <p:embed/>
                  <p:pic>
                    <p:nvPicPr>
                      <p:cNvPr id="0" name="图片 3114"/>
                      <p:cNvPicPr/>
                      <p:nvPr/>
                    </p:nvPicPr>
                    <p:blipFill>
                      <a:blip r:embed="rId8"/>
                      <a:stretch>
                        <a:fillRect/>
                      </a:stretch>
                    </p:blipFill>
                    <p:spPr>
                      <a:xfrm>
                        <a:off x="863918" y="1479520"/>
                        <a:ext cx="1873250" cy="87503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48133" name="线形标注 1 48132"/>
          <p:cNvSpPr/>
          <p:nvPr/>
        </p:nvSpPr>
        <p:spPr>
          <a:xfrm>
            <a:off x="4860290" y="2996565"/>
            <a:ext cx="1490980" cy="706754"/>
          </a:xfrm>
          <a:prstGeom prst="borderCallout1">
            <a:avLst>
              <a:gd name="adj1" fmla="val 16069"/>
              <a:gd name="adj2" fmla="val -5528"/>
              <a:gd name="adj3" fmla="val 42857"/>
              <a:gd name="adj4" fmla="val -73253"/>
            </a:avLst>
          </a:prstGeom>
          <a:solidFill>
            <a:srgbClr val="FFFFCC"/>
          </a:solidFill>
          <a:ln w="9525" cap="flat" cmpd="sng">
            <a:solidFill>
              <a:srgbClr val="FF3300"/>
            </a:solidFill>
            <a:prstDash val="solid"/>
            <a:miter/>
            <a:headEnd type="none" w="med" len="med"/>
            <a:tailEnd type="none" w="med" len="med"/>
          </a:ln>
        </p:spPr>
        <p:txBody>
          <a:bodyPr wrap="square">
            <a:spAutoFit/>
          </a:bodyPr>
          <a:p>
            <a:pPr algn="ct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rPr>
              <a:t>净输入量</a:t>
            </a:r>
            <a:endPar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ndParaRPr>
          </a:p>
          <a:p>
            <a:pPr algn="ct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rPr>
              <a:t>被忽略不计</a:t>
            </a:r>
            <a:endPar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ndParaRPr>
          </a:p>
        </p:txBody>
      </p:sp>
      <p:graphicFrame>
        <p:nvGraphicFramePr>
          <p:cNvPr id="48134" name="对象 48133"/>
          <p:cNvGraphicFramePr>
            <a:graphicFrameLocks noChangeAspect="1"/>
          </p:cNvGraphicFramePr>
          <p:nvPr/>
        </p:nvGraphicFramePr>
        <p:xfrm>
          <a:off x="1583827" y="4634567"/>
          <a:ext cx="4258945" cy="996950"/>
        </p:xfrm>
        <a:graphic>
          <a:graphicData uri="http://schemas.openxmlformats.org/presentationml/2006/ole">
            <mc:AlternateContent xmlns:mc="http://schemas.openxmlformats.org/markup-compatibility/2006">
              <mc:Choice xmlns:v="urn:schemas-microsoft-com:vml" Requires="v">
                <p:oleObj spid="_x0000_s3116" name="" r:id="rId9" imgW="2057400" imgH="482600" progId="Equation.3">
                  <p:embed/>
                </p:oleObj>
              </mc:Choice>
              <mc:Fallback>
                <p:oleObj name="" r:id="rId9" imgW="2057400" imgH="482600" progId="Equation.3">
                  <p:embed/>
                  <p:pic>
                    <p:nvPicPr>
                      <p:cNvPr id="0" name="图片 3115"/>
                      <p:cNvPicPr/>
                      <p:nvPr/>
                    </p:nvPicPr>
                    <p:blipFill>
                      <a:blip r:embed="rId10"/>
                      <a:stretch>
                        <a:fillRect/>
                      </a:stretch>
                    </p:blipFill>
                    <p:spPr>
                      <a:xfrm>
                        <a:off x="1583827" y="4634567"/>
                        <a:ext cx="4258945" cy="996950"/>
                      </a:xfrm>
                      <a:prstGeom prst="rect">
                        <a:avLst/>
                      </a:prstGeom>
                      <a:noFill/>
                      <a:ln w="38100">
                        <a:noFill/>
                        <a:miter/>
                      </a:ln>
                    </p:spPr>
                  </p:pic>
                </p:oleObj>
              </mc:Fallback>
            </mc:AlternateContent>
          </a:graphicData>
        </a:graphic>
      </p:graphicFrame>
      <p:graphicFrame>
        <p:nvGraphicFramePr>
          <p:cNvPr id="48136" name="对象 48135"/>
          <p:cNvGraphicFramePr/>
          <p:nvPr/>
        </p:nvGraphicFramePr>
        <p:xfrm>
          <a:off x="801053" y="5924709"/>
          <a:ext cx="5721985" cy="518160"/>
        </p:xfrm>
        <a:graphic>
          <a:graphicData uri="http://schemas.openxmlformats.org/presentationml/2006/ole">
            <mc:AlternateContent xmlns:mc="http://schemas.openxmlformats.org/markup-compatibility/2006">
              <mc:Choice xmlns:v="urn:schemas-microsoft-com:vml" Requires="v">
                <p:oleObj spid="_x0000_s3110" name="" r:id="rId11" imgW="2628900" imgH="241300" progId="Equation.3">
                  <p:embed/>
                </p:oleObj>
              </mc:Choice>
              <mc:Fallback>
                <p:oleObj name="" r:id="rId11" imgW="2628900" imgH="241300" progId="Equation.3">
                  <p:embed/>
                  <p:pic>
                    <p:nvPicPr>
                      <p:cNvPr id="0" name="图片 3109"/>
                      <p:cNvPicPr/>
                      <p:nvPr/>
                    </p:nvPicPr>
                    <p:blipFill>
                      <a:blip r:embed="rId12"/>
                      <a:stretch>
                        <a:fillRect/>
                      </a:stretch>
                    </p:blipFill>
                    <p:spPr>
                      <a:xfrm>
                        <a:off x="801053" y="5924709"/>
                        <a:ext cx="5721985" cy="51816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48137" name="对象 48136"/>
          <p:cNvGraphicFramePr/>
          <p:nvPr/>
        </p:nvGraphicFramePr>
        <p:xfrm>
          <a:off x="5723890" y="908368"/>
          <a:ext cx="3124200" cy="1709737"/>
        </p:xfrm>
        <a:graphic>
          <a:graphicData uri="http://schemas.openxmlformats.org/presentationml/2006/ole">
            <mc:AlternateContent xmlns:mc="http://schemas.openxmlformats.org/markup-compatibility/2006">
              <mc:Choice xmlns:v="urn:schemas-microsoft-com:vml" Requires="v">
                <p:oleObj spid="_x0000_s3114" name="" r:id="rId13" imgW="10315575" imgH="5648325" progId="MSPhotoEd.3">
                  <p:embed/>
                </p:oleObj>
              </mc:Choice>
              <mc:Fallback>
                <p:oleObj name="" r:id="rId13" imgW="10315575" imgH="5648325" progId="MSPhotoEd.3">
                  <p:embed/>
                  <p:pic>
                    <p:nvPicPr>
                      <p:cNvPr id="0" name="图片 3113"/>
                      <p:cNvPicPr/>
                      <p:nvPr/>
                    </p:nvPicPr>
                    <p:blipFill>
                      <a:blip r:embed="rId14"/>
                      <a:stretch>
                        <a:fillRect/>
                      </a:stretch>
                    </p:blipFill>
                    <p:spPr>
                      <a:xfrm>
                        <a:off x="5723890" y="908368"/>
                        <a:ext cx="3124200" cy="1709737"/>
                      </a:xfrm>
                      <a:prstGeom prst="rect">
                        <a:avLst/>
                      </a:prstGeom>
                      <a:noFill/>
                      <a:ln w="38100">
                        <a:noFill/>
                        <a:miter/>
                      </a:ln>
                    </p:spPr>
                  </p:pic>
                </p:oleObj>
              </mc:Fallback>
            </mc:AlternateContent>
          </a:graphicData>
        </a:graphic>
      </p:graphicFrame>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aphicFrame>
        <p:nvGraphicFramePr>
          <p:cNvPr id="47107" name="内容占位符 47106"/>
          <p:cNvGraphicFramePr/>
          <p:nvPr>
            <p:ph sz="quarter" idx="1"/>
            <p:custDataLst>
              <p:tags r:id="rId15"/>
            </p:custDataLst>
          </p:nvPr>
        </p:nvGraphicFramePr>
        <p:xfrm>
          <a:off x="972503" y="130416"/>
          <a:ext cx="1586230" cy="467995"/>
        </p:xfrm>
        <a:graphic>
          <a:graphicData uri="http://schemas.openxmlformats.org/presentationml/2006/ole">
            <mc:AlternateContent xmlns:mc="http://schemas.openxmlformats.org/markup-compatibility/2006">
              <mc:Choice xmlns:v="urn:schemas-microsoft-com:vml" Requires="v">
                <p:oleObj spid="_x0000_s3076" name="" r:id="rId16" imgW="736600" imgH="241300" progId="Equation.3">
                  <p:embed/>
                </p:oleObj>
              </mc:Choice>
              <mc:Fallback>
                <p:oleObj name="" r:id="rId16" imgW="736600" imgH="241300" progId="Equation.3">
                  <p:embed/>
                  <p:pic>
                    <p:nvPicPr>
                      <p:cNvPr id="0" name="图片 3075"/>
                      <p:cNvPicPr/>
                      <p:nvPr/>
                    </p:nvPicPr>
                    <p:blipFill>
                      <a:blip r:embed="rId17"/>
                      <a:stretch>
                        <a:fillRect/>
                      </a:stretch>
                    </p:blipFill>
                    <p:spPr>
                      <a:xfrm>
                        <a:off x="972503" y="130416"/>
                        <a:ext cx="1586230" cy="467995"/>
                      </a:xfrm>
                      <a:prstGeom prst="rect">
                        <a:avLst/>
                      </a:prstGeom>
                      <a:solidFill>
                        <a:srgbClr val="66FFFF"/>
                      </a:solidFill>
                      <a:ln>
                        <a:solidFill>
                          <a:srgbClr val="FF0000"/>
                        </a:solidFill>
                        <a:miter/>
                      </a:ln>
                    </p:spPr>
                  </p:pic>
                </p:oleObj>
              </mc:Fallback>
            </mc:AlternateContent>
          </a:graphicData>
        </a:graphic>
      </p:graphicFrame>
      <p:graphicFrame>
        <p:nvGraphicFramePr>
          <p:cNvPr id="14" name="内容占位符 13"/>
          <p:cNvGraphicFramePr/>
          <p:nvPr>
            <p:ph sz="quarter" idx="2"/>
            <p:custDataLst>
              <p:tags r:id="rId18"/>
            </p:custDataLst>
          </p:nvPr>
        </p:nvGraphicFramePr>
        <p:xfrm>
          <a:off x="2837498" y="130416"/>
          <a:ext cx="1586230" cy="467995"/>
        </p:xfrm>
        <a:graphic>
          <a:graphicData uri="http://schemas.openxmlformats.org/presentationml/2006/ole">
            <mc:AlternateContent xmlns:mc="http://schemas.openxmlformats.org/markup-compatibility/2006">
              <mc:Choice xmlns:v="urn:schemas-microsoft-com:vml" Requires="v">
                <p:oleObj spid="_x0000_s15" name="" r:id="rId19" imgW="762000" imgH="241300" progId="Equation.3">
                  <p:embed/>
                </p:oleObj>
              </mc:Choice>
              <mc:Fallback>
                <p:oleObj name="" r:id="rId19" imgW="762000" imgH="241300" progId="Equation.3">
                  <p:embed/>
                  <p:pic>
                    <p:nvPicPr>
                      <p:cNvPr id="0" name="图片 3076"/>
                      <p:cNvPicPr/>
                      <p:nvPr/>
                    </p:nvPicPr>
                    <p:blipFill>
                      <a:blip r:embed="rId20"/>
                      <a:stretch>
                        <a:fillRect/>
                      </a:stretch>
                    </p:blipFill>
                    <p:spPr>
                      <a:xfrm>
                        <a:off x="2837498" y="130416"/>
                        <a:ext cx="1586230" cy="467995"/>
                      </a:xfrm>
                      <a:prstGeom prst="rect">
                        <a:avLst/>
                      </a:prstGeom>
                      <a:solidFill>
                        <a:srgbClr val="66FFFF"/>
                      </a:solidFill>
                      <a:ln>
                        <a:solidFill>
                          <a:srgbClr val="FF0000"/>
                        </a:solidFill>
                        <a:miter/>
                      </a:ln>
                    </p:spPr>
                  </p:pic>
                </p:oleObj>
              </mc:Fallback>
            </mc:AlternateContent>
          </a:graphicData>
        </a:graphic>
      </p:graphicFrame>
      <p:graphicFrame>
        <p:nvGraphicFramePr>
          <p:cNvPr id="16" name="内容占位符 15"/>
          <p:cNvGraphicFramePr/>
          <p:nvPr>
            <p:ph sz="quarter" idx="3"/>
            <p:custDataLst>
              <p:tags r:id="rId21"/>
            </p:custDataLst>
          </p:nvPr>
        </p:nvGraphicFramePr>
        <p:xfrm>
          <a:off x="4703445" y="130415"/>
          <a:ext cx="1511300" cy="467995"/>
        </p:xfrm>
        <a:graphic>
          <a:graphicData uri="http://schemas.openxmlformats.org/presentationml/2006/ole">
            <mc:AlternateContent xmlns:mc="http://schemas.openxmlformats.org/markup-compatibility/2006">
              <mc:Choice xmlns:v="urn:schemas-microsoft-com:vml" Requires="v">
                <p:oleObj spid="_x0000_s19" name="" r:id="rId22" imgW="774065" imgH="241300" progId="Equation.3">
                  <p:embed/>
                </p:oleObj>
              </mc:Choice>
              <mc:Fallback>
                <p:oleObj name="" r:id="rId22" imgW="774065" imgH="241300" progId="Equation.3">
                  <p:embed/>
                  <p:pic>
                    <p:nvPicPr>
                      <p:cNvPr id="0" name="图片 3077"/>
                      <p:cNvPicPr/>
                      <p:nvPr/>
                    </p:nvPicPr>
                    <p:blipFill>
                      <a:blip r:embed="rId23"/>
                      <a:stretch>
                        <a:fillRect/>
                      </a:stretch>
                    </p:blipFill>
                    <p:spPr>
                      <a:xfrm>
                        <a:off x="4703445" y="130415"/>
                        <a:ext cx="1511300" cy="467995"/>
                      </a:xfrm>
                      <a:prstGeom prst="rect">
                        <a:avLst/>
                      </a:prstGeom>
                      <a:solidFill>
                        <a:srgbClr val="66FFFF"/>
                      </a:solidFill>
                      <a:ln>
                        <a:solidFill>
                          <a:srgbClr val="FF0000"/>
                        </a:solidFill>
                        <a:miter/>
                      </a:ln>
                    </p:spPr>
                  </p:pic>
                </p:oleObj>
              </mc:Fallback>
            </mc:AlternateContent>
          </a:graphicData>
        </a:graphic>
      </p:graphicFrame>
      <p:graphicFrame>
        <p:nvGraphicFramePr>
          <p:cNvPr id="20" name="对象 19"/>
          <p:cNvGraphicFramePr>
            <a:graphicFrameLocks noChangeAspect="1"/>
          </p:cNvGraphicFramePr>
          <p:nvPr>
            <p:custDataLst>
              <p:tags r:id="rId24"/>
            </p:custDataLst>
          </p:nvPr>
        </p:nvGraphicFramePr>
        <p:xfrm>
          <a:off x="6495415" y="130413"/>
          <a:ext cx="1816100" cy="468000"/>
        </p:xfrm>
        <a:graphic>
          <a:graphicData uri="http://schemas.openxmlformats.org/presentationml/2006/ole">
            <mc:AlternateContent xmlns:mc="http://schemas.openxmlformats.org/markup-compatibility/2006">
              <mc:Choice xmlns:v="urn:schemas-microsoft-com:vml" Requires="v">
                <p:oleObj spid="_x0000_s21" name="" r:id="rId25" imgW="889000" imgH="228600" progId="Equation.3">
                  <p:embed/>
                </p:oleObj>
              </mc:Choice>
              <mc:Fallback>
                <p:oleObj name="" r:id="rId25" imgW="889000" imgH="228600" progId="Equation.3">
                  <p:embed/>
                  <p:pic>
                    <p:nvPicPr>
                      <p:cNvPr id="0" name="图片 3324"/>
                      <p:cNvPicPr/>
                      <p:nvPr/>
                    </p:nvPicPr>
                    <p:blipFill>
                      <a:blip r:embed="rId26"/>
                      <a:stretch>
                        <a:fillRect/>
                      </a:stretch>
                    </p:blipFill>
                    <p:spPr>
                      <a:xfrm>
                        <a:off x="6495415" y="130413"/>
                        <a:ext cx="1816100" cy="468000"/>
                      </a:xfrm>
                      <a:prstGeom prst="rect">
                        <a:avLst/>
                      </a:prstGeom>
                      <a:solidFill>
                        <a:srgbClr val="66FFFF"/>
                      </a:solidFill>
                      <a:ln w="9525" cap="flat" cmpd="sng">
                        <a:solidFill>
                          <a:srgbClr val="CC3300"/>
                        </a:solidFill>
                        <a:prstDash val="solid"/>
                        <a:miter/>
                        <a:headEnd type="none" w="med" len="med"/>
                        <a:tailEnd type="none" w="med" len="med"/>
                      </a:ln>
                    </p:spPr>
                  </p:pic>
                </p:oleObj>
              </mc:Fallback>
            </mc:AlternateContent>
          </a:graphicData>
        </a:graphic>
      </p:graphicFrame>
      <p:graphicFrame>
        <p:nvGraphicFramePr>
          <p:cNvPr id="26" name="对象 25"/>
          <p:cNvGraphicFramePr/>
          <p:nvPr>
            <p:custDataLst>
              <p:tags r:id="rId27"/>
            </p:custDataLst>
          </p:nvPr>
        </p:nvGraphicFramePr>
        <p:xfrm>
          <a:off x="863918" y="2564607"/>
          <a:ext cx="3530600" cy="554355"/>
        </p:xfrm>
        <a:graphic>
          <a:graphicData uri="http://schemas.openxmlformats.org/presentationml/2006/ole">
            <mc:AlternateContent xmlns:mc="http://schemas.openxmlformats.org/markup-compatibility/2006">
              <mc:Choice xmlns:v="urn:schemas-microsoft-com:vml" Requires="v">
                <p:oleObj spid="_x0000_s27" name="" r:id="rId28" imgW="1777365" imgH="279400" progId="Equation.3">
                  <p:embed/>
                </p:oleObj>
              </mc:Choice>
              <mc:Fallback>
                <p:oleObj name="" r:id="rId28" imgW="1777365" imgH="279400" progId="Equation.3">
                  <p:embed/>
                  <p:pic>
                    <p:nvPicPr>
                      <p:cNvPr id="0" name="图片 3120"/>
                      <p:cNvPicPr/>
                      <p:nvPr/>
                    </p:nvPicPr>
                    <p:blipFill>
                      <a:blip r:embed="rId29"/>
                      <a:stretch>
                        <a:fillRect/>
                      </a:stretch>
                    </p:blipFill>
                    <p:spPr>
                      <a:xfrm>
                        <a:off x="863918" y="2564607"/>
                        <a:ext cx="3530600" cy="554355"/>
                      </a:xfrm>
                      <a:prstGeom prst="rect">
                        <a:avLst/>
                      </a:prstGeom>
                      <a:noFill/>
                      <a:ln w="19050">
                        <a:noFill/>
                        <a:miter/>
                      </a:ln>
                    </p:spPr>
                  </p:pic>
                </p:oleObj>
              </mc:Fallback>
            </mc:AlternateContent>
          </a:graphicData>
        </a:graphic>
      </p:graphicFrame>
      <p:graphicFrame>
        <p:nvGraphicFramePr>
          <p:cNvPr id="24" name="对象 23"/>
          <p:cNvGraphicFramePr/>
          <p:nvPr/>
        </p:nvGraphicFramePr>
        <p:xfrm>
          <a:off x="3059431" y="1516540"/>
          <a:ext cx="1387475" cy="831850"/>
        </p:xfrm>
        <a:graphic>
          <a:graphicData uri="http://schemas.openxmlformats.org/presentationml/2006/ole">
            <mc:AlternateContent xmlns:mc="http://schemas.openxmlformats.org/markup-compatibility/2006">
              <mc:Choice xmlns:v="urn:schemas-microsoft-com:vml" Requires="v">
                <p:oleObj spid="_x0000_s25" name="" r:id="rId30" imgW="698500" imgH="419100" progId="Equation.3">
                  <p:embed/>
                </p:oleObj>
              </mc:Choice>
              <mc:Fallback>
                <p:oleObj name="" r:id="rId30" imgW="698500" imgH="419100" progId="Equation.3">
                  <p:embed/>
                  <p:pic>
                    <p:nvPicPr>
                      <p:cNvPr id="0" name="图片 3120"/>
                      <p:cNvPicPr/>
                      <p:nvPr/>
                    </p:nvPicPr>
                    <p:blipFill>
                      <a:blip r:embed="rId31"/>
                      <a:stretch>
                        <a:fillRect/>
                      </a:stretch>
                    </p:blipFill>
                    <p:spPr>
                      <a:xfrm>
                        <a:off x="3059431" y="1516540"/>
                        <a:ext cx="1387475" cy="831850"/>
                      </a:xfrm>
                      <a:prstGeom prst="rect">
                        <a:avLst/>
                      </a:prstGeom>
                      <a:noFill/>
                      <a:ln w="19050">
                        <a:noFill/>
                        <a:miter/>
                      </a:ln>
                    </p:spPr>
                  </p:pic>
                </p:oleObj>
              </mc:Fallback>
            </mc:AlternateContent>
          </a:graphicData>
        </a:graphic>
      </p:graphicFrame>
      <p:graphicFrame>
        <p:nvGraphicFramePr>
          <p:cNvPr id="28" name="对象 27"/>
          <p:cNvGraphicFramePr/>
          <p:nvPr>
            <p:custDataLst>
              <p:tags r:id="rId32"/>
            </p:custDataLst>
          </p:nvPr>
        </p:nvGraphicFramePr>
        <p:xfrm>
          <a:off x="6659881" y="2853215"/>
          <a:ext cx="2397125" cy="908050"/>
        </p:xfrm>
        <a:graphic>
          <a:graphicData uri="http://schemas.openxmlformats.org/presentationml/2006/ole">
            <mc:AlternateContent xmlns:mc="http://schemas.openxmlformats.org/markup-compatibility/2006">
              <mc:Choice xmlns:v="urn:schemas-microsoft-com:vml" Requires="v">
                <p:oleObj spid="_x0000_s29" name="" r:id="rId33" imgW="1206500" imgH="457200" progId="Equation.3">
                  <p:embed/>
                </p:oleObj>
              </mc:Choice>
              <mc:Fallback>
                <p:oleObj name="" r:id="rId33" imgW="1206500" imgH="457200" progId="Equation.3">
                  <p:embed/>
                  <p:pic>
                    <p:nvPicPr>
                      <p:cNvPr id="0" name="图片 3120"/>
                      <p:cNvPicPr/>
                      <p:nvPr/>
                    </p:nvPicPr>
                    <p:blipFill>
                      <a:blip r:embed="rId34"/>
                      <a:stretch>
                        <a:fillRect/>
                      </a:stretch>
                    </p:blipFill>
                    <p:spPr>
                      <a:xfrm>
                        <a:off x="6659881" y="2853215"/>
                        <a:ext cx="2397125" cy="908050"/>
                      </a:xfrm>
                      <a:prstGeom prst="rect">
                        <a:avLst/>
                      </a:prstGeom>
                      <a:noFill/>
                      <a:ln w="19050">
                        <a:noFill/>
                        <a:miter/>
                      </a:ln>
                    </p:spPr>
                  </p:pic>
                </p:oleObj>
              </mc:Fallback>
            </mc:AlternateContent>
          </a:graphicData>
        </a:graphic>
      </p:graphicFrame>
      <p:sp>
        <p:nvSpPr>
          <p:cNvPr id="23" name="Text Box 26"/>
          <p:cNvSpPr txBox="1">
            <a:spLocks noChangeArrowheads="1"/>
          </p:cNvSpPr>
          <p:nvPr>
            <p:custDataLst>
              <p:tags r:id="rId35"/>
            </p:custDataLst>
          </p:nvPr>
        </p:nvSpPr>
        <p:spPr bwMode="auto">
          <a:xfrm>
            <a:off x="792480" y="4076700"/>
            <a:ext cx="7122795" cy="46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p>
            <a:pPr indent="-342900" algn="just">
              <a:lnSpc>
                <a:spcPct val="100000"/>
              </a:lnSpc>
            </a:pPr>
            <a:r>
              <a:rPr lang="zh-CN" altLang="en-US" sz="2400" b="1" dirty="0">
                <a:solidFill>
                  <a:schemeClr val="tx1"/>
                </a:solidFill>
                <a:latin typeface="Verdana" panose="020B0604030504040204" pitchFamily="34" charset="0"/>
                <a:sym typeface="+mn-ea"/>
              </a:rPr>
              <a:t>深度负反馈的实质是在近似分析中忽略净输入量。</a:t>
            </a:r>
            <a:endParaRPr kumimoji="0" lang="zh-CN" altLang="en-US" sz="2400" b="1" dirty="0">
              <a:latin typeface="+mn-lt"/>
              <a:ea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133"/>
                                        </p:tgtEl>
                                        <p:attrNameLst>
                                          <p:attrName>style.visibility</p:attrName>
                                        </p:attrNameLst>
                                      </p:cBhvr>
                                      <p:to>
                                        <p:strVal val="visible"/>
                                      </p:to>
                                    </p:set>
                                    <p:animEffect transition="in" filter="wipe(left)">
                                      <p:cBhvr>
                                        <p:cTn id="27" dur="500"/>
                                        <p:tgtEl>
                                          <p:spTgt spid="48133"/>
                                        </p:tgtEl>
                                      </p:cBhvr>
                                    </p:animEffect>
                                  </p:childTnLst>
                                </p:cTn>
                              </p:par>
                            </p:childTnLst>
                          </p:cTn>
                        </p:par>
                        <p:par>
                          <p:cTn id="28" fill="hold">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linds(horizontal)">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8134"/>
                                        </p:tgtEl>
                                        <p:attrNameLst>
                                          <p:attrName>style.visibility</p:attrName>
                                        </p:attrNameLst>
                                      </p:cBhvr>
                                      <p:to>
                                        <p:strVal val="visible"/>
                                      </p:to>
                                    </p:set>
                                    <p:animEffect transition="in" filter="blinds(horizontal)">
                                      <p:cBhvr>
                                        <p:cTn id="41" dur="500"/>
                                        <p:tgtEl>
                                          <p:spTgt spid="4813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8136"/>
                                        </p:tgtEl>
                                        <p:attrNameLst>
                                          <p:attrName>style.visibility</p:attrName>
                                        </p:attrNameLst>
                                      </p:cBhvr>
                                      <p:to>
                                        <p:strVal val="visible"/>
                                      </p:to>
                                    </p:set>
                                    <p:animEffect transition="in" filter="blinds(horizontal)">
                                      <p:cBhvr>
                                        <p:cTn id="46" dur="500"/>
                                        <p:tgtEl>
                                          <p:spTgt spid="48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ldLvl="0" animBg="1"/>
      <p:bldP spid="13" grpId="0" bldLvl="0" animBg="1"/>
      <p:bldP spid="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43009"/>
          <p:cNvSpPr>
            <a:spLocks noGrp="1"/>
          </p:cNvSpPr>
          <p:nvPr>
            <p:ph type="ctrTitle"/>
          </p:nvPr>
        </p:nvSpPr>
        <p:spPr>
          <a:xfrm>
            <a:off x="828040" y="1700530"/>
            <a:ext cx="7388860" cy="1143000"/>
          </a:xfrm>
        </p:spPr>
        <p:txBody>
          <a:bodyPr anchor="ctr" anchorCtr="0"/>
          <a:p>
            <a:pPr algn="ctr" defTabSz="914400">
              <a:buClrTx/>
              <a:buSzTx/>
              <a:buFontTx/>
              <a:buNone/>
            </a:pPr>
            <a:r>
              <a:rPr lang="zh-CN" altLang="en-US" sz="4000" b="1" kern="1200" baseline="0" dirty="0" smtClean="0">
                <a:solidFill>
                  <a:srgbClr val="333399"/>
                </a:solidFill>
                <a:latin typeface="Times New Roman" panose="02020603050405020304" pitchFamily="18" charset="0"/>
              </a:rPr>
              <a:t>§4.</a:t>
            </a:r>
            <a:r>
              <a:rPr lang="en-US" altLang="zh-CN" sz="4000" b="1" kern="1200" baseline="0" dirty="0" smtClean="0">
                <a:solidFill>
                  <a:srgbClr val="333399"/>
                </a:solidFill>
                <a:latin typeface="Times New Roman" panose="02020603050405020304" pitchFamily="18" charset="0"/>
              </a:rPr>
              <a:t>3</a:t>
            </a:r>
            <a:r>
              <a:rPr lang="zh-CN" altLang="en-US" sz="4000" b="1" kern="1200" baseline="0" dirty="0" smtClean="0">
                <a:solidFill>
                  <a:srgbClr val="333399"/>
                </a:solidFill>
                <a:latin typeface="Times New Roman" panose="02020603050405020304" pitchFamily="18" charset="0"/>
              </a:rPr>
              <a:t> </a:t>
            </a:r>
            <a:r>
              <a:rPr lang="zh-CN" altLang="en-US" sz="4000" b="1" dirty="0" smtClean="0">
                <a:solidFill>
                  <a:srgbClr val="333399"/>
                </a:solidFill>
                <a:latin typeface="Times New Roman" panose="02020603050405020304" pitchFamily="18" charset="0"/>
                <a:sym typeface="+mn-ea"/>
              </a:rPr>
              <a:t>四种负反馈类型的分析</a:t>
            </a:r>
            <a:endParaRPr lang="zh-CN" altLang="en-US" sz="4000" b="1" kern="1200" baseline="0" dirty="0" smtClean="0">
              <a:solidFill>
                <a:srgbClr val="333399"/>
              </a:solidFill>
              <a:latin typeface="Times New Roman" panose="02020603050405020304" pitchFamily="18" charset="0"/>
            </a:endParaRPr>
          </a:p>
        </p:txBody>
      </p:sp>
      <p:sp>
        <p:nvSpPr>
          <p:cNvPr id="43020" name="文本框 43019">
            <a:hlinkClick r:id="rId1" action="ppaction://hlinksldjump"/>
          </p:cNvPr>
          <p:cNvSpPr txBox="1"/>
          <p:nvPr/>
        </p:nvSpPr>
        <p:spPr>
          <a:xfrm>
            <a:off x="970915" y="3075305"/>
            <a:ext cx="7783195" cy="583565"/>
          </a:xfrm>
          <a:prstGeom prst="rect">
            <a:avLst/>
          </a:prstGeom>
          <a:noFill/>
          <a:ln w="9525">
            <a:noFill/>
          </a:ln>
        </p:spPr>
        <p:txBody>
          <a:bodyPr wrap="square">
            <a:spAutoFit/>
          </a:bodyPr>
          <a:p>
            <a:pPr algn="l" eaLnBrk="0" hangingPunct="0">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一、基于反馈系数的放大倍数的估算方法</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43021" name="文本框 43020">
            <a:hlinkClick r:id="rId2" action="ppaction://hlinksldjump"/>
          </p:cNvPr>
          <p:cNvSpPr txBox="1"/>
          <p:nvPr/>
        </p:nvSpPr>
        <p:spPr>
          <a:xfrm>
            <a:off x="970915" y="4154170"/>
            <a:ext cx="7525385" cy="583565"/>
          </a:xfrm>
          <a:prstGeom prst="rect">
            <a:avLst/>
          </a:prstGeom>
          <a:noFill/>
          <a:ln w="9525">
            <a:noFill/>
          </a:ln>
        </p:spPr>
        <p:txBody>
          <a:bodyPr wrap="square">
            <a:spAutoFit/>
          </a:bodyPr>
          <a:p>
            <a:pPr algn="l" eaLnBrk="0" hangingPunct="0">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二、基于理想运放的放大倍数的计算方法</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1600200"/>
            <a:ext cx="8006080" cy="3916045"/>
          </a:xfrm>
        </p:spPr>
        <p:txBody>
          <a:bodyPr/>
          <a:p>
            <a:pPr marL="514350" indent="-514350">
              <a:lnSpc>
                <a:spcPct val="150000"/>
              </a:lnSpc>
              <a:spcBef>
                <a:spcPts val="1200"/>
              </a:spcBef>
              <a:spcAft>
                <a:spcPts val="1200"/>
              </a:spcAft>
              <a:buFont typeface="+mj-lt"/>
              <a:buAutoNum type="arabicPeriod"/>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实用的放大电路中多引入深度负反馈，所以多在</a:t>
            </a:r>
            <a:r>
              <a:rPr lang="zh-CN" altLang="en-US" sz="28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深度负反馈</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的条件下进行分析估算。</a:t>
            </a:r>
            <a:endParaRPr lang="zh-CN" altLang="en-US" sz="2800" b="1">
              <a:latin typeface="Times New Roman" panose="02020603050405020304" pitchFamily="18" charset="0"/>
              <a:ea typeface="宋体" panose="02010600030101010101" pitchFamily="2" charset="-122"/>
              <a:cs typeface="Times New Roman" panose="02020603050405020304" pitchFamily="18" charset="0"/>
            </a:endParaRPr>
          </a:p>
          <a:p>
            <a:pPr marL="514350" indent="-514350">
              <a:lnSpc>
                <a:spcPct val="150000"/>
              </a:lnSpc>
              <a:spcBef>
                <a:spcPts val="1200"/>
              </a:spcBef>
              <a:spcAft>
                <a:spcPts val="1200"/>
              </a:spcAft>
              <a:buFont typeface="+mj-lt"/>
              <a:buAutoNum type="arabicPeriod"/>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分析负反馈放大电路的重点是从电路中分离出反馈网络，并求出</a:t>
            </a:r>
            <a:r>
              <a:rPr lang="zh-CN" altLang="en-US" sz="28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反馈系数</a:t>
            </a:r>
            <a:r>
              <a:rPr lang="en-US" altLang="zh-CN" sz="28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sz="2800" b="1">
              <a:latin typeface="Times New Roman" panose="02020603050405020304" pitchFamily="18" charset="0"/>
              <a:ea typeface="宋体" panose="02010600030101010101" pitchFamily="2" charset="-122"/>
              <a:cs typeface="Times New Roman" panose="02020603050405020304" pitchFamily="18" charset="0"/>
            </a:endParaRPr>
          </a:p>
          <a:p>
            <a:pPr marL="514350" indent="-514350">
              <a:lnSpc>
                <a:spcPct val="150000"/>
              </a:lnSpc>
              <a:spcBef>
                <a:spcPts val="1200"/>
              </a:spcBef>
              <a:spcAft>
                <a:spcPts val="1200"/>
              </a:spcAft>
              <a:buFont typeface="+mj-lt"/>
              <a:buAutoNum type="arabicPeriod"/>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通常关注不同组态负反馈放大电路的</a:t>
            </a:r>
            <a:r>
              <a:rPr lang="zh-CN" altLang="en-US" sz="28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电压放大倍数</a:t>
            </a:r>
            <a:r>
              <a:rPr lang="zh-CN" altLang="en-US" sz="2800" b="1">
                <a:latin typeface="Times New Roman" panose="02020603050405020304" pitchFamily="18" charset="0"/>
                <a:ea typeface="宋体" panose="02010600030101010101" pitchFamily="2" charset="-122"/>
                <a:cs typeface="Times New Roman" panose="02020603050405020304" pitchFamily="18" charset="0"/>
                <a:sym typeface="+mn-ea"/>
              </a:rPr>
              <a:t>。</a:t>
            </a:r>
            <a:endParaRPr lang="zh-CN" altLang="en-US" sz="2800" b="1">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aphicFrame>
        <p:nvGraphicFramePr>
          <p:cNvPr id="9" name="Object 3"/>
          <p:cNvGraphicFramePr>
            <a:graphicFrameLocks noChangeAspect="1"/>
          </p:cNvGraphicFramePr>
          <p:nvPr>
            <p:custDataLst>
              <p:tags r:id="rId1"/>
            </p:custDataLst>
          </p:nvPr>
        </p:nvGraphicFramePr>
        <p:xfrm>
          <a:off x="5435600" y="3964940"/>
          <a:ext cx="410210" cy="473075"/>
        </p:xfrm>
        <a:graphic>
          <a:graphicData uri="http://schemas.openxmlformats.org/presentationml/2006/ole">
            <mc:AlternateContent xmlns:mc="http://schemas.openxmlformats.org/markup-compatibility/2006">
              <mc:Choice xmlns:v="urn:schemas-microsoft-com:vml" Requires="v">
                <p:oleObj spid="_x0000_s10" name="" r:id="rId2" imgW="165100" imgH="190500" progId="Equation.DSMT4">
                  <p:embed/>
                </p:oleObj>
              </mc:Choice>
              <mc:Fallback>
                <p:oleObj name="" r:id="rId2" imgW="165100" imgH="190500" progId="Equation.DSMT4">
                  <p:embed/>
                  <p:pic>
                    <p:nvPicPr>
                      <p:cNvPr id="0" name="图片 3126"/>
                      <p:cNvPicPr/>
                      <p:nvPr/>
                    </p:nvPicPr>
                    <p:blipFill>
                      <a:blip r:embed="rId3"/>
                      <a:stretch>
                        <a:fillRect/>
                      </a:stretch>
                    </p:blipFill>
                    <p:spPr>
                      <a:xfrm>
                        <a:off x="5435600" y="3964940"/>
                        <a:ext cx="410210" cy="473075"/>
                      </a:xfrm>
                      <a:prstGeom prst="rect">
                        <a:avLst/>
                      </a:prstGeom>
                      <a:noFill/>
                      <a:ln w="19050">
                        <a:noFill/>
                        <a:miter/>
                      </a:ln>
                    </p:spPr>
                  </p:pic>
                </p:oleObj>
              </mc:Fallback>
            </mc:AlternateContent>
          </a:graphicData>
        </a:graphic>
      </p:graphicFrame>
      <p:sp>
        <p:nvSpPr>
          <p:cNvPr id="50178" name="标题 50177"/>
          <p:cNvSpPr>
            <a:spLocks noGrp="1"/>
          </p:cNvSpPr>
          <p:nvPr>
            <p:ph type="title"/>
            <p:custDataLst>
              <p:tags r:id="rId4"/>
            </p:custDataLst>
          </p:nvPr>
        </p:nvSpPr>
        <p:spPr>
          <a:xfrm>
            <a:off x="323850" y="836613"/>
            <a:ext cx="8820150" cy="504825"/>
          </a:xfrm>
        </p:spPr>
        <p:txBody>
          <a:bodyPr anchor="ctr" anchorCtr="0"/>
          <a:p>
            <a:pPr algn="l" eaLnBrk="0" hangingPunct="0">
              <a:lnSpc>
                <a:spcPct val="100000"/>
              </a:lnSpc>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cs typeface="+mn-cs"/>
              </a:rPr>
              <a:t>一、基于反馈系数的电压放大倍数的估算方法</a:t>
            </a:r>
            <a:endParaRPr kumimoji="1" lang="zh-CN" altLang="en-US" sz="3200" dirty="0" smtClean="0">
              <a:solidFill>
                <a:srgbClr val="FF0000"/>
              </a:solidFill>
              <a:latin typeface="黑体" panose="02010609060101010101" pitchFamily="2" charset="-122"/>
              <a:ea typeface="黑体" panose="02010609060101010101" pitchFamily="2" charset="-122"/>
              <a:cs typeface="+mn-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0180" name="内容占位符 50179"/>
          <p:cNvGraphicFramePr/>
          <p:nvPr>
            <p:ph sz="quarter" idx="2"/>
          </p:nvPr>
        </p:nvGraphicFramePr>
        <p:xfrm>
          <a:off x="1476375" y="4870768"/>
          <a:ext cx="2808288" cy="944562"/>
        </p:xfrm>
        <a:graphic>
          <a:graphicData uri="http://schemas.openxmlformats.org/presentationml/2006/ole">
            <mc:AlternateContent xmlns:mc="http://schemas.openxmlformats.org/markup-compatibility/2006">
              <mc:Choice xmlns:v="urn:schemas-microsoft-com:vml" Requires="v">
                <p:oleObj spid="_x0000_s3117" name="" r:id="rId1" imgW="1358900" imgH="457200" progId="Equation.3">
                  <p:embed/>
                </p:oleObj>
              </mc:Choice>
              <mc:Fallback>
                <p:oleObj name="" r:id="rId1" imgW="1358900" imgH="457200" progId="Equation.3">
                  <p:embed/>
                  <p:pic>
                    <p:nvPicPr>
                      <p:cNvPr id="0" name="图片 3116"/>
                      <p:cNvPicPr/>
                      <p:nvPr/>
                    </p:nvPicPr>
                    <p:blipFill>
                      <a:blip r:embed="rId2"/>
                      <a:stretch>
                        <a:fillRect/>
                      </a:stretch>
                    </p:blipFill>
                    <p:spPr>
                      <a:xfrm>
                        <a:off x="1476375" y="4870768"/>
                        <a:ext cx="2808288" cy="944562"/>
                      </a:xfrm>
                      <a:prstGeom prst="rect">
                        <a:avLst/>
                      </a:prstGeom>
                      <a:solidFill>
                        <a:srgbClr val="66FFFF"/>
                      </a:solidFill>
                      <a:ln>
                        <a:solidFill>
                          <a:srgbClr val="FF0000"/>
                        </a:solidFill>
                        <a:miter/>
                      </a:ln>
                    </p:spPr>
                  </p:pic>
                </p:oleObj>
              </mc:Fallback>
            </mc:AlternateContent>
          </a:graphicData>
        </a:graphic>
      </p:graphicFrame>
      <p:graphicFrame>
        <p:nvGraphicFramePr>
          <p:cNvPr id="50181" name="对象 50180"/>
          <p:cNvGraphicFramePr/>
          <p:nvPr/>
        </p:nvGraphicFramePr>
        <p:xfrm>
          <a:off x="1476375" y="3789680"/>
          <a:ext cx="1295400" cy="896938"/>
        </p:xfrm>
        <a:graphic>
          <a:graphicData uri="http://schemas.openxmlformats.org/presentationml/2006/ole">
            <mc:AlternateContent xmlns:mc="http://schemas.openxmlformats.org/markup-compatibility/2006">
              <mc:Choice xmlns:v="urn:schemas-microsoft-com:vml" Requires="v">
                <p:oleObj spid="_x0000_s3111" name="" r:id="rId3" imgW="596900" imgH="457200" progId="Equation.3">
                  <p:embed/>
                </p:oleObj>
              </mc:Choice>
              <mc:Fallback>
                <p:oleObj name="" r:id="rId3" imgW="596900" imgH="457200" progId="Equation.3">
                  <p:embed/>
                  <p:pic>
                    <p:nvPicPr>
                      <p:cNvPr id="0" name="图片 3110"/>
                      <p:cNvPicPr/>
                      <p:nvPr/>
                    </p:nvPicPr>
                    <p:blipFill>
                      <a:blip r:embed="rId4"/>
                      <a:stretch>
                        <a:fillRect/>
                      </a:stretch>
                    </p:blipFill>
                    <p:spPr>
                      <a:xfrm>
                        <a:off x="1476375" y="3789680"/>
                        <a:ext cx="1295400" cy="896938"/>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50182" name="对象 50181"/>
          <p:cNvGraphicFramePr/>
          <p:nvPr/>
        </p:nvGraphicFramePr>
        <p:xfrm>
          <a:off x="1066800" y="1617980"/>
          <a:ext cx="3200400" cy="2084388"/>
        </p:xfrm>
        <a:graphic>
          <a:graphicData uri="http://schemas.openxmlformats.org/presentationml/2006/ole">
            <mc:AlternateContent xmlns:mc="http://schemas.openxmlformats.org/markup-compatibility/2006">
              <mc:Choice xmlns:v="urn:schemas-microsoft-com:vml" Requires="v">
                <p:oleObj spid="_x0000_s3118" name="" r:id="rId5" imgW="22031325" imgH="16611600" progId="MSPhotoEd.3">
                  <p:embed/>
                </p:oleObj>
              </mc:Choice>
              <mc:Fallback>
                <p:oleObj name="" r:id="rId5" imgW="22031325" imgH="16611600" progId="MSPhotoEd.3">
                  <p:embed/>
                  <p:pic>
                    <p:nvPicPr>
                      <p:cNvPr id="0" name="图片 3117"/>
                      <p:cNvPicPr/>
                      <p:nvPr/>
                    </p:nvPicPr>
                    <p:blipFill>
                      <a:blip r:embed="rId6"/>
                      <a:srcRect r="50928" b="57616"/>
                      <a:stretch>
                        <a:fillRect/>
                      </a:stretch>
                    </p:blipFill>
                    <p:spPr>
                      <a:xfrm>
                        <a:off x="1066800" y="1617980"/>
                        <a:ext cx="3200400" cy="2084388"/>
                      </a:xfrm>
                      <a:prstGeom prst="rect">
                        <a:avLst/>
                      </a:prstGeom>
                      <a:noFill/>
                      <a:ln w="38100">
                        <a:noFill/>
                        <a:miter/>
                      </a:ln>
                    </p:spPr>
                  </p:pic>
                </p:oleObj>
              </mc:Fallback>
            </mc:AlternateContent>
          </a:graphicData>
        </a:graphic>
      </p:graphicFrame>
      <p:graphicFrame>
        <p:nvGraphicFramePr>
          <p:cNvPr id="50185" name="对象 50184"/>
          <p:cNvGraphicFramePr/>
          <p:nvPr/>
        </p:nvGraphicFramePr>
        <p:xfrm>
          <a:off x="5364163" y="4127500"/>
          <a:ext cx="2663825" cy="912813"/>
        </p:xfrm>
        <a:graphic>
          <a:graphicData uri="http://schemas.openxmlformats.org/presentationml/2006/ole">
            <mc:AlternateContent xmlns:mc="http://schemas.openxmlformats.org/markup-compatibility/2006">
              <mc:Choice xmlns:v="urn:schemas-microsoft-com:vml" Requires="v">
                <p:oleObj spid="_x0000_s3120" name="" r:id="rId7" imgW="1206500" imgH="457200" progId="Equation.3">
                  <p:embed/>
                </p:oleObj>
              </mc:Choice>
              <mc:Fallback>
                <p:oleObj name="" r:id="rId7" imgW="1206500" imgH="457200" progId="Equation.3">
                  <p:embed/>
                  <p:pic>
                    <p:nvPicPr>
                      <p:cNvPr id="0" name="图片 3119"/>
                      <p:cNvPicPr/>
                      <p:nvPr/>
                    </p:nvPicPr>
                    <p:blipFill>
                      <a:blip r:embed="rId8"/>
                      <a:stretch>
                        <a:fillRect/>
                      </a:stretch>
                    </p:blipFill>
                    <p:spPr>
                      <a:xfrm>
                        <a:off x="5364163" y="4127500"/>
                        <a:ext cx="2663825" cy="912813"/>
                      </a:xfrm>
                      <a:prstGeom prst="rect">
                        <a:avLst/>
                      </a:prstGeom>
                      <a:noFill/>
                      <a:ln w="19050" cap="flat" cmpd="sng">
                        <a:solidFill>
                          <a:srgbClr val="FF0000"/>
                        </a:solidFill>
                        <a:prstDash val="solid"/>
                        <a:miter/>
                        <a:headEnd type="none" w="med" len="med"/>
                        <a:tailEnd type="none" w="med" len="med"/>
                      </a:ln>
                    </p:spPr>
                  </p:pic>
                </p:oleObj>
              </mc:Fallback>
            </mc:AlternateContent>
          </a:graphicData>
        </a:graphic>
      </p:graphicFrame>
      <p:graphicFrame>
        <p:nvGraphicFramePr>
          <p:cNvPr id="50189" name="内容占位符 50188"/>
          <p:cNvGraphicFramePr/>
          <p:nvPr>
            <p:ph sz="quarter" idx="3"/>
          </p:nvPr>
        </p:nvGraphicFramePr>
        <p:xfrm>
          <a:off x="5364163" y="5157788"/>
          <a:ext cx="2349500" cy="858837"/>
        </p:xfrm>
        <a:graphic>
          <a:graphicData uri="http://schemas.openxmlformats.org/presentationml/2006/ole">
            <mc:AlternateContent xmlns:mc="http://schemas.openxmlformats.org/markup-compatibility/2006">
              <mc:Choice xmlns:v="urn:schemas-microsoft-com:vml" Requires="v">
                <p:oleObj spid="_x0000_s3112" name="" r:id="rId9" imgW="1180465" imgH="431800" progId="Equation.3">
                  <p:embed/>
                </p:oleObj>
              </mc:Choice>
              <mc:Fallback>
                <p:oleObj name="" r:id="rId9" imgW="1180465" imgH="431800" progId="Equation.3">
                  <p:embed/>
                  <p:pic>
                    <p:nvPicPr>
                      <p:cNvPr id="0" name="图片 3111"/>
                      <p:cNvPicPr/>
                      <p:nvPr/>
                    </p:nvPicPr>
                    <p:blipFill>
                      <a:blip r:embed="rId10"/>
                      <a:stretch>
                        <a:fillRect/>
                      </a:stretch>
                    </p:blipFill>
                    <p:spPr>
                      <a:xfrm>
                        <a:off x="5364163" y="5157788"/>
                        <a:ext cx="2349500" cy="858837"/>
                      </a:xfrm>
                      <a:prstGeom prst="rect">
                        <a:avLst/>
                      </a:prstGeom>
                      <a:noFill/>
                      <a:ln w="19050">
                        <a:solidFill>
                          <a:srgbClr val="FF0000"/>
                        </a:solidFill>
                        <a:miter/>
                      </a:ln>
                    </p:spPr>
                  </p:pic>
                </p:oleObj>
              </mc:Fallback>
            </mc:AlternateContent>
          </a:graphicData>
        </a:graphic>
      </p:graphicFrame>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pSp>
        <p:nvGrpSpPr>
          <p:cNvPr id="4" name="组合 3"/>
          <p:cNvGrpSpPr/>
          <p:nvPr/>
        </p:nvGrpSpPr>
        <p:grpSpPr>
          <a:xfrm>
            <a:off x="5039360" y="1495425"/>
            <a:ext cx="2809240" cy="2408555"/>
            <a:chOff x="7936" y="2355"/>
            <a:chExt cx="4424" cy="3793"/>
          </a:xfrm>
        </p:grpSpPr>
        <p:graphicFrame>
          <p:nvGraphicFramePr>
            <p:cNvPr id="50183" name="对象 50182"/>
            <p:cNvGraphicFramePr/>
            <p:nvPr/>
          </p:nvGraphicFramePr>
          <p:xfrm>
            <a:off x="8040" y="3000"/>
            <a:ext cx="4320" cy="3148"/>
          </p:xfrm>
          <a:graphic>
            <a:graphicData uri="http://schemas.openxmlformats.org/presentationml/2006/ole">
              <mc:AlternateContent xmlns:mc="http://schemas.openxmlformats.org/markup-compatibility/2006">
                <mc:Choice xmlns:v="urn:schemas-microsoft-com:vml" Requires="v">
                  <p:oleObj spid="_x0000_s3113" name="" r:id="rId11" imgW="9058275" imgH="6600825" progId="MSPhotoEd.3">
                    <p:embed/>
                  </p:oleObj>
                </mc:Choice>
                <mc:Fallback>
                  <p:oleObj name="" r:id="rId11" imgW="9058275" imgH="6600825" progId="MSPhotoEd.3">
                    <p:embed/>
                    <p:pic>
                      <p:nvPicPr>
                        <p:cNvPr id="0" name="图片 3112"/>
                        <p:cNvPicPr/>
                        <p:nvPr/>
                      </p:nvPicPr>
                      <p:blipFill>
                        <a:blip r:embed="rId12"/>
                        <a:stretch>
                          <a:fillRect/>
                        </a:stretch>
                      </p:blipFill>
                      <p:spPr>
                        <a:xfrm>
                          <a:off x="8040" y="3000"/>
                          <a:ext cx="4320" cy="3148"/>
                        </a:xfrm>
                        <a:prstGeom prst="rect">
                          <a:avLst/>
                        </a:prstGeom>
                        <a:noFill/>
                        <a:ln w="38100">
                          <a:noFill/>
                          <a:miter/>
                        </a:ln>
                      </p:spPr>
                    </p:pic>
                  </p:oleObj>
                </mc:Fallback>
              </mc:AlternateContent>
            </a:graphicData>
          </a:graphic>
        </p:graphicFrame>
        <p:sp>
          <p:nvSpPr>
            <p:cNvPr id="2" name="文本框 1"/>
            <p:cNvSpPr txBox="1"/>
            <p:nvPr/>
          </p:nvSpPr>
          <p:spPr>
            <a:xfrm>
              <a:off x="7936" y="2355"/>
              <a:ext cx="1418" cy="580"/>
            </a:xfrm>
            <a:prstGeom prst="rect">
              <a:avLst/>
            </a:prstGeom>
            <a:noFill/>
          </p:spPr>
          <p:txBody>
            <a:bodyPr wrap="square" rtlCol="0">
              <a:spAutoFit/>
            </a:bodyPr>
            <a:p>
              <a:r>
                <a:rPr lang="zh-CN" altLang="en-US" b="1"/>
                <a:t>举例</a:t>
              </a:r>
              <a:endParaRPr lang="zh-CN" altLang="en-US" b="1"/>
            </a:p>
          </p:txBody>
        </p:sp>
      </p:grpSp>
      <p:sp>
        <p:nvSpPr>
          <p:cNvPr id="5" name="任意多边形 4"/>
          <p:cNvSpPr/>
          <p:nvPr/>
        </p:nvSpPr>
        <p:spPr>
          <a:xfrm>
            <a:off x="5599430" y="2402205"/>
            <a:ext cx="1548765" cy="1463675"/>
          </a:xfrm>
          <a:custGeom>
            <a:avLst/>
            <a:gdLst>
              <a:gd name="connisteX0" fmla="*/ 1531024 w 1548738"/>
              <a:gd name="connsiteY0" fmla="*/ 0 h 1463675"/>
              <a:gd name="connisteX1" fmla="*/ 1531024 w 1548738"/>
              <a:gd name="connsiteY1" fmla="*/ 321945 h 1463675"/>
              <a:gd name="connisteX2" fmla="*/ 1531024 w 1548738"/>
              <a:gd name="connsiteY2" fmla="*/ 653415 h 1463675"/>
              <a:gd name="connisteX3" fmla="*/ 1540549 w 1548738"/>
              <a:gd name="connsiteY3" fmla="*/ 690245 h 1463675"/>
              <a:gd name="connisteX4" fmla="*/ 1421169 w 1548738"/>
              <a:gd name="connsiteY4" fmla="*/ 699770 h 1463675"/>
              <a:gd name="connisteX5" fmla="*/ 896024 w 1548738"/>
              <a:gd name="connsiteY5" fmla="*/ 681355 h 1463675"/>
              <a:gd name="connisteX6" fmla="*/ 187364 w 1548738"/>
              <a:gd name="connsiteY6" fmla="*/ 681355 h 1463675"/>
              <a:gd name="connisteX7" fmla="*/ 21629 w 1548738"/>
              <a:gd name="connsiteY7" fmla="*/ 681355 h 1463675"/>
              <a:gd name="connisteX8" fmla="*/ 3214 w 1548738"/>
              <a:gd name="connsiteY8" fmla="*/ 782320 h 1463675"/>
              <a:gd name="connisteX9" fmla="*/ 3214 w 1548738"/>
              <a:gd name="connsiteY9" fmla="*/ 1169035 h 1463675"/>
              <a:gd name="connisteX10" fmla="*/ 12739 w 1548738"/>
              <a:gd name="connsiteY10" fmla="*/ 1463675 h 1463675"/>
              <a:gd name="connisteX11" fmla="*/ 31154 w 1548738"/>
              <a:gd name="connsiteY11" fmla="*/ 1436370 h 146367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Lst>
            <a:rect l="l" t="t" r="r" b="b"/>
            <a:pathLst>
              <a:path w="1548739" h="1463675">
                <a:moveTo>
                  <a:pt x="1531024" y="0"/>
                </a:moveTo>
                <a:cubicBezTo>
                  <a:pt x="1531024" y="57785"/>
                  <a:pt x="1531024" y="191135"/>
                  <a:pt x="1531024" y="321945"/>
                </a:cubicBezTo>
                <a:cubicBezTo>
                  <a:pt x="1531024" y="452755"/>
                  <a:pt x="1529119" y="579755"/>
                  <a:pt x="1531024" y="653415"/>
                </a:cubicBezTo>
                <a:cubicBezTo>
                  <a:pt x="1532929" y="727075"/>
                  <a:pt x="1562774" y="680720"/>
                  <a:pt x="1540549" y="690245"/>
                </a:cubicBezTo>
                <a:cubicBezTo>
                  <a:pt x="1518324" y="699770"/>
                  <a:pt x="1550074" y="701675"/>
                  <a:pt x="1421169" y="699770"/>
                </a:cubicBezTo>
                <a:cubicBezTo>
                  <a:pt x="1292264" y="697865"/>
                  <a:pt x="1143039" y="685165"/>
                  <a:pt x="896024" y="681355"/>
                </a:cubicBezTo>
                <a:cubicBezTo>
                  <a:pt x="649009" y="677545"/>
                  <a:pt x="361989" y="681355"/>
                  <a:pt x="187364" y="681355"/>
                </a:cubicBezTo>
                <a:cubicBezTo>
                  <a:pt x="12739" y="681355"/>
                  <a:pt x="58459" y="661035"/>
                  <a:pt x="21629" y="681355"/>
                </a:cubicBezTo>
                <a:cubicBezTo>
                  <a:pt x="-15201" y="701675"/>
                  <a:pt x="7024" y="684530"/>
                  <a:pt x="3214" y="782320"/>
                </a:cubicBezTo>
                <a:cubicBezTo>
                  <a:pt x="-596" y="880110"/>
                  <a:pt x="1309" y="1032510"/>
                  <a:pt x="3214" y="1169035"/>
                </a:cubicBezTo>
                <a:cubicBezTo>
                  <a:pt x="5119" y="1305560"/>
                  <a:pt x="7024" y="1410335"/>
                  <a:pt x="12739" y="1463675"/>
                </a:cubicBezTo>
              </a:path>
            </a:pathLst>
          </a:custGeom>
          <a:noFill/>
          <a:ln w="76200">
            <a:solidFill>
              <a:srgbClr val="F608EE">
                <a:alpha val="3400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线形标注 1 5"/>
          <p:cNvSpPr/>
          <p:nvPr>
            <p:custDataLst>
              <p:tags r:id="rId13"/>
            </p:custDataLst>
          </p:nvPr>
        </p:nvSpPr>
        <p:spPr>
          <a:xfrm>
            <a:off x="6012180" y="1366520"/>
            <a:ext cx="1083310" cy="406400"/>
          </a:xfrm>
          <a:prstGeom prst="borderCallout1">
            <a:avLst>
              <a:gd name="adj1" fmla="val 89375"/>
              <a:gd name="adj2" fmla="val -1348"/>
              <a:gd name="adj3" fmla="val 211875"/>
              <a:gd name="adj4" fmla="val -24853"/>
            </a:avLst>
          </a:prstGeom>
          <a:solidFill>
            <a:srgbClr val="FFFFCC"/>
          </a:solidFill>
          <a:ln w="12700" cap="flat" cmpd="sng">
            <a:solidFill>
              <a:srgbClr val="FF0000"/>
            </a:solidFill>
            <a:prstDash val="solid"/>
            <a:miter/>
            <a:headEnd type="none" w="med" len="med"/>
            <a:tailEnd type="none" w="med" len="med"/>
          </a:ln>
        </p:spPr>
        <p:txBody>
          <a:bodyPr/>
          <a:p>
            <a:pPr algn="ctr"/>
            <a:r>
              <a:rPr lang="zh-CN" sz="2000" b="1" dirty="0">
                <a:solidFill>
                  <a:srgbClr val="FF0000"/>
                </a:solidFill>
                <a:latin typeface="Times New Roman" panose="02020603050405020304" pitchFamily="18" charset="0"/>
              </a:rPr>
              <a:t>忽略</a:t>
            </a:r>
            <a:endParaRPr lang="zh-CN" sz="2000" b="1" dirty="0">
              <a:solidFill>
                <a:srgbClr val="FF0000"/>
              </a:solidFill>
              <a:latin typeface="Times New Roman" panose="02020603050405020304" pitchFamily="18" charset="0"/>
            </a:endParaRPr>
          </a:p>
        </p:txBody>
      </p:sp>
      <p:sp>
        <p:nvSpPr>
          <p:cNvPr id="51202" name="标题 51201"/>
          <p:cNvSpPr>
            <a:spLocks noGrp="1"/>
          </p:cNvSpPr>
          <p:nvPr>
            <p:ph type="title"/>
            <p:custDataLst>
              <p:tags r:id="rId14"/>
            </p:custDataLst>
          </p:nvPr>
        </p:nvSpPr>
        <p:spPr>
          <a:xfrm>
            <a:off x="323850" y="908050"/>
            <a:ext cx="4895850" cy="579438"/>
          </a:xfrm>
        </p:spPr>
        <p:txBody>
          <a:bodyPr wrap="square" anchor="ctr" anchorCtr="0"/>
          <a:p>
            <a:pPr algn="l">
              <a:lnSpc>
                <a:spcPct val="130000"/>
              </a:lnSpc>
              <a:buClrTx/>
              <a:buSzTx/>
              <a:buFontTx/>
            </a:pP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sym typeface="+mn-ea"/>
              </a:rPr>
              <a:t>1. 电压串联负反馈电路</a:t>
            </a:r>
            <a:endPar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181"/>
                                        </p:tgtEl>
                                        <p:attrNameLst>
                                          <p:attrName>style.visibility</p:attrName>
                                        </p:attrNameLst>
                                      </p:cBhvr>
                                      <p:to>
                                        <p:strVal val="visible"/>
                                      </p:to>
                                    </p:set>
                                    <p:animEffect transition="in" filter="blinds(horizontal)">
                                      <p:cBhvr>
                                        <p:cTn id="7" dur="500"/>
                                        <p:tgtEl>
                                          <p:spTgt spid="501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transition="in" filter="blinds(horizontal)">
                                      <p:cBhvr>
                                        <p:cTn id="12" dur="500"/>
                                        <p:tgtEl>
                                          <p:spTgt spid="501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0185"/>
                                        </p:tgtEl>
                                        <p:attrNameLst>
                                          <p:attrName>style.visibility</p:attrName>
                                        </p:attrNameLst>
                                      </p:cBhvr>
                                      <p:to>
                                        <p:strVal val="visible"/>
                                      </p:to>
                                    </p:set>
                                    <p:animEffect transition="in" filter="wipe(left)">
                                      <p:cBhvr>
                                        <p:cTn id="32" dur="500"/>
                                        <p:tgtEl>
                                          <p:spTgt spid="5018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0189"/>
                                        </p:tgtEl>
                                        <p:attrNameLst>
                                          <p:attrName>style.visibility</p:attrName>
                                        </p:attrNameLst>
                                      </p:cBhvr>
                                      <p:to>
                                        <p:strVal val="visible"/>
                                      </p:to>
                                    </p:set>
                                    <p:animEffect transition="in" filter="wipe(left)">
                                      <p:cBhvr>
                                        <p:cTn id="37" dur="500"/>
                                        <p:tgtEl>
                                          <p:spTgt spid="50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a:xfrm>
            <a:off x="468630" y="768350"/>
            <a:ext cx="7772400" cy="914400"/>
          </a:xfrm>
        </p:spPr>
        <p:txBody>
          <a:bodyPr anchor="ctr" anchorCtr="0"/>
          <a:p>
            <a:pPr>
              <a:buNone/>
            </a:pPr>
            <a:r>
              <a:rPr lang="zh-CN" altLang="en-US" sz="4000" b="1" dirty="0" smtClean="0">
                <a:solidFill>
                  <a:srgbClr val="333399"/>
                </a:solidFill>
                <a:latin typeface="Times New Roman" panose="02020603050405020304" pitchFamily="18" charset="0"/>
              </a:rPr>
              <a:t>§4.1 反馈的概念及判断</a:t>
            </a:r>
            <a:endParaRPr lang="zh-CN" altLang="en-US" sz="4000" dirty="0">
              <a:latin typeface="华文行楷" panose="02010800040101010101" pitchFamily="2" charset="-122"/>
              <a:ea typeface="华文行楷" panose="02010800040101010101" pitchFamily="2" charset="-122"/>
            </a:endParaRPr>
          </a:p>
        </p:txBody>
      </p:sp>
      <p:sp>
        <p:nvSpPr>
          <p:cNvPr id="20489" name="文本框 20488">
            <a:hlinkClick r:id="rId1" action="ppaction://hlinksldjump"/>
          </p:cNvPr>
          <p:cNvSpPr txBox="1"/>
          <p:nvPr/>
        </p:nvSpPr>
        <p:spPr>
          <a:xfrm>
            <a:off x="1333500" y="1763395"/>
            <a:ext cx="4317365"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一、反馈的定义</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20490" name="文本框 20489">
            <a:hlinkClick r:id="rId2" action="ppaction://hlinksldjump"/>
          </p:cNvPr>
          <p:cNvSpPr txBox="1"/>
          <p:nvPr/>
        </p:nvSpPr>
        <p:spPr>
          <a:xfrm>
            <a:off x="1333500" y="4595495"/>
            <a:ext cx="5478780"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五、电压反馈和电流反馈</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2" name="文本框 1">
            <a:hlinkClick r:id="rId2" action="ppaction://hlinksldjump"/>
          </p:cNvPr>
          <p:cNvSpPr txBox="1"/>
          <p:nvPr>
            <p:custDataLst>
              <p:tags r:id="rId3"/>
            </p:custDataLst>
          </p:nvPr>
        </p:nvSpPr>
        <p:spPr>
          <a:xfrm>
            <a:off x="1333500" y="2471420"/>
            <a:ext cx="5478780"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二、直流反馈与交流反馈</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4" name="文本框 3">
            <a:hlinkClick r:id="rId2" action="ppaction://hlinksldjump"/>
          </p:cNvPr>
          <p:cNvSpPr txBox="1"/>
          <p:nvPr>
            <p:custDataLst>
              <p:tags r:id="rId4"/>
            </p:custDataLst>
          </p:nvPr>
        </p:nvSpPr>
        <p:spPr>
          <a:xfrm>
            <a:off x="1333500" y="3179445"/>
            <a:ext cx="5478780"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三、正反馈与负反馈</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5" name="文本框 4">
            <a:hlinkClick r:id="rId2" action="ppaction://hlinksldjump"/>
          </p:cNvPr>
          <p:cNvSpPr txBox="1"/>
          <p:nvPr>
            <p:custDataLst>
              <p:tags r:id="rId5"/>
            </p:custDataLst>
          </p:nvPr>
        </p:nvSpPr>
        <p:spPr>
          <a:xfrm>
            <a:off x="1333500" y="3887470"/>
            <a:ext cx="5478780"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四、局部反馈与级间反馈</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6" name="文本框 5">
            <a:hlinkClick r:id="rId2" action="ppaction://hlinksldjump"/>
          </p:cNvPr>
          <p:cNvSpPr txBox="1"/>
          <p:nvPr>
            <p:custDataLst>
              <p:tags r:id="rId6"/>
            </p:custDataLst>
          </p:nvPr>
        </p:nvSpPr>
        <p:spPr>
          <a:xfrm>
            <a:off x="1333500" y="5303520"/>
            <a:ext cx="5478780" cy="583565"/>
          </a:xfrm>
          <a:prstGeom prst="rect">
            <a:avLst/>
          </a:prstGeom>
          <a:noFill/>
          <a:ln w="9525">
            <a:noFill/>
          </a:ln>
        </p:spPr>
        <p:txBody>
          <a:bodyPr wrap="square">
            <a:spAutoFit/>
          </a:bodyPr>
          <a:p>
            <a:pPr algn="l" eaLnBrk="0" hangingPunct="0">
              <a:lnSpc>
                <a:spcPct val="100000"/>
              </a:lnSpc>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六、</a:t>
            </a:r>
            <a:r>
              <a:rPr kumimoji="1" lang="zh-CN" altLang="en-US" sz="3200" dirty="0" smtClean="0">
                <a:solidFill>
                  <a:srgbClr val="FF0000"/>
                </a:solidFill>
                <a:latin typeface="黑体" panose="02010609060101010101" pitchFamily="2" charset="-122"/>
                <a:ea typeface="黑体" panose="02010609060101010101" pitchFamily="2" charset="-122"/>
                <a:sym typeface="+mn-ea"/>
              </a:rPr>
              <a:t>串联反馈和并联反馈</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26626" name="标题 26625"/>
          <p:cNvSpPr>
            <a:spLocks noGrp="1"/>
          </p:cNvSpPr>
          <p:nvPr>
            <p:custDataLst>
              <p:tags r:id="rId7"/>
            </p:custDataLst>
          </p:nvPr>
        </p:nvSpPr>
        <p:spPr>
          <a:xfrm>
            <a:off x="1333500" y="5939790"/>
            <a:ext cx="7618730" cy="698500"/>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eaLnBrk="0" hangingPunct="0">
              <a:lnSpc>
                <a:spcPct val="100000"/>
              </a:lnSpc>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cs typeface="+mn-cs"/>
              </a:rPr>
              <a:t>七、</a:t>
            </a:r>
            <a:r>
              <a:rPr kumimoji="1" lang="zh-CN" altLang="en-US" sz="3200" dirty="0" smtClean="0">
                <a:solidFill>
                  <a:srgbClr val="FF0000"/>
                </a:solidFill>
                <a:latin typeface="黑体" panose="02010609060101010101" pitchFamily="2" charset="-122"/>
                <a:ea typeface="黑体" panose="02010609060101010101" pitchFamily="2" charset="-122"/>
                <a:cs typeface="+mn-cs"/>
                <a:sym typeface="+mn-ea"/>
              </a:rPr>
              <a:t>交流负反馈放大电路的</a:t>
            </a:r>
            <a:r>
              <a:rPr kumimoji="1" lang="zh-CN" altLang="en-US" sz="3200" dirty="0" smtClean="0">
                <a:solidFill>
                  <a:srgbClr val="FF0000"/>
                </a:solidFill>
                <a:latin typeface="黑体" panose="02010609060101010101" pitchFamily="2" charset="-122"/>
                <a:ea typeface="黑体" panose="02010609060101010101" pitchFamily="2" charset="-122"/>
                <a:cs typeface="+mn-cs"/>
                <a:sym typeface="+mn-ea"/>
              </a:rPr>
              <a:t>四种反馈组态</a:t>
            </a:r>
            <a:endParaRPr kumimoji="1" lang="zh-CN" altLang="en-US" sz="3200" dirty="0" smtClean="0">
              <a:solidFill>
                <a:srgbClr val="FF0000"/>
              </a:solidFill>
              <a:latin typeface="黑体" panose="02010609060101010101" pitchFamily="2" charset="-122"/>
              <a:ea typeface="黑体" panose="0201060906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矩形 15"/>
          <p:cNvSpPr/>
          <p:nvPr>
            <p:custDataLst>
              <p:tags r:id="rId1"/>
            </p:custDataLst>
          </p:nvPr>
        </p:nvSpPr>
        <p:spPr>
          <a:xfrm>
            <a:off x="4295140" y="3832860"/>
            <a:ext cx="4256405" cy="981710"/>
          </a:xfrm>
          <a:prstGeom prst="rect">
            <a:avLst/>
          </a:prstGeom>
          <a:solidFill>
            <a:srgbClr val="66FFFF"/>
          </a:solid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 name="组合 6"/>
          <p:cNvGrpSpPr/>
          <p:nvPr/>
        </p:nvGrpSpPr>
        <p:grpSpPr>
          <a:xfrm>
            <a:off x="4514850" y="1741805"/>
            <a:ext cx="3276600" cy="1997710"/>
            <a:chOff x="7110" y="2743"/>
            <a:chExt cx="5160" cy="3146"/>
          </a:xfrm>
        </p:grpSpPr>
        <p:graphicFrame>
          <p:nvGraphicFramePr>
            <p:cNvPr id="51204" name="对象 51203"/>
            <p:cNvGraphicFramePr/>
            <p:nvPr/>
          </p:nvGraphicFramePr>
          <p:xfrm>
            <a:off x="7110" y="2743"/>
            <a:ext cx="5160" cy="3147"/>
          </p:xfrm>
          <a:graphic>
            <a:graphicData uri="http://schemas.openxmlformats.org/presentationml/2006/ole">
              <mc:AlternateContent xmlns:mc="http://schemas.openxmlformats.org/markup-compatibility/2006">
                <mc:Choice xmlns:v="urn:schemas-microsoft-com:vml" Requires="v">
                  <p:oleObj spid="_x0000_s3125" name="" r:id="rId2" imgW="20354925" imgH="7391400" progId="MSPhotoEd.3">
                    <p:embed/>
                  </p:oleObj>
                </mc:Choice>
                <mc:Fallback>
                  <p:oleObj name="" r:id="rId2" imgW="20354925" imgH="7391400" progId="MSPhotoEd.3">
                    <p:embed/>
                    <p:pic>
                      <p:nvPicPr>
                        <p:cNvPr id="0" name="图片 3124"/>
                        <p:cNvPicPr/>
                        <p:nvPr/>
                      </p:nvPicPr>
                      <p:blipFill>
                        <a:blip r:embed="rId3">
                          <a:clrChange>
                            <a:clrFrom>
                              <a:srgbClr val="FFFFFF"/>
                            </a:clrFrom>
                            <a:clrTo>
                              <a:srgbClr val="FFFFFF">
                                <a:alpha val="0"/>
                              </a:srgbClr>
                            </a:clrTo>
                          </a:clrChange>
                        </a:blip>
                        <a:srcRect l="51315" r="-2374" b="14204"/>
                        <a:stretch>
                          <a:fillRect/>
                        </a:stretch>
                      </p:blipFill>
                      <p:spPr>
                        <a:xfrm>
                          <a:off x="7110" y="2743"/>
                          <a:ext cx="5160" cy="3147"/>
                        </a:xfrm>
                        <a:prstGeom prst="rect">
                          <a:avLst/>
                        </a:prstGeom>
                        <a:solidFill>
                          <a:srgbClr val="FFFFFF"/>
                        </a:solidFill>
                        <a:ln w="38100">
                          <a:noFill/>
                          <a:miter/>
                        </a:ln>
                      </p:spPr>
                    </p:pic>
                  </p:oleObj>
                </mc:Fallback>
              </mc:AlternateContent>
            </a:graphicData>
          </a:graphic>
        </p:graphicFrame>
        <p:sp>
          <p:nvSpPr>
            <p:cNvPr id="5" name="文本框 4"/>
            <p:cNvSpPr txBox="1"/>
            <p:nvPr/>
          </p:nvSpPr>
          <p:spPr>
            <a:xfrm>
              <a:off x="11310" y="3699"/>
              <a:ext cx="591" cy="434"/>
            </a:xfrm>
            <a:prstGeom prst="rect">
              <a:avLst/>
            </a:prstGeom>
            <a:noFill/>
          </p:spPr>
          <p:txBody>
            <a:bodyPr wrap="square" rtlCol="0">
              <a:spAutoFit/>
            </a:bodyPr>
            <a:p>
              <a:r>
                <a:rPr lang="en-US" altLang="zh-CN" sz="1200" i="1">
                  <a:latin typeface="Times New Roman" panose="02020603050405020304" pitchFamily="18" charset="0"/>
                  <a:cs typeface="Times New Roman" panose="02020603050405020304" pitchFamily="18" charset="0"/>
                </a:rPr>
                <a:t>ui</a:t>
              </a:r>
              <a:endParaRPr lang="en-US" altLang="zh-CN" sz="1200" i="1">
                <a:latin typeface="Times New Roman" panose="02020603050405020304" pitchFamily="18" charset="0"/>
                <a:cs typeface="Times New Roman" panose="02020603050405020304" pitchFamily="18" charset="0"/>
              </a:endParaRPr>
            </a:p>
          </p:txBody>
        </p:sp>
        <p:sp>
          <p:nvSpPr>
            <p:cNvPr id="6" name="文本框 5"/>
            <p:cNvSpPr txBox="1"/>
            <p:nvPr>
              <p:custDataLst>
                <p:tags r:id="rId4"/>
              </p:custDataLst>
            </p:nvPr>
          </p:nvSpPr>
          <p:spPr>
            <a:xfrm>
              <a:off x="11282" y="5060"/>
              <a:ext cx="591" cy="434"/>
            </a:xfrm>
            <a:prstGeom prst="rect">
              <a:avLst/>
            </a:prstGeom>
            <a:noFill/>
          </p:spPr>
          <p:txBody>
            <a:bodyPr wrap="square" rtlCol="0">
              <a:spAutoFit/>
            </a:bodyPr>
            <a:p>
              <a:r>
                <a:rPr lang="en-US" altLang="zh-CN" sz="1200" i="1">
                  <a:latin typeface="Times New Roman" panose="02020603050405020304" pitchFamily="18" charset="0"/>
                  <a:cs typeface="Times New Roman" panose="02020603050405020304" pitchFamily="18" charset="0"/>
                  <a:sym typeface="+mn-ea"/>
                </a:rPr>
                <a:t>i</a:t>
              </a:r>
              <a:r>
                <a:rPr lang="en-US" altLang="zh-CN" sz="1200" i="1">
                  <a:latin typeface="Times New Roman" panose="02020603050405020304" pitchFamily="18" charset="0"/>
                  <a:cs typeface="Times New Roman" panose="02020603050405020304" pitchFamily="18" charset="0"/>
                </a:rPr>
                <a:t>u</a:t>
              </a:r>
              <a:endParaRPr lang="en-US" altLang="zh-CN" sz="1200" i="1">
                <a:latin typeface="Times New Roman" panose="02020603050405020304" pitchFamily="18" charset="0"/>
                <a:cs typeface="Times New Roman" panose="02020603050405020304" pitchFamily="18" charset="0"/>
              </a:endParaRPr>
            </a:p>
          </p:txBody>
        </p:sp>
      </p:grpSp>
      <p:sp>
        <p:nvSpPr>
          <p:cNvPr id="51202" name="标题 51201"/>
          <p:cNvSpPr>
            <a:spLocks noGrp="1"/>
          </p:cNvSpPr>
          <p:nvPr>
            <p:ph type="title"/>
          </p:nvPr>
        </p:nvSpPr>
        <p:spPr>
          <a:xfrm>
            <a:off x="323850" y="908050"/>
            <a:ext cx="4895850" cy="579438"/>
          </a:xfrm>
        </p:spPr>
        <p:txBody>
          <a:bodyPr wrap="square" anchor="ctr" anchorCtr="0"/>
          <a:p>
            <a:pPr algn="l">
              <a:lnSpc>
                <a:spcPct val="130000"/>
              </a:lnSpc>
              <a:buClrTx/>
              <a:buSzTx/>
              <a:buFontTx/>
            </a:pPr>
            <a:r>
              <a:rPr kumimoji="1" lang="en-US" altLang="zh-CN"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2</a:t>
            </a: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 电压并联负反馈电路</a:t>
            </a:r>
            <a:endPar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graphicFrame>
        <p:nvGraphicFramePr>
          <p:cNvPr id="51203" name="文本占位符 51202"/>
          <p:cNvGraphicFramePr>
            <a:graphicFrameLocks noGrp="1"/>
          </p:cNvGraphicFramePr>
          <p:nvPr>
            <p:ph type="body"/>
          </p:nvPr>
        </p:nvGraphicFramePr>
        <p:xfrm>
          <a:off x="1201738" y="1741488"/>
          <a:ext cx="3124200" cy="2033587"/>
        </p:xfrm>
        <a:graphic>
          <a:graphicData uri="http://schemas.openxmlformats.org/presentationml/2006/ole">
            <mc:AlternateContent xmlns:mc="http://schemas.openxmlformats.org/markup-compatibility/2006">
              <mc:Choice xmlns:v="urn:schemas-microsoft-com:vml" Requires="v">
                <p:oleObj spid="_x0000_s3128" name="" r:id="rId5" imgW="22031325" imgH="16611600" progId="MSPhotoEd.3">
                  <p:embed/>
                </p:oleObj>
              </mc:Choice>
              <mc:Fallback>
                <p:oleObj name="" r:id="rId5" imgW="22031325" imgH="16611600" progId="MSPhotoEd.3">
                  <p:embed/>
                  <p:pic>
                    <p:nvPicPr>
                      <p:cNvPr id="0" name="图片 3127"/>
                      <p:cNvPicPr/>
                      <p:nvPr/>
                    </p:nvPicPr>
                    <p:blipFill>
                      <a:blip r:embed="rId6"/>
                      <a:srcRect t="49953" r="50928" b="7663"/>
                      <a:stretch>
                        <a:fillRect/>
                      </a:stretch>
                    </p:blipFill>
                    <p:spPr>
                      <a:xfrm>
                        <a:off x="1201738" y="1741488"/>
                        <a:ext cx="3124200" cy="2033587"/>
                      </a:xfrm>
                      <a:prstGeom prst="rect">
                        <a:avLst/>
                      </a:prstGeom>
                      <a:noFill/>
                      <a:ln w="38100">
                        <a:miter/>
                      </a:ln>
                    </p:spPr>
                  </p:pic>
                </p:oleObj>
              </mc:Fallback>
            </mc:AlternateContent>
          </a:graphicData>
        </a:graphic>
      </p:graphicFrame>
      <p:graphicFrame>
        <p:nvGraphicFramePr>
          <p:cNvPr id="51205" name="对象 51204"/>
          <p:cNvGraphicFramePr/>
          <p:nvPr/>
        </p:nvGraphicFramePr>
        <p:xfrm>
          <a:off x="1634808" y="3902075"/>
          <a:ext cx="1504950" cy="925513"/>
        </p:xfrm>
        <a:graphic>
          <a:graphicData uri="http://schemas.openxmlformats.org/presentationml/2006/ole">
            <mc:AlternateContent xmlns:mc="http://schemas.openxmlformats.org/markup-compatibility/2006">
              <mc:Choice xmlns:v="urn:schemas-microsoft-com:vml" Requires="v">
                <p:oleObj spid="_x0000_s3129" name="" r:id="rId7" imgW="609600" imgH="457200" progId="Equation.3">
                  <p:embed/>
                </p:oleObj>
              </mc:Choice>
              <mc:Fallback>
                <p:oleObj name="" r:id="rId7" imgW="609600" imgH="457200" progId="Equation.3">
                  <p:embed/>
                  <p:pic>
                    <p:nvPicPr>
                      <p:cNvPr id="0" name="图片 3128"/>
                      <p:cNvPicPr/>
                      <p:nvPr/>
                    </p:nvPicPr>
                    <p:blipFill>
                      <a:blip r:embed="rId8"/>
                      <a:stretch>
                        <a:fillRect/>
                      </a:stretch>
                    </p:blipFill>
                    <p:spPr>
                      <a:xfrm>
                        <a:off x="1634808" y="3902075"/>
                        <a:ext cx="1504950" cy="925513"/>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aphicFrame>
        <p:nvGraphicFramePr>
          <p:cNvPr id="17" name="Object 3"/>
          <p:cNvGraphicFramePr>
            <a:graphicFrameLocks noChangeAspect="1"/>
          </p:cNvGraphicFramePr>
          <p:nvPr/>
        </p:nvGraphicFramePr>
        <p:xfrm>
          <a:off x="4356878" y="3883600"/>
          <a:ext cx="1244600" cy="914400"/>
        </p:xfrm>
        <a:graphic>
          <a:graphicData uri="http://schemas.openxmlformats.org/presentationml/2006/ole">
            <mc:AlternateContent xmlns:mc="http://schemas.openxmlformats.org/markup-compatibility/2006">
              <mc:Choice xmlns:v="urn:schemas-microsoft-com:vml" Requires="v">
                <p:oleObj spid="_x0000_s18" name="" r:id="rId9" imgW="622300" imgH="457200" progId="Equation.DSMT4">
                  <p:embed/>
                </p:oleObj>
              </mc:Choice>
              <mc:Fallback>
                <p:oleObj name="" r:id="rId9" imgW="622300" imgH="457200" progId="Equation.DSMT4">
                  <p:embed/>
                  <p:pic>
                    <p:nvPicPr>
                      <p:cNvPr id="0" name="图片 3126"/>
                      <p:cNvPicPr/>
                      <p:nvPr/>
                    </p:nvPicPr>
                    <p:blipFill>
                      <a:blip r:embed="rId10"/>
                      <a:stretch>
                        <a:fillRect/>
                      </a:stretch>
                    </p:blipFill>
                    <p:spPr>
                      <a:xfrm>
                        <a:off x="4356878" y="3883600"/>
                        <a:ext cx="1244600" cy="914400"/>
                      </a:xfrm>
                      <a:prstGeom prst="rect">
                        <a:avLst/>
                      </a:prstGeom>
                      <a:noFill/>
                      <a:ln w="19050">
                        <a:noFill/>
                        <a:miter/>
                      </a:ln>
                    </p:spPr>
                  </p:pic>
                </p:oleObj>
              </mc:Fallback>
            </mc:AlternateContent>
          </a:graphicData>
        </a:graphic>
      </p:graphicFrame>
      <p:graphicFrame>
        <p:nvGraphicFramePr>
          <p:cNvPr id="10" name="Object 3"/>
          <p:cNvGraphicFramePr>
            <a:graphicFrameLocks noChangeAspect="1"/>
          </p:cNvGraphicFramePr>
          <p:nvPr>
            <p:custDataLst>
              <p:tags r:id="rId11"/>
            </p:custDataLst>
          </p:nvPr>
        </p:nvGraphicFramePr>
        <p:xfrm>
          <a:off x="5656724" y="3847405"/>
          <a:ext cx="863600" cy="914400"/>
        </p:xfrm>
        <a:graphic>
          <a:graphicData uri="http://schemas.openxmlformats.org/presentationml/2006/ole">
            <mc:AlternateContent xmlns:mc="http://schemas.openxmlformats.org/markup-compatibility/2006">
              <mc:Choice xmlns:v="urn:schemas-microsoft-com:vml" Requires="v">
                <p:oleObj spid="_x0000_s11" name="" r:id="rId12" imgW="431800" imgH="457200" progId="Equation.DSMT4">
                  <p:embed/>
                </p:oleObj>
              </mc:Choice>
              <mc:Fallback>
                <p:oleObj name="" r:id="rId12" imgW="431800" imgH="457200" progId="Equation.DSMT4">
                  <p:embed/>
                  <p:pic>
                    <p:nvPicPr>
                      <p:cNvPr id="0" name="图片 3126"/>
                      <p:cNvPicPr/>
                      <p:nvPr/>
                    </p:nvPicPr>
                    <p:blipFill>
                      <a:blip r:embed="rId13"/>
                      <a:stretch>
                        <a:fillRect/>
                      </a:stretch>
                    </p:blipFill>
                    <p:spPr>
                      <a:xfrm>
                        <a:off x="5656724" y="3847405"/>
                        <a:ext cx="863600" cy="914400"/>
                      </a:xfrm>
                      <a:prstGeom prst="rect">
                        <a:avLst/>
                      </a:prstGeom>
                      <a:noFill/>
                      <a:ln w="19050">
                        <a:noFill/>
                        <a:miter/>
                      </a:ln>
                    </p:spPr>
                  </p:pic>
                </p:oleObj>
              </mc:Fallback>
            </mc:AlternateContent>
          </a:graphicData>
        </a:graphic>
      </p:graphicFrame>
      <p:graphicFrame>
        <p:nvGraphicFramePr>
          <p:cNvPr id="12" name="Object 3"/>
          <p:cNvGraphicFramePr>
            <a:graphicFrameLocks noChangeAspect="1"/>
          </p:cNvGraphicFramePr>
          <p:nvPr>
            <p:custDataLst>
              <p:tags r:id="rId14"/>
            </p:custDataLst>
          </p:nvPr>
        </p:nvGraphicFramePr>
        <p:xfrm>
          <a:off x="6504449" y="3847405"/>
          <a:ext cx="889000" cy="914400"/>
        </p:xfrm>
        <a:graphic>
          <a:graphicData uri="http://schemas.openxmlformats.org/presentationml/2006/ole">
            <mc:AlternateContent xmlns:mc="http://schemas.openxmlformats.org/markup-compatibility/2006">
              <mc:Choice xmlns:v="urn:schemas-microsoft-com:vml" Requires="v">
                <p:oleObj spid="_x0000_s13" name="" r:id="rId15" imgW="444500" imgH="457200" progId="Equation.DSMT4">
                  <p:embed/>
                </p:oleObj>
              </mc:Choice>
              <mc:Fallback>
                <p:oleObj name="" r:id="rId15" imgW="444500" imgH="457200" progId="Equation.DSMT4">
                  <p:embed/>
                  <p:pic>
                    <p:nvPicPr>
                      <p:cNvPr id="0" name="图片 3126"/>
                      <p:cNvPicPr/>
                      <p:nvPr/>
                    </p:nvPicPr>
                    <p:blipFill>
                      <a:blip r:embed="rId16"/>
                      <a:stretch>
                        <a:fillRect/>
                      </a:stretch>
                    </p:blipFill>
                    <p:spPr>
                      <a:xfrm>
                        <a:off x="6504449" y="3847405"/>
                        <a:ext cx="889000" cy="914400"/>
                      </a:xfrm>
                      <a:prstGeom prst="rect">
                        <a:avLst/>
                      </a:prstGeom>
                      <a:noFill/>
                      <a:ln w="19050">
                        <a:noFill/>
                        <a:miter/>
                      </a:ln>
                    </p:spPr>
                  </p:pic>
                </p:oleObj>
              </mc:Fallback>
            </mc:AlternateContent>
          </a:graphicData>
        </a:graphic>
      </p:graphicFrame>
      <p:graphicFrame>
        <p:nvGraphicFramePr>
          <p:cNvPr id="14" name="Object 3"/>
          <p:cNvGraphicFramePr>
            <a:graphicFrameLocks noChangeAspect="1"/>
          </p:cNvGraphicFramePr>
          <p:nvPr>
            <p:custDataLst>
              <p:tags r:id="rId17"/>
            </p:custDataLst>
          </p:nvPr>
        </p:nvGraphicFramePr>
        <p:xfrm>
          <a:off x="7288039" y="3907730"/>
          <a:ext cx="1219200" cy="863600"/>
        </p:xfrm>
        <a:graphic>
          <a:graphicData uri="http://schemas.openxmlformats.org/presentationml/2006/ole">
            <mc:AlternateContent xmlns:mc="http://schemas.openxmlformats.org/markup-compatibility/2006">
              <mc:Choice xmlns:v="urn:schemas-microsoft-com:vml" Requires="v">
                <p:oleObj spid="_x0000_s15" name="" r:id="rId18" imgW="609600" imgH="431800" progId="Equation.DSMT4">
                  <p:embed/>
                </p:oleObj>
              </mc:Choice>
              <mc:Fallback>
                <p:oleObj name="" r:id="rId18" imgW="609600" imgH="431800" progId="Equation.DSMT4">
                  <p:embed/>
                  <p:pic>
                    <p:nvPicPr>
                      <p:cNvPr id="0" name="图片 3126"/>
                      <p:cNvPicPr/>
                      <p:nvPr/>
                    </p:nvPicPr>
                    <p:blipFill>
                      <a:blip r:embed="rId19"/>
                      <a:stretch>
                        <a:fillRect/>
                      </a:stretch>
                    </p:blipFill>
                    <p:spPr>
                      <a:xfrm>
                        <a:off x="7288039" y="3907730"/>
                        <a:ext cx="1219200" cy="863600"/>
                      </a:xfrm>
                      <a:prstGeom prst="rect">
                        <a:avLst/>
                      </a:prstGeom>
                      <a:noFill/>
                      <a:ln w="19050">
                        <a:noFill/>
                        <a:miter/>
                      </a:ln>
                    </p:spPr>
                  </p:pic>
                </p:oleObj>
              </mc:Fallback>
            </mc:AlternateContent>
          </a:graphicData>
        </a:graphic>
      </p:graphicFrame>
      <p:sp>
        <p:nvSpPr>
          <p:cNvPr id="25" name="线形标注 1 24"/>
          <p:cNvSpPr/>
          <p:nvPr>
            <p:custDataLst>
              <p:tags r:id="rId20"/>
            </p:custDataLst>
          </p:nvPr>
        </p:nvSpPr>
        <p:spPr>
          <a:xfrm>
            <a:off x="5770880" y="1051560"/>
            <a:ext cx="1083310" cy="406400"/>
          </a:xfrm>
          <a:prstGeom prst="borderCallout1">
            <a:avLst>
              <a:gd name="adj1" fmla="val 108125"/>
              <a:gd name="adj2" fmla="val 10981"/>
              <a:gd name="adj3" fmla="val 194687"/>
              <a:gd name="adj4" fmla="val -9045"/>
            </a:avLst>
          </a:prstGeom>
          <a:solidFill>
            <a:srgbClr val="FFFFCC"/>
          </a:solidFill>
          <a:ln w="12700" cap="flat" cmpd="sng">
            <a:solidFill>
              <a:srgbClr val="FF0000"/>
            </a:solidFill>
            <a:prstDash val="solid"/>
            <a:miter/>
            <a:headEnd type="none" w="med" len="med"/>
            <a:tailEnd type="none" w="med" len="med"/>
          </a:ln>
        </p:spPr>
        <p:txBody>
          <a:bodyPr/>
          <a:p>
            <a:pPr algn="ctr"/>
            <a:r>
              <a:rPr lang="en-US" altLang="zh-CN" sz="2000" b="1" i="1" dirty="0">
                <a:solidFill>
                  <a:srgbClr val="FF0000"/>
                </a:solidFill>
                <a:latin typeface="Times New Roman" panose="02020603050405020304" pitchFamily="18" charset="0"/>
              </a:rPr>
              <a:t>R</a:t>
            </a:r>
            <a:r>
              <a:rPr lang="en-US" altLang="zh-CN" sz="2000" b="1" baseline="-25000" dirty="0">
                <a:solidFill>
                  <a:srgbClr val="FF0000"/>
                </a:solidFill>
                <a:latin typeface="Times New Roman" panose="02020603050405020304" pitchFamily="18" charset="0"/>
              </a:rPr>
              <a:t>S </a:t>
            </a:r>
            <a:r>
              <a:rPr lang="zh-CN" altLang="en-US" sz="2000" b="1" dirty="0">
                <a:solidFill>
                  <a:srgbClr val="FF0000"/>
                </a:solidFill>
                <a:latin typeface="Times New Roman" panose="02020603050405020304" pitchFamily="18" charset="0"/>
              </a:rPr>
              <a:t>大</a:t>
            </a:r>
            <a:endParaRPr lang="zh-CN" altLang="en-US" sz="2000" b="1" dirty="0">
              <a:solidFill>
                <a:srgbClr val="FF0000"/>
              </a:solidFill>
              <a:latin typeface="Times New Roman" panose="02020603050405020304" pitchFamily="18" charset="0"/>
            </a:endParaRPr>
          </a:p>
        </p:txBody>
      </p:sp>
      <p:sp>
        <p:nvSpPr>
          <p:cNvPr id="2" name="线形标注 1 1"/>
          <p:cNvSpPr/>
          <p:nvPr>
            <p:custDataLst>
              <p:tags r:id="rId21"/>
            </p:custDataLst>
          </p:nvPr>
        </p:nvSpPr>
        <p:spPr>
          <a:xfrm>
            <a:off x="7092315" y="1268730"/>
            <a:ext cx="1083310" cy="406400"/>
          </a:xfrm>
          <a:prstGeom prst="borderCallout1">
            <a:avLst>
              <a:gd name="adj1" fmla="val 89375"/>
              <a:gd name="adj2" fmla="val -1348"/>
              <a:gd name="adj3" fmla="val 136875"/>
              <a:gd name="adj4" fmla="val -35404"/>
            </a:avLst>
          </a:prstGeom>
          <a:solidFill>
            <a:srgbClr val="FFFFCC"/>
          </a:solidFill>
          <a:ln w="12700" cap="flat" cmpd="sng">
            <a:solidFill>
              <a:srgbClr val="FF0000"/>
            </a:solidFill>
            <a:prstDash val="solid"/>
            <a:miter/>
            <a:headEnd type="none" w="med" len="med"/>
            <a:tailEnd type="none" w="med" len="med"/>
          </a:ln>
        </p:spPr>
        <p:txBody>
          <a:bodyPr/>
          <a:p>
            <a:pPr algn="ctr"/>
            <a:r>
              <a:rPr lang="zh-CN" sz="2000" b="1" dirty="0">
                <a:solidFill>
                  <a:srgbClr val="FF0000"/>
                </a:solidFill>
                <a:latin typeface="Times New Roman" panose="02020603050405020304" pitchFamily="18" charset="0"/>
              </a:rPr>
              <a:t>忽略</a:t>
            </a:r>
            <a:endParaRPr lang="zh-CN" sz="2000" b="1" dirty="0">
              <a:solidFill>
                <a:srgbClr val="FF0000"/>
              </a:solidFill>
              <a:latin typeface="Times New Roman" panose="02020603050405020304" pitchFamily="18" charset="0"/>
            </a:endParaRPr>
          </a:p>
        </p:txBody>
      </p:sp>
      <p:grpSp>
        <p:nvGrpSpPr>
          <p:cNvPr id="4" name="Group 6"/>
          <p:cNvGrpSpPr/>
          <p:nvPr/>
        </p:nvGrpSpPr>
        <p:grpSpPr bwMode="auto">
          <a:xfrm>
            <a:off x="5072380" y="2367915"/>
            <a:ext cx="1295400" cy="1117600"/>
            <a:chOff x="3168" y="1466"/>
            <a:chExt cx="816" cy="704"/>
          </a:xfrm>
        </p:grpSpPr>
        <p:grpSp>
          <p:nvGrpSpPr>
            <p:cNvPr id="51207" name="Group 7"/>
            <p:cNvGrpSpPr/>
            <p:nvPr/>
          </p:nvGrpSpPr>
          <p:grpSpPr bwMode="auto">
            <a:xfrm>
              <a:off x="3600" y="1466"/>
              <a:ext cx="192" cy="441"/>
              <a:chOff x="3648" y="1226"/>
              <a:chExt cx="192" cy="441"/>
            </a:xfrm>
          </p:grpSpPr>
          <p:sp>
            <p:nvSpPr>
              <p:cNvPr id="51208" name="Line 8"/>
              <p:cNvSpPr>
                <a:spLocks noChangeShapeType="1"/>
              </p:cNvSpPr>
              <p:nvPr>
                <p:custDataLst>
                  <p:tags r:id="rId22"/>
                </p:custDataLst>
              </p:nvPr>
            </p:nvSpPr>
            <p:spPr bwMode="auto">
              <a:xfrm flipV="1">
                <a:off x="3648" y="1235"/>
                <a:ext cx="0" cy="432"/>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8" name="Line 9"/>
              <p:cNvSpPr>
                <a:spLocks noChangeShapeType="1"/>
              </p:cNvSpPr>
              <p:nvPr>
                <p:custDataLst>
                  <p:tags r:id="rId23"/>
                </p:custDataLst>
              </p:nvPr>
            </p:nvSpPr>
            <p:spPr bwMode="auto">
              <a:xfrm>
                <a:off x="3648" y="1226"/>
                <a:ext cx="192" cy="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sp>
          <p:nvSpPr>
            <p:cNvPr id="9" name="Text Box 10"/>
            <p:cNvSpPr txBox="1">
              <a:spLocks noChangeArrowheads="1"/>
            </p:cNvSpPr>
            <p:nvPr>
              <p:custDataLst>
                <p:tags r:id="rId24"/>
              </p:custDataLst>
            </p:nvPr>
          </p:nvSpPr>
          <p:spPr bwMode="auto">
            <a:xfrm>
              <a:off x="3168" y="1920"/>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pPr>
              <a:r>
                <a:rPr kumimoji="1" lang="en-US" altLang="zh-CN" sz="2000" b="1" i="1">
                  <a:solidFill>
                    <a:srgbClr val="FF0000"/>
                  </a:solidFill>
                  <a:latin typeface="Times New Roman" panose="02020603050405020304" pitchFamily="18" charset="0"/>
                </a:rPr>
                <a:t>R</a:t>
              </a:r>
              <a:r>
                <a:rPr kumimoji="1" lang="en-US" altLang="zh-CN" sz="2000" b="1" baseline="-25000">
                  <a:solidFill>
                    <a:srgbClr val="FF0000"/>
                  </a:solidFill>
                  <a:latin typeface="Times New Roman" panose="02020603050405020304" pitchFamily="18" charset="0"/>
                </a:rPr>
                <a:t>if</a:t>
              </a:r>
              <a:r>
                <a:rPr kumimoji="1" lang="zh-CN" altLang="en-US" sz="2000" b="1">
                  <a:solidFill>
                    <a:srgbClr val="FF0000"/>
                  </a:solidFill>
                  <a:latin typeface="Times New Roman" panose="02020603050405020304" pitchFamily="18" charset="0"/>
                </a:rPr>
                <a:t>很小</a:t>
              </a:r>
              <a:endParaRPr kumimoji="1" lang="zh-CN" altLang="en-US" sz="2000" b="1">
                <a:solidFill>
                  <a:srgbClr val="FF0000"/>
                </a:solidFill>
                <a:latin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wipe(left)">
                                      <p:cBhvr>
                                        <p:cTn id="7" dur="500"/>
                                        <p:tgtEl>
                                          <p:spTgt spid="512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childTnLst>
                          </p:cTn>
                        </p:par>
                        <p:par>
                          <p:cTn id="27" fill="hold">
                            <p:stCondLst>
                              <p:cond delay="500"/>
                            </p:stCondLst>
                            <p:childTnLst>
                              <p:par>
                                <p:cTn id="28" presetID="22" presetClass="entr" presetSubtype="2"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right)">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500"/>
                                        <p:tgtEl>
                                          <p:spTgt spid="14"/>
                                        </p:tgtEl>
                                      </p:cBhvr>
                                    </p:animEffect>
                                  </p:childTnLst>
                                </p:cTn>
                              </p:par>
                            </p:childTnLst>
                          </p:cTn>
                        </p:par>
                        <p:par>
                          <p:cTn id="46" fill="hold">
                            <p:stCondLst>
                              <p:cond delay="500"/>
                            </p:stCondLst>
                            <p:childTnLst>
                              <p:par>
                                <p:cTn id="47" presetID="3" presetClass="entr" presetSubtype="1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linds(horizontal)">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5" grpId="0" bldLvl="0" animBg="1"/>
      <p:bldP spid="2"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2226" name="对象 52225"/>
          <p:cNvGraphicFramePr/>
          <p:nvPr/>
        </p:nvGraphicFramePr>
        <p:xfrm>
          <a:off x="4859338" y="765175"/>
          <a:ext cx="3519487" cy="2243138"/>
        </p:xfrm>
        <a:graphic>
          <a:graphicData uri="http://schemas.openxmlformats.org/presentationml/2006/ole">
            <mc:AlternateContent xmlns:mc="http://schemas.openxmlformats.org/markup-compatibility/2006">
              <mc:Choice xmlns:v="urn:schemas-microsoft-com:vml" Requires="v">
                <p:oleObj spid="_x0000_s3133" name="" r:id="rId1" imgW="10658475" imgH="6791325" progId="MSPhotoEd.3">
                  <p:embed/>
                </p:oleObj>
              </mc:Choice>
              <mc:Fallback>
                <p:oleObj name="" r:id="rId1" imgW="10658475" imgH="6791325" progId="MSPhotoEd.3">
                  <p:embed/>
                  <p:pic>
                    <p:nvPicPr>
                      <p:cNvPr id="0" name="图片 3132"/>
                      <p:cNvPicPr/>
                      <p:nvPr/>
                    </p:nvPicPr>
                    <p:blipFill>
                      <a:blip r:embed="rId2"/>
                      <a:stretch>
                        <a:fillRect/>
                      </a:stretch>
                    </p:blipFill>
                    <p:spPr>
                      <a:xfrm>
                        <a:off x="4859338" y="765175"/>
                        <a:ext cx="3519487" cy="2243138"/>
                      </a:xfrm>
                      <a:prstGeom prst="rect">
                        <a:avLst/>
                      </a:prstGeom>
                      <a:noFill/>
                      <a:ln w="38100">
                        <a:noFill/>
                        <a:miter/>
                      </a:ln>
                    </p:spPr>
                  </p:pic>
                </p:oleObj>
              </mc:Fallback>
            </mc:AlternateContent>
          </a:graphicData>
        </a:graphic>
      </p:graphicFrame>
      <p:graphicFrame>
        <p:nvGraphicFramePr>
          <p:cNvPr id="52229" name="内容占位符 52228"/>
          <p:cNvGraphicFramePr/>
          <p:nvPr>
            <p:ph sz="quarter" idx="2"/>
          </p:nvPr>
        </p:nvGraphicFramePr>
        <p:xfrm>
          <a:off x="4934585" y="5228591"/>
          <a:ext cx="2684780" cy="897255"/>
        </p:xfrm>
        <a:graphic>
          <a:graphicData uri="http://schemas.openxmlformats.org/presentationml/2006/ole">
            <mc:AlternateContent xmlns:mc="http://schemas.openxmlformats.org/markup-compatibility/2006">
              <mc:Choice xmlns:v="urn:schemas-microsoft-com:vml" Requires="v">
                <p:oleObj spid="_x0000_s3126" name="" r:id="rId3" imgW="1295400" imgH="431800" progId="Equation.3">
                  <p:embed/>
                </p:oleObj>
              </mc:Choice>
              <mc:Fallback>
                <p:oleObj name="" r:id="rId3" imgW="1295400" imgH="431800" progId="Equation.3">
                  <p:embed/>
                  <p:pic>
                    <p:nvPicPr>
                      <p:cNvPr id="0" name="图片 3125"/>
                      <p:cNvPicPr/>
                      <p:nvPr/>
                    </p:nvPicPr>
                    <p:blipFill>
                      <a:blip r:embed="rId4"/>
                      <a:stretch>
                        <a:fillRect/>
                      </a:stretch>
                    </p:blipFill>
                    <p:spPr>
                      <a:xfrm>
                        <a:off x="4934585" y="5228591"/>
                        <a:ext cx="2684780" cy="897255"/>
                      </a:xfrm>
                      <a:prstGeom prst="rect">
                        <a:avLst/>
                      </a:prstGeom>
                      <a:noFill/>
                      <a:ln w="19050">
                        <a:solidFill>
                          <a:srgbClr val="FF0000"/>
                        </a:solidFill>
                        <a:miter/>
                      </a:ln>
                    </p:spPr>
                  </p:pic>
                </p:oleObj>
              </mc:Fallback>
            </mc:AlternateContent>
          </a:graphicData>
        </a:graphic>
      </p:graphicFrame>
      <p:graphicFrame>
        <p:nvGraphicFramePr>
          <p:cNvPr id="52232" name="对象 52231"/>
          <p:cNvGraphicFramePr/>
          <p:nvPr/>
        </p:nvGraphicFramePr>
        <p:xfrm>
          <a:off x="6591776" y="4159886"/>
          <a:ext cx="1992630" cy="895350"/>
        </p:xfrm>
        <a:graphic>
          <a:graphicData uri="http://schemas.openxmlformats.org/presentationml/2006/ole">
            <mc:AlternateContent xmlns:mc="http://schemas.openxmlformats.org/markup-compatibility/2006">
              <mc:Choice xmlns:v="urn:schemas-microsoft-com:vml" Requires="v">
                <p:oleObj spid="_x0000_s3122" name="" r:id="rId5" imgW="1016000" imgH="457200" progId="Equation.3">
                  <p:embed/>
                </p:oleObj>
              </mc:Choice>
              <mc:Fallback>
                <p:oleObj name="" r:id="rId5" imgW="1016000" imgH="457200" progId="Equation.3">
                  <p:embed/>
                  <p:pic>
                    <p:nvPicPr>
                      <p:cNvPr id="0" name="图片 3121"/>
                      <p:cNvPicPr/>
                      <p:nvPr/>
                    </p:nvPicPr>
                    <p:blipFill>
                      <a:blip r:embed="rId6"/>
                      <a:stretch>
                        <a:fillRect/>
                      </a:stretch>
                    </p:blipFill>
                    <p:spPr>
                      <a:xfrm>
                        <a:off x="6591776" y="4159886"/>
                        <a:ext cx="1992630" cy="895350"/>
                      </a:xfrm>
                      <a:prstGeom prst="rect">
                        <a:avLst/>
                      </a:prstGeom>
                      <a:noFill/>
                      <a:ln w="19050" cap="flat" cmpd="sng">
                        <a:solidFill>
                          <a:srgbClr val="FF0000"/>
                        </a:solidFill>
                        <a:prstDash val="solid"/>
                        <a:miter/>
                        <a:headEnd type="none" w="med" len="med"/>
                        <a:tailEnd type="none" w="med" len="med"/>
                      </a:ln>
                    </p:spPr>
                  </p:pic>
                </p:oleObj>
              </mc:Fallback>
            </mc:AlternateContent>
          </a:graphicData>
        </a:graphic>
      </p:graphicFrame>
      <p:graphicFrame>
        <p:nvGraphicFramePr>
          <p:cNvPr id="52233" name="内容占位符 52232"/>
          <p:cNvGraphicFramePr/>
          <p:nvPr>
            <p:ph sz="quarter" idx="3"/>
          </p:nvPr>
        </p:nvGraphicFramePr>
        <p:xfrm>
          <a:off x="4934585" y="3141663"/>
          <a:ext cx="2143760" cy="866775"/>
        </p:xfrm>
        <a:graphic>
          <a:graphicData uri="http://schemas.openxmlformats.org/presentationml/2006/ole">
            <mc:AlternateContent xmlns:mc="http://schemas.openxmlformats.org/markup-compatibility/2006">
              <mc:Choice xmlns:v="urn:schemas-microsoft-com:vml" Requires="v">
                <p:oleObj spid="_x0000_s3123" name="" r:id="rId7" imgW="1066800" imgH="431800" progId="Equation.3">
                  <p:embed/>
                </p:oleObj>
              </mc:Choice>
              <mc:Fallback>
                <p:oleObj name="" r:id="rId7" imgW="1066800" imgH="431800" progId="Equation.3">
                  <p:embed/>
                  <p:pic>
                    <p:nvPicPr>
                      <p:cNvPr id="0" name="图片 3122"/>
                      <p:cNvPicPr/>
                      <p:nvPr/>
                    </p:nvPicPr>
                    <p:blipFill>
                      <a:blip r:embed="rId8"/>
                      <a:stretch>
                        <a:fillRect/>
                      </a:stretch>
                    </p:blipFill>
                    <p:spPr>
                      <a:xfrm>
                        <a:off x="4934585" y="3141663"/>
                        <a:ext cx="2143760" cy="866775"/>
                      </a:xfrm>
                      <a:prstGeom prst="rect">
                        <a:avLst/>
                      </a:prstGeom>
                      <a:noFill/>
                      <a:ln w="19050">
                        <a:solidFill>
                          <a:srgbClr val="FF0000"/>
                        </a:solidFill>
                        <a:miter/>
                      </a:ln>
                    </p:spPr>
                  </p:pic>
                </p:oleObj>
              </mc:Fallback>
            </mc:AlternateContent>
          </a:graphicData>
        </a:graphic>
      </p:graphicFrame>
      <p:sp>
        <p:nvSpPr>
          <p:cNvPr id="52234" name="线形标注 1 52233"/>
          <p:cNvSpPr/>
          <p:nvPr/>
        </p:nvSpPr>
        <p:spPr>
          <a:xfrm>
            <a:off x="7596505" y="3538855"/>
            <a:ext cx="1386205" cy="502920"/>
          </a:xfrm>
          <a:prstGeom prst="borderCallout1">
            <a:avLst>
              <a:gd name="adj1" fmla="val 22713"/>
              <a:gd name="adj2" fmla="val -5875"/>
              <a:gd name="adj3" fmla="val -7884"/>
              <a:gd name="adj4" fmla="val -81028"/>
            </a:avLst>
          </a:prstGeom>
          <a:solidFill>
            <a:srgbClr val="FFFFCC"/>
          </a:solidFill>
          <a:ln w="12700" cap="flat" cmpd="sng">
            <a:solidFill>
              <a:srgbClr val="FF0000"/>
            </a:solidFill>
            <a:prstDash val="solid"/>
            <a:miter/>
            <a:headEnd type="none" w="med" len="med"/>
            <a:tailEnd type="none" w="med" len="med"/>
          </a:ln>
        </p:spPr>
        <p:txBody>
          <a:bodyPr/>
          <a:p>
            <a:pPr algn="ctr"/>
            <a:r>
              <a:rPr lang="en-US" altLang="zh-CN" sz="2400" b="1" i="1" dirty="0" err="1">
                <a:latin typeface="Times New Roman" panose="02020603050405020304" pitchFamily="18" charset="0"/>
              </a:rPr>
              <a:t>u</a:t>
            </a:r>
            <a:r>
              <a:rPr lang="en-US" altLang="zh-CN" sz="2400" b="1" baseline="-25000" dirty="0" err="1">
                <a:latin typeface="Times New Roman" panose="02020603050405020304" pitchFamily="18" charset="0"/>
              </a:rPr>
              <a:t>N </a:t>
            </a:r>
            <a:r>
              <a:rPr lang="en-US" altLang="zh-CN" sz="2400" b="1">
                <a:latin typeface="Times New Roman" panose="02020603050405020304" pitchFamily="18" charset="0"/>
              </a:rPr>
              <a:t>≈</a:t>
            </a:r>
            <a:r>
              <a:rPr lang="en-US" altLang="zh-CN" sz="2400" b="1">
                <a:latin typeface="Times New Roman" panose="02020603050405020304" pitchFamily="18" charset="0"/>
              </a:rPr>
              <a:t> 0</a:t>
            </a:r>
            <a:endParaRPr lang="en-US" altLang="zh-CN" sz="2400" b="1">
              <a:latin typeface="Times New Roman" panose="02020603050405020304" pitchFamily="18" charset="0"/>
            </a:endParaRPr>
          </a:p>
        </p:txBody>
      </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51202" name="标题 51201"/>
          <p:cNvSpPr>
            <a:spLocks noGrp="1"/>
          </p:cNvSpPr>
          <p:nvPr>
            <p:ph type="title"/>
          </p:nvPr>
        </p:nvSpPr>
        <p:spPr>
          <a:xfrm>
            <a:off x="323850" y="908050"/>
            <a:ext cx="4895850" cy="579438"/>
          </a:xfrm>
        </p:spPr>
        <p:txBody>
          <a:bodyPr wrap="square" anchor="ctr" anchorCtr="0"/>
          <a:p>
            <a:pPr algn="l">
              <a:lnSpc>
                <a:spcPct val="130000"/>
              </a:lnSpc>
              <a:buClrTx/>
              <a:buSzTx/>
              <a:buFontTx/>
            </a:pPr>
            <a:r>
              <a:rPr kumimoji="1" lang="en-US" altLang="zh-CN"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2</a:t>
            </a: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 电压并联负反馈电路</a:t>
            </a:r>
            <a:r>
              <a:rPr kumimoji="1" lang="en-US" altLang="zh-CN"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-2</a:t>
            </a:r>
            <a:endParaRPr kumimoji="1" lang="en-US" altLang="zh-CN"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graphicFrame>
        <p:nvGraphicFramePr>
          <p:cNvPr id="51203" name="文本占位符 51202"/>
          <p:cNvGraphicFramePr>
            <a:graphicFrameLocks noGrp="1"/>
          </p:cNvGraphicFramePr>
          <p:nvPr>
            <p:ph type="body"/>
          </p:nvPr>
        </p:nvGraphicFramePr>
        <p:xfrm>
          <a:off x="1201738" y="1741488"/>
          <a:ext cx="3124200" cy="2033587"/>
        </p:xfrm>
        <a:graphic>
          <a:graphicData uri="http://schemas.openxmlformats.org/presentationml/2006/ole">
            <mc:AlternateContent xmlns:mc="http://schemas.openxmlformats.org/markup-compatibility/2006">
              <mc:Choice xmlns:v="urn:schemas-microsoft-com:vml" Requires="v">
                <p:oleObj spid="_x0000_s3128" name="" r:id="rId9" imgW="22031325" imgH="16611600" progId="MSPhotoEd.3">
                  <p:embed/>
                </p:oleObj>
              </mc:Choice>
              <mc:Fallback>
                <p:oleObj name="" r:id="rId9" imgW="22031325" imgH="16611600" progId="MSPhotoEd.3">
                  <p:embed/>
                  <p:pic>
                    <p:nvPicPr>
                      <p:cNvPr id="0" name="图片 3127"/>
                      <p:cNvPicPr/>
                      <p:nvPr/>
                    </p:nvPicPr>
                    <p:blipFill>
                      <a:blip r:embed="rId10"/>
                      <a:srcRect t="49953" r="50928" b="7663"/>
                      <a:stretch>
                        <a:fillRect/>
                      </a:stretch>
                    </p:blipFill>
                    <p:spPr>
                      <a:xfrm>
                        <a:off x="1201738" y="1741488"/>
                        <a:ext cx="3124200" cy="2033587"/>
                      </a:xfrm>
                      <a:prstGeom prst="rect">
                        <a:avLst/>
                      </a:prstGeom>
                      <a:noFill/>
                      <a:ln w="38100">
                        <a:miter/>
                      </a:ln>
                    </p:spPr>
                  </p:pic>
                </p:oleObj>
              </mc:Fallback>
            </mc:AlternateContent>
          </a:graphicData>
        </a:graphic>
      </p:graphicFrame>
      <p:graphicFrame>
        <p:nvGraphicFramePr>
          <p:cNvPr id="2" name="对象 1"/>
          <p:cNvGraphicFramePr/>
          <p:nvPr>
            <p:custDataLst>
              <p:tags r:id="rId11"/>
            </p:custDataLst>
          </p:nvPr>
        </p:nvGraphicFramePr>
        <p:xfrm>
          <a:off x="1634808" y="3902075"/>
          <a:ext cx="1504950" cy="925513"/>
        </p:xfrm>
        <a:graphic>
          <a:graphicData uri="http://schemas.openxmlformats.org/presentationml/2006/ole">
            <mc:AlternateContent xmlns:mc="http://schemas.openxmlformats.org/markup-compatibility/2006">
              <mc:Choice xmlns:v="urn:schemas-microsoft-com:vml" Requires="v">
                <p:oleObj spid="_x0000_s4" name="" r:id="rId12" imgW="609600" imgH="457200" progId="Equation.3">
                  <p:embed/>
                </p:oleObj>
              </mc:Choice>
              <mc:Fallback>
                <p:oleObj name="" r:id="rId12" imgW="609600" imgH="457200" progId="Equation.3">
                  <p:embed/>
                  <p:pic>
                    <p:nvPicPr>
                      <p:cNvPr id="0" name="图片 3128"/>
                      <p:cNvPicPr/>
                      <p:nvPr/>
                    </p:nvPicPr>
                    <p:blipFill>
                      <a:blip r:embed="rId13"/>
                      <a:stretch>
                        <a:fillRect/>
                      </a:stretch>
                    </p:blipFill>
                    <p:spPr>
                      <a:xfrm>
                        <a:off x="1634808" y="3902075"/>
                        <a:ext cx="1504950" cy="925513"/>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19" name="Object 3"/>
          <p:cNvGraphicFramePr>
            <a:graphicFrameLocks noChangeAspect="1"/>
          </p:cNvGraphicFramePr>
          <p:nvPr>
            <p:custDataLst>
              <p:tags r:id="rId14"/>
            </p:custDataLst>
          </p:nvPr>
        </p:nvGraphicFramePr>
        <p:xfrm>
          <a:off x="1619710" y="5138995"/>
          <a:ext cx="2412365" cy="914400"/>
        </p:xfrm>
        <a:graphic>
          <a:graphicData uri="http://schemas.openxmlformats.org/presentationml/2006/ole">
            <mc:AlternateContent xmlns:mc="http://schemas.openxmlformats.org/markup-compatibility/2006">
              <mc:Choice xmlns:v="urn:schemas-microsoft-com:vml" Requires="v">
                <p:oleObj spid="_x0000_s20" name="" r:id="rId15" imgW="1206500" imgH="457200" progId="Equation.DSMT4">
                  <p:embed/>
                </p:oleObj>
              </mc:Choice>
              <mc:Fallback>
                <p:oleObj name="" r:id="rId15" imgW="1206500" imgH="457200" progId="Equation.DSMT4">
                  <p:embed/>
                  <p:pic>
                    <p:nvPicPr>
                      <p:cNvPr id="0" name="图片 3126"/>
                      <p:cNvPicPr/>
                      <p:nvPr/>
                    </p:nvPicPr>
                    <p:blipFill>
                      <a:blip r:embed="rId16"/>
                      <a:stretch>
                        <a:fillRect/>
                      </a:stretch>
                    </p:blipFill>
                    <p:spPr>
                      <a:xfrm>
                        <a:off x="1619710" y="5138995"/>
                        <a:ext cx="2412365" cy="914400"/>
                      </a:xfrm>
                      <a:prstGeom prst="rect">
                        <a:avLst/>
                      </a:prstGeom>
                      <a:solidFill>
                        <a:srgbClr val="66FFFF"/>
                      </a:solidFill>
                      <a:ln w="12700">
                        <a:solidFill>
                          <a:srgbClr val="FF0000"/>
                        </a:solidFill>
                        <a:miter/>
                      </a:ln>
                    </p:spPr>
                  </p:pic>
                </p:oleObj>
              </mc:Fallback>
            </mc:AlternateContent>
          </a:graphicData>
        </a:graphic>
      </p:graphicFrame>
      <p:graphicFrame>
        <p:nvGraphicFramePr>
          <p:cNvPr id="6" name="对象 5"/>
          <p:cNvGraphicFramePr/>
          <p:nvPr>
            <p:custDataLst>
              <p:tags r:id="rId17"/>
            </p:custDataLst>
          </p:nvPr>
        </p:nvGraphicFramePr>
        <p:xfrm>
          <a:off x="4934585" y="4148456"/>
          <a:ext cx="1250950" cy="918210"/>
        </p:xfrm>
        <a:graphic>
          <a:graphicData uri="http://schemas.openxmlformats.org/presentationml/2006/ole">
            <mc:AlternateContent xmlns:mc="http://schemas.openxmlformats.org/markup-compatibility/2006">
              <mc:Choice xmlns:v="urn:schemas-microsoft-com:vml" Requires="v">
                <p:oleObj spid="_x0000_s7" name="" r:id="rId18" imgW="622300" imgH="457200" progId="Equation.3">
                  <p:embed/>
                </p:oleObj>
              </mc:Choice>
              <mc:Fallback>
                <p:oleObj name="" r:id="rId18" imgW="622300" imgH="457200" progId="Equation.3">
                  <p:embed/>
                  <p:pic>
                    <p:nvPicPr>
                      <p:cNvPr id="0" name="图片 3122"/>
                      <p:cNvPicPr/>
                      <p:nvPr/>
                    </p:nvPicPr>
                    <p:blipFill>
                      <a:blip r:embed="rId19"/>
                      <a:stretch>
                        <a:fillRect/>
                      </a:stretch>
                    </p:blipFill>
                    <p:spPr>
                      <a:xfrm>
                        <a:off x="4934585" y="4148456"/>
                        <a:ext cx="1250950" cy="918210"/>
                      </a:xfrm>
                      <a:prstGeom prst="rect">
                        <a:avLst/>
                      </a:prstGeom>
                      <a:noFill/>
                      <a:ln w="19050">
                        <a:solidFill>
                          <a:srgbClr val="FF0000"/>
                        </a:solidFill>
                        <a:miter/>
                      </a:ln>
                    </p:spPr>
                  </p:pic>
                </p:oleObj>
              </mc:Fallback>
            </mc:AlternateContent>
          </a:graphicData>
        </a:graphic>
      </p:graphicFrame>
      <p:sp>
        <p:nvSpPr>
          <p:cNvPr id="5" name="文本框 4"/>
          <p:cNvSpPr txBox="1"/>
          <p:nvPr>
            <p:custDataLst>
              <p:tags r:id="rId20"/>
            </p:custDataLst>
          </p:nvPr>
        </p:nvSpPr>
        <p:spPr>
          <a:xfrm>
            <a:off x="4824095" y="836930"/>
            <a:ext cx="900430" cy="368300"/>
          </a:xfrm>
          <a:prstGeom prst="rect">
            <a:avLst/>
          </a:prstGeom>
          <a:noFill/>
        </p:spPr>
        <p:txBody>
          <a:bodyPr wrap="square" rtlCol="0">
            <a:spAutoFit/>
          </a:bodyPr>
          <a:p>
            <a:r>
              <a:rPr lang="zh-CN" altLang="en-US" b="1"/>
              <a:t>举例</a:t>
            </a:r>
            <a:endParaRPr lang="zh-CN" altLang="en-US" b="1"/>
          </a:p>
        </p:txBody>
      </p:sp>
      <p:sp>
        <p:nvSpPr>
          <p:cNvPr id="8" name="线形标注 1 7"/>
          <p:cNvSpPr/>
          <p:nvPr>
            <p:custDataLst>
              <p:tags r:id="rId21"/>
            </p:custDataLst>
          </p:nvPr>
        </p:nvSpPr>
        <p:spPr>
          <a:xfrm>
            <a:off x="4859020" y="2258060"/>
            <a:ext cx="1083310" cy="406400"/>
          </a:xfrm>
          <a:prstGeom prst="borderCallout1">
            <a:avLst>
              <a:gd name="adj1" fmla="val -5781"/>
              <a:gd name="adj2" fmla="val 100644"/>
              <a:gd name="adj3" fmla="val -95781"/>
              <a:gd name="adj4" fmla="val 137573"/>
            </a:avLst>
          </a:prstGeom>
          <a:solidFill>
            <a:srgbClr val="FFFFCC"/>
          </a:solidFill>
          <a:ln w="12700" cap="flat" cmpd="sng">
            <a:solidFill>
              <a:srgbClr val="FF0000"/>
            </a:solidFill>
            <a:prstDash val="solid"/>
            <a:miter/>
            <a:headEnd type="none" w="med" len="med"/>
            <a:tailEnd type="none" w="med" len="med"/>
          </a:ln>
        </p:spPr>
        <p:txBody>
          <a:bodyPr/>
          <a:p>
            <a:pPr algn="ctr"/>
            <a:r>
              <a:rPr lang="zh-CN" sz="2000" b="1" dirty="0">
                <a:solidFill>
                  <a:srgbClr val="FF0000"/>
                </a:solidFill>
                <a:latin typeface="Times New Roman" panose="02020603050405020304" pitchFamily="18" charset="0"/>
              </a:rPr>
              <a:t>忽略</a:t>
            </a:r>
            <a:endParaRPr lang="zh-CN" sz="2000" b="1" dirty="0">
              <a:solidFill>
                <a:srgbClr val="FF0000"/>
              </a:solidFill>
              <a:latin typeface="Times New Roman" panose="02020603050405020304" pitchFamily="18" charset="0"/>
            </a:endParaRPr>
          </a:p>
        </p:txBody>
      </p:sp>
      <p:sp>
        <p:nvSpPr>
          <p:cNvPr id="9" name="任意多边形 8"/>
          <p:cNvSpPr/>
          <p:nvPr/>
        </p:nvSpPr>
        <p:spPr>
          <a:xfrm>
            <a:off x="6025515" y="1099820"/>
            <a:ext cx="1860550" cy="970915"/>
          </a:xfrm>
          <a:custGeom>
            <a:avLst/>
            <a:gdLst>
              <a:gd name="connisteX0" fmla="*/ 1843193 w 1860618"/>
              <a:gd name="connsiteY0" fmla="*/ 970703 h 970703"/>
              <a:gd name="connisteX1" fmla="*/ 1852083 w 1860618"/>
              <a:gd name="connsiteY1" fmla="*/ 602403 h 970703"/>
              <a:gd name="connisteX2" fmla="*/ 1824778 w 1860618"/>
              <a:gd name="connsiteY2" fmla="*/ 206798 h 970703"/>
              <a:gd name="connisteX3" fmla="*/ 1833668 w 1860618"/>
              <a:gd name="connsiteY3" fmla="*/ 59478 h 970703"/>
              <a:gd name="connisteX4" fmla="*/ 1778423 w 1860618"/>
              <a:gd name="connsiteY4" fmla="*/ 13758 h 970703"/>
              <a:gd name="connisteX5" fmla="*/ 1078653 w 1860618"/>
              <a:gd name="connsiteY5" fmla="*/ 4233 h 970703"/>
              <a:gd name="connisteX6" fmla="*/ 369993 w 1860618"/>
              <a:gd name="connsiteY6" fmla="*/ 4233 h 970703"/>
              <a:gd name="connisteX7" fmla="*/ 103293 w 1860618"/>
              <a:gd name="connsiteY7" fmla="*/ 4233 h 970703"/>
              <a:gd name="connisteX8" fmla="*/ 11218 w 1860618"/>
              <a:gd name="connsiteY8" fmla="*/ 50588 h 970703"/>
              <a:gd name="connisteX9" fmla="*/ 20108 w 1860618"/>
              <a:gd name="connsiteY9" fmla="*/ 363008 h 970703"/>
              <a:gd name="connisteX10" fmla="*/ 1693 w 1860618"/>
              <a:gd name="connsiteY10" fmla="*/ 556683 h 970703"/>
              <a:gd name="connisteX11" fmla="*/ 1693 w 1860618"/>
              <a:gd name="connsiteY11" fmla="*/ 657648 h 970703"/>
              <a:gd name="connisteX12" fmla="*/ 1693 w 1860618"/>
              <a:gd name="connsiteY12" fmla="*/ 611928 h 97070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Lst>
            <a:rect l="l" t="t" r="r" b="b"/>
            <a:pathLst>
              <a:path w="1860618" h="970703">
                <a:moveTo>
                  <a:pt x="1843193" y="970703"/>
                </a:moveTo>
                <a:cubicBezTo>
                  <a:pt x="1845733" y="904663"/>
                  <a:pt x="1855893" y="755438"/>
                  <a:pt x="1852083" y="602403"/>
                </a:cubicBezTo>
                <a:cubicBezTo>
                  <a:pt x="1848273" y="449368"/>
                  <a:pt x="1828588" y="315383"/>
                  <a:pt x="1824778" y="206798"/>
                </a:cubicBezTo>
                <a:cubicBezTo>
                  <a:pt x="1820968" y="98213"/>
                  <a:pt x="1843193" y="98213"/>
                  <a:pt x="1833668" y="59478"/>
                </a:cubicBezTo>
                <a:cubicBezTo>
                  <a:pt x="1824143" y="20743"/>
                  <a:pt x="1929553" y="24553"/>
                  <a:pt x="1778423" y="13758"/>
                </a:cubicBezTo>
                <a:cubicBezTo>
                  <a:pt x="1627293" y="2963"/>
                  <a:pt x="1360593" y="6138"/>
                  <a:pt x="1078653" y="4233"/>
                </a:cubicBezTo>
                <a:cubicBezTo>
                  <a:pt x="796713" y="2328"/>
                  <a:pt x="564938" y="4233"/>
                  <a:pt x="369993" y="4233"/>
                </a:cubicBezTo>
                <a:cubicBezTo>
                  <a:pt x="175048" y="4233"/>
                  <a:pt x="175048" y="-5292"/>
                  <a:pt x="103293" y="4233"/>
                </a:cubicBezTo>
                <a:cubicBezTo>
                  <a:pt x="31538" y="13758"/>
                  <a:pt x="27728" y="-21167"/>
                  <a:pt x="11218" y="50588"/>
                </a:cubicBezTo>
                <a:cubicBezTo>
                  <a:pt x="-5292" y="122343"/>
                  <a:pt x="22013" y="262043"/>
                  <a:pt x="20108" y="363008"/>
                </a:cubicBezTo>
                <a:cubicBezTo>
                  <a:pt x="18203" y="463973"/>
                  <a:pt x="5503" y="497628"/>
                  <a:pt x="1693" y="556683"/>
                </a:cubicBezTo>
                <a:cubicBezTo>
                  <a:pt x="-2117" y="615738"/>
                  <a:pt x="1693" y="646853"/>
                  <a:pt x="1693" y="657648"/>
                </a:cubicBezTo>
              </a:path>
            </a:pathLst>
          </a:custGeom>
          <a:noFill/>
          <a:ln w="76200">
            <a:solidFill>
              <a:srgbClr val="F608EE">
                <a:alpha val="3400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 name="椭圆 45"/>
          <p:cNvSpPr/>
          <p:nvPr>
            <p:custDataLst>
              <p:tags r:id="rId22"/>
            </p:custDataLst>
          </p:nvPr>
        </p:nvSpPr>
        <p:spPr>
          <a:xfrm>
            <a:off x="5936615" y="1706245"/>
            <a:ext cx="215900" cy="215900"/>
          </a:xfrm>
          <a:prstGeom prst="ellipse">
            <a:avLst/>
          </a:prstGeom>
          <a:solidFill>
            <a:srgbClr val="FF0000">
              <a:alpha val="50000"/>
            </a:srgb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2233"/>
                                        </p:tgtEl>
                                        <p:attrNameLst>
                                          <p:attrName>style.visibility</p:attrName>
                                        </p:attrNameLst>
                                      </p:cBhvr>
                                      <p:to>
                                        <p:strVal val="visible"/>
                                      </p:to>
                                    </p:set>
                                    <p:animEffect transition="in" filter="wipe(left)">
                                      <p:cBhvr>
                                        <p:cTn id="12" dur="500"/>
                                        <p:tgtEl>
                                          <p:spTgt spid="522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blinds(horizontal)">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234"/>
                                        </p:tgtEl>
                                        <p:attrNameLst>
                                          <p:attrName>style.visibility</p:attrName>
                                        </p:attrNameLst>
                                      </p:cBhvr>
                                      <p:to>
                                        <p:strVal val="visible"/>
                                      </p:to>
                                    </p:set>
                                    <p:animEffect transition="in" filter="wipe(left)">
                                      <p:cBhvr>
                                        <p:cTn id="27" dur="500"/>
                                        <p:tgtEl>
                                          <p:spTgt spid="522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2232"/>
                                        </p:tgtEl>
                                        <p:attrNameLst>
                                          <p:attrName>style.visibility</p:attrName>
                                        </p:attrNameLst>
                                      </p:cBhvr>
                                      <p:to>
                                        <p:strVal val="visible"/>
                                      </p:to>
                                    </p:set>
                                    <p:animEffect transition="in" filter="wipe(left)">
                                      <p:cBhvr>
                                        <p:cTn id="37" dur="500"/>
                                        <p:tgtEl>
                                          <p:spTgt spid="5223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2229"/>
                                        </p:tgtEl>
                                        <p:attrNameLst>
                                          <p:attrName>style.visibility</p:attrName>
                                        </p:attrNameLst>
                                      </p:cBhvr>
                                      <p:to>
                                        <p:strVal val="visible"/>
                                      </p:to>
                                    </p:set>
                                    <p:animEffect transition="in" filter="wipe(left)">
                                      <p:cBhvr>
                                        <p:cTn id="42" dur="500"/>
                                        <p:tgtEl>
                                          <p:spTgt spid="5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4" grpId="0" bldLvl="0" animBg="1"/>
      <p:bldP spid="8" grpId="0" bldLvl="0" animBg="1"/>
      <p:bldP spid="9" grpId="0" animBg="1"/>
      <p:bldP spid="46"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4824095" y="836930"/>
            <a:ext cx="3279775" cy="2799080"/>
            <a:chOff x="7597" y="1318"/>
            <a:chExt cx="5165" cy="4408"/>
          </a:xfrm>
        </p:grpSpPr>
        <p:graphicFrame>
          <p:nvGraphicFramePr>
            <p:cNvPr id="6" name="对象 5"/>
            <p:cNvGraphicFramePr/>
            <p:nvPr>
              <p:custDataLst>
                <p:tags r:id="rId1"/>
              </p:custDataLst>
            </p:nvPr>
          </p:nvGraphicFramePr>
          <p:xfrm>
            <a:off x="8322" y="2226"/>
            <a:ext cx="4440" cy="3500"/>
          </p:xfrm>
          <a:graphic>
            <a:graphicData uri="http://schemas.openxmlformats.org/presentationml/2006/ole">
              <mc:AlternateContent xmlns:mc="http://schemas.openxmlformats.org/markup-compatibility/2006">
                <mc:Choice xmlns:v="urn:schemas-microsoft-com:vml" Requires="v">
                  <p:oleObj spid="_x0000_s7" name="" r:id="rId2" imgW="17916525" imgH="7591425" progId="MSPhotoEd.3">
                    <p:embed/>
                  </p:oleObj>
                </mc:Choice>
                <mc:Fallback>
                  <p:oleObj name="" r:id="rId2" imgW="17916525" imgH="7591425" progId="MSPhotoEd.3">
                    <p:embed/>
                    <p:pic>
                      <p:nvPicPr>
                        <p:cNvPr id="0" name="图片 3136"/>
                        <p:cNvPicPr/>
                        <p:nvPr/>
                      </p:nvPicPr>
                      <p:blipFill>
                        <a:blip r:embed="rId3"/>
                        <a:srcRect l="52499" b="11617"/>
                        <a:stretch>
                          <a:fillRect/>
                        </a:stretch>
                      </p:blipFill>
                      <p:spPr>
                        <a:xfrm>
                          <a:off x="8322" y="2226"/>
                          <a:ext cx="4440" cy="3500"/>
                        </a:xfrm>
                        <a:prstGeom prst="rect">
                          <a:avLst/>
                        </a:prstGeom>
                        <a:noFill/>
                        <a:ln w="38100">
                          <a:noFill/>
                          <a:miter/>
                        </a:ln>
                      </p:spPr>
                    </p:pic>
                  </p:oleObj>
                </mc:Fallback>
              </mc:AlternateContent>
            </a:graphicData>
          </a:graphic>
        </p:graphicFrame>
        <p:sp>
          <p:nvSpPr>
            <p:cNvPr id="5" name="文本框 4"/>
            <p:cNvSpPr txBox="1"/>
            <p:nvPr>
              <p:custDataLst>
                <p:tags r:id="rId4"/>
              </p:custDataLst>
            </p:nvPr>
          </p:nvSpPr>
          <p:spPr>
            <a:xfrm>
              <a:off x="7597" y="1318"/>
              <a:ext cx="1418" cy="580"/>
            </a:xfrm>
            <a:prstGeom prst="rect">
              <a:avLst/>
            </a:prstGeom>
            <a:noFill/>
          </p:spPr>
          <p:txBody>
            <a:bodyPr wrap="square" rtlCol="0">
              <a:spAutoFit/>
            </a:bodyPr>
            <a:p>
              <a:r>
                <a:rPr lang="zh-CN" altLang="en-US" b="1"/>
                <a:t>举例</a:t>
              </a:r>
              <a:endParaRPr lang="zh-CN" altLang="en-US" b="1"/>
            </a:p>
          </p:txBody>
        </p:sp>
      </p:grpSp>
      <p:sp>
        <p:nvSpPr>
          <p:cNvPr id="53250" name="标题 53249"/>
          <p:cNvSpPr>
            <a:spLocks noGrp="1"/>
          </p:cNvSpPr>
          <p:nvPr>
            <p:ph type="title"/>
          </p:nvPr>
        </p:nvSpPr>
        <p:spPr>
          <a:xfrm>
            <a:off x="323850" y="981075"/>
            <a:ext cx="5255895" cy="434975"/>
          </a:xfrm>
        </p:spPr>
        <p:txBody>
          <a:bodyPr wrap="square" anchor="ctr" anchorCtr="0"/>
          <a:p>
            <a:pPr algn="l">
              <a:lnSpc>
                <a:spcPct val="130000"/>
              </a:lnSpc>
              <a:buClrTx/>
              <a:buSzTx/>
              <a:buFontTx/>
            </a:pPr>
            <a:r>
              <a:rPr kumimoji="1" lang="en-US" altLang="zh-CN"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3</a:t>
            </a: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 电流串联负反馈电路</a:t>
            </a:r>
            <a:endPar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graphicFrame>
        <p:nvGraphicFramePr>
          <p:cNvPr id="53252" name="对象 53251"/>
          <p:cNvGraphicFramePr/>
          <p:nvPr/>
        </p:nvGraphicFramePr>
        <p:xfrm>
          <a:off x="827088" y="1484313"/>
          <a:ext cx="3581400" cy="2297112"/>
        </p:xfrm>
        <a:graphic>
          <a:graphicData uri="http://schemas.openxmlformats.org/presentationml/2006/ole">
            <mc:AlternateContent xmlns:mc="http://schemas.openxmlformats.org/markup-compatibility/2006">
              <mc:Choice xmlns:v="urn:schemas-microsoft-com:vml" Requires="v">
                <p:oleObj spid="_x0000_s3151" name="" r:id="rId5" imgW="22031325" imgH="16611600" progId="MSPhotoEd.3">
                  <p:embed/>
                </p:oleObj>
              </mc:Choice>
              <mc:Fallback>
                <p:oleObj name="" r:id="rId5" imgW="22031325" imgH="16611600" progId="MSPhotoEd.3">
                  <p:embed/>
                  <p:pic>
                    <p:nvPicPr>
                      <p:cNvPr id="0" name="图片 3150"/>
                      <p:cNvPicPr/>
                      <p:nvPr/>
                    </p:nvPicPr>
                    <p:blipFill>
                      <a:blip r:embed="rId6"/>
                      <a:srcRect l="50015" b="57500"/>
                      <a:stretch>
                        <a:fillRect/>
                      </a:stretch>
                    </p:blipFill>
                    <p:spPr>
                      <a:xfrm>
                        <a:off x="827088" y="1484313"/>
                        <a:ext cx="3581400" cy="2297112"/>
                      </a:xfrm>
                      <a:prstGeom prst="rect">
                        <a:avLst/>
                      </a:prstGeom>
                      <a:noFill/>
                      <a:ln w="38100">
                        <a:noFill/>
                        <a:miter/>
                      </a:ln>
                    </p:spPr>
                  </p:pic>
                </p:oleObj>
              </mc:Fallback>
            </mc:AlternateContent>
          </a:graphicData>
        </a:graphic>
      </p:graphicFrame>
      <p:graphicFrame>
        <p:nvGraphicFramePr>
          <p:cNvPr id="53253" name="对象 53252"/>
          <p:cNvGraphicFramePr/>
          <p:nvPr/>
        </p:nvGraphicFramePr>
        <p:xfrm>
          <a:off x="994410" y="4005263"/>
          <a:ext cx="1184275" cy="855662"/>
        </p:xfrm>
        <a:graphic>
          <a:graphicData uri="http://schemas.openxmlformats.org/presentationml/2006/ole">
            <mc:AlternateContent xmlns:mc="http://schemas.openxmlformats.org/markup-compatibility/2006">
              <mc:Choice xmlns:v="urn:schemas-microsoft-com:vml" Requires="v">
                <p:oleObj spid="_x0000_s3148" name="" r:id="rId7" imgW="571500" imgH="457200" progId="Equation.3">
                  <p:embed/>
                </p:oleObj>
              </mc:Choice>
              <mc:Fallback>
                <p:oleObj name="" r:id="rId7" imgW="571500" imgH="457200" progId="Equation.3">
                  <p:embed/>
                  <p:pic>
                    <p:nvPicPr>
                      <p:cNvPr id="0" name="图片 3147"/>
                      <p:cNvPicPr/>
                      <p:nvPr/>
                    </p:nvPicPr>
                    <p:blipFill>
                      <a:blip r:embed="rId8"/>
                      <a:stretch>
                        <a:fillRect/>
                      </a:stretch>
                    </p:blipFill>
                    <p:spPr>
                      <a:xfrm>
                        <a:off x="994410" y="4005263"/>
                        <a:ext cx="1184275" cy="855662"/>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53255" name="对象 53254"/>
          <p:cNvGraphicFramePr/>
          <p:nvPr/>
        </p:nvGraphicFramePr>
        <p:xfrm>
          <a:off x="5487813" y="4437320"/>
          <a:ext cx="1656715" cy="889000"/>
        </p:xfrm>
        <a:graphic>
          <a:graphicData uri="http://schemas.openxmlformats.org/presentationml/2006/ole">
            <mc:AlternateContent xmlns:mc="http://schemas.openxmlformats.org/markup-compatibility/2006">
              <mc:Choice xmlns:v="urn:schemas-microsoft-com:vml" Requires="v">
                <p:oleObj spid="_x0000_s3134" name="" r:id="rId9" imgW="850900" imgH="457200" progId="Equation.3">
                  <p:embed/>
                </p:oleObj>
              </mc:Choice>
              <mc:Fallback>
                <p:oleObj name="" r:id="rId9" imgW="850900" imgH="457200" progId="Equation.3">
                  <p:embed/>
                  <p:pic>
                    <p:nvPicPr>
                      <p:cNvPr id="0" name="图片 3133"/>
                      <p:cNvPicPr/>
                      <p:nvPr/>
                    </p:nvPicPr>
                    <p:blipFill>
                      <a:blip r:embed="rId10"/>
                      <a:stretch>
                        <a:fillRect/>
                      </a:stretch>
                    </p:blipFill>
                    <p:spPr>
                      <a:xfrm>
                        <a:off x="5487813" y="4437320"/>
                        <a:ext cx="1656715" cy="889000"/>
                      </a:xfrm>
                      <a:prstGeom prst="rect">
                        <a:avLst/>
                      </a:prstGeom>
                      <a:noFill/>
                      <a:ln w="19050" cap="flat" cmpd="sng">
                        <a:solidFill>
                          <a:srgbClr val="FF0000"/>
                        </a:solidFill>
                        <a:prstDash val="solid"/>
                        <a:miter/>
                        <a:headEnd type="none" w="med" len="med"/>
                        <a:tailEnd type="none" w="med" len="med"/>
                      </a:ln>
                    </p:spPr>
                  </p:pic>
                </p:oleObj>
              </mc:Fallback>
            </mc:AlternateContent>
          </a:graphicData>
        </a:graphic>
      </p:graphicFrame>
      <p:graphicFrame>
        <p:nvGraphicFramePr>
          <p:cNvPr id="53266" name="内容占位符 53265"/>
          <p:cNvGraphicFramePr/>
          <p:nvPr>
            <p:ph sz="half" idx="2"/>
          </p:nvPr>
        </p:nvGraphicFramePr>
        <p:xfrm>
          <a:off x="5487813" y="5514915"/>
          <a:ext cx="2404745" cy="843280"/>
        </p:xfrm>
        <a:graphic>
          <a:graphicData uri="http://schemas.openxmlformats.org/presentationml/2006/ole">
            <mc:AlternateContent xmlns:mc="http://schemas.openxmlformats.org/markup-compatibility/2006">
              <mc:Choice xmlns:v="urn:schemas-microsoft-com:vml" Requires="v">
                <p:oleObj spid="_x0000_s3135" name="" r:id="rId11" imgW="1231265" imgH="431800" progId="Equation.3">
                  <p:embed/>
                </p:oleObj>
              </mc:Choice>
              <mc:Fallback>
                <p:oleObj name="" r:id="rId11" imgW="1231265" imgH="431800" progId="Equation.3">
                  <p:embed/>
                  <p:pic>
                    <p:nvPicPr>
                      <p:cNvPr id="0" name="图片 3134"/>
                      <p:cNvPicPr/>
                      <p:nvPr/>
                    </p:nvPicPr>
                    <p:blipFill>
                      <a:blip r:embed="rId12"/>
                      <a:stretch>
                        <a:fillRect/>
                      </a:stretch>
                    </p:blipFill>
                    <p:spPr>
                      <a:xfrm>
                        <a:off x="5487813" y="5514915"/>
                        <a:ext cx="2404745" cy="843280"/>
                      </a:xfrm>
                      <a:prstGeom prst="rect">
                        <a:avLst/>
                      </a:prstGeom>
                      <a:noFill/>
                      <a:ln w="19050">
                        <a:solidFill>
                          <a:srgbClr val="FF0000"/>
                        </a:solidFill>
                        <a:miter/>
                      </a:ln>
                    </p:spPr>
                  </p:pic>
                </p:oleObj>
              </mc:Fallback>
            </mc:AlternateContent>
          </a:graphicData>
        </a:graphic>
      </p:graphicFrame>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6" name="矩形 15"/>
          <p:cNvSpPr/>
          <p:nvPr>
            <p:custDataLst>
              <p:tags r:id="rId13"/>
            </p:custDataLst>
          </p:nvPr>
        </p:nvSpPr>
        <p:spPr>
          <a:xfrm>
            <a:off x="994410" y="4980940"/>
            <a:ext cx="3625215" cy="981710"/>
          </a:xfrm>
          <a:prstGeom prst="rect">
            <a:avLst/>
          </a:prstGeom>
          <a:solidFill>
            <a:srgbClr val="66FFFF"/>
          </a:solid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7" name="Object 3"/>
          <p:cNvGraphicFramePr>
            <a:graphicFrameLocks noChangeAspect="1"/>
          </p:cNvGraphicFramePr>
          <p:nvPr>
            <p:custDataLst>
              <p:tags r:id="rId14"/>
            </p:custDataLst>
          </p:nvPr>
        </p:nvGraphicFramePr>
        <p:xfrm>
          <a:off x="1044083" y="5031680"/>
          <a:ext cx="1268730" cy="914400"/>
        </p:xfrm>
        <a:graphic>
          <a:graphicData uri="http://schemas.openxmlformats.org/presentationml/2006/ole">
            <mc:AlternateContent xmlns:mc="http://schemas.openxmlformats.org/markup-compatibility/2006">
              <mc:Choice xmlns:v="urn:schemas-microsoft-com:vml" Requires="v">
                <p:oleObj spid="_x0000_s18" name="" r:id="rId15" imgW="634365" imgH="457200" progId="Equation.DSMT4">
                  <p:embed/>
                </p:oleObj>
              </mc:Choice>
              <mc:Fallback>
                <p:oleObj name="" r:id="rId15" imgW="634365" imgH="457200" progId="Equation.DSMT4">
                  <p:embed/>
                  <p:pic>
                    <p:nvPicPr>
                      <p:cNvPr id="0" name="图片 3126"/>
                      <p:cNvPicPr/>
                      <p:nvPr/>
                    </p:nvPicPr>
                    <p:blipFill>
                      <a:blip r:embed="rId16"/>
                      <a:stretch>
                        <a:fillRect/>
                      </a:stretch>
                    </p:blipFill>
                    <p:spPr>
                      <a:xfrm>
                        <a:off x="1044083" y="5031680"/>
                        <a:ext cx="1268730" cy="914400"/>
                      </a:xfrm>
                      <a:prstGeom prst="rect">
                        <a:avLst/>
                      </a:prstGeom>
                      <a:noFill/>
                      <a:ln w="19050">
                        <a:noFill/>
                        <a:miter/>
                      </a:ln>
                    </p:spPr>
                  </p:pic>
                </p:oleObj>
              </mc:Fallback>
            </mc:AlternateContent>
          </a:graphicData>
        </a:graphic>
      </p:graphicFrame>
      <p:graphicFrame>
        <p:nvGraphicFramePr>
          <p:cNvPr id="10" name="Object 3"/>
          <p:cNvGraphicFramePr>
            <a:graphicFrameLocks noChangeAspect="1"/>
          </p:cNvGraphicFramePr>
          <p:nvPr>
            <p:custDataLst>
              <p:tags r:id="rId17"/>
            </p:custDataLst>
          </p:nvPr>
        </p:nvGraphicFramePr>
        <p:xfrm>
          <a:off x="2300749" y="4995485"/>
          <a:ext cx="1117600" cy="914400"/>
        </p:xfrm>
        <a:graphic>
          <a:graphicData uri="http://schemas.openxmlformats.org/presentationml/2006/ole">
            <mc:AlternateContent xmlns:mc="http://schemas.openxmlformats.org/markup-compatibility/2006">
              <mc:Choice xmlns:v="urn:schemas-microsoft-com:vml" Requires="v">
                <p:oleObj spid="_x0000_s11" name="" r:id="rId18" imgW="558800" imgH="457200" progId="Equation.DSMT4">
                  <p:embed/>
                </p:oleObj>
              </mc:Choice>
              <mc:Fallback>
                <p:oleObj name="" r:id="rId18" imgW="558800" imgH="457200" progId="Equation.DSMT4">
                  <p:embed/>
                  <p:pic>
                    <p:nvPicPr>
                      <p:cNvPr id="0" name="图片 3126"/>
                      <p:cNvPicPr/>
                      <p:nvPr/>
                    </p:nvPicPr>
                    <p:blipFill>
                      <a:blip r:embed="rId19"/>
                      <a:stretch>
                        <a:fillRect/>
                      </a:stretch>
                    </p:blipFill>
                    <p:spPr>
                      <a:xfrm>
                        <a:off x="2300749" y="4995485"/>
                        <a:ext cx="1117600" cy="914400"/>
                      </a:xfrm>
                      <a:prstGeom prst="rect">
                        <a:avLst/>
                      </a:prstGeom>
                      <a:noFill/>
                      <a:ln w="19050">
                        <a:noFill/>
                        <a:miter/>
                      </a:ln>
                    </p:spPr>
                  </p:pic>
                </p:oleObj>
              </mc:Fallback>
            </mc:AlternateContent>
          </a:graphicData>
        </a:graphic>
      </p:graphicFrame>
      <p:graphicFrame>
        <p:nvGraphicFramePr>
          <p:cNvPr id="12" name="Object 3"/>
          <p:cNvGraphicFramePr>
            <a:graphicFrameLocks noChangeAspect="1"/>
          </p:cNvGraphicFramePr>
          <p:nvPr>
            <p:custDataLst>
              <p:tags r:id="rId20"/>
            </p:custDataLst>
          </p:nvPr>
        </p:nvGraphicFramePr>
        <p:xfrm>
          <a:off x="3422794" y="5020885"/>
          <a:ext cx="1168400" cy="863600"/>
        </p:xfrm>
        <a:graphic>
          <a:graphicData uri="http://schemas.openxmlformats.org/presentationml/2006/ole">
            <mc:AlternateContent xmlns:mc="http://schemas.openxmlformats.org/markup-compatibility/2006">
              <mc:Choice xmlns:v="urn:schemas-microsoft-com:vml" Requires="v">
                <p:oleObj spid="_x0000_s13" name="" r:id="rId21" imgW="584200" imgH="431800" progId="Equation.DSMT4">
                  <p:embed/>
                </p:oleObj>
              </mc:Choice>
              <mc:Fallback>
                <p:oleObj name="" r:id="rId21" imgW="584200" imgH="431800" progId="Equation.DSMT4">
                  <p:embed/>
                  <p:pic>
                    <p:nvPicPr>
                      <p:cNvPr id="0" name="图片 3126"/>
                      <p:cNvPicPr/>
                      <p:nvPr/>
                    </p:nvPicPr>
                    <p:blipFill>
                      <a:blip r:embed="rId22"/>
                      <a:stretch>
                        <a:fillRect/>
                      </a:stretch>
                    </p:blipFill>
                    <p:spPr>
                      <a:xfrm>
                        <a:off x="3422794" y="5020885"/>
                        <a:ext cx="1168400" cy="863600"/>
                      </a:xfrm>
                      <a:prstGeom prst="rect">
                        <a:avLst/>
                      </a:prstGeom>
                      <a:noFill/>
                      <a:ln w="19050">
                        <a:noFill/>
                        <a:miter/>
                      </a:ln>
                    </p:spPr>
                  </p:pic>
                </p:oleObj>
              </mc:Fallback>
            </mc:AlternateContent>
          </a:graphicData>
        </a:graphic>
      </p:graphicFrame>
      <p:pic>
        <p:nvPicPr>
          <p:cNvPr id="39" name="图片 38"/>
          <p:cNvPicPr>
            <a:picLocks noChangeAspect="1"/>
          </p:cNvPicPr>
          <p:nvPr>
            <p:custDataLst>
              <p:tags r:id="rId23"/>
            </p:custDataLst>
          </p:nvPr>
        </p:nvPicPr>
        <p:blipFill>
          <a:blip r:embed="rId24"/>
          <a:stretch>
            <a:fillRect/>
          </a:stretch>
        </p:blipFill>
        <p:spPr>
          <a:xfrm>
            <a:off x="7263765" y="1527810"/>
            <a:ext cx="474345" cy="382905"/>
          </a:xfrm>
          <a:prstGeom prst="rect">
            <a:avLst/>
          </a:prstGeom>
        </p:spPr>
      </p:pic>
      <p:pic>
        <p:nvPicPr>
          <p:cNvPr id="38" name="图片 37"/>
          <p:cNvPicPr>
            <a:picLocks noChangeAspect="1"/>
          </p:cNvPicPr>
          <p:nvPr>
            <p:custDataLst>
              <p:tags r:id="rId25"/>
            </p:custDataLst>
          </p:nvPr>
        </p:nvPicPr>
        <p:blipFill>
          <a:blip r:embed="rId26"/>
          <a:stretch>
            <a:fillRect/>
          </a:stretch>
        </p:blipFill>
        <p:spPr>
          <a:xfrm>
            <a:off x="7272655" y="1510030"/>
            <a:ext cx="467995" cy="347345"/>
          </a:xfrm>
          <a:prstGeom prst="rect">
            <a:avLst/>
          </a:prstGeom>
        </p:spPr>
      </p:pic>
      <p:grpSp>
        <p:nvGrpSpPr>
          <p:cNvPr id="27" name="组合 26"/>
          <p:cNvGrpSpPr/>
          <p:nvPr/>
        </p:nvGrpSpPr>
        <p:grpSpPr>
          <a:xfrm>
            <a:off x="5190808" y="2619693"/>
            <a:ext cx="328613" cy="923925"/>
            <a:chOff x="2555" y="2069"/>
            <a:chExt cx="207" cy="582"/>
          </a:xfrm>
        </p:grpSpPr>
        <p:graphicFrame>
          <p:nvGraphicFramePr>
            <p:cNvPr id="28" name="对象 27"/>
            <p:cNvGraphicFramePr/>
            <p:nvPr>
              <p:custDataLst>
                <p:tags r:id="rId27"/>
              </p:custDataLst>
            </p:nvPr>
          </p:nvGraphicFramePr>
          <p:xfrm>
            <a:off x="2570" y="2069"/>
            <a:ext cx="192" cy="192"/>
          </p:xfrm>
          <a:graphic>
            <a:graphicData uri="http://schemas.openxmlformats.org/presentationml/2006/ole">
              <mc:AlternateContent xmlns:mc="http://schemas.openxmlformats.org/markup-compatibility/2006">
                <mc:Choice xmlns:v="urn:schemas-microsoft-com:vml" Requires="v">
                  <p:oleObj spid="_x0000_s29" name="" r:id="rId28" imgW="139700" imgH="139700" progId="Equation.3">
                    <p:embed/>
                  </p:oleObj>
                </mc:Choice>
                <mc:Fallback>
                  <p:oleObj name="" r:id="rId28" imgW="139700" imgH="139700" progId="Equation.3">
                    <p:embed/>
                    <p:pic>
                      <p:nvPicPr>
                        <p:cNvPr id="0" name="图片 3323"/>
                        <p:cNvPicPr/>
                        <p:nvPr/>
                      </p:nvPicPr>
                      <p:blipFill>
                        <a:blip r:embed="rId29"/>
                        <a:stretch>
                          <a:fillRect/>
                        </a:stretch>
                      </p:blipFill>
                      <p:spPr>
                        <a:xfrm>
                          <a:off x="2570" y="2069"/>
                          <a:ext cx="192" cy="192"/>
                        </a:xfrm>
                        <a:prstGeom prst="rect">
                          <a:avLst/>
                        </a:prstGeom>
                        <a:noFill/>
                        <a:ln w="38100">
                          <a:noFill/>
                          <a:miter/>
                        </a:ln>
                      </p:spPr>
                    </p:pic>
                  </p:oleObj>
                </mc:Fallback>
              </mc:AlternateContent>
            </a:graphicData>
          </a:graphic>
        </p:graphicFrame>
        <p:graphicFrame>
          <p:nvGraphicFramePr>
            <p:cNvPr id="30" name="对象 29"/>
            <p:cNvGraphicFramePr/>
            <p:nvPr>
              <p:custDataLst>
                <p:tags r:id="rId30"/>
              </p:custDataLst>
            </p:nvPr>
          </p:nvGraphicFramePr>
          <p:xfrm>
            <a:off x="2570" y="2549"/>
            <a:ext cx="172" cy="102"/>
          </p:xfrm>
          <a:graphic>
            <a:graphicData uri="http://schemas.openxmlformats.org/presentationml/2006/ole">
              <mc:AlternateContent xmlns:mc="http://schemas.openxmlformats.org/markup-compatibility/2006">
                <mc:Choice xmlns:v="urn:schemas-microsoft-com:vml" Requires="v">
                  <p:oleObj spid="_x0000_s31" name="" r:id="rId31" imgW="126365" imgH="76200" progId="Equation.3">
                    <p:embed/>
                  </p:oleObj>
                </mc:Choice>
                <mc:Fallback>
                  <p:oleObj name="" r:id="rId31" imgW="126365" imgH="76200" progId="Equation.3">
                    <p:embed/>
                    <p:pic>
                      <p:nvPicPr>
                        <p:cNvPr id="0" name="图片 3329"/>
                        <p:cNvPicPr/>
                        <p:nvPr/>
                      </p:nvPicPr>
                      <p:blipFill>
                        <a:blip r:embed="rId32"/>
                        <a:stretch>
                          <a:fillRect/>
                        </a:stretch>
                      </p:blipFill>
                      <p:spPr>
                        <a:xfrm>
                          <a:off x="2570" y="2549"/>
                          <a:ext cx="172" cy="102"/>
                        </a:xfrm>
                        <a:prstGeom prst="rect">
                          <a:avLst/>
                        </a:prstGeom>
                        <a:noFill/>
                        <a:ln w="38100">
                          <a:noFill/>
                          <a:miter/>
                        </a:ln>
                      </p:spPr>
                    </p:pic>
                  </p:oleObj>
                </mc:Fallback>
              </mc:AlternateContent>
            </a:graphicData>
          </a:graphic>
        </p:graphicFrame>
        <p:graphicFrame>
          <p:nvGraphicFramePr>
            <p:cNvPr id="33" name="对象 32"/>
            <p:cNvGraphicFramePr/>
            <p:nvPr>
              <p:custDataLst>
                <p:tags r:id="rId33"/>
              </p:custDataLst>
            </p:nvPr>
          </p:nvGraphicFramePr>
          <p:xfrm>
            <a:off x="2555" y="2261"/>
            <a:ext cx="196" cy="241"/>
          </p:xfrm>
          <a:graphic>
            <a:graphicData uri="http://schemas.openxmlformats.org/presentationml/2006/ole">
              <mc:AlternateContent xmlns:mc="http://schemas.openxmlformats.org/markup-compatibility/2006">
                <mc:Choice xmlns:v="urn:schemas-microsoft-com:vml" Requires="v">
                  <p:oleObj spid="_x0000_s34" name="" r:id="rId34" imgW="177165" imgH="215900" progId="Equation.3">
                    <p:embed/>
                  </p:oleObj>
                </mc:Choice>
                <mc:Fallback>
                  <p:oleObj name="" r:id="rId34" imgW="177165" imgH="215900" progId="Equation.3">
                    <p:embed/>
                    <p:pic>
                      <p:nvPicPr>
                        <p:cNvPr id="0" name="图片 3321"/>
                        <p:cNvPicPr/>
                        <p:nvPr/>
                      </p:nvPicPr>
                      <p:blipFill>
                        <a:blip r:embed="rId35"/>
                        <a:stretch>
                          <a:fillRect/>
                        </a:stretch>
                      </p:blipFill>
                      <p:spPr>
                        <a:xfrm>
                          <a:off x="2555" y="2261"/>
                          <a:ext cx="196" cy="241"/>
                        </a:xfrm>
                        <a:prstGeom prst="rect">
                          <a:avLst/>
                        </a:prstGeom>
                        <a:noFill/>
                        <a:ln w="38100">
                          <a:noFill/>
                          <a:miter/>
                        </a:ln>
                      </p:spPr>
                    </p:pic>
                  </p:oleObj>
                </mc:Fallback>
              </mc:AlternateContent>
            </a:graphicData>
          </a:graphic>
        </p:graphicFrame>
      </p:grpSp>
      <p:graphicFrame>
        <p:nvGraphicFramePr>
          <p:cNvPr id="35" name="Object 3"/>
          <p:cNvGraphicFramePr>
            <a:graphicFrameLocks noChangeAspect="1"/>
          </p:cNvGraphicFramePr>
          <p:nvPr>
            <p:custDataLst>
              <p:tags r:id="rId36"/>
            </p:custDataLst>
          </p:nvPr>
        </p:nvGraphicFramePr>
        <p:xfrm>
          <a:off x="5487813" y="3766125"/>
          <a:ext cx="1219200" cy="482600"/>
        </p:xfrm>
        <a:graphic>
          <a:graphicData uri="http://schemas.openxmlformats.org/presentationml/2006/ole">
            <mc:AlternateContent xmlns:mc="http://schemas.openxmlformats.org/markup-compatibility/2006">
              <mc:Choice xmlns:v="urn:schemas-microsoft-com:vml" Requires="v">
                <p:oleObj spid="_x0000_s40" name="" r:id="rId37" imgW="609600" imgH="241300" progId="Equation.DSMT4">
                  <p:embed/>
                </p:oleObj>
              </mc:Choice>
              <mc:Fallback>
                <p:oleObj name="" r:id="rId37" imgW="609600" imgH="241300" progId="Equation.DSMT4">
                  <p:embed/>
                  <p:pic>
                    <p:nvPicPr>
                      <p:cNvPr id="0" name="图片 3126"/>
                      <p:cNvPicPr/>
                      <p:nvPr/>
                    </p:nvPicPr>
                    <p:blipFill>
                      <a:blip r:embed="rId38"/>
                      <a:stretch>
                        <a:fillRect/>
                      </a:stretch>
                    </p:blipFill>
                    <p:spPr>
                      <a:xfrm>
                        <a:off x="5487813" y="3766125"/>
                        <a:ext cx="1219200" cy="482600"/>
                      </a:xfrm>
                      <a:prstGeom prst="rect">
                        <a:avLst/>
                      </a:prstGeom>
                      <a:noFill/>
                      <a:ln w="19050">
                        <a:solidFill>
                          <a:srgbClr val="FF0000"/>
                        </a:solidFill>
                        <a:miter/>
                      </a:ln>
                    </p:spPr>
                  </p:pic>
                </p:oleObj>
              </mc:Fallback>
            </mc:AlternateContent>
          </a:graphicData>
        </a:graphic>
      </p:graphicFrame>
      <p:sp>
        <p:nvSpPr>
          <p:cNvPr id="4" name="任意多边形 3"/>
          <p:cNvSpPr/>
          <p:nvPr>
            <p:custDataLst>
              <p:tags r:id="rId39"/>
            </p:custDataLst>
          </p:nvPr>
        </p:nvSpPr>
        <p:spPr>
          <a:xfrm>
            <a:off x="5868035" y="1951355"/>
            <a:ext cx="1806575" cy="1601470"/>
          </a:xfrm>
          <a:custGeom>
            <a:avLst/>
            <a:gdLst>
              <a:gd name="connisteX0" fmla="*/ 1531024 w 1548738"/>
              <a:gd name="connsiteY0" fmla="*/ 0 h 1463675"/>
              <a:gd name="connisteX1" fmla="*/ 1531024 w 1548738"/>
              <a:gd name="connsiteY1" fmla="*/ 321945 h 1463675"/>
              <a:gd name="connisteX2" fmla="*/ 1531024 w 1548738"/>
              <a:gd name="connsiteY2" fmla="*/ 653415 h 1463675"/>
              <a:gd name="connisteX3" fmla="*/ 1540549 w 1548738"/>
              <a:gd name="connsiteY3" fmla="*/ 690245 h 1463675"/>
              <a:gd name="connisteX4" fmla="*/ 1421169 w 1548738"/>
              <a:gd name="connsiteY4" fmla="*/ 699770 h 1463675"/>
              <a:gd name="connisteX5" fmla="*/ 896024 w 1548738"/>
              <a:gd name="connsiteY5" fmla="*/ 681355 h 1463675"/>
              <a:gd name="connisteX6" fmla="*/ 187364 w 1548738"/>
              <a:gd name="connsiteY6" fmla="*/ 681355 h 1463675"/>
              <a:gd name="connisteX7" fmla="*/ 21629 w 1548738"/>
              <a:gd name="connsiteY7" fmla="*/ 681355 h 1463675"/>
              <a:gd name="connisteX8" fmla="*/ 3214 w 1548738"/>
              <a:gd name="connsiteY8" fmla="*/ 782320 h 1463675"/>
              <a:gd name="connisteX9" fmla="*/ 3214 w 1548738"/>
              <a:gd name="connsiteY9" fmla="*/ 1169035 h 1463675"/>
              <a:gd name="connisteX10" fmla="*/ 12739 w 1548738"/>
              <a:gd name="connsiteY10" fmla="*/ 1463675 h 1463675"/>
              <a:gd name="connisteX11" fmla="*/ 31154 w 1548738"/>
              <a:gd name="connsiteY11" fmla="*/ 1436370 h 146367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Lst>
            <a:rect l="l" t="t" r="r" b="b"/>
            <a:pathLst>
              <a:path w="1548739" h="1463675">
                <a:moveTo>
                  <a:pt x="1531024" y="0"/>
                </a:moveTo>
                <a:cubicBezTo>
                  <a:pt x="1531024" y="57785"/>
                  <a:pt x="1531024" y="191135"/>
                  <a:pt x="1531024" y="321945"/>
                </a:cubicBezTo>
                <a:cubicBezTo>
                  <a:pt x="1531024" y="452755"/>
                  <a:pt x="1529119" y="579755"/>
                  <a:pt x="1531024" y="653415"/>
                </a:cubicBezTo>
                <a:cubicBezTo>
                  <a:pt x="1532929" y="727075"/>
                  <a:pt x="1562774" y="680720"/>
                  <a:pt x="1540549" y="690245"/>
                </a:cubicBezTo>
                <a:cubicBezTo>
                  <a:pt x="1518324" y="699770"/>
                  <a:pt x="1550074" y="701675"/>
                  <a:pt x="1421169" y="699770"/>
                </a:cubicBezTo>
                <a:cubicBezTo>
                  <a:pt x="1292264" y="697865"/>
                  <a:pt x="1143039" y="685165"/>
                  <a:pt x="896024" y="681355"/>
                </a:cubicBezTo>
                <a:cubicBezTo>
                  <a:pt x="649009" y="677545"/>
                  <a:pt x="361989" y="681355"/>
                  <a:pt x="187364" y="681355"/>
                </a:cubicBezTo>
                <a:cubicBezTo>
                  <a:pt x="12739" y="681355"/>
                  <a:pt x="58459" y="661035"/>
                  <a:pt x="21629" y="681355"/>
                </a:cubicBezTo>
                <a:cubicBezTo>
                  <a:pt x="-15201" y="701675"/>
                  <a:pt x="7024" y="684530"/>
                  <a:pt x="3214" y="782320"/>
                </a:cubicBezTo>
                <a:cubicBezTo>
                  <a:pt x="-596" y="880110"/>
                  <a:pt x="1309" y="1032510"/>
                  <a:pt x="3214" y="1169035"/>
                </a:cubicBezTo>
                <a:cubicBezTo>
                  <a:pt x="5119" y="1305560"/>
                  <a:pt x="7024" y="1410335"/>
                  <a:pt x="12739" y="1463675"/>
                </a:cubicBezTo>
              </a:path>
            </a:pathLst>
          </a:custGeom>
          <a:noFill/>
          <a:ln w="76200">
            <a:solidFill>
              <a:srgbClr val="F608EE">
                <a:alpha val="3400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线形标注 1 13"/>
          <p:cNvSpPr/>
          <p:nvPr>
            <p:custDataLst>
              <p:tags r:id="rId40"/>
            </p:custDataLst>
          </p:nvPr>
        </p:nvSpPr>
        <p:spPr>
          <a:xfrm>
            <a:off x="4500245" y="2186305"/>
            <a:ext cx="1083310" cy="406400"/>
          </a:xfrm>
          <a:prstGeom prst="borderCallout1">
            <a:avLst>
              <a:gd name="adj1" fmla="val -5781"/>
              <a:gd name="adj2" fmla="val 100644"/>
              <a:gd name="adj3" fmla="val -60156"/>
              <a:gd name="adj4" fmla="val 127725"/>
            </a:avLst>
          </a:prstGeom>
          <a:solidFill>
            <a:srgbClr val="FFFFCC"/>
          </a:solidFill>
          <a:ln w="12700" cap="flat" cmpd="sng">
            <a:solidFill>
              <a:srgbClr val="FF0000"/>
            </a:solidFill>
            <a:prstDash val="solid"/>
            <a:miter/>
            <a:headEnd type="none" w="med" len="med"/>
            <a:tailEnd type="none" w="med" len="med"/>
          </a:ln>
        </p:spPr>
        <p:txBody>
          <a:bodyPr/>
          <a:p>
            <a:pPr algn="ctr"/>
            <a:r>
              <a:rPr lang="zh-CN" sz="2000" b="1" dirty="0">
                <a:solidFill>
                  <a:srgbClr val="FF0000"/>
                </a:solidFill>
                <a:latin typeface="Times New Roman" panose="02020603050405020304" pitchFamily="18" charset="0"/>
              </a:rPr>
              <a:t>可忽略</a:t>
            </a:r>
            <a:endParaRPr lang="zh-CN" sz="2000" b="1" dirty="0">
              <a:solidFill>
                <a:srgbClr val="FF00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53"/>
                                        </p:tgtEl>
                                        <p:attrNameLst>
                                          <p:attrName>style.visibility</p:attrName>
                                        </p:attrNameLst>
                                      </p:cBhvr>
                                      <p:to>
                                        <p:strVal val="visible"/>
                                      </p:to>
                                    </p:set>
                                    <p:animEffect transition="in" filter="blinds(horizontal)">
                                      <p:cBhvr>
                                        <p:cTn id="7" dur="500"/>
                                        <p:tgtEl>
                                          <p:spTgt spid="532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par>
                          <p:cTn id="23" fill="hold">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blinds(horizontal)">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blinds(horizontal)">
                                      <p:cBhvr>
                                        <p:cTn id="46" dur="500"/>
                                        <p:tgtEl>
                                          <p:spTgt spid="3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left)">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wipe(left)">
                                      <p:cBhvr>
                                        <p:cTn id="56" dur="500"/>
                                        <p:tgtEl>
                                          <p:spTgt spid="35"/>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53255"/>
                                        </p:tgtEl>
                                        <p:attrNameLst>
                                          <p:attrName>style.visibility</p:attrName>
                                        </p:attrNameLst>
                                      </p:cBhvr>
                                      <p:to>
                                        <p:strVal val="visible"/>
                                      </p:to>
                                    </p:set>
                                    <p:animEffect transition="in" filter="blinds(horizontal)">
                                      <p:cBhvr>
                                        <p:cTn id="61" dur="500"/>
                                        <p:tgtEl>
                                          <p:spTgt spid="53255"/>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53266"/>
                                        </p:tgtEl>
                                        <p:attrNameLst>
                                          <p:attrName>style.visibility</p:attrName>
                                        </p:attrNameLst>
                                      </p:cBhvr>
                                      <p:to>
                                        <p:strVal val="visible"/>
                                      </p:to>
                                    </p:set>
                                    <p:animEffect transition="in" filter="blinds(horizontal)">
                                      <p:cBhvr>
                                        <p:cTn id="66" dur="500"/>
                                        <p:tgtEl>
                                          <p:spTgt spid="53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4" grpId="0" bldLvl="0" animBg="1"/>
      <p:bldP spid="14"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nvGrpSpPr>
        <p:grpSpPr>
          <a:xfrm>
            <a:off x="611505" y="4051935"/>
            <a:ext cx="4043680" cy="2136140"/>
            <a:chOff x="963" y="6381"/>
            <a:chExt cx="6368" cy="3364"/>
          </a:xfrm>
        </p:grpSpPr>
        <p:grpSp>
          <p:nvGrpSpPr>
            <p:cNvPr id="4" name="组合 3"/>
            <p:cNvGrpSpPr/>
            <p:nvPr/>
          </p:nvGrpSpPr>
          <p:grpSpPr>
            <a:xfrm>
              <a:off x="963" y="6381"/>
              <a:ext cx="6368" cy="3364"/>
              <a:chOff x="963" y="6381"/>
              <a:chExt cx="6368" cy="3364"/>
            </a:xfrm>
          </p:grpSpPr>
          <p:grpSp>
            <p:nvGrpSpPr>
              <p:cNvPr id="31" name="组合 30"/>
              <p:cNvGrpSpPr/>
              <p:nvPr/>
            </p:nvGrpSpPr>
            <p:grpSpPr>
              <a:xfrm>
                <a:off x="963" y="6381"/>
                <a:ext cx="6368" cy="3365"/>
                <a:chOff x="963" y="6381"/>
                <a:chExt cx="6368" cy="3365"/>
              </a:xfrm>
            </p:grpSpPr>
            <p:graphicFrame>
              <p:nvGraphicFramePr>
                <p:cNvPr id="12" name="对象 11"/>
                <p:cNvGraphicFramePr/>
                <p:nvPr/>
              </p:nvGraphicFramePr>
              <p:xfrm>
                <a:off x="971" y="6408"/>
                <a:ext cx="6360" cy="3338"/>
              </p:xfrm>
              <a:graphic>
                <a:graphicData uri="http://schemas.openxmlformats.org/presentationml/2006/ole">
                  <mc:AlternateContent xmlns:mc="http://schemas.openxmlformats.org/markup-compatibility/2006">
                    <mc:Choice xmlns:v="urn:schemas-microsoft-com:vml" Requires="v">
                      <p:oleObj spid="_x0000_s13" name="" r:id="rId1" imgW="13154025" imgH="6905625" progId="MSPhotoEd.3">
                        <p:embed/>
                      </p:oleObj>
                    </mc:Choice>
                    <mc:Fallback>
                      <p:oleObj name="" r:id="rId1" imgW="13154025" imgH="6905625" progId="MSPhotoEd.3">
                        <p:embed/>
                        <p:pic>
                          <p:nvPicPr>
                            <p:cNvPr id="0" name="图片 3144"/>
                            <p:cNvPicPr/>
                            <p:nvPr/>
                          </p:nvPicPr>
                          <p:blipFill>
                            <a:blip r:embed="rId2"/>
                            <a:stretch>
                              <a:fillRect/>
                            </a:stretch>
                          </p:blipFill>
                          <p:spPr>
                            <a:xfrm>
                              <a:off x="971" y="6408"/>
                              <a:ext cx="6360" cy="3338"/>
                            </a:xfrm>
                            <a:prstGeom prst="rect">
                              <a:avLst/>
                            </a:prstGeom>
                            <a:noFill/>
                            <a:ln w="38100">
                              <a:noFill/>
                              <a:miter/>
                            </a:ln>
                          </p:spPr>
                        </p:pic>
                      </p:oleObj>
                    </mc:Fallback>
                  </mc:AlternateContent>
                </a:graphicData>
              </a:graphic>
            </p:graphicFrame>
            <p:sp>
              <p:nvSpPr>
                <p:cNvPr id="7" name="文本框 6"/>
                <p:cNvSpPr txBox="1"/>
                <p:nvPr>
                  <p:custDataLst>
                    <p:tags r:id="rId3"/>
                  </p:custDataLst>
                </p:nvPr>
              </p:nvSpPr>
              <p:spPr>
                <a:xfrm>
                  <a:off x="963" y="6381"/>
                  <a:ext cx="1418" cy="580"/>
                </a:xfrm>
                <a:prstGeom prst="rect">
                  <a:avLst/>
                </a:prstGeom>
                <a:noFill/>
              </p:spPr>
              <p:txBody>
                <a:bodyPr wrap="square" rtlCol="0">
                  <a:spAutoFit/>
                </a:bodyPr>
                <a:p>
                  <a:r>
                    <a:rPr lang="zh-CN" altLang="en-US" b="1"/>
                    <a:t>举例</a:t>
                  </a:r>
                  <a:endParaRPr lang="zh-CN" altLang="en-US" b="1"/>
                </a:p>
              </p:txBody>
            </p:sp>
          </p:grpSp>
          <p:sp>
            <p:nvSpPr>
              <p:cNvPr id="54286" name="直接连接符 54285"/>
              <p:cNvSpPr/>
              <p:nvPr>
                <p:custDataLst>
                  <p:tags r:id="rId4"/>
                </p:custDataLst>
              </p:nvPr>
            </p:nvSpPr>
            <p:spPr>
              <a:xfrm flipV="1">
                <a:off x="5749" y="7388"/>
                <a:ext cx="0" cy="682"/>
              </a:xfrm>
              <a:prstGeom prst="line">
                <a:avLst/>
              </a:prstGeom>
              <a:ln w="28575" cap="flat" cmpd="sng">
                <a:solidFill>
                  <a:srgbClr val="FF0000"/>
                </a:solidFill>
                <a:prstDash val="solid"/>
                <a:headEnd type="none" w="med" len="med"/>
                <a:tailEnd type="triangle" w="med" len="med"/>
              </a:ln>
            </p:spPr>
          </p:sp>
          <p:sp>
            <p:nvSpPr>
              <p:cNvPr id="54288" name="直接连接符 54287"/>
              <p:cNvSpPr/>
              <p:nvPr>
                <p:custDataLst>
                  <p:tags r:id="rId5"/>
                </p:custDataLst>
              </p:nvPr>
            </p:nvSpPr>
            <p:spPr>
              <a:xfrm>
                <a:off x="3708" y="8636"/>
                <a:ext cx="840" cy="0"/>
              </a:xfrm>
              <a:prstGeom prst="line">
                <a:avLst/>
              </a:prstGeom>
              <a:ln w="28575" cap="flat" cmpd="sng">
                <a:solidFill>
                  <a:srgbClr val="FF0000"/>
                </a:solidFill>
                <a:prstDash val="lgDash"/>
                <a:headEnd type="none" w="med" len="med"/>
                <a:tailEnd type="triangle" w="med" len="med"/>
              </a:ln>
            </p:spPr>
          </p:sp>
        </p:grpSp>
        <p:graphicFrame>
          <p:nvGraphicFramePr>
            <p:cNvPr id="29" name="Object 3"/>
            <p:cNvGraphicFramePr>
              <a:graphicFrameLocks noChangeAspect="1"/>
            </p:cNvGraphicFramePr>
            <p:nvPr>
              <p:custDataLst>
                <p:tags r:id="rId6"/>
              </p:custDataLst>
            </p:nvPr>
          </p:nvGraphicFramePr>
          <p:xfrm>
            <a:off x="3945" y="8719"/>
            <a:ext cx="238" cy="429"/>
          </p:xfrm>
          <a:graphic>
            <a:graphicData uri="http://schemas.openxmlformats.org/presentationml/2006/ole">
              <mc:AlternateContent xmlns:mc="http://schemas.openxmlformats.org/markup-compatibility/2006">
                <mc:Choice xmlns:v="urn:schemas-microsoft-com:vml" Requires="v">
                  <p:oleObj spid="_x0000_s30" name="" r:id="rId7" imgW="127000" imgH="228600" progId="Equation.DSMT4">
                    <p:embed/>
                  </p:oleObj>
                </mc:Choice>
                <mc:Fallback>
                  <p:oleObj name="" r:id="rId7" imgW="127000" imgH="228600" progId="Equation.DSMT4">
                    <p:embed/>
                    <p:pic>
                      <p:nvPicPr>
                        <p:cNvPr id="0" name="图片 3126"/>
                        <p:cNvPicPr/>
                        <p:nvPr/>
                      </p:nvPicPr>
                      <p:blipFill>
                        <a:blip r:embed="rId8"/>
                        <a:stretch>
                          <a:fillRect/>
                        </a:stretch>
                      </p:blipFill>
                      <p:spPr>
                        <a:xfrm>
                          <a:off x="3945" y="8719"/>
                          <a:ext cx="238" cy="429"/>
                        </a:xfrm>
                        <a:prstGeom prst="rect">
                          <a:avLst/>
                        </a:prstGeom>
                        <a:noFill/>
                        <a:ln w="19050">
                          <a:solidFill>
                            <a:srgbClr val="000000">
                              <a:alpha val="0"/>
                            </a:srgbClr>
                          </a:solidFill>
                          <a:miter/>
                        </a:ln>
                      </p:spPr>
                    </p:pic>
                  </p:oleObj>
                </mc:Fallback>
              </mc:AlternateContent>
            </a:graphicData>
          </a:graphic>
        </p:graphicFrame>
      </p:grpSp>
      <p:pic>
        <p:nvPicPr>
          <p:cNvPr id="39" name="图片 38" descr="Dz060302"/>
          <p:cNvPicPr>
            <a:picLocks noChangeAspect="1"/>
          </p:cNvPicPr>
          <p:nvPr>
            <p:custDataLst>
              <p:tags r:id="rId9"/>
            </p:custDataLst>
          </p:nvPr>
        </p:nvPicPr>
        <p:blipFill>
          <a:blip r:embed="rId10"/>
          <a:srcRect l="49382" t="49877" r="2469" b="8322"/>
          <a:stretch>
            <a:fillRect/>
          </a:stretch>
        </p:blipFill>
        <p:spPr>
          <a:xfrm>
            <a:off x="1403350" y="1628775"/>
            <a:ext cx="2969895" cy="1944370"/>
          </a:xfrm>
          <a:prstGeom prst="rect">
            <a:avLst/>
          </a:prstGeom>
          <a:noFill/>
          <a:ln w="9525">
            <a:noFill/>
          </a:ln>
        </p:spPr>
      </p:pic>
      <p:sp>
        <p:nvSpPr>
          <p:cNvPr id="16" name="矩形 15"/>
          <p:cNvSpPr/>
          <p:nvPr>
            <p:custDataLst>
              <p:tags r:id="rId11"/>
            </p:custDataLst>
          </p:nvPr>
        </p:nvSpPr>
        <p:spPr>
          <a:xfrm>
            <a:off x="5292725" y="2891790"/>
            <a:ext cx="3625215" cy="981710"/>
          </a:xfrm>
          <a:prstGeom prst="rect">
            <a:avLst/>
          </a:prstGeom>
          <a:solidFill>
            <a:srgbClr val="66FFFF"/>
          </a:solid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274" name="标题 54273"/>
          <p:cNvSpPr>
            <a:spLocks noGrp="1"/>
          </p:cNvSpPr>
          <p:nvPr>
            <p:ph type="title" sz="quarter"/>
          </p:nvPr>
        </p:nvSpPr>
        <p:spPr>
          <a:xfrm>
            <a:off x="323850" y="908050"/>
            <a:ext cx="4679950" cy="508000"/>
          </a:xfrm>
        </p:spPr>
        <p:txBody>
          <a:bodyPr wrap="square" anchor="ctr" anchorCtr="0"/>
          <a:p>
            <a:pPr algn="l">
              <a:lnSpc>
                <a:spcPct val="130000"/>
              </a:lnSpc>
              <a:buClrTx/>
              <a:buSzTx/>
              <a:buFontTx/>
            </a:pP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4. 电流并联负反馈电路</a:t>
            </a:r>
            <a:endPar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graphicFrame>
        <p:nvGraphicFramePr>
          <p:cNvPr id="54276" name="对象 54275"/>
          <p:cNvGraphicFramePr/>
          <p:nvPr/>
        </p:nvGraphicFramePr>
        <p:xfrm>
          <a:off x="5292725" y="1485583"/>
          <a:ext cx="1555750" cy="508000"/>
        </p:xfrm>
        <a:graphic>
          <a:graphicData uri="http://schemas.openxmlformats.org/presentationml/2006/ole">
            <mc:AlternateContent xmlns:mc="http://schemas.openxmlformats.org/markup-compatibility/2006">
              <mc:Choice xmlns:v="urn:schemas-microsoft-com:vml" Requires="v">
                <p:oleObj spid="_x0000_s3138" name="" r:id="rId12" imgW="685800" imgH="241300" progId="Equation.3">
                  <p:embed/>
                </p:oleObj>
              </mc:Choice>
              <mc:Fallback>
                <p:oleObj name="" r:id="rId12" imgW="685800" imgH="241300" progId="Equation.3">
                  <p:embed/>
                  <p:pic>
                    <p:nvPicPr>
                      <p:cNvPr id="0" name="图片 3137"/>
                      <p:cNvPicPr/>
                      <p:nvPr/>
                    </p:nvPicPr>
                    <p:blipFill>
                      <a:blip r:embed="rId13"/>
                      <a:stretch>
                        <a:fillRect/>
                      </a:stretch>
                    </p:blipFill>
                    <p:spPr>
                      <a:xfrm>
                        <a:off x="5292725" y="1485583"/>
                        <a:ext cx="1555750" cy="508000"/>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54279" name="对象 54278"/>
          <p:cNvGraphicFramePr/>
          <p:nvPr/>
        </p:nvGraphicFramePr>
        <p:xfrm>
          <a:off x="5292249" y="4077176"/>
          <a:ext cx="1053465" cy="877570"/>
        </p:xfrm>
        <a:graphic>
          <a:graphicData uri="http://schemas.openxmlformats.org/presentationml/2006/ole">
            <mc:AlternateContent xmlns:mc="http://schemas.openxmlformats.org/markup-compatibility/2006">
              <mc:Choice xmlns:v="urn:schemas-microsoft-com:vml" Requires="v">
                <p:oleObj spid="_x0000_s3140" name="" r:id="rId14" imgW="508000" imgH="457200" progId="Equation.3">
                  <p:embed/>
                </p:oleObj>
              </mc:Choice>
              <mc:Fallback>
                <p:oleObj name="" r:id="rId14" imgW="508000" imgH="457200" progId="Equation.3">
                  <p:embed/>
                  <p:pic>
                    <p:nvPicPr>
                      <p:cNvPr id="0" name="图片 3139"/>
                      <p:cNvPicPr/>
                      <p:nvPr/>
                    </p:nvPicPr>
                    <p:blipFill>
                      <a:blip r:embed="rId15"/>
                      <a:stretch>
                        <a:fillRect/>
                      </a:stretch>
                    </p:blipFill>
                    <p:spPr>
                      <a:xfrm>
                        <a:off x="5292249" y="4077176"/>
                        <a:ext cx="1053465" cy="877570"/>
                      </a:xfrm>
                      <a:prstGeom prst="rect">
                        <a:avLst/>
                      </a:prstGeom>
                      <a:noFill/>
                      <a:ln w="19050" cap="flat" cmpd="sng">
                        <a:solidFill>
                          <a:srgbClr val="000000">
                            <a:alpha val="0"/>
                          </a:srgbClr>
                        </a:solidFill>
                        <a:prstDash val="solid"/>
                        <a:miter/>
                        <a:headEnd type="none" w="med" len="med"/>
                        <a:tailEnd type="none" w="med" len="med"/>
                      </a:ln>
                    </p:spPr>
                  </p:pic>
                </p:oleObj>
              </mc:Fallback>
            </mc:AlternateContent>
          </a:graphicData>
        </a:graphic>
      </p:graphicFrame>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pic>
        <p:nvPicPr>
          <p:cNvPr id="2" name="图片 1"/>
          <p:cNvPicPr/>
          <p:nvPr/>
        </p:nvPicPr>
        <p:blipFill>
          <a:blip r:embed="rId16"/>
          <a:stretch>
            <a:fillRect/>
          </a:stretch>
        </p:blipFill>
        <p:spPr>
          <a:xfrm>
            <a:off x="323850" y="1637665"/>
            <a:ext cx="1263650" cy="936000"/>
          </a:xfrm>
          <a:prstGeom prst="rect">
            <a:avLst/>
          </a:prstGeom>
        </p:spPr>
      </p:pic>
      <p:graphicFrame>
        <p:nvGraphicFramePr>
          <p:cNvPr id="35" name="Object 3"/>
          <p:cNvGraphicFramePr>
            <a:graphicFrameLocks noChangeAspect="1"/>
          </p:cNvGraphicFramePr>
          <p:nvPr>
            <p:custDataLst>
              <p:tags r:id="rId17"/>
            </p:custDataLst>
          </p:nvPr>
        </p:nvGraphicFramePr>
        <p:xfrm>
          <a:off x="5330190" y="2204660"/>
          <a:ext cx="1193800" cy="482600"/>
        </p:xfrm>
        <a:graphic>
          <a:graphicData uri="http://schemas.openxmlformats.org/presentationml/2006/ole">
            <mc:AlternateContent xmlns:mc="http://schemas.openxmlformats.org/markup-compatibility/2006">
              <mc:Choice xmlns:v="urn:schemas-microsoft-com:vml" Requires="v">
                <p:oleObj spid="_x0000_s40" name="" r:id="rId18" imgW="596900" imgH="241300" progId="Equation.DSMT4">
                  <p:embed/>
                </p:oleObj>
              </mc:Choice>
              <mc:Fallback>
                <p:oleObj name="" r:id="rId18" imgW="596900" imgH="241300" progId="Equation.DSMT4">
                  <p:embed/>
                  <p:pic>
                    <p:nvPicPr>
                      <p:cNvPr id="0" name="图片 3126"/>
                      <p:cNvPicPr/>
                      <p:nvPr/>
                    </p:nvPicPr>
                    <p:blipFill>
                      <a:blip r:embed="rId19"/>
                      <a:stretch>
                        <a:fillRect/>
                      </a:stretch>
                    </p:blipFill>
                    <p:spPr>
                      <a:xfrm>
                        <a:off x="5330190" y="2204660"/>
                        <a:ext cx="1193800" cy="482600"/>
                      </a:xfrm>
                      <a:prstGeom prst="rect">
                        <a:avLst/>
                      </a:prstGeom>
                      <a:noFill/>
                      <a:ln w="19050">
                        <a:solidFill>
                          <a:srgbClr val="FF0000"/>
                        </a:solidFill>
                        <a:miter/>
                      </a:ln>
                    </p:spPr>
                  </p:pic>
                </p:oleObj>
              </mc:Fallback>
            </mc:AlternateContent>
          </a:graphicData>
        </a:graphic>
      </p:graphicFrame>
      <p:graphicFrame>
        <p:nvGraphicFramePr>
          <p:cNvPr id="5" name="Object 3"/>
          <p:cNvGraphicFramePr>
            <a:graphicFrameLocks noChangeAspect="1"/>
          </p:cNvGraphicFramePr>
          <p:nvPr>
            <p:custDataLst>
              <p:tags r:id="rId20"/>
            </p:custDataLst>
          </p:nvPr>
        </p:nvGraphicFramePr>
        <p:xfrm>
          <a:off x="6948313" y="2204660"/>
          <a:ext cx="1268730" cy="482600"/>
        </p:xfrm>
        <a:graphic>
          <a:graphicData uri="http://schemas.openxmlformats.org/presentationml/2006/ole">
            <mc:AlternateContent xmlns:mc="http://schemas.openxmlformats.org/markup-compatibility/2006">
              <mc:Choice xmlns:v="urn:schemas-microsoft-com:vml" Requires="v">
                <p:oleObj spid="_x0000_s6" name="" r:id="rId21" imgW="634365" imgH="241300" progId="Equation.DSMT4">
                  <p:embed/>
                </p:oleObj>
              </mc:Choice>
              <mc:Fallback>
                <p:oleObj name="" r:id="rId21" imgW="634365" imgH="241300" progId="Equation.DSMT4">
                  <p:embed/>
                  <p:pic>
                    <p:nvPicPr>
                      <p:cNvPr id="0" name="图片 3126"/>
                      <p:cNvPicPr/>
                      <p:nvPr/>
                    </p:nvPicPr>
                    <p:blipFill>
                      <a:blip r:embed="rId22"/>
                      <a:stretch>
                        <a:fillRect/>
                      </a:stretch>
                    </p:blipFill>
                    <p:spPr>
                      <a:xfrm>
                        <a:off x="6948313" y="2204660"/>
                        <a:ext cx="1268730" cy="482600"/>
                      </a:xfrm>
                      <a:prstGeom prst="rect">
                        <a:avLst/>
                      </a:prstGeom>
                      <a:noFill/>
                      <a:ln w="19050">
                        <a:solidFill>
                          <a:srgbClr val="FF0000"/>
                        </a:solidFill>
                        <a:miter/>
                      </a:ln>
                    </p:spPr>
                  </p:pic>
                </p:oleObj>
              </mc:Fallback>
            </mc:AlternateContent>
          </a:graphicData>
        </a:graphic>
      </p:graphicFrame>
      <p:graphicFrame>
        <p:nvGraphicFramePr>
          <p:cNvPr id="17" name="Object 3"/>
          <p:cNvGraphicFramePr>
            <a:graphicFrameLocks noChangeAspect="1"/>
          </p:cNvGraphicFramePr>
          <p:nvPr/>
        </p:nvGraphicFramePr>
        <p:xfrm>
          <a:off x="5308743" y="2943165"/>
          <a:ext cx="1244600" cy="914400"/>
        </p:xfrm>
        <a:graphic>
          <a:graphicData uri="http://schemas.openxmlformats.org/presentationml/2006/ole">
            <mc:AlternateContent xmlns:mc="http://schemas.openxmlformats.org/markup-compatibility/2006">
              <mc:Choice xmlns:v="urn:schemas-microsoft-com:vml" Requires="v">
                <p:oleObj spid="_x0000_s18" name="" r:id="rId23" imgW="622300" imgH="457200" progId="Equation.DSMT4">
                  <p:embed/>
                </p:oleObj>
              </mc:Choice>
              <mc:Fallback>
                <p:oleObj name="" r:id="rId23" imgW="622300" imgH="457200" progId="Equation.DSMT4">
                  <p:embed/>
                  <p:pic>
                    <p:nvPicPr>
                      <p:cNvPr id="0" name="图片 3126"/>
                      <p:cNvPicPr/>
                      <p:nvPr/>
                    </p:nvPicPr>
                    <p:blipFill>
                      <a:blip r:embed="rId24"/>
                      <a:stretch>
                        <a:fillRect/>
                      </a:stretch>
                    </p:blipFill>
                    <p:spPr>
                      <a:xfrm>
                        <a:off x="5308743" y="2943165"/>
                        <a:ext cx="1244600" cy="914400"/>
                      </a:xfrm>
                      <a:prstGeom prst="rect">
                        <a:avLst/>
                      </a:prstGeom>
                      <a:noFill/>
                      <a:ln w="19050">
                        <a:noFill/>
                        <a:miter/>
                      </a:ln>
                    </p:spPr>
                  </p:pic>
                </p:oleObj>
              </mc:Fallback>
            </mc:AlternateContent>
          </a:graphicData>
        </a:graphic>
      </p:graphicFrame>
      <p:graphicFrame>
        <p:nvGraphicFramePr>
          <p:cNvPr id="8" name="Object 3"/>
          <p:cNvGraphicFramePr>
            <a:graphicFrameLocks noChangeAspect="1"/>
          </p:cNvGraphicFramePr>
          <p:nvPr>
            <p:custDataLst>
              <p:tags r:id="rId25"/>
            </p:custDataLst>
          </p:nvPr>
        </p:nvGraphicFramePr>
        <p:xfrm>
          <a:off x="6553342" y="2943165"/>
          <a:ext cx="939800" cy="914400"/>
        </p:xfrm>
        <a:graphic>
          <a:graphicData uri="http://schemas.openxmlformats.org/presentationml/2006/ole">
            <mc:AlternateContent xmlns:mc="http://schemas.openxmlformats.org/markup-compatibility/2006">
              <mc:Choice xmlns:v="urn:schemas-microsoft-com:vml" Requires="v">
                <p:oleObj spid="_x0000_s9" name="" r:id="rId26" imgW="469900" imgH="457200" progId="Equation.DSMT4">
                  <p:embed/>
                </p:oleObj>
              </mc:Choice>
              <mc:Fallback>
                <p:oleObj name="" r:id="rId26" imgW="469900" imgH="457200" progId="Equation.DSMT4">
                  <p:embed/>
                  <p:pic>
                    <p:nvPicPr>
                      <p:cNvPr id="0" name="图片 3126"/>
                      <p:cNvPicPr/>
                      <p:nvPr/>
                    </p:nvPicPr>
                    <p:blipFill>
                      <a:blip r:embed="rId27"/>
                      <a:stretch>
                        <a:fillRect/>
                      </a:stretch>
                    </p:blipFill>
                    <p:spPr>
                      <a:xfrm>
                        <a:off x="6553342" y="2943165"/>
                        <a:ext cx="939800" cy="914400"/>
                      </a:xfrm>
                      <a:prstGeom prst="rect">
                        <a:avLst/>
                      </a:prstGeom>
                      <a:noFill/>
                      <a:ln w="19050">
                        <a:noFill/>
                        <a:miter/>
                      </a:ln>
                    </p:spPr>
                  </p:pic>
                </p:oleObj>
              </mc:Fallback>
            </mc:AlternateContent>
          </a:graphicData>
        </a:graphic>
      </p:graphicFrame>
      <p:graphicFrame>
        <p:nvGraphicFramePr>
          <p:cNvPr id="10" name="Object 3"/>
          <p:cNvGraphicFramePr>
            <a:graphicFrameLocks noChangeAspect="1"/>
          </p:cNvGraphicFramePr>
          <p:nvPr>
            <p:custDataLst>
              <p:tags r:id="rId28"/>
            </p:custDataLst>
          </p:nvPr>
        </p:nvGraphicFramePr>
        <p:xfrm>
          <a:off x="7524258" y="2943165"/>
          <a:ext cx="1219200" cy="914400"/>
        </p:xfrm>
        <a:graphic>
          <a:graphicData uri="http://schemas.openxmlformats.org/presentationml/2006/ole">
            <mc:AlternateContent xmlns:mc="http://schemas.openxmlformats.org/markup-compatibility/2006">
              <mc:Choice xmlns:v="urn:schemas-microsoft-com:vml" Requires="v">
                <p:oleObj spid="_x0000_s11" name="" r:id="rId29" imgW="609600" imgH="457200" progId="Equation.DSMT4">
                  <p:embed/>
                </p:oleObj>
              </mc:Choice>
              <mc:Fallback>
                <p:oleObj name="" r:id="rId29" imgW="609600" imgH="457200" progId="Equation.DSMT4">
                  <p:embed/>
                  <p:pic>
                    <p:nvPicPr>
                      <p:cNvPr id="0" name="图片 3126"/>
                      <p:cNvPicPr/>
                      <p:nvPr/>
                    </p:nvPicPr>
                    <p:blipFill>
                      <a:blip r:embed="rId30"/>
                      <a:stretch>
                        <a:fillRect/>
                      </a:stretch>
                    </p:blipFill>
                    <p:spPr>
                      <a:xfrm>
                        <a:off x="7524258" y="2943165"/>
                        <a:ext cx="1219200" cy="914400"/>
                      </a:xfrm>
                      <a:prstGeom prst="rect">
                        <a:avLst/>
                      </a:prstGeom>
                      <a:noFill/>
                      <a:ln w="19050">
                        <a:noFill/>
                        <a:miter/>
                      </a:ln>
                    </p:spPr>
                  </p:pic>
                </p:oleObj>
              </mc:Fallback>
            </mc:AlternateContent>
          </a:graphicData>
        </a:graphic>
      </p:graphicFrame>
      <p:pic>
        <p:nvPicPr>
          <p:cNvPr id="41" name="图片 40"/>
          <p:cNvPicPr>
            <a:picLocks noChangeAspect="1"/>
          </p:cNvPicPr>
          <p:nvPr>
            <p:custDataLst>
              <p:tags r:id="rId31"/>
            </p:custDataLst>
          </p:nvPr>
        </p:nvPicPr>
        <p:blipFill>
          <a:blip r:embed="rId32"/>
          <a:stretch>
            <a:fillRect/>
          </a:stretch>
        </p:blipFill>
        <p:spPr>
          <a:xfrm>
            <a:off x="4107180" y="4725035"/>
            <a:ext cx="296545" cy="469900"/>
          </a:xfrm>
          <a:prstGeom prst="rect">
            <a:avLst/>
          </a:prstGeom>
        </p:spPr>
      </p:pic>
      <p:graphicFrame>
        <p:nvGraphicFramePr>
          <p:cNvPr id="32" name="对象 31"/>
          <p:cNvGraphicFramePr/>
          <p:nvPr>
            <p:custDataLst>
              <p:tags r:id="rId33"/>
            </p:custDataLst>
          </p:nvPr>
        </p:nvGraphicFramePr>
        <p:xfrm>
          <a:off x="6379687" y="4102576"/>
          <a:ext cx="1474470" cy="829310"/>
        </p:xfrm>
        <a:graphic>
          <a:graphicData uri="http://schemas.openxmlformats.org/presentationml/2006/ole">
            <mc:AlternateContent xmlns:mc="http://schemas.openxmlformats.org/markup-compatibility/2006">
              <mc:Choice xmlns:v="urn:schemas-microsoft-com:vml" Requires="v">
                <p:oleObj spid="_x0000_s33" name="" r:id="rId34" imgW="711200" imgH="431800" progId="Equation.3">
                  <p:embed/>
                </p:oleObj>
              </mc:Choice>
              <mc:Fallback>
                <p:oleObj name="" r:id="rId34" imgW="711200" imgH="431800" progId="Equation.3">
                  <p:embed/>
                  <p:pic>
                    <p:nvPicPr>
                      <p:cNvPr id="0" name="图片 3139"/>
                      <p:cNvPicPr/>
                      <p:nvPr/>
                    </p:nvPicPr>
                    <p:blipFill>
                      <a:blip r:embed="rId35"/>
                      <a:stretch>
                        <a:fillRect/>
                      </a:stretch>
                    </p:blipFill>
                    <p:spPr>
                      <a:xfrm>
                        <a:off x="6379687" y="4102576"/>
                        <a:ext cx="1474470" cy="829310"/>
                      </a:xfrm>
                      <a:prstGeom prst="rect">
                        <a:avLst/>
                      </a:prstGeom>
                      <a:noFill/>
                      <a:ln w="19050" cap="flat" cmpd="sng">
                        <a:solidFill>
                          <a:srgbClr val="000000">
                            <a:alpha val="0"/>
                          </a:srgbClr>
                        </a:solidFill>
                        <a:prstDash val="solid"/>
                        <a:miter/>
                        <a:headEnd type="none" w="med" len="med"/>
                        <a:tailEnd type="none" w="med" len="med"/>
                      </a:ln>
                    </p:spPr>
                  </p:pic>
                </p:oleObj>
              </mc:Fallback>
            </mc:AlternateContent>
          </a:graphicData>
        </a:graphic>
      </p:graphicFrame>
      <p:graphicFrame>
        <p:nvGraphicFramePr>
          <p:cNvPr id="34" name="Object 3"/>
          <p:cNvGraphicFramePr>
            <a:graphicFrameLocks noChangeAspect="1"/>
          </p:cNvGraphicFramePr>
          <p:nvPr>
            <p:custDataLst>
              <p:tags r:id="rId36"/>
            </p:custDataLst>
          </p:nvPr>
        </p:nvGraphicFramePr>
        <p:xfrm>
          <a:off x="5292233" y="5142805"/>
          <a:ext cx="1725930" cy="914400"/>
        </p:xfrm>
        <a:graphic>
          <a:graphicData uri="http://schemas.openxmlformats.org/presentationml/2006/ole">
            <mc:AlternateContent xmlns:mc="http://schemas.openxmlformats.org/markup-compatibility/2006">
              <mc:Choice xmlns:v="urn:schemas-microsoft-com:vml" Requires="v">
                <p:oleObj spid="_x0000_s36" name="" r:id="rId37" imgW="862965" imgH="457200" progId="Equation.DSMT4">
                  <p:embed/>
                </p:oleObj>
              </mc:Choice>
              <mc:Fallback>
                <p:oleObj name="" r:id="rId37" imgW="862965" imgH="457200" progId="Equation.DSMT4">
                  <p:embed/>
                  <p:pic>
                    <p:nvPicPr>
                      <p:cNvPr id="0" name="图片 3126"/>
                      <p:cNvPicPr/>
                      <p:nvPr/>
                    </p:nvPicPr>
                    <p:blipFill>
                      <a:blip r:embed="rId38"/>
                      <a:stretch>
                        <a:fillRect/>
                      </a:stretch>
                    </p:blipFill>
                    <p:spPr>
                      <a:xfrm>
                        <a:off x="5292233" y="5142805"/>
                        <a:ext cx="1725930" cy="914400"/>
                      </a:xfrm>
                      <a:prstGeom prst="rect">
                        <a:avLst/>
                      </a:prstGeom>
                      <a:noFill/>
                      <a:ln w="19050">
                        <a:noFill/>
                        <a:miter/>
                      </a:ln>
                    </p:spPr>
                  </p:pic>
                </p:oleObj>
              </mc:Fallback>
            </mc:AlternateContent>
          </a:graphicData>
        </a:graphic>
      </p:graphicFrame>
      <p:graphicFrame>
        <p:nvGraphicFramePr>
          <p:cNvPr id="37" name="Object 3"/>
          <p:cNvGraphicFramePr>
            <a:graphicFrameLocks noChangeAspect="1"/>
          </p:cNvGraphicFramePr>
          <p:nvPr>
            <p:custDataLst>
              <p:tags r:id="rId39"/>
            </p:custDataLst>
          </p:nvPr>
        </p:nvGraphicFramePr>
        <p:xfrm>
          <a:off x="7063883" y="5156775"/>
          <a:ext cx="1854200" cy="914400"/>
        </p:xfrm>
        <a:graphic>
          <a:graphicData uri="http://schemas.openxmlformats.org/presentationml/2006/ole">
            <mc:AlternateContent xmlns:mc="http://schemas.openxmlformats.org/markup-compatibility/2006">
              <mc:Choice xmlns:v="urn:schemas-microsoft-com:vml" Requires="v">
                <p:oleObj spid="_x0000_s38" name="" r:id="rId40" imgW="927100" imgH="457200" progId="Equation.DSMT4">
                  <p:embed/>
                </p:oleObj>
              </mc:Choice>
              <mc:Fallback>
                <p:oleObj name="" r:id="rId40" imgW="927100" imgH="457200" progId="Equation.DSMT4">
                  <p:embed/>
                  <p:pic>
                    <p:nvPicPr>
                      <p:cNvPr id="0" name="图片 3126"/>
                      <p:cNvPicPr/>
                      <p:nvPr/>
                    </p:nvPicPr>
                    <p:blipFill>
                      <a:blip r:embed="rId41"/>
                      <a:stretch>
                        <a:fillRect/>
                      </a:stretch>
                    </p:blipFill>
                    <p:spPr>
                      <a:xfrm>
                        <a:off x="7063883" y="5156775"/>
                        <a:ext cx="1854200" cy="914400"/>
                      </a:xfrm>
                      <a:prstGeom prst="rect">
                        <a:avLst/>
                      </a:prstGeom>
                      <a:noFill/>
                      <a:ln w="19050">
                        <a:noFill/>
                        <a:miter/>
                      </a:ln>
                    </p:spPr>
                  </p:pic>
                </p:oleObj>
              </mc:Fallback>
            </mc:AlternateContent>
          </a:graphicData>
        </a:graphic>
      </p:graphicFrame>
      <p:sp>
        <p:nvSpPr>
          <p:cNvPr id="44" name="椭圆 43"/>
          <p:cNvSpPr/>
          <p:nvPr/>
        </p:nvSpPr>
        <p:spPr>
          <a:xfrm>
            <a:off x="2138680" y="4725035"/>
            <a:ext cx="215900" cy="215900"/>
          </a:xfrm>
          <a:prstGeom prst="ellipse">
            <a:avLst/>
          </a:prstGeom>
          <a:solidFill>
            <a:srgbClr val="FF0000">
              <a:alpha val="50000"/>
            </a:srgb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线形标注 1 44"/>
          <p:cNvSpPr/>
          <p:nvPr>
            <p:custDataLst>
              <p:tags r:id="rId42"/>
            </p:custDataLst>
          </p:nvPr>
        </p:nvSpPr>
        <p:spPr>
          <a:xfrm>
            <a:off x="694690" y="3645535"/>
            <a:ext cx="2604770" cy="406400"/>
          </a:xfrm>
          <a:prstGeom prst="borderCallout1">
            <a:avLst>
              <a:gd name="adj1" fmla="val 101718"/>
              <a:gd name="adj2" fmla="val 65626"/>
              <a:gd name="adj3" fmla="val 242656"/>
              <a:gd name="adj4" fmla="val 67528"/>
            </a:avLst>
          </a:prstGeom>
          <a:solidFill>
            <a:srgbClr val="FFFFCC"/>
          </a:solidFill>
          <a:ln w="12700" cap="flat" cmpd="sng">
            <a:solidFill>
              <a:srgbClr val="FF0000"/>
            </a:solidFill>
            <a:prstDash val="solid"/>
            <a:miter/>
            <a:headEnd type="none" w="med" len="med"/>
            <a:tailEnd type="none" w="med" len="med"/>
          </a:ln>
        </p:spPr>
        <p:txBody>
          <a:bodyPr/>
          <a:p>
            <a:pPr algn="ct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sym typeface="+mn-ea"/>
              </a:rPr>
              <a:t>净输入电流近似为</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sym typeface="+mn-ea"/>
              </a:rPr>
              <a:t>0</a:t>
            </a:r>
            <a:endParaRPr lang="zh-CN" altLang="en-US" sz="2000" b="1" dirty="0">
              <a:solidFill>
                <a:srgbClr val="FF0000"/>
              </a:solidFill>
              <a:latin typeface="Times New Roman" panose="02020603050405020304" pitchFamily="18" charset="0"/>
            </a:endParaRPr>
          </a:p>
        </p:txBody>
      </p:sp>
      <p:sp>
        <p:nvSpPr>
          <p:cNvPr id="43" name="任意多边形 42"/>
          <p:cNvSpPr/>
          <p:nvPr>
            <p:custDataLst>
              <p:tags r:id="rId43"/>
            </p:custDataLst>
          </p:nvPr>
        </p:nvSpPr>
        <p:spPr>
          <a:xfrm rot="10800000" flipH="1">
            <a:off x="2246630" y="4580890"/>
            <a:ext cx="1798320" cy="721995"/>
          </a:xfrm>
          <a:custGeom>
            <a:avLst/>
            <a:gdLst>
              <a:gd name="connisteX0" fmla="*/ 1843193 w 1860618"/>
              <a:gd name="connsiteY0" fmla="*/ 970703 h 970703"/>
              <a:gd name="connisteX1" fmla="*/ 1852083 w 1860618"/>
              <a:gd name="connsiteY1" fmla="*/ 602403 h 970703"/>
              <a:gd name="connisteX2" fmla="*/ 1824778 w 1860618"/>
              <a:gd name="connsiteY2" fmla="*/ 206798 h 970703"/>
              <a:gd name="connisteX3" fmla="*/ 1833668 w 1860618"/>
              <a:gd name="connsiteY3" fmla="*/ 59478 h 970703"/>
              <a:gd name="connisteX4" fmla="*/ 1778423 w 1860618"/>
              <a:gd name="connsiteY4" fmla="*/ 13758 h 970703"/>
              <a:gd name="connisteX5" fmla="*/ 1078653 w 1860618"/>
              <a:gd name="connsiteY5" fmla="*/ 4233 h 970703"/>
              <a:gd name="connisteX6" fmla="*/ 369993 w 1860618"/>
              <a:gd name="connsiteY6" fmla="*/ 4233 h 970703"/>
              <a:gd name="connisteX7" fmla="*/ 103293 w 1860618"/>
              <a:gd name="connsiteY7" fmla="*/ 4233 h 970703"/>
              <a:gd name="connisteX8" fmla="*/ 11218 w 1860618"/>
              <a:gd name="connsiteY8" fmla="*/ 50588 h 970703"/>
              <a:gd name="connisteX9" fmla="*/ 20108 w 1860618"/>
              <a:gd name="connsiteY9" fmla="*/ 363008 h 970703"/>
              <a:gd name="connisteX10" fmla="*/ 1693 w 1860618"/>
              <a:gd name="connsiteY10" fmla="*/ 556683 h 970703"/>
              <a:gd name="connisteX11" fmla="*/ 1693 w 1860618"/>
              <a:gd name="connsiteY11" fmla="*/ 657648 h 970703"/>
              <a:gd name="connisteX12" fmla="*/ 1693 w 1860618"/>
              <a:gd name="connsiteY12" fmla="*/ 611928 h 97070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Lst>
            <a:rect l="l" t="t" r="r" b="b"/>
            <a:pathLst>
              <a:path w="1860618" h="970703">
                <a:moveTo>
                  <a:pt x="1843193" y="970703"/>
                </a:moveTo>
                <a:cubicBezTo>
                  <a:pt x="1845733" y="904663"/>
                  <a:pt x="1855893" y="755438"/>
                  <a:pt x="1852083" y="602403"/>
                </a:cubicBezTo>
                <a:cubicBezTo>
                  <a:pt x="1848273" y="449368"/>
                  <a:pt x="1828588" y="315383"/>
                  <a:pt x="1824778" y="206798"/>
                </a:cubicBezTo>
                <a:cubicBezTo>
                  <a:pt x="1820968" y="98213"/>
                  <a:pt x="1843193" y="98213"/>
                  <a:pt x="1833668" y="59478"/>
                </a:cubicBezTo>
                <a:cubicBezTo>
                  <a:pt x="1824143" y="20743"/>
                  <a:pt x="1929553" y="24553"/>
                  <a:pt x="1778423" y="13758"/>
                </a:cubicBezTo>
                <a:cubicBezTo>
                  <a:pt x="1627293" y="2963"/>
                  <a:pt x="1360593" y="6138"/>
                  <a:pt x="1078653" y="4233"/>
                </a:cubicBezTo>
                <a:cubicBezTo>
                  <a:pt x="796713" y="2328"/>
                  <a:pt x="564938" y="4233"/>
                  <a:pt x="369993" y="4233"/>
                </a:cubicBezTo>
                <a:cubicBezTo>
                  <a:pt x="175048" y="4233"/>
                  <a:pt x="175048" y="-5292"/>
                  <a:pt x="103293" y="4233"/>
                </a:cubicBezTo>
                <a:cubicBezTo>
                  <a:pt x="31538" y="13758"/>
                  <a:pt x="27728" y="-21167"/>
                  <a:pt x="11218" y="50588"/>
                </a:cubicBezTo>
                <a:cubicBezTo>
                  <a:pt x="-5292" y="122343"/>
                  <a:pt x="22013" y="262043"/>
                  <a:pt x="20108" y="363008"/>
                </a:cubicBezTo>
                <a:cubicBezTo>
                  <a:pt x="18203" y="463973"/>
                  <a:pt x="5503" y="497628"/>
                  <a:pt x="1693" y="556683"/>
                </a:cubicBezTo>
                <a:cubicBezTo>
                  <a:pt x="-2117" y="615738"/>
                  <a:pt x="1693" y="646853"/>
                  <a:pt x="1693" y="657648"/>
                </a:cubicBezTo>
              </a:path>
            </a:pathLst>
          </a:custGeom>
          <a:noFill/>
          <a:ln w="76200">
            <a:solidFill>
              <a:srgbClr val="F608EE">
                <a:alpha val="34000"/>
              </a:srgb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 name="椭圆 45"/>
          <p:cNvSpPr/>
          <p:nvPr>
            <p:custDataLst>
              <p:tags r:id="rId44"/>
            </p:custDataLst>
          </p:nvPr>
        </p:nvSpPr>
        <p:spPr>
          <a:xfrm>
            <a:off x="3916680" y="6029325"/>
            <a:ext cx="215900" cy="215900"/>
          </a:xfrm>
          <a:prstGeom prst="ellipse">
            <a:avLst/>
          </a:prstGeom>
          <a:solidFill>
            <a:srgbClr val="FF0000">
              <a:alpha val="50000"/>
            </a:srgb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4027805" y="4725035"/>
            <a:ext cx="694690" cy="368300"/>
          </a:xfrm>
          <a:prstGeom prst="rect">
            <a:avLst/>
          </a:prstGeom>
          <a:noFill/>
        </p:spPr>
        <p:txBody>
          <a:bodyPr wrap="square" rtlCol="0">
            <a:spAutoFit/>
          </a:bodyPr>
          <a:p>
            <a:r>
              <a:rPr lang="en-US" altLang="zh-CN" b="1">
                <a:solidFill>
                  <a:srgbClr val="F608E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b="1" i="1">
                <a:solidFill>
                  <a:srgbClr val="F608E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altLang="zh-CN" b="1" baseline="-25000">
                <a:solidFill>
                  <a:srgbClr val="F608E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endParaRPr lang="en-US" altLang="zh-CN" b="1" baseline="-25000">
              <a:solidFill>
                <a:srgbClr val="F608E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9" name="椭圆 18"/>
          <p:cNvSpPr/>
          <p:nvPr>
            <p:custDataLst>
              <p:tags r:id="rId45"/>
            </p:custDataLst>
          </p:nvPr>
        </p:nvSpPr>
        <p:spPr>
          <a:xfrm>
            <a:off x="2157730" y="4364990"/>
            <a:ext cx="215900" cy="215900"/>
          </a:xfrm>
          <a:prstGeom prst="ellipse">
            <a:avLst/>
          </a:prstGeom>
          <a:solidFill>
            <a:srgbClr val="FF0000">
              <a:alpha val="50000"/>
            </a:srgb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 name="直接连接符 19"/>
          <p:cNvCxnSpPr/>
          <p:nvPr/>
        </p:nvCxnSpPr>
        <p:spPr>
          <a:xfrm flipH="1">
            <a:off x="4024630" y="5347970"/>
            <a:ext cx="0" cy="684000"/>
          </a:xfrm>
          <a:prstGeom prst="line">
            <a:avLst/>
          </a:prstGeom>
          <a:ln w="76200">
            <a:solidFill>
              <a:srgbClr val="F608EE">
                <a:alpha val="34000"/>
              </a:srgbClr>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blinds(horizontal)">
                                      <p:cBhvr>
                                        <p:cTn id="7" dur="500"/>
                                        <p:tgtEl>
                                          <p:spTgt spid="542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linds(horizont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par>
                          <p:cTn id="38" fill="hold">
                            <p:stCondLst>
                              <p:cond delay="500"/>
                            </p:stCondLst>
                            <p:childTnLst>
                              <p:par>
                                <p:cTn id="39" presetID="3" presetClass="entr" presetSubtype="10"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linds(horizontal)">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linds(horizontal)">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blinds(horizontal)">
                                      <p:cBhvr>
                                        <p:cTn id="51" dur="500"/>
                                        <p:tgtEl>
                                          <p:spTgt spid="43"/>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blinds(horizontal)">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54279"/>
                                        </p:tgtEl>
                                        <p:attrNameLst>
                                          <p:attrName>style.visibility</p:attrName>
                                        </p:attrNameLst>
                                      </p:cBhvr>
                                      <p:to>
                                        <p:strVal val="visible"/>
                                      </p:to>
                                    </p:set>
                                    <p:animEffect transition="in" filter="blinds(horizontal)">
                                      <p:cBhvr>
                                        <p:cTn id="61" dur="500"/>
                                        <p:tgtEl>
                                          <p:spTgt spid="54279"/>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blinds(horizontal)">
                                      <p:cBhvr>
                                        <p:cTn id="66" dur="500"/>
                                        <p:tgtEl>
                                          <p:spTgt spid="4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wipe(down)">
                                      <p:cBhvr>
                                        <p:cTn id="71" dur="500"/>
                                        <p:tgtEl>
                                          <p:spTgt spid="45"/>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blinds(horizontal)">
                                      <p:cBhvr>
                                        <p:cTn id="76" dur="500"/>
                                        <p:tgtEl>
                                          <p:spTgt spid="19"/>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blinds(horizontal)">
                                      <p:cBhvr>
                                        <p:cTn id="81" dur="500"/>
                                        <p:tgtEl>
                                          <p:spTgt spid="4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wipe(up)">
                                      <p:cBhvr>
                                        <p:cTn id="86" dur="500"/>
                                        <p:tgtEl>
                                          <p:spTgt spid="20"/>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blinds(horizontal)">
                                      <p:cBhvr>
                                        <p:cTn id="91" dur="500"/>
                                        <p:tgtEl>
                                          <p:spTgt spid="32"/>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nodeType="click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blinds(horizontal)">
                                      <p:cBhvr>
                                        <p:cTn id="96" dur="500"/>
                                        <p:tgtEl>
                                          <p:spTgt spid="34"/>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nodeType="click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blinds(horizontal)">
                                      <p:cBhvr>
                                        <p:cTn id="10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44" grpId="0" bldLvl="0" animBg="1"/>
      <p:bldP spid="45" grpId="0" bldLvl="0" animBg="1"/>
      <p:bldP spid="43" grpId="0" bldLvl="0" animBg="1"/>
      <p:bldP spid="46" grpId="0" bldLvl="0" animBg="1"/>
      <p:bldP spid="15" grpId="0"/>
      <p:bldP spid="19"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55297"/>
          <p:cNvSpPr>
            <a:spLocks noGrp="1"/>
          </p:cNvSpPr>
          <p:nvPr>
            <p:ph type="title"/>
          </p:nvPr>
        </p:nvSpPr>
        <p:spPr>
          <a:xfrm>
            <a:off x="754380" y="836930"/>
            <a:ext cx="7550785" cy="1143000"/>
          </a:xfrm>
        </p:spPr>
        <p:txBody>
          <a:bodyPr anchor="ctr" anchorCtr="0"/>
          <a:p>
            <a:pPr algn="ctr">
              <a:buClrTx/>
              <a:buSzTx/>
              <a:buFontTx/>
            </a:pPr>
            <a:r>
              <a:rPr kumimoji="1" lang="zh-CN" altLang="en-US" sz="2800" b="1" u="sng" dirty="0">
                <a:solidFill>
                  <a:srgbClr val="A50021"/>
                </a:solidFill>
                <a:latin typeface="宋体" panose="02010600030101010101" pitchFamily="2" charset="-122"/>
                <a:ea typeface="宋体" panose="02010600030101010101" pitchFamily="2" charset="-122"/>
                <a:cs typeface="+mn-cs"/>
              </a:rPr>
              <a:t>深度负反馈</a:t>
            </a:r>
            <a:r>
              <a:rPr kumimoji="1" lang="zh-CN" altLang="en-US" sz="2800" b="1" dirty="0">
                <a:solidFill>
                  <a:srgbClr val="A50021"/>
                </a:solidFill>
                <a:latin typeface="宋体" panose="02010600030101010101" pitchFamily="2" charset="-122"/>
                <a:ea typeface="宋体" panose="02010600030101010101" pitchFamily="2" charset="-122"/>
                <a:cs typeface="+mn-cs"/>
              </a:rPr>
              <a:t>条件下</a:t>
            </a:r>
            <a:br>
              <a:rPr kumimoji="1" lang="zh-CN" altLang="en-US" sz="2800" b="1" dirty="0">
                <a:solidFill>
                  <a:srgbClr val="A50021"/>
                </a:solidFill>
                <a:latin typeface="宋体" panose="02010600030101010101" pitchFamily="2" charset="-122"/>
                <a:ea typeface="宋体" panose="02010600030101010101" pitchFamily="2" charset="-122"/>
                <a:cs typeface="+mn-cs"/>
              </a:rPr>
            </a:br>
            <a:r>
              <a:rPr kumimoji="1" lang="zh-CN" altLang="en-US" sz="2800" b="1" dirty="0">
                <a:solidFill>
                  <a:srgbClr val="A50021"/>
                </a:solidFill>
                <a:latin typeface="宋体" panose="02010600030101010101" pitchFamily="2" charset="-122"/>
                <a:ea typeface="宋体" panose="02010600030101010101" pitchFamily="2" charset="-122"/>
                <a:cs typeface="+mn-cs"/>
              </a:rPr>
              <a:t>四种组态负反馈放大电路的电压放大倍数</a:t>
            </a:r>
            <a:endParaRPr kumimoji="1" lang="zh-CN" altLang="en-US" sz="2800" b="1" dirty="0">
              <a:solidFill>
                <a:srgbClr val="A50021"/>
              </a:solidFill>
              <a:latin typeface="宋体" panose="02010600030101010101" pitchFamily="2" charset="-122"/>
              <a:ea typeface="宋体" panose="02010600030101010101" pitchFamily="2" charset="-122"/>
              <a:cs typeface="+mn-cs"/>
            </a:endParaRPr>
          </a:p>
        </p:txBody>
      </p:sp>
      <p:graphicFrame>
        <p:nvGraphicFramePr>
          <p:cNvPr id="55299" name="表格 55298"/>
          <p:cNvGraphicFramePr/>
          <p:nvPr>
            <p:custDataLst>
              <p:tags r:id="rId1"/>
            </p:custDataLst>
          </p:nvPr>
        </p:nvGraphicFramePr>
        <p:xfrm>
          <a:off x="1957388" y="2085975"/>
          <a:ext cx="4606925" cy="3528060"/>
        </p:xfrm>
        <a:graphic>
          <a:graphicData uri="http://schemas.openxmlformats.org/drawingml/2006/table">
            <a:tbl>
              <a:tblPr/>
              <a:tblGrid>
                <a:gridCol w="1676400"/>
                <a:gridCol w="2930525"/>
              </a:tblGrid>
              <a:tr h="6699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400" b="1" dirty="0">
                          <a:solidFill>
                            <a:schemeClr val="tx1"/>
                          </a:solidFill>
                        </a:rPr>
                        <a:t>反馈组态</a:t>
                      </a:r>
                      <a:endParaRPr lang="zh-CN" altLang="en-US" sz="2400" b="1" dirty="0">
                        <a:solidFill>
                          <a:schemeClr val="tx1"/>
                        </a:solidFill>
                      </a:endParaRPr>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72453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zh-CN" altLang="en-US" sz="2400" b="1" dirty="0">
                          <a:solidFill>
                            <a:srgbClr val="A50021"/>
                          </a:solidFill>
                        </a:rPr>
                        <a:t>电压串联</a:t>
                      </a:r>
                      <a:endParaRPr lang="zh-CN" altLang="en-US" sz="2400" b="1">
                        <a:solidFill>
                          <a:srgbClr val="A50021"/>
                        </a:solidFill>
                      </a:endParaRPr>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8580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zh-CN" altLang="en-US" sz="2400" b="1" dirty="0">
                          <a:solidFill>
                            <a:srgbClr val="A50021"/>
                          </a:solidFill>
                        </a:rPr>
                        <a:t>电压并联</a:t>
                      </a:r>
                      <a:endParaRPr lang="zh-CN" altLang="en-US" sz="2400" b="1">
                        <a:solidFill>
                          <a:srgbClr val="A50021"/>
                        </a:solidFill>
                      </a:endParaRPr>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76200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zh-CN" altLang="en-US" sz="2400" b="1" dirty="0">
                          <a:solidFill>
                            <a:srgbClr val="A50021"/>
                          </a:solidFill>
                        </a:rPr>
                        <a:t>电流串联</a:t>
                      </a:r>
                      <a:endParaRPr lang="zh-CN" altLang="en-US" sz="2400" b="1">
                        <a:solidFill>
                          <a:srgbClr val="A50021"/>
                        </a:solidFill>
                      </a:endParaRPr>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8580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zh-CN" altLang="en-US" sz="2400" b="1" dirty="0">
                          <a:solidFill>
                            <a:srgbClr val="A50021"/>
                          </a:solidFill>
                        </a:rPr>
                        <a:t>电流并联</a:t>
                      </a:r>
                      <a:endParaRPr lang="zh-CN" altLang="en-US" sz="2400" b="1">
                        <a:solidFill>
                          <a:srgbClr val="A50021"/>
                        </a:solidFill>
                      </a:endParaRPr>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r>
            </a:tbl>
          </a:graphicData>
        </a:graphic>
      </p:graphicFrame>
      <p:grpSp>
        <p:nvGrpSpPr>
          <p:cNvPr id="55319" name="组合 55318"/>
          <p:cNvGrpSpPr/>
          <p:nvPr/>
        </p:nvGrpSpPr>
        <p:grpSpPr>
          <a:xfrm>
            <a:off x="3821748" y="2204720"/>
            <a:ext cx="2387600" cy="3400425"/>
            <a:chOff x="2440" y="1282"/>
            <a:chExt cx="1504" cy="2142"/>
          </a:xfrm>
        </p:grpSpPr>
        <p:graphicFrame>
          <p:nvGraphicFramePr>
            <p:cNvPr id="55320" name="对象 55319"/>
            <p:cNvGraphicFramePr/>
            <p:nvPr/>
          </p:nvGraphicFramePr>
          <p:xfrm>
            <a:off x="2579" y="1282"/>
            <a:ext cx="1160" cy="276"/>
          </p:xfrm>
          <a:graphic>
            <a:graphicData uri="http://schemas.openxmlformats.org/presentationml/2006/ole">
              <mc:AlternateContent xmlns:mc="http://schemas.openxmlformats.org/markup-compatibility/2006">
                <mc:Choice xmlns:v="urn:schemas-microsoft-com:vml" Requires="v">
                  <p:oleObj spid="_x0000_s3156" name="" r:id="rId2" imgW="1016000" imgH="241300" progId="Equation.3">
                    <p:embed/>
                  </p:oleObj>
                </mc:Choice>
                <mc:Fallback>
                  <p:oleObj name="" r:id="rId2" imgW="1016000" imgH="241300" progId="Equation.3">
                    <p:embed/>
                    <p:pic>
                      <p:nvPicPr>
                        <p:cNvPr id="0" name="图片 3155"/>
                        <p:cNvPicPr/>
                        <p:nvPr/>
                      </p:nvPicPr>
                      <p:blipFill>
                        <a:blip r:embed="rId3"/>
                        <a:stretch>
                          <a:fillRect/>
                        </a:stretch>
                      </p:blipFill>
                      <p:spPr>
                        <a:xfrm>
                          <a:off x="2579" y="1282"/>
                          <a:ext cx="1160" cy="276"/>
                        </a:xfrm>
                        <a:prstGeom prst="rect">
                          <a:avLst/>
                        </a:prstGeom>
                        <a:noFill/>
                        <a:ln w="38100">
                          <a:noFill/>
                          <a:miter/>
                        </a:ln>
                      </p:spPr>
                    </p:pic>
                  </p:oleObj>
                </mc:Fallback>
              </mc:AlternateContent>
            </a:graphicData>
          </a:graphic>
        </p:graphicFrame>
        <p:graphicFrame>
          <p:nvGraphicFramePr>
            <p:cNvPr id="55321" name="对象 55320"/>
            <p:cNvGraphicFramePr/>
            <p:nvPr/>
          </p:nvGraphicFramePr>
          <p:xfrm>
            <a:off x="2468" y="1629"/>
            <a:ext cx="1447" cy="452"/>
          </p:xfrm>
          <a:graphic>
            <a:graphicData uri="http://schemas.openxmlformats.org/presentationml/2006/ole">
              <mc:AlternateContent xmlns:mc="http://schemas.openxmlformats.org/markup-compatibility/2006">
                <mc:Choice xmlns:v="urn:schemas-microsoft-com:vml" Requires="v">
                  <p:oleObj spid="_x0000_s3160" name="" r:id="rId4" imgW="1320165" imgH="457200" progId="Equation.3">
                    <p:embed/>
                  </p:oleObj>
                </mc:Choice>
                <mc:Fallback>
                  <p:oleObj name="" r:id="rId4" imgW="1320165" imgH="457200" progId="Equation.3">
                    <p:embed/>
                    <p:pic>
                      <p:nvPicPr>
                        <p:cNvPr id="0" name="图片 3159"/>
                        <p:cNvPicPr/>
                        <p:nvPr/>
                      </p:nvPicPr>
                      <p:blipFill>
                        <a:blip r:embed="rId5"/>
                        <a:stretch>
                          <a:fillRect/>
                        </a:stretch>
                      </p:blipFill>
                      <p:spPr>
                        <a:xfrm>
                          <a:off x="2468" y="1629"/>
                          <a:ext cx="1447" cy="452"/>
                        </a:xfrm>
                        <a:prstGeom prst="rect">
                          <a:avLst/>
                        </a:prstGeom>
                        <a:noFill/>
                        <a:ln w="38100">
                          <a:noFill/>
                          <a:miter/>
                        </a:ln>
                      </p:spPr>
                    </p:pic>
                  </p:oleObj>
                </mc:Fallback>
              </mc:AlternateContent>
            </a:graphicData>
          </a:graphic>
        </p:graphicFrame>
        <p:graphicFrame>
          <p:nvGraphicFramePr>
            <p:cNvPr id="55322" name="对象 55321"/>
            <p:cNvGraphicFramePr/>
            <p:nvPr/>
          </p:nvGraphicFramePr>
          <p:xfrm>
            <a:off x="2440" y="2069"/>
            <a:ext cx="1504" cy="457"/>
          </p:xfrm>
          <a:graphic>
            <a:graphicData uri="http://schemas.openxmlformats.org/presentationml/2006/ole">
              <mc:AlternateContent xmlns:mc="http://schemas.openxmlformats.org/markup-compatibility/2006">
                <mc:Choice xmlns:v="urn:schemas-microsoft-com:vml" Requires="v">
                  <p:oleObj spid="_x0000_s3159" name="" r:id="rId6" imgW="1231265" imgH="457200" progId="Equation.3">
                    <p:embed/>
                  </p:oleObj>
                </mc:Choice>
                <mc:Fallback>
                  <p:oleObj name="" r:id="rId6" imgW="1231265" imgH="457200" progId="Equation.3">
                    <p:embed/>
                    <p:pic>
                      <p:nvPicPr>
                        <p:cNvPr id="0" name="图片 3158"/>
                        <p:cNvPicPr/>
                        <p:nvPr/>
                      </p:nvPicPr>
                      <p:blipFill>
                        <a:blip r:embed="rId7"/>
                        <a:stretch>
                          <a:fillRect/>
                        </a:stretch>
                      </p:blipFill>
                      <p:spPr>
                        <a:xfrm>
                          <a:off x="2440" y="2069"/>
                          <a:ext cx="1504" cy="457"/>
                        </a:xfrm>
                        <a:prstGeom prst="rect">
                          <a:avLst/>
                        </a:prstGeom>
                        <a:noFill/>
                        <a:ln w="38100">
                          <a:noFill/>
                          <a:miter/>
                        </a:ln>
                      </p:spPr>
                    </p:pic>
                  </p:oleObj>
                </mc:Fallback>
              </mc:AlternateContent>
            </a:graphicData>
          </a:graphic>
        </p:graphicFrame>
        <p:graphicFrame>
          <p:nvGraphicFramePr>
            <p:cNvPr id="55323" name="对象 55322"/>
            <p:cNvGraphicFramePr/>
            <p:nvPr/>
          </p:nvGraphicFramePr>
          <p:xfrm>
            <a:off x="2445" y="2511"/>
            <a:ext cx="1343" cy="474"/>
          </p:xfrm>
          <a:graphic>
            <a:graphicData uri="http://schemas.openxmlformats.org/presentationml/2006/ole">
              <mc:AlternateContent xmlns:mc="http://schemas.openxmlformats.org/markup-compatibility/2006">
                <mc:Choice xmlns:v="urn:schemas-microsoft-com:vml" Requires="v">
                  <p:oleObj spid="_x0000_s3157" name="" r:id="rId8" imgW="1168400" imgH="457200" progId="Equation.3">
                    <p:embed/>
                  </p:oleObj>
                </mc:Choice>
                <mc:Fallback>
                  <p:oleObj name="" r:id="rId8" imgW="1168400" imgH="457200" progId="Equation.3">
                    <p:embed/>
                    <p:pic>
                      <p:nvPicPr>
                        <p:cNvPr id="0" name="图片 3156"/>
                        <p:cNvPicPr/>
                        <p:nvPr/>
                      </p:nvPicPr>
                      <p:blipFill>
                        <a:blip r:embed="rId9"/>
                        <a:stretch>
                          <a:fillRect/>
                        </a:stretch>
                      </p:blipFill>
                      <p:spPr>
                        <a:xfrm>
                          <a:off x="2445" y="2511"/>
                          <a:ext cx="1343" cy="474"/>
                        </a:xfrm>
                        <a:prstGeom prst="rect">
                          <a:avLst/>
                        </a:prstGeom>
                        <a:noFill/>
                        <a:ln w="38100">
                          <a:noFill/>
                          <a:miter/>
                        </a:ln>
                      </p:spPr>
                    </p:pic>
                  </p:oleObj>
                </mc:Fallback>
              </mc:AlternateContent>
            </a:graphicData>
          </a:graphic>
        </p:graphicFrame>
        <p:graphicFrame>
          <p:nvGraphicFramePr>
            <p:cNvPr id="55324" name="对象 55323"/>
            <p:cNvGraphicFramePr/>
            <p:nvPr/>
          </p:nvGraphicFramePr>
          <p:xfrm>
            <a:off x="2445" y="2996"/>
            <a:ext cx="1248" cy="428"/>
          </p:xfrm>
          <a:graphic>
            <a:graphicData uri="http://schemas.openxmlformats.org/presentationml/2006/ole">
              <mc:AlternateContent xmlns:mc="http://schemas.openxmlformats.org/markup-compatibility/2006">
                <mc:Choice xmlns:v="urn:schemas-microsoft-com:vml" Requires="v">
                  <p:oleObj spid="_x0000_s3152" name="" r:id="rId10" imgW="1231265" imgH="457200" progId="Equation.3">
                    <p:embed/>
                  </p:oleObj>
                </mc:Choice>
                <mc:Fallback>
                  <p:oleObj name="" r:id="rId10" imgW="1231265" imgH="457200" progId="Equation.3">
                    <p:embed/>
                    <p:pic>
                      <p:nvPicPr>
                        <p:cNvPr id="0" name="图片 3151"/>
                        <p:cNvPicPr/>
                        <p:nvPr/>
                      </p:nvPicPr>
                      <p:blipFill>
                        <a:blip r:embed="rId11"/>
                        <a:stretch>
                          <a:fillRect/>
                        </a:stretch>
                      </p:blipFill>
                      <p:spPr>
                        <a:xfrm>
                          <a:off x="2445" y="2996"/>
                          <a:ext cx="1248" cy="428"/>
                        </a:xfrm>
                        <a:prstGeom prst="rect">
                          <a:avLst/>
                        </a:prstGeom>
                        <a:noFill/>
                        <a:ln w="38100">
                          <a:noFill/>
                          <a:miter/>
                        </a:ln>
                      </p:spPr>
                    </p:pic>
                  </p:oleObj>
                </mc:Fallback>
              </mc:AlternateContent>
            </a:graphicData>
          </a:graphic>
        </p:graphicFrame>
      </p:grpSp>
      <p:graphicFrame>
        <p:nvGraphicFramePr>
          <p:cNvPr id="55325" name="对象 55324"/>
          <p:cNvGraphicFramePr/>
          <p:nvPr/>
        </p:nvGraphicFramePr>
        <p:xfrm>
          <a:off x="1740218" y="5901373"/>
          <a:ext cx="5424487" cy="522287"/>
        </p:xfrm>
        <a:graphic>
          <a:graphicData uri="http://schemas.openxmlformats.org/presentationml/2006/ole">
            <mc:AlternateContent xmlns:mc="http://schemas.openxmlformats.org/markup-compatibility/2006">
              <mc:Choice xmlns:v="urn:schemas-microsoft-com:vml" Requires="v">
                <p:oleObj spid="_x0000_s3153" name="" r:id="rId12" imgW="2487930" imgH="241300" progId="Equation.3">
                  <p:embed/>
                </p:oleObj>
              </mc:Choice>
              <mc:Fallback>
                <p:oleObj name="" r:id="rId12" imgW="2487930" imgH="241300" progId="Equation.3">
                  <p:embed/>
                  <p:pic>
                    <p:nvPicPr>
                      <p:cNvPr id="0" name="图片 3152"/>
                      <p:cNvPicPr/>
                      <p:nvPr/>
                    </p:nvPicPr>
                    <p:blipFill>
                      <a:blip r:embed="rId13"/>
                      <a:stretch>
                        <a:fillRect/>
                      </a:stretch>
                    </p:blipFill>
                    <p:spPr>
                      <a:xfrm>
                        <a:off x="1740218" y="5901373"/>
                        <a:ext cx="5424487" cy="522287"/>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pSp>
        <p:nvGrpSpPr>
          <p:cNvPr id="55326" name="组合 55325"/>
          <p:cNvGrpSpPr/>
          <p:nvPr/>
        </p:nvGrpSpPr>
        <p:grpSpPr>
          <a:xfrm>
            <a:off x="6203950" y="2403475"/>
            <a:ext cx="2447925" cy="1338263"/>
            <a:chOff x="3923" y="1362"/>
            <a:chExt cx="1542" cy="843"/>
          </a:xfrm>
        </p:grpSpPr>
        <p:sp>
          <p:nvSpPr>
            <p:cNvPr id="55327" name="线形标注 1 55326"/>
            <p:cNvSpPr/>
            <p:nvPr/>
          </p:nvSpPr>
          <p:spPr>
            <a:xfrm>
              <a:off x="4289" y="1362"/>
              <a:ext cx="1176" cy="299"/>
            </a:xfrm>
            <a:prstGeom prst="borderCallout1">
              <a:avLst>
                <a:gd name="adj1" fmla="val 24079"/>
                <a:gd name="adj2" fmla="val -4083"/>
                <a:gd name="adj3" fmla="val 145486"/>
                <a:gd name="adj4" fmla="val -31120"/>
              </a:avLst>
            </a:prstGeom>
            <a:solidFill>
              <a:srgbClr val="FFFFCC"/>
            </a:solidFill>
            <a:ln w="12700" cap="flat" cmpd="sng">
              <a:solidFill>
                <a:srgbClr val="FF0000"/>
              </a:solidFill>
              <a:prstDash val="solid"/>
              <a:miter/>
              <a:headEnd type="none" w="med" len="med"/>
              <a:tailEnd type="none" w="med" len="med"/>
            </a:ln>
          </p:spPr>
          <p:txBody>
            <a:bodyPr/>
            <a:p>
              <a:pPr algn="ctr"/>
              <a:r>
                <a:rPr lang="zh-CN" altLang="en-US" sz="2400" b="1" dirty="0">
                  <a:latin typeface="Times New Roman" panose="02020603050405020304" pitchFamily="18" charset="0"/>
                </a:rPr>
                <a:t>与负载无关</a:t>
              </a:r>
              <a:endParaRPr lang="zh-CN" altLang="en-US" sz="2400" b="1" dirty="0">
                <a:latin typeface="Times New Roman" panose="02020603050405020304" pitchFamily="18" charset="0"/>
              </a:endParaRPr>
            </a:p>
          </p:txBody>
        </p:sp>
        <p:sp>
          <p:nvSpPr>
            <p:cNvPr id="55328" name="直接连接符 55327"/>
            <p:cNvSpPr/>
            <p:nvPr/>
          </p:nvSpPr>
          <p:spPr>
            <a:xfrm flipV="1">
              <a:off x="3923" y="1661"/>
              <a:ext cx="318" cy="544"/>
            </a:xfrm>
            <a:prstGeom prst="line">
              <a:avLst/>
            </a:prstGeom>
            <a:ln w="12700" cap="flat" cmpd="sng">
              <a:solidFill>
                <a:srgbClr val="FF0000"/>
              </a:solidFill>
              <a:prstDash val="solid"/>
              <a:headEnd type="none" w="med" len="med"/>
              <a:tailEnd type="none" w="med" len="med"/>
            </a:ln>
          </p:spPr>
        </p:sp>
      </p:grpSp>
      <p:grpSp>
        <p:nvGrpSpPr>
          <p:cNvPr id="55329" name="组合 55328"/>
          <p:cNvGrpSpPr/>
          <p:nvPr/>
        </p:nvGrpSpPr>
        <p:grpSpPr>
          <a:xfrm>
            <a:off x="6132513" y="3886200"/>
            <a:ext cx="2514600" cy="1338263"/>
            <a:chOff x="3878" y="2296"/>
            <a:chExt cx="1584" cy="843"/>
          </a:xfrm>
        </p:grpSpPr>
        <p:sp>
          <p:nvSpPr>
            <p:cNvPr id="55330" name="线形标注 1 55329"/>
            <p:cNvSpPr/>
            <p:nvPr/>
          </p:nvSpPr>
          <p:spPr>
            <a:xfrm>
              <a:off x="4286" y="2296"/>
              <a:ext cx="1176" cy="544"/>
            </a:xfrm>
            <a:prstGeom prst="borderCallout1">
              <a:avLst>
                <a:gd name="adj1" fmla="val 13236"/>
                <a:gd name="adj2" fmla="val -4083"/>
                <a:gd name="adj3" fmla="val 79963"/>
                <a:gd name="adj4" fmla="val -31120"/>
              </a:avLst>
            </a:prstGeom>
            <a:solidFill>
              <a:srgbClr val="FFFFCC"/>
            </a:solidFill>
            <a:ln w="12700" cap="flat" cmpd="sng">
              <a:solidFill>
                <a:srgbClr val="FF0000"/>
              </a:solidFill>
              <a:prstDash val="solid"/>
              <a:miter/>
              <a:headEnd type="none" w="med" len="med"/>
              <a:tailEnd type="none" w="med" len="med"/>
            </a:ln>
          </p:spPr>
          <p:txBody>
            <a:bodyPr/>
            <a:p>
              <a:pPr algn="ctr"/>
              <a:r>
                <a:rPr lang="zh-CN" altLang="en-US" sz="2400" b="1" dirty="0">
                  <a:latin typeface="Times New Roman" panose="02020603050405020304" pitchFamily="18" charset="0"/>
                </a:rPr>
                <a:t>与总负载成线性关系</a:t>
              </a:r>
              <a:endParaRPr lang="zh-CN" altLang="en-US" sz="2400" b="1" dirty="0">
                <a:latin typeface="Times New Roman" panose="02020603050405020304" pitchFamily="18" charset="0"/>
              </a:endParaRPr>
            </a:p>
          </p:txBody>
        </p:sp>
        <p:sp>
          <p:nvSpPr>
            <p:cNvPr id="55331" name="直接连接符 55330"/>
            <p:cNvSpPr/>
            <p:nvPr/>
          </p:nvSpPr>
          <p:spPr>
            <a:xfrm flipV="1">
              <a:off x="3878" y="2595"/>
              <a:ext cx="318" cy="544"/>
            </a:xfrm>
            <a:prstGeom prst="line">
              <a:avLst/>
            </a:prstGeom>
            <a:ln w="12700" cap="flat" cmpd="sng">
              <a:solidFill>
                <a:srgbClr val="FF0000"/>
              </a:solidFill>
              <a:prstDash val="solid"/>
              <a:headEnd type="none" w="med" len="med"/>
              <a:tailEnd type="none" w="med" len="med"/>
            </a:ln>
          </p:spPr>
        </p:sp>
      </p:gr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326"/>
                                        </p:tgtEl>
                                        <p:attrNameLst>
                                          <p:attrName>style.visibility</p:attrName>
                                        </p:attrNameLst>
                                      </p:cBhvr>
                                      <p:to>
                                        <p:strVal val="visible"/>
                                      </p:to>
                                    </p:set>
                                    <p:animEffect transition="in" filter="blinds(horizontal)">
                                      <p:cBhvr>
                                        <p:cTn id="7" dur="500"/>
                                        <p:tgtEl>
                                          <p:spTgt spid="553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329"/>
                                        </p:tgtEl>
                                        <p:attrNameLst>
                                          <p:attrName>style.visibility</p:attrName>
                                        </p:attrNameLst>
                                      </p:cBhvr>
                                      <p:to>
                                        <p:strVal val="visible"/>
                                      </p:to>
                                    </p:set>
                                    <p:animEffect transition="in" filter="blinds(horizontal)">
                                      <p:cBhvr>
                                        <p:cTn id="12" dur="500"/>
                                        <p:tgtEl>
                                          <p:spTgt spid="55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nvGrpSpPr>
        <p:grpSpPr>
          <a:xfrm>
            <a:off x="4401185" y="1485900"/>
            <a:ext cx="4674870" cy="3886200"/>
            <a:chOff x="6931" y="2340"/>
            <a:chExt cx="7362" cy="6120"/>
          </a:xfrm>
        </p:grpSpPr>
        <p:grpSp>
          <p:nvGrpSpPr>
            <p:cNvPr id="10" name="组合 9"/>
            <p:cNvGrpSpPr/>
            <p:nvPr/>
          </p:nvGrpSpPr>
          <p:grpSpPr>
            <a:xfrm>
              <a:off x="6973" y="2340"/>
              <a:ext cx="7320" cy="6120"/>
              <a:chOff x="336" y="1776"/>
              <a:chExt cx="2928" cy="2448"/>
            </a:xfrm>
          </p:grpSpPr>
          <p:sp>
            <p:nvSpPr>
              <p:cNvPr id="11" name="文本框 2063"/>
              <p:cNvSpPr txBox="1"/>
              <p:nvPr/>
            </p:nvSpPr>
            <p:spPr>
              <a:xfrm>
                <a:off x="576" y="3936"/>
                <a:ext cx="212" cy="288"/>
              </a:xfrm>
              <a:prstGeom prst="rect">
                <a:avLst/>
              </a:prstGeom>
              <a:noFill/>
              <a:ln w="9525">
                <a:noFill/>
              </a:ln>
            </p:spPr>
            <p:txBody>
              <a:bodyPr wrap="non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r>
                  <a:rPr lang="en-US" altLang="zh-CN">
                    <a:latin typeface="宋体" panose="02010600030101010101" pitchFamily="2" charset="-122"/>
                    <a:ea typeface="宋体" panose="02010600030101010101" pitchFamily="2" charset="-122"/>
                  </a:rPr>
                  <a:t> </a:t>
                </a:r>
                <a:endParaRPr lang="en-US" altLang="zh-CN">
                  <a:latin typeface="宋体" panose="02010600030101010101" pitchFamily="2" charset="-122"/>
                  <a:ea typeface="宋体" panose="02010600030101010101" pitchFamily="2" charset="-122"/>
                </a:endParaRPr>
              </a:p>
            </p:txBody>
          </p:sp>
          <p:sp>
            <p:nvSpPr>
              <p:cNvPr id="12" name="文本框 2064"/>
              <p:cNvSpPr txBox="1"/>
              <p:nvPr/>
            </p:nvSpPr>
            <p:spPr>
              <a:xfrm>
                <a:off x="1109" y="3681"/>
                <a:ext cx="1402" cy="251"/>
              </a:xfrm>
              <a:prstGeom prst="rect">
                <a:avLst/>
              </a:prstGeom>
              <a:noFill/>
              <a:ln w="9525">
                <a:noFill/>
              </a:ln>
            </p:spPr>
            <p:txBody>
              <a:bodyPr wrap="none"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r>
                  <a:rPr lang="zh-CN" altLang="en-US" sz="2000" b="1" dirty="0">
                    <a:solidFill>
                      <a:srgbClr val="FF3300"/>
                    </a:solidFill>
                    <a:latin typeface="宋体" panose="02010600030101010101" pitchFamily="2" charset="-122"/>
                    <a:ea typeface="宋体" panose="02010600030101010101" pitchFamily="2" charset="-122"/>
                  </a:rPr>
                  <a:t>分立元件放大电路</a:t>
                </a:r>
                <a:endParaRPr lang="zh-CN" altLang="en-US" sz="2000" b="1" dirty="0">
                  <a:solidFill>
                    <a:srgbClr val="FF3300"/>
                  </a:solidFill>
                  <a:latin typeface="宋体" panose="02010600030101010101" pitchFamily="2" charset="-122"/>
                  <a:ea typeface="宋体" panose="02010600030101010101" pitchFamily="2" charset="-122"/>
                </a:endParaRPr>
              </a:p>
            </p:txBody>
          </p:sp>
          <p:pic>
            <p:nvPicPr>
              <p:cNvPr id="13" name="图片 12"/>
              <p:cNvPicPr/>
              <p:nvPr/>
            </p:nvPicPr>
            <p:blipFill>
              <a:blip r:embed="rId1"/>
              <a:stretch>
                <a:fillRect/>
              </a:stretch>
            </p:blipFill>
            <p:spPr>
              <a:xfrm>
                <a:off x="336" y="1776"/>
                <a:ext cx="2928" cy="1920"/>
              </a:xfrm>
              <a:prstGeom prst="rect">
                <a:avLst/>
              </a:prstGeom>
              <a:noFill/>
              <a:ln w="38100">
                <a:noFill/>
                <a:miter/>
              </a:ln>
            </p:spPr>
          </p:pic>
        </p:grpSp>
        <p:grpSp>
          <p:nvGrpSpPr>
            <p:cNvPr id="31" name="组合 30"/>
            <p:cNvGrpSpPr/>
            <p:nvPr/>
          </p:nvGrpSpPr>
          <p:grpSpPr>
            <a:xfrm>
              <a:off x="10262" y="5060"/>
              <a:ext cx="563" cy="1455"/>
              <a:chOff x="2540" y="2069"/>
              <a:chExt cx="225" cy="582"/>
            </a:xfrm>
          </p:grpSpPr>
          <p:graphicFrame>
            <p:nvGraphicFramePr>
              <p:cNvPr id="32" name="对象 31"/>
              <p:cNvGraphicFramePr/>
              <p:nvPr>
                <p:custDataLst>
                  <p:tags r:id="rId2"/>
                </p:custDataLst>
              </p:nvPr>
            </p:nvGraphicFramePr>
            <p:xfrm>
              <a:off x="2570" y="2069"/>
              <a:ext cx="192" cy="192"/>
            </p:xfrm>
            <a:graphic>
              <a:graphicData uri="http://schemas.openxmlformats.org/presentationml/2006/ole">
                <mc:AlternateContent xmlns:mc="http://schemas.openxmlformats.org/markup-compatibility/2006">
                  <mc:Choice xmlns:v="urn:schemas-microsoft-com:vml" Requires="v">
                    <p:oleObj spid="_x0000_s33" name="" r:id="rId3" imgW="139700" imgH="139700" progId="Equation.3">
                      <p:embed/>
                    </p:oleObj>
                  </mc:Choice>
                  <mc:Fallback>
                    <p:oleObj name="" r:id="rId3" imgW="139700" imgH="139700" progId="Equation.3">
                      <p:embed/>
                      <p:pic>
                        <p:nvPicPr>
                          <p:cNvPr id="0" name="图片 3323"/>
                          <p:cNvPicPr/>
                          <p:nvPr/>
                        </p:nvPicPr>
                        <p:blipFill>
                          <a:blip r:embed="rId4"/>
                          <a:stretch>
                            <a:fillRect/>
                          </a:stretch>
                        </p:blipFill>
                        <p:spPr>
                          <a:xfrm>
                            <a:off x="2570" y="2069"/>
                            <a:ext cx="192" cy="192"/>
                          </a:xfrm>
                          <a:prstGeom prst="rect">
                            <a:avLst/>
                          </a:prstGeom>
                          <a:noFill/>
                          <a:ln w="38100">
                            <a:noFill/>
                            <a:miter/>
                          </a:ln>
                        </p:spPr>
                      </p:pic>
                    </p:oleObj>
                  </mc:Fallback>
                </mc:AlternateContent>
              </a:graphicData>
            </a:graphic>
          </p:graphicFrame>
          <p:graphicFrame>
            <p:nvGraphicFramePr>
              <p:cNvPr id="34" name="对象 33"/>
              <p:cNvGraphicFramePr/>
              <p:nvPr>
                <p:custDataLst>
                  <p:tags r:id="rId5"/>
                </p:custDataLst>
              </p:nvPr>
            </p:nvGraphicFramePr>
            <p:xfrm>
              <a:off x="2570" y="2549"/>
              <a:ext cx="172" cy="102"/>
            </p:xfrm>
            <a:graphic>
              <a:graphicData uri="http://schemas.openxmlformats.org/presentationml/2006/ole">
                <mc:AlternateContent xmlns:mc="http://schemas.openxmlformats.org/markup-compatibility/2006">
                  <mc:Choice xmlns:v="urn:schemas-microsoft-com:vml" Requires="v">
                    <p:oleObj spid="_x0000_s35" name="" r:id="rId6" imgW="126365" imgH="76200" progId="Equation.3">
                      <p:embed/>
                    </p:oleObj>
                  </mc:Choice>
                  <mc:Fallback>
                    <p:oleObj name="" r:id="rId6" imgW="126365" imgH="76200" progId="Equation.3">
                      <p:embed/>
                      <p:pic>
                        <p:nvPicPr>
                          <p:cNvPr id="0" name="图片 3329"/>
                          <p:cNvPicPr/>
                          <p:nvPr/>
                        </p:nvPicPr>
                        <p:blipFill>
                          <a:blip r:embed="rId7"/>
                          <a:stretch>
                            <a:fillRect/>
                          </a:stretch>
                        </p:blipFill>
                        <p:spPr>
                          <a:xfrm>
                            <a:off x="2570" y="2549"/>
                            <a:ext cx="172" cy="102"/>
                          </a:xfrm>
                          <a:prstGeom prst="rect">
                            <a:avLst/>
                          </a:prstGeom>
                          <a:noFill/>
                          <a:ln w="38100">
                            <a:noFill/>
                            <a:miter/>
                          </a:ln>
                        </p:spPr>
                      </p:pic>
                    </p:oleObj>
                  </mc:Fallback>
                </mc:AlternateContent>
              </a:graphicData>
            </a:graphic>
          </p:graphicFrame>
          <p:graphicFrame>
            <p:nvGraphicFramePr>
              <p:cNvPr id="36" name="对象 35"/>
              <p:cNvGraphicFramePr/>
              <p:nvPr>
                <p:custDataLst>
                  <p:tags r:id="rId8"/>
                </p:custDataLst>
              </p:nvPr>
            </p:nvGraphicFramePr>
            <p:xfrm>
              <a:off x="2540" y="2247"/>
              <a:ext cx="225" cy="269"/>
            </p:xfrm>
            <a:graphic>
              <a:graphicData uri="http://schemas.openxmlformats.org/presentationml/2006/ole">
                <mc:AlternateContent xmlns:mc="http://schemas.openxmlformats.org/markup-compatibility/2006">
                  <mc:Choice xmlns:v="urn:schemas-microsoft-com:vml" Requires="v">
                    <p:oleObj spid="_x0000_s37" name="" r:id="rId9" imgW="203200" imgH="241300" progId="Equation.3">
                      <p:embed/>
                    </p:oleObj>
                  </mc:Choice>
                  <mc:Fallback>
                    <p:oleObj name="" r:id="rId9" imgW="203200" imgH="241300" progId="Equation.3">
                      <p:embed/>
                      <p:pic>
                        <p:nvPicPr>
                          <p:cNvPr id="0" name="图片 3321"/>
                          <p:cNvPicPr/>
                          <p:nvPr/>
                        </p:nvPicPr>
                        <p:blipFill>
                          <a:blip r:embed="rId10"/>
                          <a:stretch>
                            <a:fillRect/>
                          </a:stretch>
                        </p:blipFill>
                        <p:spPr>
                          <a:xfrm>
                            <a:off x="2540" y="2247"/>
                            <a:ext cx="225" cy="269"/>
                          </a:xfrm>
                          <a:prstGeom prst="rect">
                            <a:avLst/>
                          </a:prstGeom>
                          <a:noFill/>
                          <a:ln w="38100">
                            <a:noFill/>
                            <a:miter/>
                          </a:ln>
                        </p:spPr>
                      </p:pic>
                    </p:oleObj>
                  </mc:Fallback>
                </mc:AlternateContent>
              </a:graphicData>
            </a:graphic>
          </p:graphicFrame>
        </p:grpSp>
        <p:pic>
          <p:nvPicPr>
            <p:cNvPr id="8" name="图片 7"/>
            <p:cNvPicPr>
              <a:picLocks noChangeAspect="1"/>
            </p:cNvPicPr>
            <p:nvPr>
              <p:custDataLst>
                <p:tags r:id="rId11"/>
              </p:custDataLst>
            </p:nvPr>
          </p:nvPicPr>
          <p:blipFill>
            <a:blip r:embed="rId12"/>
            <a:stretch>
              <a:fillRect/>
            </a:stretch>
          </p:blipFill>
          <p:spPr>
            <a:xfrm>
              <a:off x="13777" y="4946"/>
              <a:ext cx="457" cy="510"/>
            </a:xfrm>
            <a:prstGeom prst="rect">
              <a:avLst/>
            </a:prstGeom>
          </p:spPr>
        </p:pic>
        <p:pic>
          <p:nvPicPr>
            <p:cNvPr id="9" name="图片 8"/>
            <p:cNvPicPr>
              <a:picLocks noChangeAspect="1"/>
            </p:cNvPicPr>
            <p:nvPr>
              <p:custDataLst>
                <p:tags r:id="rId13"/>
              </p:custDataLst>
            </p:nvPr>
          </p:nvPicPr>
          <p:blipFill>
            <a:blip r:embed="rId14"/>
            <a:stretch>
              <a:fillRect/>
            </a:stretch>
          </p:blipFill>
          <p:spPr>
            <a:xfrm>
              <a:off x="7993" y="5173"/>
              <a:ext cx="400" cy="510"/>
            </a:xfrm>
            <a:prstGeom prst="rect">
              <a:avLst/>
            </a:prstGeom>
          </p:spPr>
        </p:pic>
        <p:pic>
          <p:nvPicPr>
            <p:cNvPr id="18" name="图片 17"/>
            <p:cNvPicPr>
              <a:picLocks noChangeAspect="1"/>
            </p:cNvPicPr>
            <p:nvPr>
              <p:custDataLst>
                <p:tags r:id="rId15"/>
              </p:custDataLst>
            </p:nvPr>
          </p:nvPicPr>
          <p:blipFill>
            <a:blip r:embed="rId16"/>
            <a:stretch>
              <a:fillRect/>
            </a:stretch>
          </p:blipFill>
          <p:spPr>
            <a:xfrm>
              <a:off x="6931" y="5582"/>
              <a:ext cx="488" cy="510"/>
            </a:xfrm>
            <a:prstGeom prst="rect">
              <a:avLst/>
            </a:prstGeom>
          </p:spPr>
        </p:pic>
      </p:grpSp>
      <p:sp>
        <p:nvSpPr>
          <p:cNvPr id="7" name="灯片编号占位符 6"/>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3" name="标题 13320"/>
          <p:cNvSpPr>
            <a:spLocks noGrp="1"/>
          </p:cNvSpPr>
          <p:nvPr/>
        </p:nvSpPr>
        <p:spPr>
          <a:xfrm>
            <a:off x="537210" y="669925"/>
            <a:ext cx="7610475" cy="80327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dirty="0" smtClean="0">
                <a:ln>
                  <a:noFill/>
                </a:ln>
                <a:solidFill>
                  <a:srgbClr val="FF3300"/>
                </a:solidFill>
                <a:effectLst/>
                <a:uLnTx/>
                <a:uFillTx/>
                <a:latin typeface="黑体" panose="02010609060101010101" pitchFamily="2" charset="-122"/>
                <a:ea typeface="黑体" panose="02010609060101010101" pitchFamily="2" charset="-122"/>
                <a:cs typeface="黑体" panose="02010609060101010101" pitchFamily="2" charset="-122"/>
              </a:rPr>
              <a:t>例题</a:t>
            </a:r>
            <a:r>
              <a:rPr lang="en-US" altLang="zh-CN" sz="2800" noProof="0" dirty="0" smtClean="0">
                <a:ln>
                  <a:noFill/>
                </a:ln>
                <a:solidFill>
                  <a:srgbClr val="FF3300"/>
                </a:solidFill>
                <a:effectLst/>
                <a:uLnTx/>
                <a:uFillTx/>
                <a:latin typeface="黑体" panose="02010609060101010101" pitchFamily="2" charset="-122"/>
                <a:ea typeface="黑体" panose="02010609060101010101" pitchFamily="2" charset="-122"/>
                <a:cs typeface="黑体" panose="02010609060101010101" pitchFamily="2" charset="-122"/>
                <a:sym typeface="+mn-ea"/>
              </a:rPr>
              <a:t>2-1 </a:t>
            </a:r>
            <a:r>
              <a:rPr lang="zh-CN" altLang="en-US" sz="2800" noProof="0" dirty="0">
                <a:ln>
                  <a:noFill/>
                </a:ln>
                <a:solidFill>
                  <a:srgbClr val="000000"/>
                </a:solidFill>
                <a:effectLst/>
                <a:uLnTx/>
                <a:uFillTx/>
                <a:latin typeface="黑体" panose="02010609060101010101" pitchFamily="2" charset="-122"/>
                <a:ea typeface="黑体" panose="02010609060101010101" pitchFamily="2" charset="-122"/>
                <a:cs typeface="黑体" panose="02010609060101010101" pitchFamily="2" charset="-122"/>
                <a:sym typeface="+mn-ea"/>
              </a:rPr>
              <a:t>估算下图中的闭环电压放大倍数</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黑体" panose="02010609060101010101" pitchFamily="2" charset="-122"/>
              </a:rPr>
              <a:t>。</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黑体" panose="02010609060101010101" pitchFamily="2" charset="-122"/>
            </a:endParaRPr>
          </a:p>
        </p:txBody>
      </p:sp>
      <p:sp>
        <p:nvSpPr>
          <p:cNvPr id="5" name="文本框 2072"/>
          <p:cNvSpPr txBox="1"/>
          <p:nvPr/>
        </p:nvSpPr>
        <p:spPr>
          <a:xfrm>
            <a:off x="540382" y="1473279"/>
            <a:ext cx="3352800" cy="460375"/>
          </a:xfrm>
          <a:prstGeom prst="rect">
            <a:avLst/>
          </a:prstGeom>
          <a:noFill/>
          <a:ln w="9525">
            <a:noFill/>
          </a:ln>
        </p:spPr>
        <p:txBody>
          <a:bodyPr>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pPr>
              <a:spcBef>
                <a:spcPct val="50000"/>
              </a:spcBef>
            </a:pPr>
            <a:r>
              <a:rPr lang="zh-CN" altLang="en-US" b="1">
                <a:solidFill>
                  <a:srgbClr val="0000FF"/>
                </a:solidFill>
                <a:sym typeface="+mn-ea"/>
              </a:rPr>
              <a:t>解：</a:t>
            </a:r>
            <a:r>
              <a:rPr lang="zh-CN" altLang="en-US" b="1">
                <a:solidFill>
                  <a:srgbClr val="C00000"/>
                </a:solidFill>
                <a:sym typeface="+mn-ea"/>
              </a:rPr>
              <a:t>（</a:t>
            </a:r>
            <a:r>
              <a:rPr lang="en-US" altLang="zh-CN" b="1" dirty="0">
                <a:solidFill>
                  <a:srgbClr val="C00000"/>
                </a:solidFill>
                <a:sym typeface="+mn-ea"/>
              </a:rPr>
              <a:t>1</a:t>
            </a:r>
            <a:r>
              <a:rPr lang="zh-CN" altLang="en-US" b="1" dirty="0">
                <a:solidFill>
                  <a:srgbClr val="C00000"/>
                </a:solidFill>
                <a:sym typeface="+mn-ea"/>
              </a:rPr>
              <a:t>）</a:t>
            </a:r>
            <a:r>
              <a:rPr lang="zh-CN" altLang="en-US" b="1" dirty="0">
                <a:solidFill>
                  <a:srgbClr val="C00000"/>
                </a:solidFill>
              </a:rPr>
              <a:t>判断组态：</a:t>
            </a:r>
            <a:endParaRPr lang="zh-CN" altLang="en-US" dirty="0">
              <a:solidFill>
                <a:srgbClr val="A50021"/>
              </a:solidFill>
              <a:latin typeface="幼圆" panose="02010509060101010101" pitchFamily="49" charset="-122"/>
              <a:ea typeface="幼圆" panose="02010509060101010101" pitchFamily="49" charset="-122"/>
            </a:endParaRPr>
          </a:p>
        </p:txBody>
      </p:sp>
      <p:sp>
        <p:nvSpPr>
          <p:cNvPr id="4" name="文本框 3"/>
          <p:cNvSpPr txBox="1"/>
          <p:nvPr/>
        </p:nvSpPr>
        <p:spPr>
          <a:xfrm>
            <a:off x="1477010" y="2060575"/>
            <a:ext cx="2553970" cy="460375"/>
          </a:xfrm>
          <a:prstGeom prst="rect">
            <a:avLst/>
          </a:prstGeom>
          <a:noFill/>
        </p:spPr>
        <p:txBody>
          <a:bodyPr wrap="square" rtlCol="0" anchor="t">
            <a:spAutoFit/>
          </a:bodyPr>
          <a:p>
            <a:r>
              <a:rPr lang="zh-CN" altLang="en-US" sz="2400" b="1" dirty="0">
                <a:latin typeface="宋体" panose="02010600030101010101" pitchFamily="2" charset="-122"/>
                <a:sym typeface="+mn-ea"/>
              </a:rPr>
              <a:t>电压串联负反馈</a:t>
            </a:r>
            <a:endParaRPr lang="zh-CN" altLang="en-US" sz="2400" b="1" dirty="0">
              <a:latin typeface="宋体" panose="02010600030101010101" pitchFamily="2" charset="-122"/>
              <a:sym typeface="+mn-ea"/>
            </a:endParaRPr>
          </a:p>
        </p:txBody>
      </p:sp>
      <p:sp>
        <p:nvSpPr>
          <p:cNvPr id="14" name="文本框 2072"/>
          <p:cNvSpPr txBox="1"/>
          <p:nvPr/>
        </p:nvSpPr>
        <p:spPr>
          <a:xfrm>
            <a:off x="540385" y="2708910"/>
            <a:ext cx="3732530" cy="460375"/>
          </a:xfrm>
          <a:prstGeom prst="rect">
            <a:avLst/>
          </a:prstGeom>
          <a:noFill/>
          <a:ln w="9525">
            <a:noFill/>
          </a:ln>
        </p:spPr>
        <p:txBody>
          <a:bodyPr wrap="square">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pPr>
              <a:spcBef>
                <a:spcPct val="50000"/>
              </a:spcBef>
            </a:pPr>
            <a:r>
              <a:rPr lang="zh-CN" altLang="en-US" b="1">
                <a:solidFill>
                  <a:srgbClr val="C00000"/>
                </a:solidFill>
                <a:sym typeface="+mn-ea"/>
              </a:rPr>
              <a:t>（</a:t>
            </a:r>
            <a:r>
              <a:rPr lang="en-US" altLang="zh-CN" b="1" dirty="0">
                <a:solidFill>
                  <a:srgbClr val="C00000"/>
                </a:solidFill>
                <a:sym typeface="+mn-ea"/>
              </a:rPr>
              <a:t>2</a:t>
            </a:r>
            <a:r>
              <a:rPr lang="zh-CN" altLang="en-US" b="1" dirty="0">
                <a:solidFill>
                  <a:srgbClr val="C00000"/>
                </a:solidFill>
                <a:sym typeface="+mn-ea"/>
              </a:rPr>
              <a:t>）估算闭环放大倍数</a:t>
            </a:r>
            <a:endParaRPr lang="zh-CN" altLang="en-US" b="1" dirty="0">
              <a:solidFill>
                <a:srgbClr val="C00000"/>
              </a:solidFill>
              <a:latin typeface="幼圆" panose="02010509060101010101" pitchFamily="49" charset="-122"/>
              <a:ea typeface="幼圆" panose="02010509060101010101" pitchFamily="49" charset="-122"/>
              <a:sym typeface="+mn-ea"/>
            </a:endParaRPr>
          </a:p>
        </p:txBody>
      </p:sp>
      <p:graphicFrame>
        <p:nvGraphicFramePr>
          <p:cNvPr id="7180" name="对象 7179"/>
          <p:cNvGraphicFramePr/>
          <p:nvPr/>
        </p:nvGraphicFramePr>
        <p:xfrm>
          <a:off x="1079439" y="3428802"/>
          <a:ext cx="1353185" cy="975360"/>
        </p:xfrm>
        <a:graphic>
          <a:graphicData uri="http://schemas.openxmlformats.org/presentationml/2006/ole">
            <mc:AlternateContent xmlns:mc="http://schemas.openxmlformats.org/markup-compatibility/2006">
              <mc:Choice xmlns:v="urn:schemas-microsoft-com:vml" Requires="v">
                <p:oleObj spid="_x0000_s13447" name="" r:id="rId17" imgW="634365" imgH="457200" progId="Equation.DSMT4">
                  <p:embed/>
                </p:oleObj>
              </mc:Choice>
              <mc:Fallback>
                <p:oleObj name="" r:id="rId17" imgW="634365" imgH="457200" progId="Equation.DSMT4">
                  <p:embed/>
                  <p:pic>
                    <p:nvPicPr>
                      <p:cNvPr id="0" name="图片 13446"/>
                      <p:cNvPicPr/>
                      <p:nvPr/>
                    </p:nvPicPr>
                    <p:blipFill>
                      <a:blip r:embed="rId18"/>
                      <a:stretch>
                        <a:fillRect/>
                      </a:stretch>
                    </p:blipFill>
                    <p:spPr>
                      <a:xfrm>
                        <a:off x="1079439" y="3428802"/>
                        <a:ext cx="1353185" cy="975360"/>
                      </a:xfrm>
                      <a:prstGeom prst="rect">
                        <a:avLst/>
                      </a:prstGeom>
                      <a:noFill/>
                      <a:ln w="38100">
                        <a:noFill/>
                        <a:miter/>
                      </a:ln>
                    </p:spPr>
                  </p:pic>
                </p:oleObj>
              </mc:Fallback>
            </mc:AlternateContent>
          </a:graphicData>
        </a:graphic>
      </p:graphicFrame>
      <p:graphicFrame>
        <p:nvGraphicFramePr>
          <p:cNvPr id="7181" name="对象 7180"/>
          <p:cNvGraphicFramePr/>
          <p:nvPr/>
        </p:nvGraphicFramePr>
        <p:xfrm>
          <a:off x="2526153" y="3428945"/>
          <a:ext cx="897255" cy="1015365"/>
        </p:xfrm>
        <a:graphic>
          <a:graphicData uri="http://schemas.openxmlformats.org/presentationml/2006/ole">
            <mc:AlternateContent xmlns:mc="http://schemas.openxmlformats.org/markup-compatibility/2006">
              <mc:Choice xmlns:v="urn:schemas-microsoft-com:vml" Requires="v">
                <p:oleObj spid="_x0000_s13448" name="" r:id="rId19" imgW="381000" imgH="431800" progId="Equation.DSMT4">
                  <p:embed/>
                </p:oleObj>
              </mc:Choice>
              <mc:Fallback>
                <p:oleObj name="" r:id="rId19" imgW="381000" imgH="431800" progId="Equation.DSMT4">
                  <p:embed/>
                  <p:pic>
                    <p:nvPicPr>
                      <p:cNvPr id="0" name="图片 13447"/>
                      <p:cNvPicPr/>
                      <p:nvPr/>
                    </p:nvPicPr>
                    <p:blipFill>
                      <a:blip r:embed="rId20"/>
                      <a:stretch>
                        <a:fillRect/>
                      </a:stretch>
                    </p:blipFill>
                    <p:spPr>
                      <a:xfrm>
                        <a:off x="2526153" y="3428945"/>
                        <a:ext cx="897255" cy="1015365"/>
                      </a:xfrm>
                      <a:prstGeom prst="rect">
                        <a:avLst/>
                      </a:prstGeom>
                      <a:noFill/>
                      <a:ln w="38100">
                        <a:noFill/>
                        <a:miter/>
                      </a:ln>
                    </p:spPr>
                  </p:pic>
                </p:oleObj>
              </mc:Fallback>
            </mc:AlternateContent>
          </a:graphicData>
        </a:graphic>
      </p:graphicFrame>
      <p:grpSp>
        <p:nvGrpSpPr>
          <p:cNvPr id="15" name="组合 14"/>
          <p:cNvGrpSpPr/>
          <p:nvPr/>
        </p:nvGrpSpPr>
        <p:grpSpPr>
          <a:xfrm>
            <a:off x="827405" y="4582160"/>
            <a:ext cx="2901950" cy="901700"/>
            <a:chOff x="6973" y="10421"/>
            <a:chExt cx="4570" cy="1420"/>
          </a:xfrm>
        </p:grpSpPr>
        <p:sp>
          <p:nvSpPr>
            <p:cNvPr id="7178" name="文本框 7177"/>
            <p:cNvSpPr txBox="1"/>
            <p:nvPr/>
          </p:nvSpPr>
          <p:spPr>
            <a:xfrm>
              <a:off x="6973" y="10720"/>
              <a:ext cx="3018" cy="774"/>
            </a:xfrm>
            <a:prstGeom prst="rect">
              <a:avLst/>
            </a:prstGeom>
            <a:noFill/>
            <a:ln w="9525">
              <a:noFill/>
            </a:ln>
          </p:spPr>
          <p:txBody>
            <a:bodyPr wrap="none" anchor="t" anchorCtr="0">
              <a:spAutoFit/>
            </a:bodyPr>
            <a:p>
              <a:r>
                <a:rPr lang="en-US" altLang="zh-CN" sz="2600" dirty="0">
                  <a:latin typeface="Times New Roman" panose="02020603050405020304" pitchFamily="18" charset="0"/>
                  <a:ea typeface="宋体" panose="02010600030101010101" pitchFamily="2" charset="-122"/>
                </a:rPr>
                <a:t> </a:t>
              </a:r>
              <a:r>
                <a:rPr lang="zh-CN" altLang="en-US" sz="2600" dirty="0">
                  <a:latin typeface="Times New Roman" panose="02020603050405020304" pitchFamily="18" charset="0"/>
                  <a:ea typeface="宋体" panose="02010600030101010101" pitchFamily="2" charset="-122"/>
                </a:rPr>
                <a:t>反馈系数：</a:t>
              </a:r>
              <a:endParaRPr lang="zh-CN" altLang="en-US" sz="2600" dirty="0">
                <a:latin typeface="Times New Roman" panose="02020603050405020304" pitchFamily="18" charset="0"/>
                <a:ea typeface="宋体" panose="02010600030101010101" pitchFamily="2" charset="-122"/>
              </a:endParaRPr>
            </a:p>
          </p:txBody>
        </p:sp>
        <p:graphicFrame>
          <p:nvGraphicFramePr>
            <p:cNvPr id="7182" name="对象 7181"/>
            <p:cNvGraphicFramePr/>
            <p:nvPr/>
          </p:nvGraphicFramePr>
          <p:xfrm>
            <a:off x="9723" y="10421"/>
            <a:ext cx="1820" cy="1420"/>
          </p:xfrm>
          <a:graphic>
            <a:graphicData uri="http://schemas.openxmlformats.org/presentationml/2006/ole">
              <mc:AlternateContent xmlns:mc="http://schemas.openxmlformats.org/markup-compatibility/2006">
                <mc:Choice xmlns:v="urn:schemas-microsoft-com:vml" Requires="v">
                  <p:oleObj spid="_x0000_s13449" name="" r:id="rId21" imgW="584200" imgH="457200" progId="Equation.DSMT4">
                    <p:embed/>
                  </p:oleObj>
                </mc:Choice>
                <mc:Fallback>
                  <p:oleObj name="" r:id="rId21" imgW="584200" imgH="457200" progId="Equation.DSMT4">
                    <p:embed/>
                    <p:pic>
                      <p:nvPicPr>
                        <p:cNvPr id="0" name="图片 13448"/>
                        <p:cNvPicPr/>
                        <p:nvPr/>
                      </p:nvPicPr>
                      <p:blipFill>
                        <a:blip r:embed="rId22"/>
                        <a:stretch>
                          <a:fillRect/>
                        </a:stretch>
                      </p:blipFill>
                      <p:spPr>
                        <a:xfrm>
                          <a:off x="9723" y="10421"/>
                          <a:ext cx="1820" cy="1420"/>
                        </a:xfrm>
                        <a:prstGeom prst="rect">
                          <a:avLst/>
                        </a:prstGeom>
                        <a:noFill/>
                        <a:ln w="38100">
                          <a:noFill/>
                          <a:miter/>
                        </a:ln>
                      </p:spPr>
                    </p:pic>
                  </p:oleObj>
                </mc:Fallback>
              </mc:AlternateContent>
            </a:graphicData>
          </a:graphic>
        </p:graphicFrame>
      </p:grpSp>
      <p:graphicFrame>
        <p:nvGraphicFramePr>
          <p:cNvPr id="7188" name="对象 7187"/>
          <p:cNvGraphicFramePr/>
          <p:nvPr/>
        </p:nvGraphicFramePr>
        <p:xfrm>
          <a:off x="958374" y="5589055"/>
          <a:ext cx="1864360" cy="904875"/>
        </p:xfrm>
        <a:graphic>
          <a:graphicData uri="http://schemas.openxmlformats.org/presentationml/2006/ole">
            <mc:AlternateContent xmlns:mc="http://schemas.openxmlformats.org/markup-compatibility/2006">
              <mc:Choice xmlns:v="urn:schemas-microsoft-com:vml" Requires="v">
                <p:oleObj spid="_x0000_s13450" name="" r:id="rId23" imgW="889000" imgH="431800" progId="Equation.DSMT4">
                  <p:embed/>
                </p:oleObj>
              </mc:Choice>
              <mc:Fallback>
                <p:oleObj name="" r:id="rId23" imgW="889000" imgH="431800" progId="Equation.DSMT4">
                  <p:embed/>
                  <p:pic>
                    <p:nvPicPr>
                      <p:cNvPr id="0" name="图片 13449"/>
                      <p:cNvPicPr/>
                      <p:nvPr/>
                    </p:nvPicPr>
                    <p:blipFill>
                      <a:blip r:embed="rId24">
                        <a:clrChange>
                          <a:clrFrom>
                            <a:srgbClr val="000000"/>
                          </a:clrFrom>
                          <a:clrTo>
                            <a:srgbClr val="000000"/>
                          </a:clrTo>
                        </a:clrChange>
                        <a:grayscl/>
                      </a:blip>
                      <a:stretch>
                        <a:fillRect/>
                      </a:stretch>
                    </p:blipFill>
                    <p:spPr>
                      <a:xfrm>
                        <a:off x="958374" y="5589055"/>
                        <a:ext cx="1864360" cy="904875"/>
                      </a:xfrm>
                      <a:prstGeom prst="rect">
                        <a:avLst/>
                      </a:prstGeom>
                      <a:noFill/>
                      <a:ln w="38100">
                        <a:noFill/>
                        <a:miter/>
                      </a:ln>
                    </p:spPr>
                  </p:pic>
                </p:oleObj>
              </mc:Fallback>
            </mc:AlternateContent>
          </a:graphicData>
        </a:graphic>
      </p:graphicFrame>
      <p:graphicFrame>
        <p:nvGraphicFramePr>
          <p:cNvPr id="2" name="对象 1"/>
          <p:cNvGraphicFramePr/>
          <p:nvPr>
            <p:custDataLst>
              <p:tags r:id="rId25"/>
            </p:custDataLst>
          </p:nvPr>
        </p:nvGraphicFramePr>
        <p:xfrm>
          <a:off x="3422809" y="5589055"/>
          <a:ext cx="2503170" cy="904875"/>
        </p:xfrm>
        <a:graphic>
          <a:graphicData uri="http://schemas.openxmlformats.org/presentationml/2006/ole">
            <mc:AlternateContent xmlns:mc="http://schemas.openxmlformats.org/markup-compatibility/2006">
              <mc:Choice xmlns:v="urn:schemas-microsoft-com:vml" Requires="v">
                <p:oleObj spid="_x0000_s6" name="" r:id="rId26" imgW="1193800" imgH="431800" progId="Equation.DSMT4">
                  <p:embed/>
                </p:oleObj>
              </mc:Choice>
              <mc:Fallback>
                <p:oleObj name="" r:id="rId26" imgW="1193800" imgH="431800" progId="Equation.DSMT4">
                  <p:embed/>
                  <p:pic>
                    <p:nvPicPr>
                      <p:cNvPr id="0" name="图片 13449"/>
                      <p:cNvPicPr/>
                      <p:nvPr/>
                    </p:nvPicPr>
                    <p:blipFill>
                      <a:blip r:embed="rId27">
                        <a:clrChange>
                          <a:clrFrom>
                            <a:srgbClr val="000000"/>
                          </a:clrFrom>
                          <a:clrTo>
                            <a:srgbClr val="000000"/>
                          </a:clrTo>
                        </a:clrChange>
                        <a:grayscl/>
                      </a:blip>
                      <a:stretch>
                        <a:fillRect/>
                      </a:stretch>
                    </p:blipFill>
                    <p:spPr>
                      <a:xfrm>
                        <a:off x="3422809" y="5589055"/>
                        <a:ext cx="2503170" cy="904875"/>
                      </a:xfrm>
                      <a:prstGeom prst="rect">
                        <a:avLst/>
                      </a:prstGeom>
                      <a:noFill/>
                      <a:ln w="38100">
                        <a:noFill/>
                        <a:miter/>
                      </a:ln>
                    </p:spPr>
                  </p:pic>
                </p:oleObj>
              </mc:Fallback>
            </mc:AlternateContent>
          </a:graphicData>
        </a:graphic>
      </p:graphicFrame>
      <p:sp>
        <p:nvSpPr>
          <p:cNvPr id="45" name="线形标注 1 44"/>
          <p:cNvSpPr/>
          <p:nvPr>
            <p:custDataLst>
              <p:tags r:id="rId28"/>
            </p:custDataLst>
          </p:nvPr>
        </p:nvSpPr>
        <p:spPr>
          <a:xfrm>
            <a:off x="3948430" y="1268730"/>
            <a:ext cx="2604770" cy="406400"/>
          </a:xfrm>
          <a:prstGeom prst="borderCallout1">
            <a:avLst>
              <a:gd name="adj1" fmla="val 101718"/>
              <a:gd name="adj2" fmla="val 65626"/>
              <a:gd name="adj3" fmla="val 397031"/>
              <a:gd name="adj4" fmla="val 86543"/>
            </a:avLst>
          </a:prstGeom>
          <a:solidFill>
            <a:srgbClr val="FFFFCC"/>
          </a:solidFill>
          <a:ln w="12700" cap="flat" cmpd="sng">
            <a:solidFill>
              <a:srgbClr val="FF0000"/>
            </a:solidFill>
            <a:prstDash val="solid"/>
            <a:miter/>
            <a:headEnd type="none" w="med" len="med"/>
            <a:tailEnd type="none" w="med" len="med"/>
          </a:ln>
        </p:spPr>
        <p:txBody>
          <a:bodyPr/>
          <a:p>
            <a:pPr algn="ct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sym typeface="+mn-ea"/>
              </a:rPr>
              <a:t>净输入电压近似为</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sym typeface="+mn-ea"/>
              </a:rPr>
              <a:t>0</a:t>
            </a:r>
            <a:endParaRPr lang="zh-CN" altLang="en-US" sz="2000" b="1" dirty="0">
              <a:solidFill>
                <a:srgbClr val="FF0000"/>
              </a:solidFill>
              <a:latin typeface="Times New Roman" panose="02020603050405020304" pitchFamily="18" charset="0"/>
            </a:endParaRPr>
          </a:p>
        </p:txBody>
      </p:sp>
      <p:graphicFrame>
        <p:nvGraphicFramePr>
          <p:cNvPr id="16" name="对象 15"/>
          <p:cNvGraphicFramePr/>
          <p:nvPr>
            <p:custDataLst>
              <p:tags r:id="rId29"/>
            </p:custDataLst>
          </p:nvPr>
        </p:nvGraphicFramePr>
        <p:xfrm>
          <a:off x="7235764" y="5300782"/>
          <a:ext cx="1353185" cy="975360"/>
        </p:xfrm>
        <a:graphic>
          <a:graphicData uri="http://schemas.openxmlformats.org/presentationml/2006/ole">
            <mc:AlternateContent xmlns:mc="http://schemas.openxmlformats.org/markup-compatibility/2006">
              <mc:Choice xmlns:v="urn:schemas-microsoft-com:vml" Requires="v">
                <p:oleObj spid="_x0000_s17" name="" r:id="rId30" imgW="634365" imgH="457200" progId="Equation.DSMT4">
                  <p:embed/>
                </p:oleObj>
              </mc:Choice>
              <mc:Fallback>
                <p:oleObj name="" r:id="rId30" imgW="634365" imgH="457200" progId="Equation.DSMT4">
                  <p:embed/>
                  <p:pic>
                    <p:nvPicPr>
                      <p:cNvPr id="0" name="图片 13446"/>
                      <p:cNvPicPr/>
                      <p:nvPr/>
                    </p:nvPicPr>
                    <p:blipFill>
                      <a:blip r:embed="rId31"/>
                      <a:stretch>
                        <a:fillRect/>
                      </a:stretch>
                    </p:blipFill>
                    <p:spPr>
                      <a:xfrm>
                        <a:off x="7235764" y="5300782"/>
                        <a:ext cx="1353185" cy="975360"/>
                      </a:xfrm>
                      <a:prstGeom prst="rect">
                        <a:avLst/>
                      </a:prstGeom>
                      <a:noFill/>
                      <a:ln w="38100">
                        <a:noFill/>
                        <a:miter/>
                      </a:ln>
                    </p:spPr>
                  </p:pic>
                </p:oleObj>
              </mc:Fallback>
            </mc:AlternateContent>
          </a:graphicData>
        </a:graphic>
      </p:graphicFrame>
      <p:sp>
        <p:nvSpPr>
          <p:cNvPr id="20" name="文本框 19"/>
          <p:cNvSpPr txBox="1"/>
          <p:nvPr/>
        </p:nvSpPr>
        <p:spPr>
          <a:xfrm>
            <a:off x="7811770" y="1544320"/>
            <a:ext cx="872490" cy="368300"/>
          </a:xfrm>
          <a:prstGeom prst="rect">
            <a:avLst/>
          </a:prstGeom>
          <a:solidFill>
            <a:schemeClr val="bg1"/>
          </a:solidFill>
        </p:spPr>
        <p:txBody>
          <a:bodyPr wrap="square" rtlCol="0">
            <a:spAutoFit/>
          </a:bodyPr>
          <a:p>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V</a:t>
            </a:r>
            <a:r>
              <a:rPr lang="en-US" altLang="zh-CN" b="1" baseline="-25000">
                <a:latin typeface="Times New Roman" panose="02020603050405020304" pitchFamily="18" charset="0"/>
                <a:cs typeface="Times New Roman" panose="02020603050405020304" pitchFamily="18" charset="0"/>
              </a:rPr>
              <a:t>CC</a:t>
            </a:r>
            <a:endParaRPr lang="en-US" altLang="zh-CN" b="1" baseline="-25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7180"/>
                                        </p:tgtEl>
                                        <p:attrNameLst>
                                          <p:attrName>style.visibility</p:attrName>
                                        </p:attrNameLst>
                                      </p:cBhvr>
                                      <p:to>
                                        <p:strVal val="visible"/>
                                      </p:to>
                                    </p:set>
                                    <p:animEffect transition="in" filter="blinds(horizontal)">
                                      <p:cBhvr>
                                        <p:cTn id="21" dur="500"/>
                                        <p:tgtEl>
                                          <p:spTgt spid="7180"/>
                                        </p:tgtEl>
                                      </p:cBhvr>
                                    </p:animEffect>
                                  </p:childTnLst>
                                </p:cTn>
                              </p:par>
                            </p:childTnLst>
                          </p:cTn>
                        </p:par>
                        <p:par>
                          <p:cTn id="22" fill="hold">
                            <p:stCondLst>
                              <p:cond delay="1000"/>
                            </p:stCondLst>
                            <p:childTnLst>
                              <p:par>
                                <p:cTn id="23" presetID="3" presetClass="entr" presetSubtype="10" fill="hold" nodeType="afterEffect">
                                  <p:stCondLst>
                                    <p:cond delay="0"/>
                                  </p:stCondLst>
                                  <p:childTnLst>
                                    <p:set>
                                      <p:cBhvr>
                                        <p:cTn id="24" dur="1" fill="hold">
                                          <p:stCondLst>
                                            <p:cond delay="0"/>
                                          </p:stCondLst>
                                        </p:cTn>
                                        <p:tgtEl>
                                          <p:spTgt spid="7181"/>
                                        </p:tgtEl>
                                        <p:attrNameLst>
                                          <p:attrName>style.visibility</p:attrName>
                                        </p:attrNameLst>
                                      </p:cBhvr>
                                      <p:to>
                                        <p:strVal val="visible"/>
                                      </p:to>
                                    </p:set>
                                    <p:animEffect transition="in" filter="blinds(horizontal)">
                                      <p:cBhvr>
                                        <p:cTn id="25" dur="500"/>
                                        <p:tgtEl>
                                          <p:spTgt spid="718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horizontal)">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down)">
                                      <p:cBhvr>
                                        <p:cTn id="35" dur="500"/>
                                        <p:tgtEl>
                                          <p:spTgt spid="4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188"/>
                                        </p:tgtEl>
                                        <p:attrNameLst>
                                          <p:attrName>style.visibility</p:attrName>
                                        </p:attrNameLst>
                                      </p:cBhvr>
                                      <p:to>
                                        <p:strVal val="visible"/>
                                      </p:to>
                                    </p:set>
                                    <p:animEffect transition="in" filter="blinds(horizontal)">
                                      <p:cBhvr>
                                        <p:cTn id="40" dur="500"/>
                                        <p:tgtEl>
                                          <p:spTgt spid="7188"/>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blinds(horizontal)">
                                      <p:cBhvr>
                                        <p:cTn id="45" dur="500"/>
                                        <p:tgtEl>
                                          <p:spTgt spid="2"/>
                                        </p:tgtEl>
                                      </p:cBhvr>
                                    </p:animEffect>
                                  </p:childTnLst>
                                </p:cTn>
                              </p:par>
                            </p:childTnLst>
                          </p:cTn>
                        </p:par>
                        <p:par>
                          <p:cTn id="46" fill="hold">
                            <p:stCondLst>
                              <p:cond delay="500"/>
                            </p:stCondLst>
                            <p:childTnLst>
                              <p:par>
                                <p:cTn id="47" presetID="3" presetClass="entr" presetSubtype="10"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linds(horizontal)">
                                      <p:cBhvr>
                                        <p:cTn id="4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4" grpId="0"/>
      <p:bldP spid="45"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61441"/>
          <p:cNvSpPr>
            <a:spLocks noGrp="1"/>
          </p:cNvSpPr>
          <p:nvPr>
            <p:ph type="title"/>
          </p:nvPr>
        </p:nvSpPr>
        <p:spPr>
          <a:xfrm>
            <a:off x="323850" y="764858"/>
            <a:ext cx="8820150" cy="469900"/>
          </a:xfrm>
        </p:spPr>
        <p:txBody>
          <a:bodyPr anchor="ctr" anchorCtr="0"/>
          <a:p>
            <a:pPr algn="l" eaLnBrk="0" hangingPunct="0">
              <a:lnSpc>
                <a:spcPct val="100000"/>
              </a:lnSpc>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cs typeface="+mn-cs"/>
              </a:rPr>
              <a:t>二、基于理想运放的电压放大倍数的计算方法</a:t>
            </a:r>
            <a:endParaRPr kumimoji="1" lang="zh-CN" altLang="en-US" sz="3200" dirty="0" smtClean="0">
              <a:solidFill>
                <a:srgbClr val="FF0000"/>
              </a:solidFill>
              <a:latin typeface="黑体" panose="02010609060101010101" pitchFamily="2" charset="-122"/>
              <a:ea typeface="黑体" panose="02010609060101010101" pitchFamily="2" charset="-122"/>
              <a:cs typeface="+mn-cs"/>
            </a:endParaRPr>
          </a:p>
        </p:txBody>
      </p:sp>
      <p:sp>
        <p:nvSpPr>
          <p:cNvPr id="61443" name="文本框 61442"/>
          <p:cNvSpPr txBox="1"/>
          <p:nvPr/>
        </p:nvSpPr>
        <p:spPr>
          <a:xfrm>
            <a:off x="395605" y="1196975"/>
            <a:ext cx="5015865" cy="1494155"/>
          </a:xfrm>
          <a:prstGeom prst="rect">
            <a:avLst/>
          </a:prstGeom>
          <a:noFill/>
          <a:ln w="9525">
            <a:noFill/>
          </a:ln>
        </p:spPr>
        <p:txBody>
          <a:bodyPr wrap="square">
            <a:spAutoFit/>
          </a:bodyPr>
          <a:p>
            <a:pPr>
              <a:lnSpc>
                <a:spcPct val="120000"/>
              </a:lnSpc>
            </a:pP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1.  理想运放参数特点：</a:t>
            </a:r>
            <a:endParaRPr lang="zh-CN" altLang="en-US" sz="2800" b="1" dirty="0">
              <a:solidFill>
                <a:srgbClr val="000000"/>
              </a:solidFill>
              <a:latin typeface="Times New Roman" panose="02020603050405020304" pitchFamily="18" charset="0"/>
            </a:endParaRPr>
          </a:p>
          <a:p>
            <a:pPr>
              <a:lnSpc>
                <a:spcPct val="120000"/>
              </a:lnSpc>
            </a:pPr>
            <a:r>
              <a:rPr lang="en-US" altLang="zh-CN" sz="2400" b="1" i="1" dirty="0" err="1">
                <a:solidFill>
                  <a:srgbClr val="000000"/>
                </a:solidFill>
                <a:latin typeface="Times New Roman" panose="02020603050405020304" pitchFamily="18" charset="0"/>
              </a:rPr>
              <a:t>A</a:t>
            </a:r>
            <a:r>
              <a:rPr lang="en-US" altLang="zh-CN" sz="2400" b="1" baseline="-25000" dirty="0" err="1">
                <a:solidFill>
                  <a:srgbClr val="000000"/>
                </a:solidFill>
                <a:latin typeface="Times New Roman" panose="02020603050405020304" pitchFamily="18" charset="0"/>
              </a:rPr>
              <a:t>od</a:t>
            </a:r>
            <a:r>
              <a:rPr lang="en-US" altLang="zh-CN" sz="2400" b="1">
                <a:solidFill>
                  <a:srgbClr val="000000"/>
                </a:solidFill>
                <a:latin typeface="Times New Roman" panose="02020603050405020304" pitchFamily="18" charset="0"/>
                <a:cs typeface="Times New Roman" panose="02020603050405020304" pitchFamily="18" charset="0"/>
                <a:sym typeface="+mn-ea"/>
              </a:rPr>
              <a:t>=</a:t>
            </a:r>
            <a:r>
              <a:rPr lang="en-US" altLang="zh-CN" sz="2400" b="1">
                <a:solidFill>
                  <a:srgbClr val="000000"/>
                </a:solidFill>
                <a:latin typeface="Times New Roman" panose="02020603050405020304" pitchFamily="18" charset="0"/>
              </a:rPr>
              <a:t>∞</a:t>
            </a:r>
            <a:r>
              <a:rPr lang="zh-CN" altLang="en-US" sz="2400" b="1">
                <a:solidFill>
                  <a:srgbClr val="000000"/>
                </a:solidFill>
                <a:latin typeface="Times New Roman" panose="02020603050405020304" pitchFamily="18" charset="0"/>
              </a:rPr>
              <a:t>，</a:t>
            </a:r>
            <a:r>
              <a:rPr lang="en-US" altLang="zh-CN" sz="2400" b="1" i="1">
                <a:solidFill>
                  <a:srgbClr val="000000"/>
                </a:solidFill>
                <a:latin typeface="Times New Roman" panose="02020603050405020304" pitchFamily="18" charset="0"/>
              </a:rPr>
              <a:t>r</a:t>
            </a:r>
            <a:r>
              <a:rPr lang="en-US" altLang="zh-CN" sz="2400" b="1" baseline="-25000">
                <a:solidFill>
                  <a:srgbClr val="000000"/>
                </a:solidFill>
                <a:latin typeface="Times New Roman" panose="02020603050405020304" pitchFamily="18" charset="0"/>
              </a:rPr>
              <a:t>id</a:t>
            </a:r>
            <a:r>
              <a:rPr lang="en-US" altLang="zh-CN" sz="2400" b="1">
                <a:solidFill>
                  <a:srgbClr val="000000"/>
                </a:solidFill>
                <a:latin typeface="Times New Roman" panose="02020603050405020304" pitchFamily="18" charset="0"/>
                <a:cs typeface="Times New Roman" panose="02020603050405020304" pitchFamily="18" charset="0"/>
                <a:sym typeface="+mn-ea"/>
              </a:rPr>
              <a:t>=</a:t>
            </a:r>
            <a:r>
              <a:rPr lang="en-US" altLang="zh-CN" sz="2400" b="1">
                <a:solidFill>
                  <a:srgbClr val="000000"/>
                </a:solidFill>
                <a:latin typeface="Times New Roman" panose="02020603050405020304" pitchFamily="18" charset="0"/>
              </a:rPr>
              <a:t>∞</a:t>
            </a:r>
            <a:r>
              <a:rPr lang="zh-CN" altLang="en-US" sz="2400" b="1">
                <a:solidFill>
                  <a:srgbClr val="000000"/>
                </a:solidFill>
                <a:latin typeface="Times New Roman" panose="02020603050405020304" pitchFamily="18" charset="0"/>
              </a:rPr>
              <a:t>，</a:t>
            </a:r>
            <a:r>
              <a:rPr lang="zh-CN" altLang="en-US" sz="2400" b="1" dirty="0" err="1">
                <a:solidFill>
                  <a:srgbClr val="000000"/>
                </a:solidFill>
                <a:latin typeface="Times New Roman" panose="02020603050405020304" pitchFamily="18" charset="0"/>
              </a:rPr>
              <a:t> </a:t>
            </a:r>
            <a:r>
              <a:rPr lang="en-US" altLang="zh-CN" sz="2400" b="1" i="1" dirty="0" err="1">
                <a:solidFill>
                  <a:srgbClr val="000000"/>
                </a:solidFill>
                <a:latin typeface="Times New Roman" panose="02020603050405020304" pitchFamily="18" charset="0"/>
              </a:rPr>
              <a:t>r</a:t>
            </a:r>
            <a:r>
              <a:rPr lang="en-US" altLang="zh-CN" sz="2400" b="1" baseline="-25000" dirty="0" err="1">
                <a:solidFill>
                  <a:srgbClr val="000000"/>
                </a:solidFill>
                <a:latin typeface="Times New Roman" panose="02020603050405020304" pitchFamily="18" charset="0"/>
              </a:rPr>
              <a:t>o</a:t>
            </a:r>
            <a:r>
              <a:rPr lang="en-US" altLang="zh-CN" sz="2400" b="1">
                <a:solidFill>
                  <a:srgbClr val="000000"/>
                </a:solidFill>
                <a:latin typeface="Times New Roman" panose="02020603050405020304" pitchFamily="18" charset="0"/>
                <a:cs typeface="Times New Roman" panose="02020603050405020304" pitchFamily="18" charset="0"/>
                <a:sym typeface="+mn-ea"/>
              </a:rPr>
              <a:t>=</a:t>
            </a:r>
            <a:r>
              <a:rPr lang="en-US" altLang="zh-CN" sz="2400" b="1">
                <a:solidFill>
                  <a:srgbClr val="000000"/>
                </a:solidFill>
                <a:latin typeface="Times New Roman" panose="02020603050405020304" pitchFamily="18" charset="0"/>
              </a:rPr>
              <a:t>0</a:t>
            </a:r>
            <a:r>
              <a:rPr lang="zh-CN" altLang="en-US" sz="2400" b="1" dirty="0">
                <a:solidFill>
                  <a:srgbClr val="000000"/>
                </a:solidFill>
                <a:latin typeface="Times New Roman" panose="02020603050405020304" pitchFamily="18" charset="0"/>
              </a:rPr>
              <a:t>，</a:t>
            </a:r>
            <a:r>
              <a:rPr lang="en-US" altLang="zh-CN" sz="2400" b="1" i="1" dirty="0" err="1">
                <a:solidFill>
                  <a:srgbClr val="000000"/>
                </a:solidFill>
                <a:latin typeface="Times New Roman" panose="02020603050405020304" pitchFamily="18" charset="0"/>
              </a:rPr>
              <a:t>f</a:t>
            </a:r>
            <a:r>
              <a:rPr lang="en-US" altLang="zh-CN" sz="2400" b="1" baseline="-25000" dirty="0" err="1">
                <a:solidFill>
                  <a:srgbClr val="000000"/>
                </a:solidFill>
                <a:latin typeface="Times New Roman" panose="02020603050405020304" pitchFamily="18" charset="0"/>
              </a:rPr>
              <a:t>H</a:t>
            </a:r>
            <a:r>
              <a:rPr lang="en-US" altLang="zh-CN" sz="2400" b="1" baseline="-25000">
                <a:solidFill>
                  <a:srgbClr val="000000"/>
                </a:solidFill>
                <a:latin typeface="Times New Roman" panose="02020603050405020304" pitchFamily="18" charset="0"/>
              </a:rPr>
              <a:t> </a:t>
            </a:r>
            <a:r>
              <a:rPr lang="en-US" altLang="zh-CN" sz="2400" b="1">
                <a:solidFill>
                  <a:srgbClr val="000000"/>
                </a:solidFill>
                <a:latin typeface="Times New Roman" panose="02020603050405020304" pitchFamily="18" charset="0"/>
                <a:cs typeface="Times New Roman" panose="02020603050405020304" pitchFamily="18" charset="0"/>
                <a:sym typeface="+mn-ea"/>
              </a:rPr>
              <a:t>=</a:t>
            </a:r>
            <a:r>
              <a:rPr lang="en-US" altLang="zh-CN" sz="2400" b="1">
                <a:solidFill>
                  <a:srgbClr val="000000"/>
                </a:solidFill>
                <a:latin typeface="Times New Roman" panose="02020603050405020304" pitchFamily="18" charset="0"/>
              </a:rPr>
              <a:t>∞</a:t>
            </a:r>
            <a:r>
              <a:rPr lang="zh-CN" altLang="en-US" sz="2400" b="1" dirty="0">
                <a:solidFill>
                  <a:srgbClr val="000000"/>
                </a:solidFill>
                <a:latin typeface="Times New Roman" panose="02020603050405020304" pitchFamily="18" charset="0"/>
              </a:rPr>
              <a:t>，</a:t>
            </a:r>
            <a:endParaRPr lang="zh-CN" altLang="en-US" sz="2400" b="1" dirty="0">
              <a:solidFill>
                <a:srgbClr val="000000"/>
              </a:solidFill>
              <a:latin typeface="Times New Roman" panose="02020603050405020304" pitchFamily="18" charset="0"/>
            </a:endParaRPr>
          </a:p>
          <a:p>
            <a:pPr>
              <a:lnSpc>
                <a:spcPct val="120000"/>
              </a:lnSpc>
            </a:pPr>
            <a:r>
              <a:rPr lang="zh-CN" altLang="en-US" sz="2400" b="1" dirty="0">
                <a:solidFill>
                  <a:srgbClr val="000000"/>
                </a:solidFill>
                <a:latin typeface="Times New Roman" panose="02020603050405020304" pitchFamily="18" charset="0"/>
              </a:rPr>
              <a:t>所有失调因素、温漂、噪声均为零。</a:t>
            </a:r>
            <a:endParaRPr lang="zh-CN" altLang="en-US" sz="2400" b="1">
              <a:solidFill>
                <a:srgbClr val="000000"/>
              </a:solidFill>
              <a:latin typeface="Times New Roman" panose="02020603050405020304" pitchFamily="18" charset="0"/>
            </a:endParaRPr>
          </a:p>
        </p:txBody>
      </p:sp>
      <p:graphicFrame>
        <p:nvGraphicFramePr>
          <p:cNvPr id="61444" name="对象 61443"/>
          <p:cNvGraphicFramePr/>
          <p:nvPr/>
        </p:nvGraphicFramePr>
        <p:xfrm>
          <a:off x="5651500" y="1196658"/>
          <a:ext cx="3097213" cy="2028825"/>
        </p:xfrm>
        <a:graphic>
          <a:graphicData uri="http://schemas.openxmlformats.org/presentationml/2006/ole">
            <mc:AlternateContent xmlns:mc="http://schemas.openxmlformats.org/markup-compatibility/2006">
              <mc:Choice xmlns:v="urn:schemas-microsoft-com:vml" Requires="v">
                <p:oleObj spid="_x0000_s3170" name="" r:id="rId1" imgW="9153525" imgH="5991225" progId="MSPhotoEd.3">
                  <p:embed/>
                </p:oleObj>
              </mc:Choice>
              <mc:Fallback>
                <p:oleObj name="" r:id="rId1" imgW="9153525" imgH="5991225" progId="MSPhotoEd.3">
                  <p:embed/>
                  <p:pic>
                    <p:nvPicPr>
                      <p:cNvPr id="0" name="图片 3169"/>
                      <p:cNvPicPr/>
                      <p:nvPr/>
                    </p:nvPicPr>
                    <p:blipFill>
                      <a:blip r:embed="rId2"/>
                      <a:stretch>
                        <a:fillRect/>
                      </a:stretch>
                    </p:blipFill>
                    <p:spPr>
                      <a:xfrm>
                        <a:off x="5651500" y="1196658"/>
                        <a:ext cx="3097213" cy="2028825"/>
                      </a:xfrm>
                      <a:prstGeom prst="rect">
                        <a:avLst/>
                      </a:prstGeom>
                      <a:noFill/>
                      <a:ln w="38100">
                        <a:noFill/>
                        <a:miter/>
                      </a:ln>
                    </p:spPr>
                  </p:pic>
                </p:oleObj>
              </mc:Fallback>
            </mc:AlternateContent>
          </a:graphicData>
        </a:graphic>
      </p:graphicFrame>
      <p:sp>
        <p:nvSpPr>
          <p:cNvPr id="61445" name="文本框 61444"/>
          <p:cNvSpPr txBox="1"/>
          <p:nvPr/>
        </p:nvSpPr>
        <p:spPr>
          <a:xfrm>
            <a:off x="395605" y="3499485"/>
            <a:ext cx="8586470" cy="521970"/>
          </a:xfrm>
          <a:prstGeom prst="rect">
            <a:avLst/>
          </a:prstGeom>
          <a:noFill/>
          <a:ln w="9525">
            <a:noFill/>
          </a:ln>
        </p:spPr>
        <p:txBody>
          <a:bodyPr wrap="square">
            <a:spAutoFit/>
          </a:bodyPr>
          <a:p>
            <a:pPr>
              <a:lnSpc>
                <a:spcPct val="100000"/>
              </a:lnSpc>
              <a:spcBef>
                <a:spcPts val="5"/>
              </a:spcBef>
              <a:spcAft>
                <a:spcPts val="0"/>
              </a:spcAft>
            </a:pP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2.  理想运放工作在</a:t>
            </a:r>
            <a:r>
              <a:rPr kumimoji="1" lang="zh-CN" altLang="en-US" sz="2800" u="sng"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线性区</a:t>
            </a: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的电路特征：</a:t>
            </a:r>
            <a:r>
              <a:rPr lang="zh-CN" altLang="en-US" sz="2400" b="1" dirty="0">
                <a:solidFill>
                  <a:srgbClr val="000000"/>
                </a:solidFill>
                <a:latin typeface="Times New Roman" panose="02020603050405020304" pitchFamily="18" charset="0"/>
              </a:rPr>
              <a:t>引入负反馈</a:t>
            </a:r>
            <a:endParaRPr lang="zh-CN" altLang="en-US" sz="2400" b="1">
              <a:solidFill>
                <a:srgbClr val="000000"/>
              </a:solidFill>
              <a:latin typeface="Times New Roman" panose="02020603050405020304" pitchFamily="18" charset="0"/>
            </a:endParaRPr>
          </a:p>
        </p:txBody>
      </p:sp>
      <p:sp>
        <p:nvSpPr>
          <p:cNvPr id="61447" name="文本框 61446"/>
          <p:cNvSpPr txBox="1"/>
          <p:nvPr/>
        </p:nvSpPr>
        <p:spPr>
          <a:xfrm>
            <a:off x="970280" y="4556125"/>
            <a:ext cx="7391400" cy="533400"/>
          </a:xfrm>
          <a:prstGeom prst="rect">
            <a:avLst/>
          </a:prstGeom>
          <a:noFill/>
          <a:ln w="9525">
            <a:noFill/>
          </a:ln>
        </p:spPr>
        <p:txBody>
          <a:bodyPr>
            <a:spAutoFit/>
          </a:bodyPr>
          <a:p>
            <a:pPr>
              <a:lnSpc>
                <a:spcPct val="120000"/>
              </a:lnSpc>
            </a:pPr>
            <a:r>
              <a:rPr lang="zh-CN" altLang="en-US" sz="2400" b="1" dirty="0">
                <a:solidFill>
                  <a:srgbClr val="000000"/>
                </a:solidFill>
                <a:latin typeface="宋体" panose="02010600030101010101" pitchFamily="2" charset="-122"/>
              </a:rPr>
              <a:t>因为</a:t>
            </a:r>
            <a:r>
              <a:rPr lang="en-US" altLang="zh-CN" sz="2400" b="1" i="1" dirty="0" err="1">
                <a:solidFill>
                  <a:srgbClr val="000000"/>
                </a:solidFill>
                <a:latin typeface="Times New Roman" panose="02020603050405020304" pitchFamily="18" charset="0"/>
              </a:rPr>
              <a:t>u</a:t>
            </a:r>
            <a:r>
              <a:rPr lang="en-US" altLang="zh-CN" sz="2400" b="1" baseline="-25000" dirty="0" err="1">
                <a:solidFill>
                  <a:srgbClr val="000000"/>
                </a:solidFill>
                <a:latin typeface="Times New Roman" panose="02020603050405020304" pitchFamily="18" charset="0"/>
              </a:rPr>
              <a:t>O</a:t>
            </a:r>
            <a:r>
              <a:rPr lang="zh-CN" altLang="zh-CN" sz="2400" b="1" dirty="0">
                <a:solidFill>
                  <a:srgbClr val="000000"/>
                </a:solidFill>
                <a:latin typeface="宋体" panose="02010600030101010101" pitchFamily="2" charset="-122"/>
              </a:rPr>
              <a:t>为有限值， </a:t>
            </a:r>
            <a:r>
              <a:rPr lang="en-US" altLang="zh-CN" sz="2400" b="1" i="1" dirty="0" err="1">
                <a:solidFill>
                  <a:srgbClr val="000000"/>
                </a:solidFill>
                <a:latin typeface="Times New Roman" panose="02020603050405020304" pitchFamily="18" charset="0"/>
              </a:rPr>
              <a:t>A</a:t>
            </a:r>
            <a:r>
              <a:rPr lang="en-US" altLang="zh-CN" sz="2400" b="1" baseline="-25000" dirty="0" err="1">
                <a:solidFill>
                  <a:srgbClr val="000000"/>
                </a:solidFill>
                <a:latin typeface="Times New Roman" panose="02020603050405020304" pitchFamily="18" charset="0"/>
              </a:rPr>
              <a:t>od</a:t>
            </a:r>
            <a:r>
              <a:rPr lang="en-US" altLang="zh-CN" sz="2400" b="1">
                <a:solidFill>
                  <a:srgbClr val="000000"/>
                </a:solidFill>
                <a:latin typeface="Times New Roman" panose="02020603050405020304" pitchFamily="18" charset="0"/>
                <a:cs typeface="Times New Roman" panose="02020603050405020304" pitchFamily="18" charset="0"/>
                <a:sym typeface="+mn-ea"/>
              </a:rPr>
              <a:t>=</a:t>
            </a:r>
            <a:r>
              <a:rPr lang="en-US" altLang="zh-CN" sz="2400" b="1">
                <a:solidFill>
                  <a:srgbClr val="000000"/>
                </a:solidFill>
                <a:latin typeface="Times New Roman" panose="02020603050405020304" pitchFamily="18" charset="0"/>
              </a:rPr>
              <a:t>∞</a:t>
            </a:r>
            <a:r>
              <a:rPr lang="zh-CN" altLang="en-US" sz="2400" b="1">
                <a:solidFill>
                  <a:srgbClr val="000000"/>
                </a:solidFill>
                <a:latin typeface="Times New Roman" panose="02020603050405020304" pitchFamily="18" charset="0"/>
              </a:rPr>
              <a:t>，</a:t>
            </a:r>
            <a:r>
              <a:rPr lang="zh-CN" altLang="zh-CN" sz="2400" b="1" dirty="0">
                <a:solidFill>
                  <a:srgbClr val="000000"/>
                </a:solidFill>
                <a:latin typeface="Times New Roman" panose="02020603050405020304" pitchFamily="18" charset="0"/>
              </a:rPr>
              <a:t>所以 </a:t>
            </a:r>
            <a:r>
              <a:rPr lang="en-US" altLang="zh-CN" sz="2400" b="1" i="1" dirty="0" err="1">
                <a:solidFill>
                  <a:srgbClr val="000000"/>
                </a:solidFill>
                <a:latin typeface="Times New Roman" panose="02020603050405020304" pitchFamily="18" charset="0"/>
              </a:rPr>
              <a:t>u</a:t>
            </a:r>
            <a:r>
              <a:rPr lang="en-US" altLang="zh-CN" sz="2400" b="1" baseline="-25000" dirty="0" err="1">
                <a:solidFill>
                  <a:srgbClr val="000000"/>
                </a:solidFill>
                <a:latin typeface="Times New Roman" panose="02020603050405020304" pitchFamily="18" charset="0"/>
              </a:rPr>
              <a:t>N</a:t>
            </a:r>
            <a:r>
              <a:rPr lang="zh-CN" altLang="en-US" sz="2400" b="1">
                <a:solidFill>
                  <a:srgbClr val="000000"/>
                </a:solidFill>
                <a:latin typeface="Times New Roman" panose="02020603050405020304" pitchFamily="18" charset="0"/>
              </a:rPr>
              <a:t>－</a:t>
            </a:r>
            <a:r>
              <a:rPr lang="en-US" altLang="zh-CN" sz="2400" b="1" i="1" dirty="0" err="1">
                <a:solidFill>
                  <a:srgbClr val="000000"/>
                </a:solidFill>
                <a:latin typeface="Times New Roman" panose="02020603050405020304" pitchFamily="18" charset="0"/>
              </a:rPr>
              <a:t>u</a:t>
            </a:r>
            <a:r>
              <a:rPr lang="en-US" altLang="zh-CN" sz="2400" b="1" baseline="-25000" dirty="0" err="1">
                <a:solidFill>
                  <a:srgbClr val="000000"/>
                </a:solidFill>
                <a:latin typeface="Times New Roman" panose="02020603050405020304" pitchFamily="18" charset="0"/>
              </a:rPr>
              <a:t>P</a:t>
            </a:r>
            <a:r>
              <a:rPr lang="en-US" altLang="zh-CN" sz="2400" b="1">
                <a:solidFill>
                  <a:srgbClr val="000000"/>
                </a:solidFill>
                <a:latin typeface="Times New Roman" panose="02020603050405020304" pitchFamily="18" charset="0"/>
                <a:cs typeface="Times New Roman" panose="02020603050405020304" pitchFamily="18" charset="0"/>
                <a:sym typeface="+mn-ea"/>
              </a:rPr>
              <a:t>=</a:t>
            </a:r>
            <a:r>
              <a:rPr lang="en-US" altLang="zh-CN" sz="2400" b="1">
                <a:solidFill>
                  <a:srgbClr val="000000"/>
                </a:solidFill>
                <a:latin typeface="Times New Roman" panose="02020603050405020304" pitchFamily="18" charset="0"/>
              </a:rPr>
              <a:t>0</a:t>
            </a:r>
            <a:r>
              <a:rPr lang="zh-CN" altLang="en-US" sz="2400" b="1">
                <a:solidFill>
                  <a:srgbClr val="000000"/>
                </a:solidFill>
                <a:latin typeface="Times New Roman" panose="02020603050405020304" pitchFamily="18" charset="0"/>
              </a:rPr>
              <a:t>，</a:t>
            </a:r>
            <a:r>
              <a:rPr lang="zh-CN" altLang="zh-CN" sz="2400" b="1">
                <a:solidFill>
                  <a:srgbClr val="000000"/>
                </a:solidFill>
                <a:latin typeface="Times New Roman" panose="02020603050405020304" pitchFamily="18" charset="0"/>
              </a:rPr>
              <a:t>即</a:t>
            </a:r>
            <a:endParaRPr lang="zh-CN" altLang="en-US" sz="2400" b="1">
              <a:solidFill>
                <a:srgbClr val="000000"/>
              </a:solidFill>
              <a:latin typeface="Times New Roman" panose="02020603050405020304" pitchFamily="18" charset="0"/>
            </a:endParaRPr>
          </a:p>
        </p:txBody>
      </p:sp>
      <p:sp>
        <p:nvSpPr>
          <p:cNvPr id="61450" name="文本框 61449"/>
          <p:cNvSpPr txBox="1"/>
          <p:nvPr/>
        </p:nvSpPr>
        <p:spPr>
          <a:xfrm>
            <a:off x="970280" y="5588635"/>
            <a:ext cx="4572000" cy="533400"/>
          </a:xfrm>
          <a:prstGeom prst="rect">
            <a:avLst/>
          </a:prstGeom>
          <a:noFill/>
          <a:ln w="9525">
            <a:noFill/>
          </a:ln>
        </p:spPr>
        <p:txBody>
          <a:bodyPr>
            <a:spAutoFit/>
          </a:bodyPr>
          <a:p>
            <a:pPr>
              <a:lnSpc>
                <a:spcPct val="120000"/>
              </a:lnSpc>
            </a:pPr>
            <a:r>
              <a:rPr lang="zh-CN" altLang="zh-CN" sz="2400" b="1" dirty="0">
                <a:solidFill>
                  <a:srgbClr val="000000"/>
                </a:solidFill>
                <a:latin typeface="Times New Roman" panose="02020603050405020304" pitchFamily="18" charset="0"/>
                <a:cs typeface="Times New Roman" panose="02020603050405020304" pitchFamily="18" charset="0"/>
              </a:rPr>
              <a:t>因为</a:t>
            </a:r>
            <a:r>
              <a:rPr lang="en-US" altLang="zh-CN" sz="2400" b="1" i="1">
                <a:solidFill>
                  <a:srgbClr val="000000"/>
                </a:solidFill>
                <a:latin typeface="Times New Roman" panose="02020603050405020304" pitchFamily="18" charset="0"/>
                <a:cs typeface="Times New Roman" panose="02020603050405020304" pitchFamily="18" charset="0"/>
              </a:rPr>
              <a:t>r</a:t>
            </a:r>
            <a:r>
              <a:rPr lang="en-US" altLang="zh-CN" sz="2400" b="1" baseline="-25000">
                <a:solidFill>
                  <a:srgbClr val="000000"/>
                </a:solidFill>
                <a:latin typeface="Times New Roman" panose="02020603050405020304" pitchFamily="18" charset="0"/>
                <a:cs typeface="Times New Roman" panose="02020603050405020304" pitchFamily="18" charset="0"/>
              </a:rPr>
              <a:t>id</a:t>
            </a:r>
            <a:r>
              <a:rPr lang="en-US" altLang="zh-CN" sz="2400" b="1">
                <a:solidFill>
                  <a:srgbClr val="000000"/>
                </a:solidFill>
                <a:latin typeface="Times New Roman" panose="02020603050405020304" pitchFamily="18" charset="0"/>
                <a:cs typeface="Times New Roman" panose="02020603050405020304" pitchFamily="18" charset="0"/>
                <a:sym typeface="+mn-ea"/>
              </a:rPr>
              <a:t>=</a:t>
            </a:r>
            <a:r>
              <a:rPr lang="en-US" altLang="zh-CN" sz="2400" b="1">
                <a:solidFill>
                  <a:srgbClr val="000000"/>
                </a:solidFill>
                <a:latin typeface="Times New Roman" panose="02020603050405020304" pitchFamily="18" charset="0"/>
                <a:cs typeface="Times New Roman" panose="02020603050405020304" pitchFamily="18" charset="0"/>
              </a:rPr>
              <a:t>∞</a:t>
            </a:r>
            <a:r>
              <a:rPr lang="zh-CN" altLang="en-US" sz="2400" b="1">
                <a:solidFill>
                  <a:srgbClr val="000000"/>
                </a:solidFill>
                <a:latin typeface="Times New Roman" panose="02020603050405020304" pitchFamily="18" charset="0"/>
                <a:cs typeface="Times New Roman" panose="02020603050405020304" pitchFamily="18" charset="0"/>
              </a:rPr>
              <a:t>，</a:t>
            </a:r>
            <a:r>
              <a:rPr lang="zh-CN" altLang="zh-CN" sz="2400" b="1" dirty="0">
                <a:solidFill>
                  <a:srgbClr val="000000"/>
                </a:solidFill>
                <a:latin typeface="Times New Roman" panose="02020603050405020304" pitchFamily="18" charset="0"/>
                <a:cs typeface="Times New Roman" panose="02020603050405020304" pitchFamily="18" charset="0"/>
              </a:rPr>
              <a:t>所以</a:t>
            </a:r>
            <a:r>
              <a:rPr lang="zh-CN" altLang="en-US" sz="2400" b="1">
                <a:solidFill>
                  <a:srgbClr val="000000"/>
                </a:solidFill>
                <a:latin typeface="Times New Roman" panose="02020603050405020304" pitchFamily="18" charset="0"/>
                <a:cs typeface="Times New Roman" panose="02020603050405020304" pitchFamily="18" charset="0"/>
              </a:rPr>
              <a:t> </a:t>
            </a:r>
            <a:endParaRPr lang="zh-CN" altLang="en-US" sz="2400" b="1">
              <a:solidFill>
                <a:srgbClr val="000000"/>
              </a:solidFill>
              <a:latin typeface="Times New Roman" panose="02020603050405020304" pitchFamily="18" charset="0"/>
              <a:cs typeface="Times New Roman" panose="02020603050405020304" pitchFamily="18" charset="0"/>
            </a:endParaRPr>
          </a:p>
        </p:txBody>
      </p:sp>
      <p:grpSp>
        <p:nvGrpSpPr>
          <p:cNvPr id="61452" name="组合 61451"/>
          <p:cNvGrpSpPr/>
          <p:nvPr/>
        </p:nvGrpSpPr>
        <p:grpSpPr>
          <a:xfrm>
            <a:off x="5386388" y="5348288"/>
            <a:ext cx="2362200" cy="1003300"/>
            <a:chOff x="3360" y="2872"/>
            <a:chExt cx="1488" cy="632"/>
          </a:xfrm>
        </p:grpSpPr>
        <p:sp>
          <p:nvSpPr>
            <p:cNvPr id="61453" name="线形标注 1 61452"/>
            <p:cNvSpPr/>
            <p:nvPr/>
          </p:nvSpPr>
          <p:spPr>
            <a:xfrm>
              <a:off x="3650" y="2872"/>
              <a:ext cx="1198" cy="440"/>
            </a:xfrm>
            <a:prstGeom prst="borderCallout1">
              <a:avLst>
                <a:gd name="adj1" fmla="val 16366"/>
                <a:gd name="adj2" fmla="val -4005"/>
                <a:gd name="adj3" fmla="val 10227"/>
                <a:gd name="adj4" fmla="val -32972"/>
              </a:avLst>
            </a:prstGeom>
            <a:solidFill>
              <a:srgbClr val="FFFFCC"/>
            </a:solidFill>
            <a:ln w="19050" cap="flat" cmpd="sng">
              <a:solidFill>
                <a:srgbClr val="FF0000"/>
              </a:solidFill>
              <a:prstDash val="solid"/>
              <a:miter/>
              <a:headEnd type="none" w="med" len="med"/>
              <a:tailEnd type="none" w="med" len="med"/>
            </a:ln>
          </p:spPr>
          <p:txBody>
            <a:bodyPr/>
            <a:p>
              <a:pPr algn="ctr"/>
              <a:r>
                <a:rPr lang="zh-CN" altLang="en-US" sz="2000" b="1" dirty="0">
                  <a:latin typeface="Times New Roman" panose="02020603050405020304" pitchFamily="18" charset="0"/>
                </a:rPr>
                <a:t>求解放大倍数的基本出发点</a:t>
              </a:r>
              <a:endParaRPr lang="zh-CN" altLang="en-US" sz="2000" b="1">
                <a:latin typeface="Times New Roman" panose="02020603050405020304" pitchFamily="18" charset="0"/>
              </a:endParaRPr>
            </a:p>
          </p:txBody>
        </p:sp>
        <p:sp>
          <p:nvSpPr>
            <p:cNvPr id="61454" name="直接连接符 61453"/>
            <p:cNvSpPr/>
            <p:nvPr/>
          </p:nvSpPr>
          <p:spPr>
            <a:xfrm flipV="1">
              <a:off x="3360" y="3264"/>
              <a:ext cx="240" cy="240"/>
            </a:xfrm>
            <a:prstGeom prst="line">
              <a:avLst/>
            </a:prstGeom>
            <a:ln w="19050" cap="flat" cmpd="sng">
              <a:solidFill>
                <a:srgbClr val="FF0000"/>
              </a:solidFill>
              <a:prstDash val="solid"/>
              <a:headEnd type="none" w="med" len="med"/>
              <a:tailEnd type="none" w="med" len="med"/>
            </a:ln>
          </p:spPr>
        </p:sp>
      </p:grpSp>
      <p:sp>
        <p:nvSpPr>
          <p:cNvPr id="61455" name="线形标注 1 61454"/>
          <p:cNvSpPr/>
          <p:nvPr/>
        </p:nvSpPr>
        <p:spPr>
          <a:xfrm>
            <a:off x="4643438" y="1269365"/>
            <a:ext cx="1403350" cy="431800"/>
          </a:xfrm>
          <a:prstGeom prst="borderCallout1">
            <a:avLst>
              <a:gd name="adj1" fmla="val 26472"/>
              <a:gd name="adj2" fmla="val 105431"/>
              <a:gd name="adj3" fmla="val 33823"/>
              <a:gd name="adj4" fmla="val 156402"/>
            </a:avLst>
          </a:prstGeom>
          <a:solidFill>
            <a:srgbClr val="FFFFCC"/>
          </a:solidFill>
          <a:ln w="19050" cap="flat" cmpd="sng">
            <a:solidFill>
              <a:srgbClr val="FF0000"/>
            </a:solidFill>
            <a:prstDash val="solid"/>
            <a:miter/>
            <a:headEnd type="none" w="med" len="med"/>
            <a:tailEnd type="none" w="med" len="med"/>
          </a:ln>
        </p:spPr>
        <p:txBody>
          <a:bodyPr/>
          <a:p>
            <a:pPr algn="ctr"/>
            <a:r>
              <a:rPr lang="zh-CN" altLang="en-US" sz="2000" b="1" dirty="0">
                <a:solidFill>
                  <a:srgbClr val="000000"/>
                </a:solidFill>
                <a:latin typeface="Times New Roman" panose="02020603050405020304" pitchFamily="18" charset="0"/>
              </a:rPr>
              <a:t>无源网络</a:t>
            </a:r>
            <a:endParaRPr lang="zh-CN" altLang="en-US" sz="2000" b="1" dirty="0">
              <a:solidFill>
                <a:srgbClr val="000000"/>
              </a:solidFill>
              <a:latin typeface="Times New Roman" panose="02020603050405020304" pitchFamily="18" charset="0"/>
            </a:endParaRPr>
          </a:p>
        </p:txBody>
      </p:sp>
      <p:sp>
        <p:nvSpPr>
          <p:cNvPr id="61456" name="文本框 61455"/>
          <p:cNvSpPr txBox="1"/>
          <p:nvPr/>
        </p:nvSpPr>
        <p:spPr>
          <a:xfrm>
            <a:off x="395288" y="3948430"/>
            <a:ext cx="5400675" cy="650875"/>
          </a:xfrm>
          <a:prstGeom prst="rect">
            <a:avLst/>
          </a:prstGeom>
          <a:noFill/>
          <a:ln w="9525">
            <a:noFill/>
          </a:ln>
        </p:spPr>
        <p:txBody>
          <a:bodyPr>
            <a:spAutoFit/>
          </a:bodyPr>
          <a:p>
            <a:pPr algn="l">
              <a:lnSpc>
                <a:spcPct val="130000"/>
              </a:lnSpc>
              <a:spcBef>
                <a:spcPct val="50000"/>
              </a:spcBef>
              <a:buClrTx/>
              <a:buSzTx/>
              <a:buFontTx/>
            </a:pP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3.  理想运放工作在</a:t>
            </a:r>
            <a:r>
              <a:rPr kumimoji="1" lang="zh-CN" altLang="en-US" sz="2800" u="sng"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黑体" panose="02010609060101010101" pitchFamily="2" charset="-122"/>
                <a:cs typeface="Times New Roman" panose="02020603050405020304" pitchFamily="18" charset="0"/>
              </a:rPr>
              <a:t>线性区</a:t>
            </a: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的特点</a:t>
            </a: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sym typeface="+mn-ea"/>
              </a:rPr>
              <a:t>：</a:t>
            </a:r>
            <a:endPar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sym typeface="+mn-ea"/>
            </a:endParaRPr>
          </a:p>
        </p:txBody>
      </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23563" name="文本框 23562"/>
          <p:cNvSpPr txBox="1"/>
          <p:nvPr>
            <p:custDataLst>
              <p:tags r:id="rId3"/>
            </p:custDataLst>
          </p:nvPr>
        </p:nvSpPr>
        <p:spPr>
          <a:xfrm>
            <a:off x="6308725" y="4023995"/>
            <a:ext cx="2394585" cy="460375"/>
          </a:xfrm>
          <a:prstGeom prst="rect">
            <a:avLst/>
          </a:prstGeom>
          <a:noFill/>
          <a:ln w="9525">
            <a:solidFill>
              <a:srgbClr val="FF0000"/>
            </a:solidFill>
          </a:ln>
        </p:spPr>
        <p:txBody>
          <a:bodyPr wrap="square">
            <a:spAutoFit/>
          </a:bodyPr>
          <a:p>
            <a:pPr algn="ctr">
              <a:spcBef>
                <a:spcPct val="50000"/>
              </a:spcBef>
            </a:pPr>
            <a:r>
              <a:rPr lang="en-US" altLang="zh-CN" sz="2400" b="1" i="1" dirty="0" err="1">
                <a:solidFill>
                  <a:srgbClr val="000000"/>
                </a:solidFill>
                <a:latin typeface="Times New Roman" panose="02020603050405020304" pitchFamily="18" charset="0"/>
                <a:cs typeface="Times New Roman" panose="02020603050405020304" pitchFamily="18" charset="0"/>
              </a:rPr>
              <a:t>u</a:t>
            </a:r>
            <a:r>
              <a:rPr lang="en-US" altLang="zh-CN" sz="2400" b="1" baseline="-25000" dirty="0" err="1">
                <a:solidFill>
                  <a:srgbClr val="000000"/>
                </a:solidFill>
                <a:latin typeface="Times New Roman" panose="02020603050405020304" pitchFamily="18" charset="0"/>
                <a:cs typeface="Times New Roman" panose="02020603050405020304" pitchFamily="18" charset="0"/>
              </a:rPr>
              <a:t>O </a:t>
            </a:r>
            <a:r>
              <a:rPr lang="en-US" altLang="zh-CN" sz="2400" b="1">
                <a:solidFill>
                  <a:srgbClr val="000000"/>
                </a:solidFill>
                <a:latin typeface="Times New Roman" panose="02020603050405020304" pitchFamily="18" charset="0"/>
                <a:cs typeface="Times New Roman" panose="02020603050405020304" pitchFamily="18" charset="0"/>
              </a:rPr>
              <a:t>= </a:t>
            </a:r>
            <a:r>
              <a:rPr lang="en-US" altLang="zh-CN" sz="2400" b="1" i="1" dirty="0" err="1">
                <a:solidFill>
                  <a:srgbClr val="000000"/>
                </a:solidFill>
                <a:latin typeface="Times New Roman" panose="02020603050405020304" pitchFamily="18" charset="0"/>
                <a:sym typeface="+mn-ea"/>
              </a:rPr>
              <a:t>A</a:t>
            </a:r>
            <a:r>
              <a:rPr lang="en-US" altLang="zh-CN" sz="2400" b="1" baseline="-25000" dirty="0" err="1">
                <a:solidFill>
                  <a:srgbClr val="000000"/>
                </a:solidFill>
                <a:latin typeface="Times New Roman" panose="02020603050405020304" pitchFamily="18" charset="0"/>
                <a:sym typeface="+mn-ea"/>
              </a:rPr>
              <a:t>od</a:t>
            </a:r>
            <a:r>
              <a:rPr lang="en-US" altLang="zh-CN" sz="2400" b="1" dirty="0" err="1">
                <a:solidFill>
                  <a:srgbClr val="000000"/>
                </a:solidFill>
                <a:latin typeface="Times New Roman" panose="02020603050405020304" pitchFamily="18" charset="0"/>
                <a:cs typeface="Times New Roman" panose="02020603050405020304" pitchFamily="18" charset="0"/>
              </a:rPr>
              <a:t>(</a:t>
            </a:r>
            <a:r>
              <a:rPr lang="en-US" altLang="zh-CN" sz="2400" b="1" i="1" dirty="0" err="1">
                <a:solidFill>
                  <a:srgbClr val="0000FF"/>
                </a:solidFill>
                <a:latin typeface="Times New Roman" panose="02020603050405020304" pitchFamily="18" charset="0"/>
                <a:cs typeface="Times New Roman" panose="02020603050405020304" pitchFamily="18" charset="0"/>
              </a:rPr>
              <a:t>u</a:t>
            </a:r>
            <a:r>
              <a:rPr lang="en-US" altLang="zh-CN" sz="2400" b="1" baseline="-25000" dirty="0" err="1">
                <a:solidFill>
                  <a:srgbClr val="0000FF"/>
                </a:solidFill>
                <a:latin typeface="Times New Roman" panose="02020603050405020304" pitchFamily="18" charset="0"/>
                <a:cs typeface="Times New Roman" panose="02020603050405020304" pitchFamily="18" charset="0"/>
              </a:rPr>
              <a:t>P </a:t>
            </a:r>
            <a:r>
              <a:rPr lang="en-US" altLang="zh-CN" sz="2400" b="1" dirty="0" err="1">
                <a:solidFill>
                  <a:srgbClr val="0000FF"/>
                </a:solidFill>
                <a:latin typeface="Times New Roman" panose="02020603050405020304" pitchFamily="18" charset="0"/>
                <a:cs typeface="Times New Roman" panose="02020603050405020304" pitchFamily="18" charset="0"/>
              </a:rPr>
              <a:t>- </a:t>
            </a:r>
            <a:r>
              <a:rPr lang="en-US" altLang="zh-CN" sz="2400" b="1" i="1" dirty="0" err="1">
                <a:solidFill>
                  <a:srgbClr val="0000FF"/>
                </a:solidFill>
                <a:latin typeface="Times New Roman" panose="02020603050405020304" pitchFamily="18" charset="0"/>
                <a:cs typeface="Times New Roman" panose="02020603050405020304" pitchFamily="18" charset="0"/>
              </a:rPr>
              <a:t>u</a:t>
            </a:r>
            <a:r>
              <a:rPr lang="en-US" altLang="zh-CN" sz="2400" b="1" baseline="-25000" dirty="0" err="1">
                <a:solidFill>
                  <a:srgbClr val="0000FF"/>
                </a:solidFill>
                <a:latin typeface="Times New Roman" panose="02020603050405020304" pitchFamily="18" charset="0"/>
                <a:cs typeface="Times New Roman" panose="02020603050405020304" pitchFamily="18" charset="0"/>
              </a:rPr>
              <a:t>N</a:t>
            </a:r>
            <a:r>
              <a:rPr lang="en-US" altLang="zh-CN" sz="2400" b="1">
                <a:solidFill>
                  <a:srgbClr val="000000"/>
                </a:solidFill>
                <a:latin typeface="Times New Roman" panose="02020603050405020304" pitchFamily="18" charset="0"/>
                <a:cs typeface="Times New Roman" panose="02020603050405020304" pitchFamily="18" charset="0"/>
              </a:rPr>
              <a:t>)</a:t>
            </a:r>
            <a:endParaRPr lang="en-US" altLang="zh-CN" sz="2400" b="1">
              <a:solidFill>
                <a:srgbClr val="000000"/>
              </a:solidFill>
              <a:latin typeface="Times New Roman" panose="02020603050405020304" pitchFamily="18" charset="0"/>
              <a:cs typeface="Times New Roman" panose="02020603050405020304" pitchFamily="18" charset="0"/>
            </a:endParaRPr>
          </a:p>
        </p:txBody>
      </p:sp>
      <p:sp>
        <p:nvSpPr>
          <p:cNvPr id="2" name="文本框 1"/>
          <p:cNvSpPr txBox="1"/>
          <p:nvPr/>
        </p:nvSpPr>
        <p:spPr>
          <a:xfrm>
            <a:off x="2338388" y="5059363"/>
            <a:ext cx="2895600" cy="533400"/>
          </a:xfrm>
          <a:prstGeom prst="rect">
            <a:avLst/>
          </a:prstGeom>
          <a:solidFill>
            <a:srgbClr val="66FFFF"/>
          </a:solidFill>
          <a:ln w="9525" cap="flat" cmpd="sng">
            <a:solidFill>
              <a:srgbClr val="FF0000"/>
            </a:solidFill>
            <a:prstDash val="solid"/>
            <a:miter/>
            <a:headEnd type="none" w="med" len="med"/>
            <a:tailEnd type="none" w="med" len="med"/>
          </a:ln>
        </p:spPr>
        <p:txBody>
          <a:bodyPr>
            <a:spAutoFit/>
          </a:bodyPr>
          <a:p>
            <a:pPr algn="ctr">
              <a:lnSpc>
                <a:spcPct val="120000"/>
              </a:lnSpc>
            </a:pPr>
            <a:r>
              <a:rPr lang="en-US" altLang="zh-CN" sz="2400" b="1" i="1" dirty="0" err="1">
                <a:solidFill>
                  <a:srgbClr val="000000"/>
                </a:solidFill>
                <a:latin typeface="Times New Roman" panose="02020603050405020304" pitchFamily="18" charset="0"/>
              </a:rPr>
              <a:t>u</a:t>
            </a:r>
            <a:r>
              <a:rPr lang="en-US" altLang="zh-CN" sz="2400" b="1" baseline="-25000" dirty="0" err="1">
                <a:solidFill>
                  <a:srgbClr val="000000"/>
                </a:solidFill>
                <a:latin typeface="Times New Roman" panose="02020603050405020304" pitchFamily="18" charset="0"/>
              </a:rPr>
              <a:t>N</a:t>
            </a:r>
            <a:r>
              <a:rPr lang="en-US" altLang="zh-CN" sz="2400" b="1">
                <a:solidFill>
                  <a:srgbClr val="000000"/>
                </a:solidFill>
                <a:latin typeface="Times New Roman" panose="02020603050405020304" pitchFamily="18" charset="0"/>
                <a:cs typeface="Times New Roman" panose="02020603050405020304" pitchFamily="18" charset="0"/>
                <a:sym typeface="+mn-ea"/>
              </a:rPr>
              <a:t>=</a:t>
            </a:r>
            <a:r>
              <a:rPr lang="en-US" altLang="zh-CN" sz="2400" b="1" i="1" dirty="0" err="1">
                <a:solidFill>
                  <a:srgbClr val="000000"/>
                </a:solidFill>
                <a:latin typeface="Times New Roman" panose="02020603050405020304" pitchFamily="18" charset="0"/>
              </a:rPr>
              <a:t>u</a:t>
            </a:r>
            <a:r>
              <a:rPr lang="en-US" altLang="zh-CN" sz="2400" b="1" baseline="-25000" dirty="0" err="1">
                <a:solidFill>
                  <a:srgbClr val="000000"/>
                </a:solidFill>
                <a:latin typeface="Times New Roman" panose="02020603050405020304" pitchFamily="18" charset="0"/>
              </a:rPr>
              <a:t>P</a:t>
            </a:r>
            <a:r>
              <a:rPr lang="zh-CN" altLang="en-US" sz="2400" b="1">
                <a:solidFill>
                  <a:srgbClr val="000000"/>
                </a:solidFill>
                <a:latin typeface="宋体" panose="02010600030101010101" pitchFamily="2" charset="-122"/>
              </a:rPr>
              <a:t>－－</a:t>
            </a:r>
            <a:r>
              <a:rPr lang="zh-CN" altLang="zh-CN" sz="2400" b="1" dirty="0">
                <a:solidFill>
                  <a:srgbClr val="FF0000"/>
                </a:solidFill>
                <a:highlight>
                  <a:srgbClr val="FFFF00"/>
                </a:highlight>
                <a:latin typeface="宋体" panose="02010600030101010101" pitchFamily="2" charset="-122"/>
              </a:rPr>
              <a:t>虚短</a:t>
            </a:r>
            <a:r>
              <a:rPr lang="zh-CN" altLang="zh-CN" sz="2400" b="1" dirty="0">
                <a:solidFill>
                  <a:srgbClr val="000000"/>
                </a:solidFill>
                <a:latin typeface="宋体" panose="02010600030101010101" pitchFamily="2" charset="-122"/>
              </a:rPr>
              <a:t>路</a:t>
            </a:r>
            <a:endParaRPr lang="zh-CN" altLang="en-US" sz="2400">
              <a:latin typeface="Times New Roman" panose="02020603050405020304" pitchFamily="18" charset="0"/>
            </a:endParaRPr>
          </a:p>
        </p:txBody>
      </p:sp>
      <p:sp>
        <p:nvSpPr>
          <p:cNvPr id="4" name="文本框 3"/>
          <p:cNvSpPr txBox="1"/>
          <p:nvPr/>
        </p:nvSpPr>
        <p:spPr>
          <a:xfrm>
            <a:off x="2338388" y="6121718"/>
            <a:ext cx="3048000" cy="533400"/>
          </a:xfrm>
          <a:prstGeom prst="rect">
            <a:avLst/>
          </a:prstGeom>
          <a:solidFill>
            <a:srgbClr val="66FFFF"/>
          </a:solidFill>
          <a:ln w="9525" cap="flat" cmpd="sng">
            <a:solidFill>
              <a:srgbClr val="FF0000"/>
            </a:solidFill>
            <a:prstDash val="solid"/>
            <a:miter/>
            <a:headEnd type="none" w="med" len="med"/>
            <a:tailEnd type="none" w="med" len="med"/>
          </a:ln>
        </p:spPr>
        <p:txBody>
          <a:bodyPr>
            <a:spAutoFit/>
          </a:bodyPr>
          <a:p>
            <a:pPr algn="ctr">
              <a:lnSpc>
                <a:spcPct val="120000"/>
              </a:lnSpc>
            </a:pPr>
            <a:r>
              <a:rPr lang="en-US" altLang="zh-CN" sz="2400" b="1" i="1" dirty="0" err="1">
                <a:solidFill>
                  <a:srgbClr val="000000"/>
                </a:solidFill>
                <a:latin typeface="Times New Roman" panose="02020603050405020304" pitchFamily="18" charset="0"/>
              </a:rPr>
              <a:t>i</a:t>
            </a:r>
            <a:r>
              <a:rPr lang="en-US" altLang="zh-CN" sz="2400" b="1" baseline="-25000" dirty="0" err="1">
                <a:solidFill>
                  <a:srgbClr val="000000"/>
                </a:solidFill>
                <a:latin typeface="Times New Roman" panose="02020603050405020304" pitchFamily="18" charset="0"/>
              </a:rPr>
              <a:t>N</a:t>
            </a:r>
            <a:r>
              <a:rPr lang="en-US" altLang="zh-CN" sz="2400" b="1">
                <a:solidFill>
                  <a:srgbClr val="000000"/>
                </a:solidFill>
                <a:latin typeface="Times New Roman" panose="02020603050405020304" pitchFamily="18" charset="0"/>
                <a:cs typeface="Times New Roman" panose="02020603050405020304" pitchFamily="18" charset="0"/>
                <a:sym typeface="+mn-ea"/>
              </a:rPr>
              <a:t>=</a:t>
            </a:r>
            <a:r>
              <a:rPr lang="en-US" altLang="zh-CN" sz="2400" b="1" i="1" dirty="0" err="1">
                <a:solidFill>
                  <a:srgbClr val="000000"/>
                </a:solidFill>
                <a:latin typeface="Times New Roman" panose="02020603050405020304" pitchFamily="18" charset="0"/>
              </a:rPr>
              <a:t>i</a:t>
            </a:r>
            <a:r>
              <a:rPr lang="en-US" altLang="zh-CN" sz="2400" b="1" baseline="-25000" dirty="0" err="1">
                <a:solidFill>
                  <a:srgbClr val="000000"/>
                </a:solidFill>
                <a:latin typeface="Times New Roman" panose="02020603050405020304" pitchFamily="18" charset="0"/>
              </a:rPr>
              <a:t>P</a:t>
            </a:r>
            <a:r>
              <a:rPr lang="en-US" altLang="zh-CN" sz="2400" b="1">
                <a:solidFill>
                  <a:srgbClr val="000000"/>
                </a:solidFill>
                <a:latin typeface="Times New Roman" panose="02020603050405020304" pitchFamily="18" charset="0"/>
                <a:cs typeface="Times New Roman" panose="02020603050405020304" pitchFamily="18" charset="0"/>
                <a:sym typeface="+mn-ea"/>
              </a:rPr>
              <a:t>=</a:t>
            </a:r>
            <a:r>
              <a:rPr lang="en-US" altLang="zh-CN" sz="2400" b="1">
                <a:solidFill>
                  <a:srgbClr val="000000"/>
                </a:solidFill>
                <a:latin typeface="宋体" panose="02010600030101010101" pitchFamily="2" charset="-122"/>
              </a:rPr>
              <a:t>0</a:t>
            </a:r>
            <a:r>
              <a:rPr lang="zh-CN" altLang="en-US" sz="2400" b="1">
                <a:solidFill>
                  <a:srgbClr val="000000"/>
                </a:solidFill>
                <a:latin typeface="宋体" panose="02010600030101010101" pitchFamily="2" charset="-122"/>
              </a:rPr>
              <a:t>－－</a:t>
            </a:r>
            <a:r>
              <a:rPr lang="zh-CN" altLang="zh-CN" sz="2400" b="1" dirty="0">
                <a:solidFill>
                  <a:srgbClr val="FF0000"/>
                </a:solidFill>
                <a:highlight>
                  <a:srgbClr val="FFFF00"/>
                </a:highlight>
                <a:latin typeface="宋体" panose="02010600030101010101" pitchFamily="2" charset="-122"/>
              </a:rPr>
              <a:t>虚断</a:t>
            </a:r>
            <a:r>
              <a:rPr lang="zh-CN" altLang="zh-CN" sz="2400" b="1" dirty="0">
                <a:solidFill>
                  <a:srgbClr val="000000"/>
                </a:solidFill>
                <a:latin typeface="宋体" panose="02010600030101010101" pitchFamily="2" charset="-122"/>
              </a:rPr>
              <a:t>路</a:t>
            </a:r>
            <a:endParaRPr lang="zh-CN" altLang="en-US" sz="2400">
              <a:latin typeface="Times New Roman" panose="02020603050405020304" pitchFamily="18" charset="0"/>
            </a:endParaRPr>
          </a:p>
        </p:txBody>
      </p:sp>
      <p:sp>
        <p:nvSpPr>
          <p:cNvPr id="5" name="文本框 4"/>
          <p:cNvSpPr txBox="1"/>
          <p:nvPr/>
        </p:nvSpPr>
        <p:spPr>
          <a:xfrm>
            <a:off x="372110" y="2637155"/>
            <a:ext cx="5148580" cy="829945"/>
          </a:xfrm>
          <a:prstGeom prst="rect">
            <a:avLst/>
          </a:prstGeom>
          <a:noFill/>
        </p:spPr>
        <p:txBody>
          <a:bodyPr wrap="square" rtlCol="0" anchor="t">
            <a:spAutoFit/>
          </a:bodyPr>
          <a:p>
            <a:pPr lvl="0"/>
            <a:r>
              <a:rPr lang="zh-CN" sz="2400" b="1" dirty="0">
                <a:sym typeface="+mn-ea"/>
              </a:rPr>
              <a:t>由集成运放组成的负反馈放大电路中集成运放工作在线性区。</a:t>
            </a:r>
            <a:endParaRPr lang="zh-CN" altLang="en-US" sz="2400" b="1"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55"/>
                                        </p:tgtEl>
                                        <p:attrNameLst>
                                          <p:attrName>style.visibility</p:attrName>
                                        </p:attrNameLst>
                                      </p:cBhvr>
                                      <p:to>
                                        <p:strVal val="visible"/>
                                      </p:to>
                                    </p:set>
                                    <p:animEffect transition="in" filter="blinds(horizontal)">
                                      <p:cBhvr>
                                        <p:cTn id="7" dur="500"/>
                                        <p:tgtEl>
                                          <p:spTgt spid="614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43"/>
                                        </p:tgtEl>
                                        <p:attrNameLst>
                                          <p:attrName>style.visibility</p:attrName>
                                        </p:attrNameLst>
                                      </p:cBhvr>
                                      <p:to>
                                        <p:strVal val="visible"/>
                                      </p:to>
                                    </p:set>
                                    <p:animEffect transition="in" filter="blinds(horizontal)">
                                      <p:cBhvr>
                                        <p:cTn id="12" dur="500"/>
                                        <p:tgtEl>
                                          <p:spTgt spid="614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445"/>
                                        </p:tgtEl>
                                        <p:attrNameLst>
                                          <p:attrName>style.visibility</p:attrName>
                                        </p:attrNameLst>
                                      </p:cBhvr>
                                      <p:to>
                                        <p:strVal val="visible"/>
                                      </p:to>
                                    </p:set>
                                    <p:animEffect transition="in" filter="blinds(horizontal)">
                                      <p:cBhvr>
                                        <p:cTn id="22" dur="500"/>
                                        <p:tgtEl>
                                          <p:spTgt spid="614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63"/>
                                        </p:tgtEl>
                                        <p:attrNameLst>
                                          <p:attrName>style.visibility</p:attrName>
                                        </p:attrNameLst>
                                      </p:cBhvr>
                                      <p:to>
                                        <p:strVal val="visible"/>
                                      </p:to>
                                    </p:set>
                                    <p:animEffect transition="in" filter="wipe(left)">
                                      <p:cBhvr>
                                        <p:cTn id="27" dur="500"/>
                                        <p:tgtEl>
                                          <p:spTgt spid="2356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456"/>
                                        </p:tgtEl>
                                        <p:attrNameLst>
                                          <p:attrName>style.visibility</p:attrName>
                                        </p:attrNameLst>
                                      </p:cBhvr>
                                      <p:to>
                                        <p:strVal val="visible"/>
                                      </p:to>
                                    </p:set>
                                    <p:animEffect transition="in" filter="blinds(horizontal)">
                                      <p:cBhvr>
                                        <p:cTn id="32" dur="500"/>
                                        <p:tgtEl>
                                          <p:spTgt spid="6145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1447"/>
                                        </p:tgtEl>
                                        <p:attrNameLst>
                                          <p:attrName>style.visibility</p:attrName>
                                        </p:attrNameLst>
                                      </p:cBhvr>
                                      <p:to>
                                        <p:strVal val="visible"/>
                                      </p:to>
                                    </p:set>
                                    <p:animEffect transition="in" filter="blinds(horizontal)">
                                      <p:cBhvr>
                                        <p:cTn id="37" dur="500"/>
                                        <p:tgtEl>
                                          <p:spTgt spid="6144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1450"/>
                                        </p:tgtEl>
                                        <p:attrNameLst>
                                          <p:attrName>style.visibility</p:attrName>
                                        </p:attrNameLst>
                                      </p:cBhvr>
                                      <p:to>
                                        <p:strVal val="visible"/>
                                      </p:to>
                                    </p:set>
                                    <p:animEffect transition="in" filter="blinds(horizontal)">
                                      <p:cBhvr>
                                        <p:cTn id="47" dur="500"/>
                                        <p:tgtEl>
                                          <p:spTgt spid="6145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par>
                          <p:cTn id="53" fill="hold">
                            <p:stCondLst>
                              <p:cond delay="500"/>
                            </p:stCondLst>
                            <p:childTnLst>
                              <p:par>
                                <p:cTn id="54" presetID="3" presetClass="entr" presetSubtype="10" fill="hold" nodeType="afterEffect">
                                  <p:stCondLst>
                                    <p:cond delay="0"/>
                                  </p:stCondLst>
                                  <p:childTnLst>
                                    <p:set>
                                      <p:cBhvr>
                                        <p:cTn id="55" dur="1" fill="hold">
                                          <p:stCondLst>
                                            <p:cond delay="0"/>
                                          </p:stCondLst>
                                        </p:cTn>
                                        <p:tgtEl>
                                          <p:spTgt spid="61452"/>
                                        </p:tgtEl>
                                        <p:attrNameLst>
                                          <p:attrName>style.visibility</p:attrName>
                                        </p:attrNameLst>
                                      </p:cBhvr>
                                      <p:to>
                                        <p:strVal val="visible"/>
                                      </p:to>
                                    </p:set>
                                    <p:animEffect transition="in" filter="blinds(horizontal)">
                                      <p:cBhvr>
                                        <p:cTn id="56" dur="500"/>
                                        <p:tgtEl>
                                          <p:spTgt spid="61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p:bldP spid="61445" grpId="0"/>
      <p:bldP spid="61455" grpId="0" bldLvl="0" animBg="1"/>
      <p:bldP spid="61456" grpId="0"/>
      <p:bldP spid="23563" grpId="0" bldLvl="0" animBg="1"/>
      <p:bldP spid="61447" grpId="0"/>
      <p:bldP spid="2" grpId="0" bldLvl="0" animBg="1"/>
      <p:bldP spid="61450" grpId="0"/>
      <p:bldP spid="4" grpId="0" bldLvl="0" animBg="1"/>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1"/>
          <p:cNvGraphicFramePr/>
          <p:nvPr>
            <p:custDataLst>
              <p:tags r:id="rId1"/>
            </p:custDataLst>
          </p:nvPr>
        </p:nvGraphicFramePr>
        <p:xfrm>
          <a:off x="5982971" y="2428082"/>
          <a:ext cx="2286000" cy="549275"/>
        </p:xfrm>
        <a:graphic>
          <a:graphicData uri="http://schemas.openxmlformats.org/presentationml/2006/ole">
            <mc:AlternateContent xmlns:mc="http://schemas.openxmlformats.org/markup-compatibility/2006">
              <mc:Choice xmlns:v="urn:schemas-microsoft-com:vml" Requires="v">
                <p:oleObj spid="_x0000_s4" name="" r:id="rId2" imgW="1002665" imgH="241300" progId="Equation.3">
                  <p:embed/>
                </p:oleObj>
              </mc:Choice>
              <mc:Fallback>
                <p:oleObj name="" r:id="rId2" imgW="1002665" imgH="241300" progId="Equation.3">
                  <p:embed/>
                  <p:pic>
                    <p:nvPicPr>
                      <p:cNvPr id="0" name="图片 3172"/>
                      <p:cNvPicPr/>
                      <p:nvPr/>
                    </p:nvPicPr>
                    <p:blipFill>
                      <a:blip r:embed="rId3"/>
                      <a:stretch>
                        <a:fillRect/>
                      </a:stretch>
                    </p:blipFill>
                    <p:spPr>
                      <a:xfrm>
                        <a:off x="5982971" y="2428082"/>
                        <a:ext cx="2286000" cy="549275"/>
                      </a:xfrm>
                      <a:prstGeom prst="rect">
                        <a:avLst/>
                      </a:prstGeom>
                      <a:solidFill>
                        <a:srgbClr val="00FFFF"/>
                      </a:solidFill>
                      <a:ln>
                        <a:solidFill>
                          <a:srgbClr val="FF0000"/>
                        </a:solidFill>
                        <a:miter/>
                      </a:ln>
                    </p:spPr>
                  </p:pic>
                </p:oleObj>
              </mc:Fallback>
            </mc:AlternateContent>
          </a:graphicData>
        </a:graphic>
      </p:graphicFrame>
      <p:sp>
        <p:nvSpPr>
          <p:cNvPr id="63490" name="标题 63489"/>
          <p:cNvSpPr>
            <a:spLocks noGrp="1"/>
          </p:cNvSpPr>
          <p:nvPr>
            <p:ph type="title" sz="quarter"/>
          </p:nvPr>
        </p:nvSpPr>
        <p:spPr>
          <a:xfrm>
            <a:off x="684213" y="836613"/>
            <a:ext cx="7627937" cy="855662"/>
          </a:xfrm>
        </p:spPr>
        <p:txBody>
          <a:bodyPr anchor="ctr" anchorCtr="0"/>
          <a:p>
            <a:pPr algn="l">
              <a:buClrTx/>
              <a:buSzTx/>
              <a:buFontTx/>
            </a:pPr>
            <a:r>
              <a:rPr kumimoji="1" lang="en-US" altLang="zh-CN"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4</a:t>
            </a: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sym typeface="+mn-ea"/>
              </a:rPr>
              <a:t>.  </a:t>
            </a: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利用“虚短”、“虚断”求解电路</a:t>
            </a:r>
            <a:r>
              <a:rPr kumimoji="1" lang="en-US" altLang="zh-CN"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kumimoji="1" lang="en-US" altLang="zh-CN"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 </a:t>
            </a:r>
            <a:endParaRPr kumimoji="1" lang="en-US" altLang="zh-CN"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3491" name="内容占位符 63490"/>
          <p:cNvPicPr>
            <a:picLocks noChangeAspect="1"/>
          </p:cNvPicPr>
          <p:nvPr>
            <p:ph sz="quarter" idx="1"/>
          </p:nvPr>
        </p:nvPicPr>
        <p:blipFill>
          <a:blip r:embed="rId4"/>
          <a:stretch>
            <a:fillRect/>
          </a:stretch>
        </p:blipFill>
        <p:spPr>
          <a:xfrm>
            <a:off x="1116013" y="2349500"/>
            <a:ext cx="3168650" cy="2309813"/>
          </a:xfrm>
        </p:spPr>
      </p:pic>
      <p:graphicFrame>
        <p:nvGraphicFramePr>
          <p:cNvPr id="63492" name="内容占位符 63491"/>
          <p:cNvGraphicFramePr/>
          <p:nvPr>
            <p:ph sz="quarter" idx="2"/>
          </p:nvPr>
        </p:nvGraphicFramePr>
        <p:xfrm>
          <a:off x="4742656" y="2456974"/>
          <a:ext cx="1013460" cy="491490"/>
        </p:xfrm>
        <a:graphic>
          <a:graphicData uri="http://schemas.openxmlformats.org/presentationml/2006/ole">
            <mc:AlternateContent xmlns:mc="http://schemas.openxmlformats.org/markup-compatibility/2006">
              <mc:Choice xmlns:v="urn:schemas-microsoft-com:vml" Requires="v">
                <p:oleObj spid="_x0000_s3173" name="" r:id="rId5" imgW="444500" imgH="215900" progId="Equation.3">
                  <p:embed/>
                </p:oleObj>
              </mc:Choice>
              <mc:Fallback>
                <p:oleObj name="" r:id="rId5" imgW="444500" imgH="215900" progId="Equation.3">
                  <p:embed/>
                  <p:pic>
                    <p:nvPicPr>
                      <p:cNvPr id="0" name="图片 3172"/>
                      <p:cNvPicPr/>
                      <p:nvPr/>
                    </p:nvPicPr>
                    <p:blipFill>
                      <a:blip r:embed="rId6"/>
                      <a:stretch>
                        <a:fillRect/>
                      </a:stretch>
                    </p:blipFill>
                    <p:spPr>
                      <a:xfrm>
                        <a:off x="4742656" y="2456974"/>
                        <a:ext cx="1013460" cy="491490"/>
                      </a:xfrm>
                      <a:prstGeom prst="rect">
                        <a:avLst/>
                      </a:prstGeom>
                      <a:solidFill>
                        <a:srgbClr val="00FFFF"/>
                      </a:solidFill>
                      <a:ln>
                        <a:solidFill>
                          <a:srgbClr val="FF0000"/>
                        </a:solidFill>
                        <a:miter/>
                      </a:ln>
                    </p:spPr>
                  </p:pic>
                </p:oleObj>
              </mc:Fallback>
            </mc:AlternateContent>
          </a:graphicData>
        </a:graphic>
      </p:graphicFrame>
      <p:graphicFrame>
        <p:nvGraphicFramePr>
          <p:cNvPr id="63493" name="内容占位符 63492"/>
          <p:cNvGraphicFramePr/>
          <p:nvPr>
            <p:ph sz="quarter" idx="3"/>
          </p:nvPr>
        </p:nvGraphicFramePr>
        <p:xfrm>
          <a:off x="4742656" y="4149567"/>
          <a:ext cx="1790065" cy="1014730"/>
        </p:xfrm>
        <a:graphic>
          <a:graphicData uri="http://schemas.openxmlformats.org/presentationml/2006/ole">
            <mc:AlternateContent xmlns:mc="http://schemas.openxmlformats.org/markup-compatibility/2006">
              <mc:Choice xmlns:v="urn:schemas-microsoft-com:vml" Requires="v">
                <p:oleObj spid="_x0000_s3172" name="" r:id="rId7" imgW="762000" imgH="431800" progId="Equation.3">
                  <p:embed/>
                </p:oleObj>
              </mc:Choice>
              <mc:Fallback>
                <p:oleObj name="" r:id="rId7" imgW="762000" imgH="431800" progId="Equation.3">
                  <p:embed/>
                  <p:pic>
                    <p:nvPicPr>
                      <p:cNvPr id="0" name="图片 3171"/>
                      <p:cNvPicPr/>
                      <p:nvPr/>
                    </p:nvPicPr>
                    <p:blipFill>
                      <a:blip r:embed="rId8"/>
                      <a:stretch>
                        <a:fillRect/>
                      </a:stretch>
                    </p:blipFill>
                    <p:spPr>
                      <a:xfrm>
                        <a:off x="4742656" y="4149567"/>
                        <a:ext cx="1790065" cy="1014730"/>
                      </a:xfrm>
                      <a:prstGeom prst="rect">
                        <a:avLst/>
                      </a:prstGeom>
                      <a:solidFill>
                        <a:srgbClr val="00FFFF"/>
                      </a:solidFill>
                      <a:ln>
                        <a:solidFill>
                          <a:srgbClr val="FF0000"/>
                        </a:solidFill>
                        <a:miter/>
                      </a:ln>
                    </p:spPr>
                  </p:pic>
                </p:oleObj>
              </mc:Fallback>
            </mc:AlternateContent>
          </a:graphicData>
        </a:graphic>
      </p:graphicFrame>
      <p:grpSp>
        <p:nvGrpSpPr>
          <p:cNvPr id="63494" name="组合 63493"/>
          <p:cNvGrpSpPr/>
          <p:nvPr/>
        </p:nvGrpSpPr>
        <p:grpSpPr>
          <a:xfrm>
            <a:off x="2265680" y="1556068"/>
            <a:ext cx="2851040" cy="1025914"/>
            <a:chOff x="1111" y="845"/>
            <a:chExt cx="1758" cy="688"/>
          </a:xfrm>
        </p:grpSpPr>
        <p:sp>
          <p:nvSpPr>
            <p:cNvPr id="63495" name="直接连接符 63494"/>
            <p:cNvSpPr/>
            <p:nvPr/>
          </p:nvSpPr>
          <p:spPr>
            <a:xfrm>
              <a:off x="1111" y="845"/>
              <a:ext cx="454" cy="0"/>
            </a:xfrm>
            <a:prstGeom prst="line">
              <a:avLst/>
            </a:prstGeom>
            <a:ln w="28575" cap="flat" cmpd="sng">
              <a:solidFill>
                <a:srgbClr val="FF0000"/>
              </a:solidFill>
              <a:prstDash val="solid"/>
              <a:headEnd type="none" w="med" len="med"/>
              <a:tailEnd type="none" w="med" len="med"/>
            </a:ln>
          </p:spPr>
        </p:sp>
        <p:sp>
          <p:nvSpPr>
            <p:cNvPr id="63496" name="直接连接符 63495"/>
            <p:cNvSpPr/>
            <p:nvPr/>
          </p:nvSpPr>
          <p:spPr>
            <a:xfrm>
              <a:off x="1383" y="845"/>
              <a:ext cx="1486" cy="688"/>
            </a:xfrm>
            <a:prstGeom prst="line">
              <a:avLst/>
            </a:prstGeom>
            <a:ln w="19050" cap="flat" cmpd="sng">
              <a:solidFill>
                <a:srgbClr val="FF0000"/>
              </a:solidFill>
              <a:prstDash val="solid"/>
              <a:headEnd type="none" w="med" len="med"/>
              <a:tailEnd type="none" w="med" len="med"/>
            </a:ln>
          </p:spPr>
        </p:sp>
      </p:grpSp>
      <p:grpSp>
        <p:nvGrpSpPr>
          <p:cNvPr id="63497" name="组合 63496"/>
          <p:cNvGrpSpPr/>
          <p:nvPr/>
        </p:nvGrpSpPr>
        <p:grpSpPr>
          <a:xfrm>
            <a:off x="4137025" y="1530985"/>
            <a:ext cx="2416175" cy="962660"/>
            <a:chOff x="2064" y="845"/>
            <a:chExt cx="1868" cy="725"/>
          </a:xfrm>
        </p:grpSpPr>
        <p:sp>
          <p:nvSpPr>
            <p:cNvPr id="63498" name="直接连接符 63497"/>
            <p:cNvSpPr/>
            <p:nvPr/>
          </p:nvSpPr>
          <p:spPr>
            <a:xfrm>
              <a:off x="2064" y="845"/>
              <a:ext cx="453" cy="0"/>
            </a:xfrm>
            <a:prstGeom prst="line">
              <a:avLst/>
            </a:prstGeom>
            <a:ln w="28575" cap="flat" cmpd="sng">
              <a:solidFill>
                <a:srgbClr val="FF0000"/>
              </a:solidFill>
              <a:prstDash val="solid"/>
              <a:headEnd type="none" w="med" len="med"/>
              <a:tailEnd type="none" w="med" len="med"/>
            </a:ln>
          </p:spPr>
        </p:sp>
        <p:sp>
          <p:nvSpPr>
            <p:cNvPr id="63499" name="直接连接符 63498"/>
            <p:cNvSpPr/>
            <p:nvPr/>
          </p:nvSpPr>
          <p:spPr>
            <a:xfrm>
              <a:off x="2381" y="845"/>
              <a:ext cx="1551" cy="725"/>
            </a:xfrm>
            <a:prstGeom prst="line">
              <a:avLst/>
            </a:prstGeom>
            <a:ln w="19050" cap="flat" cmpd="sng">
              <a:solidFill>
                <a:srgbClr val="FF0000"/>
              </a:solidFill>
              <a:prstDash val="solid"/>
              <a:headEnd type="none" w="med" len="med"/>
              <a:tailEnd type="none" w="med" len="med"/>
            </a:ln>
          </p:spPr>
        </p:sp>
      </p:grpSp>
      <p:graphicFrame>
        <p:nvGraphicFramePr>
          <p:cNvPr id="63500" name="内容占位符 63499"/>
          <p:cNvGraphicFramePr/>
          <p:nvPr>
            <p:ph sz="quarter" idx="4"/>
          </p:nvPr>
        </p:nvGraphicFramePr>
        <p:xfrm>
          <a:off x="4742656" y="3140075"/>
          <a:ext cx="4044315" cy="920750"/>
        </p:xfrm>
        <a:graphic>
          <a:graphicData uri="http://schemas.openxmlformats.org/presentationml/2006/ole">
            <mc:AlternateContent xmlns:mc="http://schemas.openxmlformats.org/markup-compatibility/2006">
              <mc:Choice xmlns:v="urn:schemas-microsoft-com:vml" Requires="v">
                <p:oleObj spid="_x0000_s3174" name="" r:id="rId9" imgW="1892300" imgH="431800" progId="Equation.3">
                  <p:embed/>
                </p:oleObj>
              </mc:Choice>
              <mc:Fallback>
                <p:oleObj name="" r:id="rId9" imgW="1892300" imgH="431800" progId="Equation.3">
                  <p:embed/>
                  <p:pic>
                    <p:nvPicPr>
                      <p:cNvPr id="0" name="图片 3173"/>
                      <p:cNvPicPr/>
                      <p:nvPr/>
                    </p:nvPicPr>
                    <p:blipFill>
                      <a:blip r:embed="rId10"/>
                      <a:stretch>
                        <a:fillRect/>
                      </a:stretch>
                    </p:blipFill>
                    <p:spPr>
                      <a:xfrm>
                        <a:off x="4742656" y="3140075"/>
                        <a:ext cx="4044315" cy="920750"/>
                      </a:xfrm>
                      <a:prstGeom prst="rect">
                        <a:avLst/>
                      </a:prstGeom>
                      <a:solidFill>
                        <a:srgbClr val="00FFFF"/>
                      </a:solidFill>
                      <a:ln>
                        <a:solidFill>
                          <a:srgbClr val="FF0000"/>
                        </a:solidFill>
                        <a:miter/>
                      </a:ln>
                    </p:spPr>
                  </p:pic>
                </p:oleObj>
              </mc:Fallback>
            </mc:AlternateContent>
          </a:graphicData>
        </a:graphic>
      </p:graphicFrame>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3494"/>
                                        </p:tgtEl>
                                        <p:attrNameLst>
                                          <p:attrName>style.visibility</p:attrName>
                                        </p:attrNameLst>
                                      </p:cBhvr>
                                      <p:to>
                                        <p:strVal val="visible"/>
                                      </p:to>
                                    </p:set>
                                    <p:animEffect transition="in" filter="wipe(up)">
                                      <p:cBhvr>
                                        <p:cTn id="7" dur="500"/>
                                        <p:tgtEl>
                                          <p:spTgt spid="63494"/>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3492"/>
                                        </p:tgtEl>
                                        <p:attrNameLst>
                                          <p:attrName>style.visibility</p:attrName>
                                        </p:attrNameLst>
                                      </p:cBhvr>
                                      <p:to>
                                        <p:strVal val="visible"/>
                                      </p:to>
                                    </p:set>
                                    <p:animEffect transition="in" filter="blinds(horizontal)">
                                      <p:cBhvr>
                                        <p:cTn id="11" dur="500"/>
                                        <p:tgtEl>
                                          <p:spTgt spid="6349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63497"/>
                                        </p:tgtEl>
                                        <p:attrNameLst>
                                          <p:attrName>style.visibility</p:attrName>
                                        </p:attrNameLst>
                                      </p:cBhvr>
                                      <p:to>
                                        <p:strVal val="visible"/>
                                      </p:to>
                                    </p:set>
                                    <p:animEffect transition="in" filter="wipe(up)">
                                      <p:cBhvr>
                                        <p:cTn id="16" dur="500"/>
                                        <p:tgtEl>
                                          <p:spTgt spid="63497"/>
                                        </p:tgtEl>
                                      </p:cBhvr>
                                    </p:animEffec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3500"/>
                                        </p:tgtEl>
                                        <p:attrNameLst>
                                          <p:attrName>style.visibility</p:attrName>
                                        </p:attrNameLst>
                                      </p:cBhvr>
                                      <p:to>
                                        <p:strVal val="visible"/>
                                      </p:to>
                                    </p:set>
                                    <p:animEffect transition="in" filter="blinds(horizontal)">
                                      <p:cBhvr>
                                        <p:cTn id="25" dur="500"/>
                                        <p:tgtEl>
                                          <p:spTgt spid="6350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3493"/>
                                        </p:tgtEl>
                                        <p:attrNameLst>
                                          <p:attrName>style.visibility</p:attrName>
                                        </p:attrNameLst>
                                      </p:cBhvr>
                                      <p:to>
                                        <p:strVal val="visible"/>
                                      </p:to>
                                    </p:set>
                                    <p:animEffect transition="in" filter="blinds(horizontal)">
                                      <p:cBhvr>
                                        <p:cTn id="30" dur="500"/>
                                        <p:tgtEl>
                                          <p:spTgt spid="63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1"/>
          <p:cNvGraphicFramePr/>
          <p:nvPr>
            <p:custDataLst>
              <p:tags r:id="rId1"/>
            </p:custDataLst>
          </p:nvPr>
        </p:nvGraphicFramePr>
        <p:xfrm>
          <a:off x="6280786" y="1917700"/>
          <a:ext cx="1960245" cy="993775"/>
        </p:xfrm>
        <a:graphic>
          <a:graphicData uri="http://schemas.openxmlformats.org/presentationml/2006/ole">
            <mc:AlternateContent xmlns:mc="http://schemas.openxmlformats.org/markup-compatibility/2006">
              <mc:Choice xmlns:v="urn:schemas-microsoft-com:vml" Requires="v">
                <p:oleObj spid="_x0000_s3" name="" r:id="rId2" imgW="850900" imgH="431800" progId="Equation.3">
                  <p:embed/>
                </p:oleObj>
              </mc:Choice>
              <mc:Fallback>
                <p:oleObj name="" r:id="rId2" imgW="850900" imgH="431800" progId="Equation.3">
                  <p:embed/>
                  <p:pic>
                    <p:nvPicPr>
                      <p:cNvPr id="0" name="图片 3174"/>
                      <p:cNvPicPr/>
                      <p:nvPr/>
                    </p:nvPicPr>
                    <p:blipFill>
                      <a:blip r:embed="rId3"/>
                      <a:stretch>
                        <a:fillRect/>
                      </a:stretch>
                    </p:blipFill>
                    <p:spPr>
                      <a:xfrm>
                        <a:off x="6280786" y="1917700"/>
                        <a:ext cx="1960245" cy="993775"/>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64515" name="对象 64514"/>
          <p:cNvGraphicFramePr/>
          <p:nvPr/>
        </p:nvGraphicFramePr>
        <p:xfrm>
          <a:off x="4355783" y="2151380"/>
          <a:ext cx="1755140" cy="526415"/>
        </p:xfrm>
        <a:graphic>
          <a:graphicData uri="http://schemas.openxmlformats.org/presentationml/2006/ole">
            <mc:AlternateContent xmlns:mc="http://schemas.openxmlformats.org/markup-compatibility/2006">
              <mc:Choice xmlns:v="urn:schemas-microsoft-com:vml" Requires="v">
                <p:oleObj spid="_x0000_s3175" name="" r:id="rId4" imgW="762000" imgH="228600" progId="Equation.3">
                  <p:embed/>
                </p:oleObj>
              </mc:Choice>
              <mc:Fallback>
                <p:oleObj name="" r:id="rId4" imgW="762000" imgH="228600" progId="Equation.3">
                  <p:embed/>
                  <p:pic>
                    <p:nvPicPr>
                      <p:cNvPr id="0" name="图片 3174"/>
                      <p:cNvPicPr/>
                      <p:nvPr/>
                    </p:nvPicPr>
                    <p:blipFill>
                      <a:blip r:embed="rId5"/>
                      <a:stretch>
                        <a:fillRect/>
                      </a:stretch>
                    </p:blipFill>
                    <p:spPr>
                      <a:xfrm>
                        <a:off x="4355783" y="2151380"/>
                        <a:ext cx="1755140" cy="526415"/>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64516" name="对象 64515"/>
          <p:cNvGraphicFramePr/>
          <p:nvPr/>
        </p:nvGraphicFramePr>
        <p:xfrm>
          <a:off x="539750" y="2133600"/>
          <a:ext cx="3429000" cy="2613025"/>
        </p:xfrm>
        <a:graphic>
          <a:graphicData uri="http://schemas.openxmlformats.org/presentationml/2006/ole">
            <mc:AlternateContent xmlns:mc="http://schemas.openxmlformats.org/markup-compatibility/2006">
              <mc:Choice xmlns:v="urn:schemas-microsoft-com:vml" Requires="v">
                <p:oleObj spid="_x0000_s3171" name="" r:id="rId6" imgW="8486775" imgH="6467475" progId="MSPhotoEd.3">
                  <p:embed/>
                </p:oleObj>
              </mc:Choice>
              <mc:Fallback>
                <p:oleObj name="" r:id="rId6" imgW="8486775" imgH="6467475" progId="MSPhotoEd.3">
                  <p:embed/>
                  <p:pic>
                    <p:nvPicPr>
                      <p:cNvPr id="0" name="图片 3170"/>
                      <p:cNvPicPr/>
                      <p:nvPr/>
                    </p:nvPicPr>
                    <p:blipFill>
                      <a:blip r:embed="rId7"/>
                      <a:stretch>
                        <a:fillRect/>
                      </a:stretch>
                    </p:blipFill>
                    <p:spPr>
                      <a:xfrm>
                        <a:off x="539750" y="2133600"/>
                        <a:ext cx="3429000" cy="2613025"/>
                      </a:xfrm>
                      <a:prstGeom prst="rect">
                        <a:avLst/>
                      </a:prstGeom>
                      <a:noFill/>
                      <a:ln w="38100">
                        <a:noFill/>
                        <a:miter/>
                      </a:ln>
                    </p:spPr>
                  </p:pic>
                </p:oleObj>
              </mc:Fallback>
            </mc:AlternateContent>
          </a:graphicData>
        </a:graphic>
      </p:graphicFrame>
      <p:graphicFrame>
        <p:nvGraphicFramePr>
          <p:cNvPr id="64517" name="对象 64516"/>
          <p:cNvGraphicFramePr/>
          <p:nvPr/>
        </p:nvGraphicFramePr>
        <p:xfrm>
          <a:off x="1979930" y="5231130"/>
          <a:ext cx="4711700" cy="964565"/>
        </p:xfrm>
        <a:graphic>
          <a:graphicData uri="http://schemas.openxmlformats.org/presentationml/2006/ole">
            <mc:AlternateContent xmlns:mc="http://schemas.openxmlformats.org/markup-compatibility/2006">
              <mc:Choice xmlns:v="urn:schemas-microsoft-com:vml" Requires="v">
                <p:oleObj spid="_x0000_s3176" name="" r:id="rId8" imgW="2348230" imgH="431800" progId="Equation.3">
                  <p:embed/>
                </p:oleObj>
              </mc:Choice>
              <mc:Fallback>
                <p:oleObj name="" r:id="rId8" imgW="2348230" imgH="431800" progId="Equation.3">
                  <p:embed/>
                  <p:pic>
                    <p:nvPicPr>
                      <p:cNvPr id="0" name="图片 3175"/>
                      <p:cNvPicPr/>
                      <p:nvPr/>
                    </p:nvPicPr>
                    <p:blipFill>
                      <a:blip r:embed="rId9"/>
                      <a:stretch>
                        <a:fillRect/>
                      </a:stretch>
                    </p:blipFill>
                    <p:spPr>
                      <a:xfrm>
                        <a:off x="1979930" y="5231130"/>
                        <a:ext cx="4711700" cy="964565"/>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graphicFrame>
        <p:nvGraphicFramePr>
          <p:cNvPr id="64518" name="对象 64517"/>
          <p:cNvGraphicFramePr/>
          <p:nvPr/>
        </p:nvGraphicFramePr>
        <p:xfrm>
          <a:off x="4339273" y="2997200"/>
          <a:ext cx="1928495" cy="1006475"/>
        </p:xfrm>
        <a:graphic>
          <a:graphicData uri="http://schemas.openxmlformats.org/presentationml/2006/ole">
            <mc:AlternateContent xmlns:mc="http://schemas.openxmlformats.org/markup-compatibility/2006">
              <mc:Choice xmlns:v="urn:schemas-microsoft-com:vml" Requires="v">
                <p:oleObj spid="_x0000_s3177" name="" r:id="rId10" imgW="876300" imgH="457200" progId="Equation.3">
                  <p:embed/>
                </p:oleObj>
              </mc:Choice>
              <mc:Fallback>
                <p:oleObj name="" r:id="rId10" imgW="876300" imgH="457200" progId="Equation.3">
                  <p:embed/>
                  <p:pic>
                    <p:nvPicPr>
                      <p:cNvPr id="0" name="图片 3176"/>
                      <p:cNvPicPr/>
                      <p:nvPr/>
                    </p:nvPicPr>
                    <p:blipFill>
                      <a:blip r:embed="rId11"/>
                      <a:stretch>
                        <a:fillRect/>
                      </a:stretch>
                    </p:blipFill>
                    <p:spPr>
                      <a:xfrm>
                        <a:off x="4339273" y="2997200"/>
                        <a:ext cx="1928495" cy="1006475"/>
                      </a:xfrm>
                      <a:prstGeom prst="rect">
                        <a:avLst/>
                      </a:prstGeom>
                      <a:noFill/>
                      <a:ln w="9525" cap="flat" cmpd="sng">
                        <a:noFill/>
                        <a:prstDash val="solid"/>
                        <a:miter/>
                        <a:headEnd type="none" w="med" len="med"/>
                        <a:tailEnd type="none" w="med" len="med"/>
                      </a:ln>
                    </p:spPr>
                  </p:pic>
                </p:oleObj>
              </mc:Fallback>
            </mc:AlternateContent>
          </a:graphicData>
        </a:graphic>
      </p:graphicFrame>
      <p:graphicFrame>
        <p:nvGraphicFramePr>
          <p:cNvPr id="64519" name="对象 64518"/>
          <p:cNvGraphicFramePr/>
          <p:nvPr/>
        </p:nvGraphicFramePr>
        <p:xfrm>
          <a:off x="4369435" y="4078446"/>
          <a:ext cx="4164330" cy="975995"/>
        </p:xfrm>
        <a:graphic>
          <a:graphicData uri="http://schemas.openxmlformats.org/presentationml/2006/ole">
            <mc:AlternateContent xmlns:mc="http://schemas.openxmlformats.org/markup-compatibility/2006">
              <mc:Choice xmlns:v="urn:schemas-microsoft-com:vml" Requires="v">
                <p:oleObj spid="_x0000_s3178" name="" r:id="rId12" imgW="1841500" imgH="431800" progId="Equation.3">
                  <p:embed/>
                </p:oleObj>
              </mc:Choice>
              <mc:Fallback>
                <p:oleObj name="" r:id="rId12" imgW="1841500" imgH="431800" progId="Equation.3">
                  <p:embed/>
                  <p:pic>
                    <p:nvPicPr>
                      <p:cNvPr id="0" name="图片 3177"/>
                      <p:cNvPicPr/>
                      <p:nvPr/>
                    </p:nvPicPr>
                    <p:blipFill>
                      <a:blip r:embed="rId13"/>
                      <a:stretch>
                        <a:fillRect/>
                      </a:stretch>
                    </p:blipFill>
                    <p:spPr>
                      <a:xfrm>
                        <a:off x="4369435" y="4078446"/>
                        <a:ext cx="4164330" cy="975995"/>
                      </a:xfrm>
                      <a:prstGeom prst="rect">
                        <a:avLst/>
                      </a:prstGeom>
                      <a:solidFill>
                        <a:srgbClr val="66FFFF"/>
                      </a:solidFill>
                      <a:ln w="9525" cap="flat" cmpd="sng">
                        <a:solidFill>
                          <a:srgbClr val="FF0000"/>
                        </a:solidFill>
                        <a:prstDash val="solid"/>
                        <a:miter/>
                        <a:headEnd type="none" w="med" len="med"/>
                        <a:tailEnd type="none" w="med" len="med"/>
                      </a:ln>
                    </p:spPr>
                  </p:pic>
                </p:oleObj>
              </mc:Fallback>
            </mc:AlternateContent>
          </a:graphicData>
        </a:graphic>
      </p:graphicFrame>
      <p:grpSp>
        <p:nvGrpSpPr>
          <p:cNvPr id="64520" name="组合 64519"/>
          <p:cNvGrpSpPr/>
          <p:nvPr/>
        </p:nvGrpSpPr>
        <p:grpSpPr>
          <a:xfrm>
            <a:off x="2269490" y="1557655"/>
            <a:ext cx="2591435" cy="645795"/>
            <a:chOff x="1152" y="960"/>
            <a:chExt cx="1680" cy="288"/>
          </a:xfrm>
        </p:grpSpPr>
        <p:sp>
          <p:nvSpPr>
            <p:cNvPr id="64521" name="直接连接符 64520"/>
            <p:cNvSpPr/>
            <p:nvPr/>
          </p:nvSpPr>
          <p:spPr>
            <a:xfrm flipH="1" flipV="1">
              <a:off x="1440" y="960"/>
              <a:ext cx="1392" cy="288"/>
            </a:xfrm>
            <a:prstGeom prst="line">
              <a:avLst/>
            </a:prstGeom>
            <a:ln w="9525" cap="flat" cmpd="sng">
              <a:solidFill>
                <a:srgbClr val="FF0000"/>
              </a:solidFill>
              <a:prstDash val="solid"/>
              <a:headEnd type="none" w="med" len="med"/>
              <a:tailEnd type="none" w="med" len="med"/>
            </a:ln>
          </p:spPr>
        </p:sp>
        <p:sp>
          <p:nvSpPr>
            <p:cNvPr id="64522" name="直接连接符 64521"/>
            <p:cNvSpPr/>
            <p:nvPr/>
          </p:nvSpPr>
          <p:spPr>
            <a:xfrm>
              <a:off x="1152" y="960"/>
              <a:ext cx="432" cy="0"/>
            </a:xfrm>
            <a:prstGeom prst="line">
              <a:avLst/>
            </a:prstGeom>
            <a:ln w="28575" cap="flat" cmpd="sng">
              <a:solidFill>
                <a:srgbClr val="FF0000"/>
              </a:solidFill>
              <a:prstDash val="solid"/>
              <a:headEnd type="none" w="med" len="med"/>
              <a:tailEnd type="none" w="med" len="med"/>
            </a:ln>
          </p:spPr>
        </p:sp>
      </p:grpSp>
      <p:grpSp>
        <p:nvGrpSpPr>
          <p:cNvPr id="64523" name="组合 64522"/>
          <p:cNvGrpSpPr/>
          <p:nvPr/>
        </p:nvGrpSpPr>
        <p:grpSpPr>
          <a:xfrm>
            <a:off x="4166870" y="1557655"/>
            <a:ext cx="2602865" cy="720725"/>
            <a:chOff x="2064" y="960"/>
            <a:chExt cx="2160" cy="336"/>
          </a:xfrm>
        </p:grpSpPr>
        <p:sp>
          <p:nvSpPr>
            <p:cNvPr id="64524" name="直接连接符 64523"/>
            <p:cNvSpPr/>
            <p:nvPr/>
          </p:nvSpPr>
          <p:spPr>
            <a:xfrm>
              <a:off x="2064" y="960"/>
              <a:ext cx="597" cy="0"/>
            </a:xfrm>
            <a:prstGeom prst="line">
              <a:avLst/>
            </a:prstGeom>
            <a:ln w="28575" cap="flat" cmpd="sng">
              <a:solidFill>
                <a:srgbClr val="FF0000"/>
              </a:solidFill>
              <a:prstDash val="solid"/>
              <a:headEnd type="none" w="med" len="med"/>
              <a:tailEnd type="none" w="med" len="med"/>
            </a:ln>
          </p:spPr>
        </p:sp>
        <p:sp>
          <p:nvSpPr>
            <p:cNvPr id="64525" name="直接连接符 64524"/>
            <p:cNvSpPr/>
            <p:nvPr/>
          </p:nvSpPr>
          <p:spPr>
            <a:xfrm flipH="1" flipV="1">
              <a:off x="2400" y="960"/>
              <a:ext cx="1824" cy="336"/>
            </a:xfrm>
            <a:prstGeom prst="line">
              <a:avLst/>
            </a:prstGeom>
            <a:ln w="9525" cap="flat" cmpd="sng">
              <a:solidFill>
                <a:srgbClr val="FF0000"/>
              </a:solidFill>
              <a:prstDash val="solid"/>
              <a:headEnd type="none" w="med" len="med"/>
              <a:tailEnd type="none" w="med" len="med"/>
            </a:ln>
          </p:spPr>
        </p:sp>
      </p:grpSp>
      <p:sp>
        <p:nvSpPr>
          <p:cNvPr id="4" name="灯片编号占位符 3"/>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aphicFrame>
        <p:nvGraphicFramePr>
          <p:cNvPr id="5" name="对象 4"/>
          <p:cNvGraphicFramePr/>
          <p:nvPr>
            <p:custDataLst>
              <p:tags r:id="rId14"/>
            </p:custDataLst>
          </p:nvPr>
        </p:nvGraphicFramePr>
        <p:xfrm>
          <a:off x="6338253" y="3024823"/>
          <a:ext cx="2235835" cy="951230"/>
        </p:xfrm>
        <a:graphic>
          <a:graphicData uri="http://schemas.openxmlformats.org/presentationml/2006/ole">
            <mc:AlternateContent xmlns:mc="http://schemas.openxmlformats.org/markup-compatibility/2006">
              <mc:Choice xmlns:v="urn:schemas-microsoft-com:vml" Requires="v">
                <p:oleObj spid="_x0000_s6" name="" r:id="rId15" imgW="1016000" imgH="431800" progId="Equation.3">
                  <p:embed/>
                </p:oleObj>
              </mc:Choice>
              <mc:Fallback>
                <p:oleObj name="" r:id="rId15" imgW="1016000" imgH="431800" progId="Equation.3">
                  <p:embed/>
                  <p:pic>
                    <p:nvPicPr>
                      <p:cNvPr id="0" name="图片 3176"/>
                      <p:cNvPicPr/>
                      <p:nvPr/>
                    </p:nvPicPr>
                    <p:blipFill>
                      <a:blip r:embed="rId16"/>
                      <a:stretch>
                        <a:fillRect/>
                      </a:stretch>
                    </p:blipFill>
                    <p:spPr>
                      <a:xfrm>
                        <a:off x="6338253" y="3024823"/>
                        <a:ext cx="2235835" cy="951230"/>
                      </a:xfrm>
                      <a:prstGeom prst="rect">
                        <a:avLst/>
                      </a:prstGeom>
                      <a:noFill/>
                      <a:ln w="9525" cap="flat" cmpd="sng">
                        <a:noFill/>
                        <a:prstDash val="solid"/>
                        <a:miter/>
                        <a:headEnd type="none" w="med" len="med"/>
                        <a:tailEnd type="none" w="med" len="med"/>
                      </a:ln>
                    </p:spPr>
                  </p:pic>
                </p:oleObj>
              </mc:Fallback>
            </mc:AlternateContent>
          </a:graphicData>
        </a:graphic>
      </p:graphicFrame>
      <p:sp>
        <p:nvSpPr>
          <p:cNvPr id="21" name="直接连接符 20"/>
          <p:cNvSpPr/>
          <p:nvPr>
            <p:custDataLst>
              <p:tags r:id="rId17"/>
            </p:custDataLst>
          </p:nvPr>
        </p:nvSpPr>
        <p:spPr>
          <a:xfrm rot="5400000">
            <a:off x="727075" y="4033520"/>
            <a:ext cx="488950" cy="0"/>
          </a:xfrm>
          <a:prstGeom prst="line">
            <a:avLst/>
          </a:prstGeom>
          <a:ln w="28575" cap="flat" cmpd="sng">
            <a:solidFill>
              <a:srgbClr val="FF0000"/>
            </a:solidFill>
            <a:prstDash val="solid"/>
            <a:headEnd type="none" w="med" len="med"/>
            <a:tailEnd type="stealth" w="med" len="med"/>
          </a:ln>
        </p:spPr>
      </p:sp>
      <p:sp>
        <p:nvSpPr>
          <p:cNvPr id="7" name="直接连接符 6"/>
          <p:cNvSpPr/>
          <p:nvPr>
            <p:custDataLst>
              <p:tags r:id="rId18"/>
            </p:custDataLst>
          </p:nvPr>
        </p:nvSpPr>
        <p:spPr>
          <a:xfrm rot="10800000">
            <a:off x="2051685" y="3394075"/>
            <a:ext cx="488950" cy="0"/>
          </a:xfrm>
          <a:prstGeom prst="line">
            <a:avLst/>
          </a:prstGeom>
          <a:ln w="28575" cap="flat" cmpd="sng">
            <a:solidFill>
              <a:srgbClr val="FF0000"/>
            </a:solidFill>
            <a:prstDash val="solid"/>
            <a:headEnd type="none" w="med" len="med"/>
            <a:tailEnd type="stealth" w="med" len="med"/>
          </a:ln>
        </p:spPr>
      </p:sp>
      <p:sp>
        <p:nvSpPr>
          <p:cNvPr id="8" name="直接连接符 7"/>
          <p:cNvSpPr/>
          <p:nvPr>
            <p:custDataLst>
              <p:tags r:id="rId19"/>
            </p:custDataLst>
          </p:nvPr>
        </p:nvSpPr>
        <p:spPr>
          <a:xfrm rot="5400000">
            <a:off x="3185160" y="4033520"/>
            <a:ext cx="488950" cy="0"/>
          </a:xfrm>
          <a:prstGeom prst="line">
            <a:avLst/>
          </a:prstGeom>
          <a:ln w="28575" cap="flat" cmpd="sng">
            <a:solidFill>
              <a:srgbClr val="FF0000"/>
            </a:solidFill>
            <a:prstDash val="solid"/>
            <a:headEnd type="none" w="med" len="med"/>
            <a:tailEnd type="stealth" w="med" len="med"/>
          </a:ln>
        </p:spPr>
      </p:sp>
      <p:sp>
        <p:nvSpPr>
          <p:cNvPr id="9" name="直接连接符 8"/>
          <p:cNvSpPr/>
          <p:nvPr>
            <p:custDataLst>
              <p:tags r:id="rId20"/>
            </p:custDataLst>
          </p:nvPr>
        </p:nvSpPr>
        <p:spPr>
          <a:xfrm rot="5400000">
            <a:off x="3185160" y="3149600"/>
            <a:ext cx="488950" cy="0"/>
          </a:xfrm>
          <a:prstGeom prst="line">
            <a:avLst/>
          </a:prstGeom>
          <a:ln w="28575" cap="flat" cmpd="sng">
            <a:solidFill>
              <a:srgbClr val="FF0000"/>
            </a:solidFill>
            <a:prstDash val="solid"/>
            <a:headEnd type="none" w="med" len="med"/>
            <a:tailEnd type="stealth" w="med" len="med"/>
          </a:ln>
        </p:spPr>
      </p:sp>
      <p:sp>
        <p:nvSpPr>
          <p:cNvPr id="63490" name="标题 63489"/>
          <p:cNvSpPr>
            <a:spLocks noGrp="1"/>
          </p:cNvSpPr>
          <p:nvPr>
            <p:ph type="title" sz="quarter"/>
            <p:custDataLst>
              <p:tags r:id="rId21"/>
            </p:custDataLst>
          </p:nvPr>
        </p:nvSpPr>
        <p:spPr>
          <a:xfrm>
            <a:off x="684213" y="836613"/>
            <a:ext cx="7627937" cy="855662"/>
          </a:xfrm>
        </p:spPr>
        <p:txBody>
          <a:bodyPr anchor="ctr" anchorCtr="0"/>
          <a:p>
            <a:pPr algn="l">
              <a:buClrTx/>
              <a:buSzTx/>
              <a:buFontTx/>
            </a:pPr>
            <a:r>
              <a:rPr kumimoji="1" lang="en-US" altLang="zh-CN"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4</a:t>
            </a: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sym typeface="+mn-ea"/>
              </a:rPr>
              <a:t>.  </a:t>
            </a: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利用“虚短”、“虚断”求解电路</a:t>
            </a:r>
            <a:r>
              <a:rPr kumimoji="1" lang="en-US" altLang="zh-CN"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kumimoji="1" lang="en-US" altLang="zh-CN"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-2 </a:t>
            </a:r>
            <a:endParaRPr kumimoji="1" lang="en-US" altLang="zh-CN"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4520"/>
                                        </p:tgtEl>
                                        <p:attrNameLst>
                                          <p:attrName>style.visibility</p:attrName>
                                        </p:attrNameLst>
                                      </p:cBhvr>
                                      <p:to>
                                        <p:strVal val="visible"/>
                                      </p:to>
                                    </p:set>
                                    <p:animEffect transition="in" filter="wipe(up)">
                                      <p:cBhvr>
                                        <p:cTn id="7" dur="500"/>
                                        <p:tgtEl>
                                          <p:spTgt spid="645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4515"/>
                                        </p:tgtEl>
                                        <p:attrNameLst>
                                          <p:attrName>style.visibility</p:attrName>
                                        </p:attrNameLst>
                                      </p:cBhvr>
                                      <p:to>
                                        <p:strVal val="visible"/>
                                      </p:to>
                                    </p:set>
                                    <p:animEffect transition="in" filter="wipe(left)">
                                      <p:cBhvr>
                                        <p:cTn id="11" dur="500"/>
                                        <p:tgtEl>
                                          <p:spTgt spid="645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64523"/>
                                        </p:tgtEl>
                                        <p:attrNameLst>
                                          <p:attrName>style.visibility</p:attrName>
                                        </p:attrNameLst>
                                      </p:cBhvr>
                                      <p:to>
                                        <p:strVal val="visible"/>
                                      </p:to>
                                    </p:set>
                                    <p:animEffect transition="in" filter="wipe(up)">
                                      <p:cBhvr>
                                        <p:cTn id="16" dur="500"/>
                                        <p:tgtEl>
                                          <p:spTgt spid="64523"/>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4518"/>
                                        </p:tgtEl>
                                        <p:attrNameLst>
                                          <p:attrName>style.visibility</p:attrName>
                                        </p:attrNameLst>
                                      </p:cBhvr>
                                      <p:to>
                                        <p:strVal val="visible"/>
                                      </p:to>
                                    </p:set>
                                    <p:animEffect transition="in" filter="wipe(left)">
                                      <p:cBhvr>
                                        <p:cTn id="25" dur="500"/>
                                        <p:tgtEl>
                                          <p:spTgt spid="6451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4519"/>
                                        </p:tgtEl>
                                        <p:attrNameLst>
                                          <p:attrName>style.visibility</p:attrName>
                                        </p:attrNameLst>
                                      </p:cBhvr>
                                      <p:to>
                                        <p:strVal val="visible"/>
                                      </p:to>
                                    </p:set>
                                    <p:animEffect transition="in" filter="wipe(left)">
                                      <p:cBhvr>
                                        <p:cTn id="35" dur="500"/>
                                        <p:tgtEl>
                                          <p:spTgt spid="6451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4517"/>
                                        </p:tgtEl>
                                        <p:attrNameLst>
                                          <p:attrName>style.visibility</p:attrName>
                                        </p:attrNameLst>
                                      </p:cBhvr>
                                      <p:to>
                                        <p:strVal val="visible"/>
                                      </p:to>
                                    </p:set>
                                    <p:animEffect transition="in" filter="wipe(left)">
                                      <p:cBhvr>
                                        <p:cTn id="40" dur="500"/>
                                        <p:tgtEl>
                                          <p:spTgt spid="64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6"/>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pic>
        <p:nvPicPr>
          <p:cNvPr id="100" name="图片 99"/>
          <p:cNvPicPr/>
          <p:nvPr/>
        </p:nvPicPr>
        <p:blipFill>
          <a:blip r:embed="rId1"/>
          <a:stretch>
            <a:fillRect/>
          </a:stretch>
        </p:blipFill>
        <p:spPr>
          <a:xfrm>
            <a:off x="5148580" y="1268730"/>
            <a:ext cx="3765550" cy="3108960"/>
          </a:xfrm>
          <a:prstGeom prst="rect">
            <a:avLst/>
          </a:prstGeom>
          <a:noFill/>
          <a:ln w="9525">
            <a:noFill/>
          </a:ln>
        </p:spPr>
      </p:pic>
      <p:sp>
        <p:nvSpPr>
          <p:cNvPr id="3" name="标题 13320"/>
          <p:cNvSpPr>
            <a:spLocks noGrp="1"/>
          </p:cNvSpPr>
          <p:nvPr/>
        </p:nvSpPr>
        <p:spPr>
          <a:xfrm>
            <a:off x="537210" y="669925"/>
            <a:ext cx="7610475" cy="80327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dirty="0" smtClean="0">
                <a:ln>
                  <a:noFill/>
                </a:ln>
                <a:solidFill>
                  <a:srgbClr val="FF3300"/>
                </a:solidFill>
                <a:effectLst/>
                <a:uLnTx/>
                <a:uFillTx/>
                <a:latin typeface="黑体" panose="02010609060101010101" pitchFamily="2" charset="-122"/>
                <a:ea typeface="黑体" panose="02010609060101010101" pitchFamily="2" charset="-122"/>
                <a:cs typeface="黑体" panose="02010609060101010101" pitchFamily="2" charset="-122"/>
              </a:rPr>
              <a:t>例题</a:t>
            </a:r>
            <a:r>
              <a:rPr lang="en-US" altLang="zh-CN" sz="2800" noProof="0" dirty="0" smtClean="0">
                <a:ln>
                  <a:noFill/>
                </a:ln>
                <a:solidFill>
                  <a:srgbClr val="FF3300"/>
                </a:solidFill>
                <a:effectLst/>
                <a:uLnTx/>
                <a:uFillTx/>
                <a:latin typeface="黑体" panose="02010609060101010101" pitchFamily="2" charset="-122"/>
                <a:ea typeface="黑体" panose="02010609060101010101" pitchFamily="2" charset="-122"/>
                <a:cs typeface="黑体" panose="02010609060101010101" pitchFamily="2" charset="-122"/>
                <a:sym typeface="+mn-ea"/>
              </a:rPr>
              <a:t>2-2 </a:t>
            </a:r>
            <a:r>
              <a:rPr lang="zh-CN" altLang="en-US" sz="2800" noProof="0" dirty="0">
                <a:ln>
                  <a:noFill/>
                </a:ln>
                <a:solidFill>
                  <a:srgbClr val="000000"/>
                </a:solidFill>
                <a:effectLst/>
                <a:uLnTx/>
                <a:uFillTx/>
                <a:latin typeface="黑体" panose="02010609060101010101" pitchFamily="2" charset="-122"/>
                <a:ea typeface="黑体" panose="02010609060101010101" pitchFamily="2" charset="-122"/>
                <a:cs typeface="黑体" panose="02010609060101010101" pitchFamily="2" charset="-122"/>
                <a:sym typeface="+mn-ea"/>
              </a:rPr>
              <a:t>估算下图中的闭环电压放大倍数</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黑体" panose="02010609060101010101" pitchFamily="2" charset="-122"/>
              </a:rPr>
              <a:t>。</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黑体" panose="02010609060101010101" pitchFamily="2" charset="-122"/>
            </a:endParaRPr>
          </a:p>
        </p:txBody>
      </p:sp>
      <p:sp>
        <p:nvSpPr>
          <p:cNvPr id="5" name="文本框 2072"/>
          <p:cNvSpPr txBox="1"/>
          <p:nvPr/>
        </p:nvSpPr>
        <p:spPr>
          <a:xfrm>
            <a:off x="540382" y="1473279"/>
            <a:ext cx="3352800" cy="460375"/>
          </a:xfrm>
          <a:prstGeom prst="rect">
            <a:avLst/>
          </a:prstGeom>
          <a:noFill/>
          <a:ln w="9525">
            <a:noFill/>
          </a:ln>
        </p:spPr>
        <p:txBody>
          <a:bodyPr>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pPr algn="l">
              <a:spcBef>
                <a:spcPts val="0"/>
              </a:spcBef>
              <a:buClrTx/>
              <a:buSzTx/>
              <a:buFontTx/>
            </a:pPr>
            <a:r>
              <a:rPr lang="zh-CN" altLang="en-US" b="1">
                <a:solidFill>
                  <a:srgbClr val="0000FF"/>
                </a:solidFill>
                <a:sym typeface="+mn-ea"/>
              </a:rPr>
              <a:t>解：</a:t>
            </a:r>
            <a:r>
              <a:rPr lang="zh-CN" altLang="en-US" b="1">
                <a:solidFill>
                  <a:srgbClr val="C00000"/>
                </a:solidFill>
                <a:sym typeface="+mn-ea"/>
              </a:rPr>
              <a:t>（</a:t>
            </a:r>
            <a:r>
              <a:rPr lang="en-US" altLang="zh-CN" b="1" dirty="0">
                <a:solidFill>
                  <a:srgbClr val="C00000"/>
                </a:solidFill>
                <a:sym typeface="+mn-ea"/>
              </a:rPr>
              <a:t>1</a:t>
            </a:r>
            <a:r>
              <a:rPr lang="zh-CN" altLang="en-US" b="1" dirty="0">
                <a:solidFill>
                  <a:srgbClr val="C00000"/>
                </a:solidFill>
                <a:sym typeface="+mn-ea"/>
              </a:rPr>
              <a:t>）</a:t>
            </a:r>
            <a:r>
              <a:rPr lang="zh-CN" altLang="en-US" b="1" dirty="0">
                <a:solidFill>
                  <a:srgbClr val="C00000"/>
                </a:solidFill>
              </a:rPr>
              <a:t>判断组态：</a:t>
            </a:r>
            <a:endParaRPr lang="zh-CN" altLang="en-US" b="1" dirty="0">
              <a:solidFill>
                <a:srgbClr val="C00000"/>
              </a:solidFill>
            </a:endParaRPr>
          </a:p>
        </p:txBody>
      </p:sp>
      <p:sp>
        <p:nvSpPr>
          <p:cNvPr id="4" name="文本框 3"/>
          <p:cNvSpPr txBox="1"/>
          <p:nvPr/>
        </p:nvSpPr>
        <p:spPr>
          <a:xfrm>
            <a:off x="1907540" y="1988820"/>
            <a:ext cx="2325370" cy="460375"/>
          </a:xfrm>
          <a:prstGeom prst="rect">
            <a:avLst/>
          </a:prstGeom>
          <a:noFill/>
        </p:spPr>
        <p:txBody>
          <a:bodyPr wrap="none" rtlCol="0" anchor="t">
            <a:spAutoFit/>
          </a:bodyPr>
          <a:p>
            <a:r>
              <a:rPr lang="zh-CN" altLang="en-US" sz="2400" b="1" dirty="0">
                <a:latin typeface="宋体" panose="02010600030101010101" pitchFamily="2" charset="-122"/>
                <a:sym typeface="+mn-ea"/>
              </a:rPr>
              <a:t>电流串联负反馈</a:t>
            </a:r>
            <a:endParaRPr lang="zh-CN" altLang="en-US" sz="2400" b="1" dirty="0">
              <a:latin typeface="宋体" panose="02010600030101010101" pitchFamily="2" charset="-122"/>
              <a:sym typeface="+mn-ea"/>
            </a:endParaRPr>
          </a:p>
        </p:txBody>
      </p:sp>
      <p:sp>
        <p:nvSpPr>
          <p:cNvPr id="14" name="文本框 2072"/>
          <p:cNvSpPr txBox="1"/>
          <p:nvPr/>
        </p:nvSpPr>
        <p:spPr>
          <a:xfrm>
            <a:off x="540385" y="2708910"/>
            <a:ext cx="5179695" cy="829945"/>
          </a:xfrm>
          <a:prstGeom prst="rect">
            <a:avLst/>
          </a:prstGeom>
          <a:noFill/>
          <a:ln w="9525">
            <a:noFill/>
          </a:ln>
        </p:spPr>
        <p:txBody>
          <a:bodyPr wrap="square">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pPr algn="l">
              <a:lnSpc>
                <a:spcPct val="100000"/>
              </a:lnSpc>
              <a:spcBef>
                <a:spcPts val="0"/>
              </a:spcBef>
              <a:buClrTx/>
              <a:buSzTx/>
              <a:buFontTx/>
            </a:pPr>
            <a:r>
              <a:rPr lang="zh-CN" altLang="en-US" b="1">
                <a:solidFill>
                  <a:srgbClr val="C00000"/>
                </a:solidFill>
                <a:sym typeface="+mn-ea"/>
              </a:rPr>
              <a:t>（</a:t>
            </a:r>
            <a:r>
              <a:rPr lang="en-US" altLang="zh-CN" b="1" dirty="0">
                <a:solidFill>
                  <a:srgbClr val="C00000"/>
                </a:solidFill>
                <a:sym typeface="+mn-ea"/>
              </a:rPr>
              <a:t>2</a:t>
            </a:r>
            <a:r>
              <a:rPr lang="zh-CN" altLang="en-US" b="1" dirty="0">
                <a:solidFill>
                  <a:srgbClr val="C00000"/>
                </a:solidFill>
                <a:sym typeface="+mn-ea"/>
              </a:rPr>
              <a:t>）估算闭环放大倍数：</a:t>
            </a:r>
            <a:r>
              <a:rPr lang="en-US" altLang="zh-CN" b="1" dirty="0">
                <a:solidFill>
                  <a:srgbClr val="C00000"/>
                </a:solidFill>
                <a:sym typeface="+mn-ea"/>
              </a:rPr>
              <a:t>   </a:t>
            </a:r>
            <a:endParaRPr lang="en-US" altLang="zh-CN" b="1" dirty="0">
              <a:solidFill>
                <a:srgbClr val="C00000"/>
              </a:solidFill>
              <a:sym typeface="+mn-ea"/>
            </a:endParaRPr>
          </a:p>
          <a:p>
            <a:pPr algn="l">
              <a:lnSpc>
                <a:spcPct val="100000"/>
              </a:lnSpc>
              <a:spcBef>
                <a:spcPts val="0"/>
              </a:spcBef>
              <a:buClrTx/>
              <a:buSzTx/>
              <a:buFontTx/>
            </a:pPr>
            <a:r>
              <a:rPr lang="en-US" altLang="zh-CN" b="1" dirty="0">
                <a:solidFill>
                  <a:srgbClr val="C00000"/>
                </a:solidFill>
                <a:sym typeface="+mn-ea"/>
              </a:rPr>
              <a:t>          </a:t>
            </a:r>
            <a:r>
              <a:rPr lang="zh-CN" altLang="en-US" b="1" dirty="0">
                <a:latin typeface="宋体" panose="02010600030101010101" pitchFamily="2" charset="-122"/>
                <a:sym typeface="+mn-ea"/>
              </a:rPr>
              <a:t>利用“虚短”和“虚断”</a:t>
            </a:r>
            <a:endParaRPr lang="zh-CN" altLang="en-US" b="1" dirty="0">
              <a:latin typeface="宋体" panose="02010600030101010101" pitchFamily="2" charset="-122"/>
              <a:sym typeface="+mn-ea"/>
            </a:endParaRPr>
          </a:p>
        </p:txBody>
      </p:sp>
      <p:graphicFrame>
        <p:nvGraphicFramePr>
          <p:cNvPr id="7180" name="对象 7179"/>
          <p:cNvGraphicFramePr/>
          <p:nvPr/>
        </p:nvGraphicFramePr>
        <p:xfrm>
          <a:off x="1488697" y="3589140"/>
          <a:ext cx="2654300" cy="921385"/>
        </p:xfrm>
        <a:graphic>
          <a:graphicData uri="http://schemas.openxmlformats.org/presentationml/2006/ole">
            <mc:AlternateContent xmlns:mc="http://schemas.openxmlformats.org/markup-compatibility/2006">
              <mc:Choice xmlns:v="urn:schemas-microsoft-com:vml" Requires="v">
                <p:oleObj spid="_x0000_s13447" name="" r:id="rId2" imgW="1244600" imgH="431800" progId="Equation.DSMT4">
                  <p:embed/>
                </p:oleObj>
              </mc:Choice>
              <mc:Fallback>
                <p:oleObj name="" r:id="rId2" imgW="1244600" imgH="431800" progId="Equation.DSMT4">
                  <p:embed/>
                  <p:pic>
                    <p:nvPicPr>
                      <p:cNvPr id="0" name="图片 13446"/>
                      <p:cNvPicPr/>
                      <p:nvPr/>
                    </p:nvPicPr>
                    <p:blipFill>
                      <a:blip r:embed="rId3"/>
                      <a:stretch>
                        <a:fillRect/>
                      </a:stretch>
                    </p:blipFill>
                    <p:spPr>
                      <a:xfrm>
                        <a:off x="1488697" y="3589140"/>
                        <a:ext cx="2654300" cy="921385"/>
                      </a:xfrm>
                      <a:prstGeom prst="rect">
                        <a:avLst/>
                      </a:prstGeom>
                      <a:noFill/>
                      <a:ln w="38100">
                        <a:noFill/>
                        <a:miter/>
                      </a:ln>
                    </p:spPr>
                  </p:pic>
                </p:oleObj>
              </mc:Fallback>
            </mc:AlternateContent>
          </a:graphicData>
        </a:graphic>
      </p:graphicFrame>
      <p:grpSp>
        <p:nvGrpSpPr>
          <p:cNvPr id="15" name="组合 14"/>
          <p:cNvGrpSpPr/>
          <p:nvPr/>
        </p:nvGrpSpPr>
        <p:grpSpPr>
          <a:xfrm>
            <a:off x="899795" y="5782945"/>
            <a:ext cx="3023235" cy="493395"/>
            <a:chOff x="6860" y="10720"/>
            <a:chExt cx="4761" cy="777"/>
          </a:xfrm>
        </p:grpSpPr>
        <p:sp>
          <p:nvSpPr>
            <p:cNvPr id="7178" name="文本框 7177"/>
            <p:cNvSpPr txBox="1"/>
            <p:nvPr/>
          </p:nvSpPr>
          <p:spPr>
            <a:xfrm>
              <a:off x="6860" y="10720"/>
              <a:ext cx="3033" cy="774"/>
            </a:xfrm>
            <a:prstGeom prst="rect">
              <a:avLst/>
            </a:prstGeom>
            <a:noFill/>
            <a:ln w="9525">
              <a:noFill/>
            </a:ln>
          </p:spPr>
          <p:txBody>
            <a:bodyPr wrap="none" anchor="t" anchorCtr="0">
              <a:spAutoFit/>
            </a:bodyPr>
            <a:p>
              <a:r>
                <a:rPr lang="en-US" altLang="zh-CN" sz="2600" dirty="0">
                  <a:latin typeface="Times New Roman" panose="02020603050405020304" pitchFamily="18" charset="0"/>
                  <a:ea typeface="宋体" panose="02010600030101010101" pitchFamily="2" charset="-122"/>
                </a:rPr>
                <a:t> </a:t>
              </a:r>
              <a:r>
                <a:rPr lang="zh-CN" altLang="en-US" sz="2600" b="1" dirty="0">
                  <a:latin typeface="Times New Roman" panose="02020603050405020304" pitchFamily="18" charset="0"/>
                  <a:ea typeface="宋体" panose="02010600030101010101" pitchFamily="2" charset="-122"/>
                </a:rPr>
                <a:t>输出电压</a:t>
              </a:r>
              <a:r>
                <a:rPr lang="zh-CN" altLang="en-US" sz="2600" b="1" dirty="0">
                  <a:latin typeface="Times New Roman" panose="02020603050405020304" pitchFamily="18" charset="0"/>
                  <a:ea typeface="宋体" panose="02010600030101010101" pitchFamily="2" charset="-122"/>
                </a:rPr>
                <a:t>：</a:t>
              </a:r>
              <a:endParaRPr lang="zh-CN" altLang="en-US" sz="2600" b="1" dirty="0">
                <a:latin typeface="Times New Roman" panose="02020603050405020304" pitchFamily="18" charset="0"/>
                <a:ea typeface="宋体" panose="02010600030101010101" pitchFamily="2" charset="-122"/>
              </a:endParaRPr>
            </a:p>
          </p:txBody>
        </p:sp>
        <p:graphicFrame>
          <p:nvGraphicFramePr>
            <p:cNvPr id="7182" name="对象 7181"/>
            <p:cNvGraphicFramePr/>
            <p:nvPr/>
          </p:nvGraphicFramePr>
          <p:xfrm>
            <a:off x="9644" y="10747"/>
            <a:ext cx="1977" cy="750"/>
          </p:xfrm>
          <a:graphic>
            <a:graphicData uri="http://schemas.openxmlformats.org/presentationml/2006/ole">
              <mc:AlternateContent xmlns:mc="http://schemas.openxmlformats.org/markup-compatibility/2006">
                <mc:Choice xmlns:v="urn:schemas-microsoft-com:vml" Requires="v">
                  <p:oleObj spid="_x0000_s13449" name="" r:id="rId4" imgW="634365" imgH="241300" progId="Equation.DSMT4">
                    <p:embed/>
                  </p:oleObj>
                </mc:Choice>
                <mc:Fallback>
                  <p:oleObj name="" r:id="rId4" imgW="634365" imgH="241300" progId="Equation.DSMT4">
                    <p:embed/>
                    <p:pic>
                      <p:nvPicPr>
                        <p:cNvPr id="0" name="图片 13448"/>
                        <p:cNvPicPr/>
                        <p:nvPr/>
                      </p:nvPicPr>
                      <p:blipFill>
                        <a:blip r:embed="rId5"/>
                        <a:stretch>
                          <a:fillRect/>
                        </a:stretch>
                      </p:blipFill>
                      <p:spPr>
                        <a:xfrm>
                          <a:off x="9644" y="10747"/>
                          <a:ext cx="1977" cy="750"/>
                        </a:xfrm>
                        <a:prstGeom prst="rect">
                          <a:avLst/>
                        </a:prstGeom>
                        <a:noFill/>
                        <a:ln w="38100">
                          <a:noFill/>
                          <a:miter/>
                        </a:ln>
                      </p:spPr>
                    </p:pic>
                  </p:oleObj>
                </mc:Fallback>
              </mc:AlternateContent>
            </a:graphicData>
          </a:graphic>
        </p:graphicFrame>
      </p:grpSp>
      <p:graphicFrame>
        <p:nvGraphicFramePr>
          <p:cNvPr id="7188" name="对象 7187"/>
          <p:cNvGraphicFramePr/>
          <p:nvPr/>
        </p:nvGraphicFramePr>
        <p:xfrm>
          <a:off x="4470559" y="5639220"/>
          <a:ext cx="3782060" cy="958215"/>
        </p:xfrm>
        <a:graphic>
          <a:graphicData uri="http://schemas.openxmlformats.org/presentationml/2006/ole">
            <mc:AlternateContent xmlns:mc="http://schemas.openxmlformats.org/markup-compatibility/2006">
              <mc:Choice xmlns:v="urn:schemas-microsoft-com:vml" Requires="v">
                <p:oleObj spid="_x0000_s13450" name="" r:id="rId6" imgW="1803400" imgH="457200" progId="Equation.DSMT4">
                  <p:embed/>
                </p:oleObj>
              </mc:Choice>
              <mc:Fallback>
                <p:oleObj name="" r:id="rId6" imgW="1803400" imgH="457200" progId="Equation.DSMT4">
                  <p:embed/>
                  <p:pic>
                    <p:nvPicPr>
                      <p:cNvPr id="0" name="图片 13449"/>
                      <p:cNvPicPr/>
                      <p:nvPr/>
                    </p:nvPicPr>
                    <p:blipFill>
                      <a:blip r:embed="rId7">
                        <a:clrChange>
                          <a:clrFrom>
                            <a:srgbClr val="000000"/>
                          </a:clrFrom>
                          <a:clrTo>
                            <a:srgbClr val="000000"/>
                          </a:clrTo>
                        </a:clrChange>
                        <a:grayscl/>
                      </a:blip>
                      <a:stretch>
                        <a:fillRect/>
                      </a:stretch>
                    </p:blipFill>
                    <p:spPr>
                      <a:xfrm>
                        <a:off x="4470559" y="5639220"/>
                        <a:ext cx="3782060" cy="958215"/>
                      </a:xfrm>
                      <a:prstGeom prst="rect">
                        <a:avLst/>
                      </a:prstGeom>
                      <a:noFill/>
                      <a:ln w="38100">
                        <a:noFill/>
                        <a:miter/>
                      </a:ln>
                    </p:spPr>
                  </p:pic>
                </p:oleObj>
              </mc:Fallback>
            </mc:AlternateContent>
          </a:graphicData>
        </a:graphic>
      </p:graphicFrame>
      <p:grpSp>
        <p:nvGrpSpPr>
          <p:cNvPr id="2" name="组合 1"/>
          <p:cNvGrpSpPr/>
          <p:nvPr/>
        </p:nvGrpSpPr>
        <p:grpSpPr>
          <a:xfrm>
            <a:off x="879475" y="4813935"/>
            <a:ext cx="3625215" cy="506095"/>
            <a:chOff x="6973" y="10720"/>
            <a:chExt cx="5709" cy="797"/>
          </a:xfrm>
        </p:grpSpPr>
        <p:sp>
          <p:nvSpPr>
            <p:cNvPr id="6" name="文本框 5"/>
            <p:cNvSpPr txBox="1"/>
            <p:nvPr/>
          </p:nvSpPr>
          <p:spPr>
            <a:xfrm>
              <a:off x="6973" y="10720"/>
              <a:ext cx="3033" cy="774"/>
            </a:xfrm>
            <a:prstGeom prst="rect">
              <a:avLst/>
            </a:prstGeom>
            <a:noFill/>
            <a:ln w="9525">
              <a:noFill/>
            </a:ln>
          </p:spPr>
          <p:txBody>
            <a:bodyPr wrap="none" anchor="t" anchorCtr="0">
              <a:spAutoFit/>
            </a:bodyPr>
            <a:p>
              <a:r>
                <a:rPr lang="en-US" altLang="zh-CN" sz="2600" dirty="0">
                  <a:latin typeface="Times New Roman" panose="02020603050405020304" pitchFamily="18" charset="0"/>
                  <a:ea typeface="宋体" panose="02010600030101010101" pitchFamily="2" charset="-122"/>
                </a:rPr>
                <a:t> </a:t>
              </a:r>
              <a:r>
                <a:rPr lang="zh-CN" altLang="en-US" sz="2600" b="1" dirty="0">
                  <a:latin typeface="Times New Roman" panose="02020603050405020304" pitchFamily="18" charset="0"/>
                  <a:ea typeface="宋体" panose="02010600030101010101" pitchFamily="2" charset="-122"/>
                </a:rPr>
                <a:t>输入电压</a:t>
              </a:r>
              <a:r>
                <a:rPr lang="zh-CN" altLang="en-US" sz="2600" b="1" dirty="0">
                  <a:latin typeface="Times New Roman" panose="02020603050405020304" pitchFamily="18" charset="0"/>
                  <a:ea typeface="宋体" panose="02010600030101010101" pitchFamily="2" charset="-122"/>
                </a:rPr>
                <a:t>：</a:t>
              </a:r>
              <a:endParaRPr lang="zh-CN" altLang="en-US" sz="2600" b="1" dirty="0">
                <a:latin typeface="Times New Roman" panose="02020603050405020304" pitchFamily="18" charset="0"/>
                <a:ea typeface="宋体" panose="02010600030101010101" pitchFamily="2" charset="-122"/>
              </a:endParaRPr>
            </a:p>
          </p:txBody>
        </p:sp>
        <p:graphicFrame>
          <p:nvGraphicFramePr>
            <p:cNvPr id="8" name="对象 7"/>
            <p:cNvGraphicFramePr/>
            <p:nvPr/>
          </p:nvGraphicFramePr>
          <p:xfrm>
            <a:off x="9714" y="10727"/>
            <a:ext cx="2968" cy="790"/>
          </p:xfrm>
          <a:graphic>
            <a:graphicData uri="http://schemas.openxmlformats.org/presentationml/2006/ole">
              <mc:AlternateContent xmlns:mc="http://schemas.openxmlformats.org/markup-compatibility/2006">
                <mc:Choice xmlns:v="urn:schemas-microsoft-com:vml" Requires="v">
                  <p:oleObj spid="_x0000_s9" name="" r:id="rId8" imgW="952500" imgH="254000" progId="Equation.DSMT4">
                    <p:embed/>
                  </p:oleObj>
                </mc:Choice>
                <mc:Fallback>
                  <p:oleObj name="" r:id="rId8" imgW="952500" imgH="254000" progId="Equation.DSMT4">
                    <p:embed/>
                    <p:pic>
                      <p:nvPicPr>
                        <p:cNvPr id="0" name="图片 13448"/>
                        <p:cNvPicPr/>
                        <p:nvPr/>
                      </p:nvPicPr>
                      <p:blipFill>
                        <a:blip r:embed="rId9"/>
                        <a:stretch>
                          <a:fillRect/>
                        </a:stretch>
                      </p:blipFill>
                      <p:spPr>
                        <a:xfrm>
                          <a:off x="9714" y="10727"/>
                          <a:ext cx="2968" cy="790"/>
                        </a:xfrm>
                        <a:prstGeom prst="rect">
                          <a:avLst/>
                        </a:prstGeom>
                        <a:noFill/>
                        <a:ln w="38100">
                          <a:noFill/>
                          <a:miter/>
                        </a:ln>
                      </p:spPr>
                    </p:pic>
                  </p:oleObj>
                </mc:Fallback>
              </mc:AlternateContent>
            </a:graphicData>
          </a:graphic>
        </p:graphicFrame>
      </p:grpSp>
      <p:graphicFrame>
        <p:nvGraphicFramePr>
          <p:cNvPr id="12" name="对象 11"/>
          <p:cNvGraphicFramePr/>
          <p:nvPr/>
        </p:nvGraphicFramePr>
        <p:xfrm>
          <a:off x="4572000" y="4632643"/>
          <a:ext cx="2035810" cy="852805"/>
        </p:xfrm>
        <a:graphic>
          <a:graphicData uri="http://schemas.openxmlformats.org/presentationml/2006/ole">
            <mc:AlternateContent xmlns:mc="http://schemas.openxmlformats.org/markup-compatibility/2006">
              <mc:Choice xmlns:v="urn:schemas-microsoft-com:vml" Requires="v">
                <p:oleObj spid="_x0000_s13" name="" r:id="rId10" imgW="1028700" imgH="431800" progId="Equation.DSMT4">
                  <p:embed/>
                </p:oleObj>
              </mc:Choice>
              <mc:Fallback>
                <p:oleObj name="" r:id="rId10" imgW="1028700" imgH="431800" progId="Equation.DSMT4">
                  <p:embed/>
                  <p:pic>
                    <p:nvPicPr>
                      <p:cNvPr id="0" name="图片 13448"/>
                      <p:cNvPicPr/>
                      <p:nvPr/>
                    </p:nvPicPr>
                    <p:blipFill>
                      <a:blip r:embed="rId11"/>
                      <a:stretch>
                        <a:fillRect/>
                      </a:stretch>
                    </p:blipFill>
                    <p:spPr>
                      <a:xfrm>
                        <a:off x="4572000" y="4632643"/>
                        <a:ext cx="2035810" cy="852805"/>
                      </a:xfrm>
                      <a:prstGeom prst="rect">
                        <a:avLst/>
                      </a:prstGeom>
                      <a:noFill/>
                      <a:ln w="38100">
                        <a:noFill/>
                        <a:miter/>
                      </a:ln>
                    </p:spPr>
                  </p:pic>
                </p:oleObj>
              </mc:Fallback>
            </mc:AlternateContent>
          </a:graphicData>
        </a:graphic>
      </p:graphicFrame>
      <p:graphicFrame>
        <p:nvGraphicFramePr>
          <p:cNvPr id="34822" name="对象 34821"/>
          <p:cNvGraphicFramePr/>
          <p:nvPr>
            <p:custDataLst>
              <p:tags r:id="rId12"/>
            </p:custDataLst>
          </p:nvPr>
        </p:nvGraphicFramePr>
        <p:xfrm>
          <a:off x="5724208" y="1988503"/>
          <a:ext cx="298450" cy="298450"/>
        </p:xfrm>
        <a:graphic>
          <a:graphicData uri="http://schemas.openxmlformats.org/presentationml/2006/ole">
            <mc:AlternateContent xmlns:mc="http://schemas.openxmlformats.org/markup-compatibility/2006">
              <mc:Choice xmlns:v="urn:schemas-microsoft-com:vml" Requires="v">
                <p:oleObj spid="_x0000_s3292" name="" r:id="rId13" imgW="139700" imgH="139700" progId="Equation.3">
                  <p:embed/>
                </p:oleObj>
              </mc:Choice>
              <mc:Fallback>
                <p:oleObj name="" r:id="rId13" imgW="139700" imgH="139700" progId="Equation.3">
                  <p:embed/>
                  <p:pic>
                    <p:nvPicPr>
                      <p:cNvPr id="0" name="图片 3291"/>
                      <p:cNvPicPr/>
                      <p:nvPr/>
                    </p:nvPicPr>
                    <p:blipFill>
                      <a:blip r:embed="rId14"/>
                      <a:stretch>
                        <a:fillRect/>
                      </a:stretch>
                    </p:blipFill>
                    <p:spPr>
                      <a:xfrm>
                        <a:off x="5724208" y="1988503"/>
                        <a:ext cx="298450" cy="298450"/>
                      </a:xfrm>
                      <a:prstGeom prst="rect">
                        <a:avLst/>
                      </a:prstGeom>
                      <a:solidFill>
                        <a:srgbClr val="66FFFF"/>
                      </a:solidFill>
                      <a:ln w="38100">
                        <a:noFill/>
                        <a:miter/>
                      </a:ln>
                    </p:spPr>
                  </p:pic>
                </p:oleObj>
              </mc:Fallback>
            </mc:AlternateContent>
          </a:graphicData>
        </a:graphic>
      </p:graphicFrame>
      <p:graphicFrame>
        <p:nvGraphicFramePr>
          <p:cNvPr id="10" name="对象 9"/>
          <p:cNvGraphicFramePr/>
          <p:nvPr>
            <p:custDataLst>
              <p:tags r:id="rId15"/>
            </p:custDataLst>
          </p:nvPr>
        </p:nvGraphicFramePr>
        <p:xfrm>
          <a:off x="7996238" y="2158683"/>
          <a:ext cx="215900" cy="128587"/>
        </p:xfrm>
        <a:graphic>
          <a:graphicData uri="http://schemas.openxmlformats.org/presentationml/2006/ole">
            <mc:AlternateContent xmlns:mc="http://schemas.openxmlformats.org/markup-compatibility/2006">
              <mc:Choice xmlns:v="urn:schemas-microsoft-com:vml" Requires="v">
                <p:oleObj spid="_x0000_s17" name="" r:id="rId16" imgW="126365" imgH="76200" progId="Equation.3">
                  <p:embed/>
                </p:oleObj>
              </mc:Choice>
              <mc:Fallback>
                <p:oleObj name="" r:id="rId16" imgW="126365" imgH="76200" progId="Equation.3">
                  <p:embed/>
                  <p:pic>
                    <p:nvPicPr>
                      <p:cNvPr id="0" name="图片 3290"/>
                      <p:cNvPicPr/>
                      <p:nvPr/>
                    </p:nvPicPr>
                    <p:blipFill>
                      <a:blip r:embed="rId17"/>
                      <a:stretch>
                        <a:fillRect/>
                      </a:stretch>
                    </p:blipFill>
                    <p:spPr>
                      <a:xfrm>
                        <a:off x="7996238" y="2158683"/>
                        <a:ext cx="215900" cy="128587"/>
                      </a:xfrm>
                      <a:prstGeom prst="rect">
                        <a:avLst/>
                      </a:prstGeom>
                      <a:solidFill>
                        <a:srgbClr val="FFC000"/>
                      </a:solidFill>
                      <a:ln w="38100">
                        <a:noFill/>
                        <a:miter/>
                      </a:ln>
                    </p:spPr>
                  </p:pic>
                </p:oleObj>
              </mc:Fallback>
            </mc:AlternateContent>
          </a:graphicData>
        </a:graphic>
      </p:graphicFrame>
      <p:graphicFrame>
        <p:nvGraphicFramePr>
          <p:cNvPr id="11" name="对象 10"/>
          <p:cNvGraphicFramePr/>
          <p:nvPr>
            <p:custDataLst>
              <p:tags r:id="rId18"/>
            </p:custDataLst>
          </p:nvPr>
        </p:nvGraphicFramePr>
        <p:xfrm>
          <a:off x="7452043" y="2286953"/>
          <a:ext cx="298450" cy="298450"/>
        </p:xfrm>
        <a:graphic>
          <a:graphicData uri="http://schemas.openxmlformats.org/presentationml/2006/ole">
            <mc:AlternateContent xmlns:mc="http://schemas.openxmlformats.org/markup-compatibility/2006">
              <mc:Choice xmlns:v="urn:schemas-microsoft-com:vml" Requires="v">
                <p:oleObj spid="_x0000_s16" name="" r:id="rId19" imgW="139700" imgH="139700" progId="Equation.3">
                  <p:embed/>
                </p:oleObj>
              </mc:Choice>
              <mc:Fallback>
                <p:oleObj name="" r:id="rId19" imgW="139700" imgH="139700" progId="Equation.3">
                  <p:embed/>
                  <p:pic>
                    <p:nvPicPr>
                      <p:cNvPr id="0" name="图片 3291"/>
                      <p:cNvPicPr/>
                      <p:nvPr/>
                    </p:nvPicPr>
                    <p:blipFill>
                      <a:blip r:embed="rId14"/>
                      <a:stretch>
                        <a:fillRect/>
                      </a:stretch>
                    </p:blipFill>
                    <p:spPr>
                      <a:xfrm>
                        <a:off x="7452043" y="2286953"/>
                        <a:ext cx="298450" cy="298450"/>
                      </a:xfrm>
                      <a:prstGeom prst="rect">
                        <a:avLst/>
                      </a:prstGeom>
                      <a:solidFill>
                        <a:srgbClr val="66FFFF"/>
                      </a:solidFill>
                      <a:ln w="38100">
                        <a:noFill/>
                        <a:miter/>
                      </a:ln>
                    </p:spPr>
                  </p:pic>
                </p:oleObj>
              </mc:Fallback>
            </mc:AlternateContent>
          </a:graphicData>
        </a:graphic>
      </p:graphicFrame>
      <p:graphicFrame>
        <p:nvGraphicFramePr>
          <p:cNvPr id="18" name="对象 17"/>
          <p:cNvGraphicFramePr/>
          <p:nvPr>
            <p:custDataLst>
              <p:tags r:id="rId20"/>
            </p:custDataLst>
          </p:nvPr>
        </p:nvGraphicFramePr>
        <p:xfrm>
          <a:off x="8387398" y="3141028"/>
          <a:ext cx="298450" cy="298450"/>
        </p:xfrm>
        <a:graphic>
          <a:graphicData uri="http://schemas.openxmlformats.org/presentationml/2006/ole">
            <mc:AlternateContent xmlns:mc="http://schemas.openxmlformats.org/markup-compatibility/2006">
              <mc:Choice xmlns:v="urn:schemas-microsoft-com:vml" Requires="v">
                <p:oleObj spid="_x0000_s19" name="" r:id="rId21" imgW="139700" imgH="139700" progId="Equation.3">
                  <p:embed/>
                </p:oleObj>
              </mc:Choice>
              <mc:Fallback>
                <p:oleObj name="" r:id="rId21" imgW="139700" imgH="139700" progId="Equation.3">
                  <p:embed/>
                  <p:pic>
                    <p:nvPicPr>
                      <p:cNvPr id="0" name="图片 3291"/>
                      <p:cNvPicPr/>
                      <p:nvPr/>
                    </p:nvPicPr>
                    <p:blipFill>
                      <a:blip r:embed="rId14"/>
                      <a:stretch>
                        <a:fillRect/>
                      </a:stretch>
                    </p:blipFill>
                    <p:spPr>
                      <a:xfrm>
                        <a:off x="8387398" y="3141028"/>
                        <a:ext cx="298450" cy="298450"/>
                      </a:xfrm>
                      <a:prstGeom prst="rect">
                        <a:avLst/>
                      </a:prstGeom>
                      <a:solidFill>
                        <a:srgbClr val="66FFFF"/>
                      </a:solidFill>
                      <a:ln w="38100">
                        <a:noFill/>
                        <a:miter/>
                      </a:ln>
                    </p:spPr>
                  </p:pic>
                </p:oleObj>
              </mc:Fallback>
            </mc:AlternateContent>
          </a:graphicData>
        </a:graphic>
      </p:graphicFrame>
      <p:graphicFrame>
        <p:nvGraphicFramePr>
          <p:cNvPr id="20" name="对象 19"/>
          <p:cNvGraphicFramePr/>
          <p:nvPr>
            <p:custDataLst>
              <p:tags r:id="rId22"/>
            </p:custDataLst>
          </p:nvPr>
        </p:nvGraphicFramePr>
        <p:xfrm>
          <a:off x="5508308" y="3141028"/>
          <a:ext cx="298450" cy="298450"/>
        </p:xfrm>
        <a:graphic>
          <a:graphicData uri="http://schemas.openxmlformats.org/presentationml/2006/ole">
            <mc:AlternateContent xmlns:mc="http://schemas.openxmlformats.org/markup-compatibility/2006">
              <mc:Choice xmlns:v="urn:schemas-microsoft-com:vml" Requires="v">
                <p:oleObj spid="_x0000_s21" name="" r:id="rId23" imgW="139700" imgH="139700" progId="Equation.3">
                  <p:embed/>
                </p:oleObj>
              </mc:Choice>
              <mc:Fallback>
                <p:oleObj name="" r:id="rId23" imgW="139700" imgH="139700" progId="Equation.3">
                  <p:embed/>
                  <p:pic>
                    <p:nvPicPr>
                      <p:cNvPr id="0" name="图片 3291"/>
                      <p:cNvPicPr/>
                      <p:nvPr/>
                    </p:nvPicPr>
                    <p:blipFill>
                      <a:blip r:embed="rId14"/>
                      <a:stretch>
                        <a:fillRect/>
                      </a:stretch>
                    </p:blipFill>
                    <p:spPr>
                      <a:xfrm>
                        <a:off x="5508308" y="3141028"/>
                        <a:ext cx="298450" cy="298450"/>
                      </a:xfrm>
                      <a:prstGeom prst="rect">
                        <a:avLst/>
                      </a:prstGeom>
                      <a:solidFill>
                        <a:srgbClr val="66FFFF"/>
                      </a:solidFill>
                      <a:ln w="38100">
                        <a:noFill/>
                        <a:miter/>
                      </a:ln>
                    </p:spPr>
                  </p:pic>
                </p:oleObj>
              </mc:Fallback>
            </mc:AlternateContent>
          </a:graphicData>
        </a:graphic>
      </p:graphicFrame>
      <p:grpSp>
        <p:nvGrpSpPr>
          <p:cNvPr id="25" name="组合 24"/>
          <p:cNvGrpSpPr/>
          <p:nvPr/>
        </p:nvGrpSpPr>
        <p:grpSpPr>
          <a:xfrm>
            <a:off x="6137910" y="3178810"/>
            <a:ext cx="2314575" cy="883920"/>
            <a:chOff x="9666" y="5006"/>
            <a:chExt cx="3645" cy="1392"/>
          </a:xfrm>
        </p:grpSpPr>
        <p:sp>
          <p:nvSpPr>
            <p:cNvPr id="22" name="直接连接符 21"/>
            <p:cNvSpPr/>
            <p:nvPr>
              <p:custDataLst>
                <p:tags r:id="rId24"/>
              </p:custDataLst>
            </p:nvPr>
          </p:nvSpPr>
          <p:spPr>
            <a:xfrm rot="5400000">
              <a:off x="9281" y="6013"/>
              <a:ext cx="770" cy="0"/>
            </a:xfrm>
            <a:prstGeom prst="line">
              <a:avLst/>
            </a:prstGeom>
            <a:ln w="28575" cap="flat" cmpd="sng">
              <a:solidFill>
                <a:srgbClr val="FF0000"/>
              </a:solidFill>
              <a:prstDash val="solid"/>
              <a:headEnd type="none" w="med" len="med"/>
              <a:tailEnd type="stealth" w="med" len="med"/>
            </a:ln>
          </p:spPr>
        </p:sp>
        <p:sp>
          <p:nvSpPr>
            <p:cNvPr id="23" name="直接连接符 22"/>
            <p:cNvSpPr/>
            <p:nvPr>
              <p:custDataLst>
                <p:tags r:id="rId25"/>
              </p:custDataLst>
            </p:nvPr>
          </p:nvSpPr>
          <p:spPr>
            <a:xfrm rot="10800000">
              <a:off x="10689" y="5006"/>
              <a:ext cx="770" cy="0"/>
            </a:xfrm>
            <a:prstGeom prst="line">
              <a:avLst/>
            </a:prstGeom>
            <a:ln w="28575" cap="flat" cmpd="sng">
              <a:solidFill>
                <a:srgbClr val="FF0000"/>
              </a:solidFill>
              <a:prstDash val="solid"/>
              <a:headEnd type="none" w="med" len="med"/>
              <a:tailEnd type="stealth" w="med" len="med"/>
            </a:ln>
          </p:spPr>
        </p:sp>
        <p:sp>
          <p:nvSpPr>
            <p:cNvPr id="24" name="直接连接符 23"/>
            <p:cNvSpPr/>
            <p:nvPr>
              <p:custDataLst>
                <p:tags r:id="rId26"/>
              </p:custDataLst>
            </p:nvPr>
          </p:nvSpPr>
          <p:spPr>
            <a:xfrm rot="5400000">
              <a:off x="12926" y="6013"/>
              <a:ext cx="770" cy="0"/>
            </a:xfrm>
            <a:prstGeom prst="line">
              <a:avLst/>
            </a:prstGeom>
            <a:ln w="28575" cap="flat" cmpd="sng">
              <a:solidFill>
                <a:srgbClr val="FF0000"/>
              </a:solidFill>
              <a:prstDash val="solid"/>
              <a:headEnd type="none" w="med" len="med"/>
              <a:tailEnd type="stealth" w="med" len="med"/>
            </a:ln>
          </p:spPr>
        </p:sp>
      </p:grpSp>
      <p:grpSp>
        <p:nvGrpSpPr>
          <p:cNvPr id="28" name="组合 27"/>
          <p:cNvGrpSpPr/>
          <p:nvPr/>
        </p:nvGrpSpPr>
        <p:grpSpPr>
          <a:xfrm>
            <a:off x="8388350" y="2781300"/>
            <a:ext cx="464185" cy="488950"/>
            <a:chOff x="13210" y="4380"/>
            <a:chExt cx="731" cy="770"/>
          </a:xfrm>
        </p:grpSpPr>
        <p:sp>
          <p:nvSpPr>
            <p:cNvPr id="26" name="直接连接符 25"/>
            <p:cNvSpPr/>
            <p:nvPr>
              <p:custDataLst>
                <p:tags r:id="rId27"/>
              </p:custDataLst>
            </p:nvPr>
          </p:nvSpPr>
          <p:spPr>
            <a:xfrm rot="5400000">
              <a:off x="12825" y="4765"/>
              <a:ext cx="770" cy="0"/>
            </a:xfrm>
            <a:prstGeom prst="line">
              <a:avLst/>
            </a:prstGeom>
            <a:ln w="28575" cap="flat" cmpd="sng">
              <a:solidFill>
                <a:srgbClr val="FF0000"/>
              </a:solidFill>
              <a:prstDash val="solid"/>
              <a:headEnd type="none" w="med" len="med"/>
              <a:tailEnd type="stealth" w="med" len="med"/>
            </a:ln>
          </p:spPr>
        </p:sp>
        <p:sp>
          <p:nvSpPr>
            <p:cNvPr id="27" name="文本框 26"/>
            <p:cNvSpPr txBox="1"/>
            <p:nvPr/>
          </p:nvSpPr>
          <p:spPr>
            <a:xfrm>
              <a:off x="13327" y="4406"/>
              <a:ext cx="614" cy="580"/>
            </a:xfrm>
            <a:prstGeom prst="rect">
              <a:avLst/>
            </a:prstGeom>
            <a:noFill/>
          </p:spPr>
          <p:txBody>
            <a:bodyPr wrap="square" rtlCol="0">
              <a:spAutoFit/>
            </a:bodyPr>
            <a:p>
              <a:r>
                <a:rPr lang="en-US" altLang="zh-CN" b="1" i="1">
                  <a:solidFill>
                    <a:srgbClr val="FF0000"/>
                  </a:solidFill>
                  <a:latin typeface="Times New Roman" panose="02020603050405020304" pitchFamily="18" charset="0"/>
                  <a:cs typeface="Times New Roman" panose="02020603050405020304" pitchFamily="18" charset="0"/>
                </a:rPr>
                <a:t>i</a:t>
              </a:r>
              <a:r>
                <a:rPr lang="en-US" altLang="zh-CN" b="1" baseline="-25000">
                  <a:solidFill>
                    <a:srgbClr val="FF0000"/>
                  </a:solidFill>
                  <a:latin typeface="Times New Roman" panose="02020603050405020304" pitchFamily="18" charset="0"/>
                  <a:cs typeface="Times New Roman" panose="02020603050405020304" pitchFamily="18" charset="0"/>
                </a:rPr>
                <a:t>O</a:t>
              </a:r>
              <a:endParaRPr lang="en-US" altLang="zh-CN" b="1" baseline="-25000">
                <a:solidFill>
                  <a:srgbClr val="FF0000"/>
                </a:solidFill>
                <a:latin typeface="Times New Roman" panose="02020603050405020304" pitchFamily="18" charset="0"/>
                <a:cs typeface="Times New Roman" panose="02020603050405020304" pitchFamily="18" charset="0"/>
              </a:endParaRPr>
            </a:p>
          </p:txBody>
        </p:sp>
      </p:grpSp>
      <p:sp>
        <p:nvSpPr>
          <p:cNvPr id="29" name="文本框 28"/>
          <p:cNvSpPr txBox="1"/>
          <p:nvPr>
            <p:custDataLst>
              <p:tags r:id="rId28"/>
            </p:custDataLst>
          </p:nvPr>
        </p:nvSpPr>
        <p:spPr>
          <a:xfrm>
            <a:off x="5868035" y="2700020"/>
            <a:ext cx="389255" cy="460375"/>
          </a:xfrm>
          <a:prstGeom prst="rect">
            <a:avLst/>
          </a:prstGeom>
          <a:noFill/>
        </p:spPr>
        <p:txBody>
          <a:bodyPr wrap="square" rtlCol="0">
            <a:spAutoFit/>
          </a:bodyPr>
          <a:p>
            <a:r>
              <a:rPr lang="zh-CN" altLang="en-US" sz="2400" b="1">
                <a:solidFill>
                  <a:srgbClr val="FF0000"/>
                </a:solidFill>
              </a:rPr>
              <a:t>×</a:t>
            </a:r>
            <a:endParaRPr lang="zh-CN" altLang="en-US" sz="2400" b="1">
              <a:solidFill>
                <a:srgbClr val="FF0000"/>
              </a:solidFill>
            </a:endParaRPr>
          </a:p>
        </p:txBody>
      </p:sp>
      <p:sp>
        <p:nvSpPr>
          <p:cNvPr id="30" name="椭圆 29"/>
          <p:cNvSpPr/>
          <p:nvPr/>
        </p:nvSpPr>
        <p:spPr>
          <a:xfrm>
            <a:off x="8172450" y="3213100"/>
            <a:ext cx="215900" cy="215900"/>
          </a:xfrm>
          <a:prstGeom prst="ellipse">
            <a:avLst/>
          </a:prstGeom>
          <a:solidFill>
            <a:srgbClr val="FF000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1" name="组合 30"/>
          <p:cNvGrpSpPr/>
          <p:nvPr/>
        </p:nvGrpSpPr>
        <p:grpSpPr>
          <a:xfrm>
            <a:off x="5095240" y="3306763"/>
            <a:ext cx="357188" cy="923925"/>
            <a:chOff x="2540" y="2069"/>
            <a:chExt cx="225" cy="582"/>
          </a:xfrm>
        </p:grpSpPr>
        <p:graphicFrame>
          <p:nvGraphicFramePr>
            <p:cNvPr id="32" name="对象 31"/>
            <p:cNvGraphicFramePr/>
            <p:nvPr>
              <p:custDataLst>
                <p:tags r:id="rId29"/>
              </p:custDataLst>
            </p:nvPr>
          </p:nvGraphicFramePr>
          <p:xfrm>
            <a:off x="2570" y="2069"/>
            <a:ext cx="192" cy="192"/>
          </p:xfrm>
          <a:graphic>
            <a:graphicData uri="http://schemas.openxmlformats.org/presentationml/2006/ole">
              <mc:AlternateContent xmlns:mc="http://schemas.openxmlformats.org/markup-compatibility/2006">
                <mc:Choice xmlns:v="urn:schemas-microsoft-com:vml" Requires="v">
                  <p:oleObj spid="_x0000_s33" name="" r:id="rId30" imgW="139700" imgH="139700" progId="Equation.3">
                    <p:embed/>
                  </p:oleObj>
                </mc:Choice>
                <mc:Fallback>
                  <p:oleObj name="" r:id="rId30" imgW="139700" imgH="139700" progId="Equation.3">
                    <p:embed/>
                    <p:pic>
                      <p:nvPicPr>
                        <p:cNvPr id="0" name="图片 3323"/>
                        <p:cNvPicPr/>
                        <p:nvPr/>
                      </p:nvPicPr>
                      <p:blipFill>
                        <a:blip r:embed="rId31"/>
                        <a:stretch>
                          <a:fillRect/>
                        </a:stretch>
                      </p:blipFill>
                      <p:spPr>
                        <a:xfrm>
                          <a:off x="2570" y="2069"/>
                          <a:ext cx="192" cy="192"/>
                        </a:xfrm>
                        <a:prstGeom prst="rect">
                          <a:avLst/>
                        </a:prstGeom>
                        <a:noFill/>
                        <a:ln w="38100">
                          <a:noFill/>
                          <a:miter/>
                        </a:ln>
                      </p:spPr>
                    </p:pic>
                  </p:oleObj>
                </mc:Fallback>
              </mc:AlternateContent>
            </a:graphicData>
          </a:graphic>
        </p:graphicFrame>
        <p:graphicFrame>
          <p:nvGraphicFramePr>
            <p:cNvPr id="34" name="对象 33"/>
            <p:cNvGraphicFramePr/>
            <p:nvPr>
              <p:custDataLst>
                <p:tags r:id="rId32"/>
              </p:custDataLst>
            </p:nvPr>
          </p:nvGraphicFramePr>
          <p:xfrm>
            <a:off x="2570" y="2549"/>
            <a:ext cx="172" cy="102"/>
          </p:xfrm>
          <a:graphic>
            <a:graphicData uri="http://schemas.openxmlformats.org/presentationml/2006/ole">
              <mc:AlternateContent xmlns:mc="http://schemas.openxmlformats.org/markup-compatibility/2006">
                <mc:Choice xmlns:v="urn:schemas-microsoft-com:vml" Requires="v">
                  <p:oleObj spid="_x0000_s35" name="" r:id="rId33" imgW="126365" imgH="76200" progId="Equation.3">
                    <p:embed/>
                  </p:oleObj>
                </mc:Choice>
                <mc:Fallback>
                  <p:oleObj name="" r:id="rId33" imgW="126365" imgH="76200" progId="Equation.3">
                    <p:embed/>
                    <p:pic>
                      <p:nvPicPr>
                        <p:cNvPr id="0" name="图片 3329"/>
                        <p:cNvPicPr/>
                        <p:nvPr/>
                      </p:nvPicPr>
                      <p:blipFill>
                        <a:blip r:embed="rId17"/>
                        <a:stretch>
                          <a:fillRect/>
                        </a:stretch>
                      </p:blipFill>
                      <p:spPr>
                        <a:xfrm>
                          <a:off x="2570" y="2549"/>
                          <a:ext cx="172" cy="102"/>
                        </a:xfrm>
                        <a:prstGeom prst="rect">
                          <a:avLst/>
                        </a:prstGeom>
                        <a:noFill/>
                        <a:ln w="38100">
                          <a:noFill/>
                          <a:miter/>
                        </a:ln>
                      </p:spPr>
                    </p:pic>
                  </p:oleObj>
                </mc:Fallback>
              </mc:AlternateContent>
            </a:graphicData>
          </a:graphic>
        </p:graphicFrame>
        <p:graphicFrame>
          <p:nvGraphicFramePr>
            <p:cNvPr id="36" name="对象 35"/>
            <p:cNvGraphicFramePr/>
            <p:nvPr>
              <p:custDataLst>
                <p:tags r:id="rId34"/>
              </p:custDataLst>
            </p:nvPr>
          </p:nvGraphicFramePr>
          <p:xfrm>
            <a:off x="2540" y="2254"/>
            <a:ext cx="225" cy="255"/>
          </p:xfrm>
          <a:graphic>
            <a:graphicData uri="http://schemas.openxmlformats.org/presentationml/2006/ole">
              <mc:AlternateContent xmlns:mc="http://schemas.openxmlformats.org/markup-compatibility/2006">
                <mc:Choice xmlns:v="urn:schemas-microsoft-com:vml" Requires="v">
                  <p:oleObj spid="_x0000_s37" name="" r:id="rId35" imgW="203200" imgH="228600" progId="Equation.3">
                    <p:embed/>
                  </p:oleObj>
                </mc:Choice>
                <mc:Fallback>
                  <p:oleObj name="" r:id="rId35" imgW="203200" imgH="228600" progId="Equation.3">
                    <p:embed/>
                    <p:pic>
                      <p:nvPicPr>
                        <p:cNvPr id="0" name="图片 3321"/>
                        <p:cNvPicPr/>
                        <p:nvPr/>
                      </p:nvPicPr>
                      <p:blipFill>
                        <a:blip r:embed="rId36"/>
                        <a:stretch>
                          <a:fillRect/>
                        </a:stretch>
                      </p:blipFill>
                      <p:spPr>
                        <a:xfrm>
                          <a:off x="2540" y="2254"/>
                          <a:ext cx="225" cy="255"/>
                        </a:xfrm>
                        <a:prstGeom prst="rect">
                          <a:avLst/>
                        </a:prstGeom>
                        <a:noFill/>
                        <a:ln w="38100">
                          <a:noFill/>
                          <a:miter/>
                        </a:ln>
                      </p:spPr>
                    </p:pic>
                  </p:oleObj>
                </mc:Fallback>
              </mc:AlternateContent>
            </a:graphicData>
          </a:graphic>
        </p:graphicFrame>
      </p:grpSp>
      <p:sp>
        <p:nvSpPr>
          <p:cNvPr id="38" name="文本框 37"/>
          <p:cNvSpPr txBox="1"/>
          <p:nvPr>
            <p:custDataLst>
              <p:tags r:id="rId37"/>
            </p:custDataLst>
          </p:nvPr>
        </p:nvSpPr>
        <p:spPr>
          <a:xfrm>
            <a:off x="8395970" y="1201420"/>
            <a:ext cx="720725" cy="368300"/>
          </a:xfrm>
          <a:prstGeom prst="rect">
            <a:avLst/>
          </a:prstGeom>
          <a:solidFill>
            <a:schemeClr val="bg1"/>
          </a:solidFill>
        </p:spPr>
        <p:txBody>
          <a:bodyPr wrap="square" rtlCol="0">
            <a:spAutoFit/>
          </a:bodyPr>
          <a:p>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V</a:t>
            </a:r>
            <a:r>
              <a:rPr lang="en-US" altLang="zh-CN" b="1" baseline="-25000">
                <a:latin typeface="Times New Roman" panose="02020603050405020304" pitchFamily="18" charset="0"/>
                <a:cs typeface="Times New Roman" panose="02020603050405020304" pitchFamily="18" charset="0"/>
              </a:rPr>
              <a:t>CC</a:t>
            </a:r>
            <a:endParaRPr lang="en-US" altLang="zh-CN" b="1" baseline="-25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822"/>
                                        </p:tgtEl>
                                        <p:attrNameLst>
                                          <p:attrName>style.visibility</p:attrName>
                                        </p:attrNameLst>
                                      </p:cBhvr>
                                      <p:to>
                                        <p:strVal val="visible"/>
                                      </p:to>
                                    </p:set>
                                    <p:animEffect transition="in" filter="blinds(horizontal)">
                                      <p:cBhvr>
                                        <p:cTn id="12" dur="500"/>
                                        <p:tgtEl>
                                          <p:spTgt spid="348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blinds(horizontal)">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linds(horizont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blinds(horizontal)">
                                      <p:cBhvr>
                                        <p:cTn id="57" dur="500"/>
                                        <p:tgtEl>
                                          <p:spTgt spid="30"/>
                                        </p:tgtEl>
                                      </p:cBhvr>
                                    </p:animEffect>
                                  </p:childTnLst>
                                </p:cTn>
                              </p:par>
                            </p:childTnLst>
                          </p:cTn>
                        </p:par>
                        <p:par>
                          <p:cTn id="58" fill="hold">
                            <p:stCondLst>
                              <p:cond delay="500"/>
                            </p:stCondLst>
                            <p:childTnLst>
                              <p:par>
                                <p:cTn id="59" presetID="3" presetClass="entr" presetSubtype="10" fill="hold"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blinds(horizontal)">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7180"/>
                                        </p:tgtEl>
                                        <p:attrNameLst>
                                          <p:attrName>style.visibility</p:attrName>
                                        </p:attrNameLst>
                                      </p:cBhvr>
                                      <p:to>
                                        <p:strVal val="visible"/>
                                      </p:to>
                                    </p:set>
                                    <p:animEffect transition="in" filter="blinds(horizontal)">
                                      <p:cBhvr>
                                        <p:cTn id="66" dur="500"/>
                                        <p:tgtEl>
                                          <p:spTgt spid="7180"/>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blinds(horizontal)">
                                      <p:cBhvr>
                                        <p:cTn id="71" dur="500"/>
                                        <p:tgtEl>
                                          <p:spTgt spid="31"/>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blinds(horizontal)">
                                      <p:cBhvr>
                                        <p:cTn id="76" dur="500"/>
                                        <p:tgtEl>
                                          <p:spTgt spid="2"/>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blinds(horizontal)">
                                      <p:cBhvr>
                                        <p:cTn id="81" dur="500"/>
                                        <p:tgtEl>
                                          <p:spTgt spid="12"/>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blinds(horizontal)">
                                      <p:cBhvr>
                                        <p:cTn id="86" dur="500"/>
                                        <p:tgtEl>
                                          <p:spTgt spid="15"/>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nodeType="clickEffect">
                                  <p:stCondLst>
                                    <p:cond delay="0"/>
                                  </p:stCondLst>
                                  <p:childTnLst>
                                    <p:set>
                                      <p:cBhvr>
                                        <p:cTn id="90" dur="1" fill="hold">
                                          <p:stCondLst>
                                            <p:cond delay="0"/>
                                          </p:stCondLst>
                                        </p:cTn>
                                        <p:tgtEl>
                                          <p:spTgt spid="7188"/>
                                        </p:tgtEl>
                                        <p:attrNameLst>
                                          <p:attrName>style.visibility</p:attrName>
                                        </p:attrNameLst>
                                      </p:cBhvr>
                                      <p:to>
                                        <p:strVal val="visible"/>
                                      </p:to>
                                    </p:set>
                                    <p:animEffect transition="in" filter="blinds(horizontal)">
                                      <p:cBhvr>
                                        <p:cTn id="91" dur="500"/>
                                        <p:tgtEl>
                                          <p:spTgt spid="7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4" grpId="0"/>
      <p:bldP spid="29" grpId="0"/>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033395" y="1534795"/>
            <a:ext cx="3256399" cy="976503"/>
          </a:xfrm>
          <a:prstGeom prst="rect">
            <a:avLst/>
          </a:prstGeom>
        </p:spPr>
      </p:pic>
      <p:sp>
        <p:nvSpPr>
          <p:cNvPr id="22531" name="文本框 22530"/>
          <p:cNvSpPr txBox="1"/>
          <p:nvPr/>
        </p:nvSpPr>
        <p:spPr>
          <a:xfrm>
            <a:off x="611505" y="4723765"/>
            <a:ext cx="8153400" cy="977265"/>
          </a:xfrm>
          <a:prstGeom prst="rect">
            <a:avLst/>
          </a:prstGeom>
          <a:noFill/>
          <a:ln w="9525">
            <a:noFill/>
          </a:ln>
        </p:spPr>
        <p:txBody>
          <a:bodyPr>
            <a:spAutoFit/>
          </a:bodyPr>
          <a:p>
            <a:pPr>
              <a:lnSpc>
                <a:spcPct val="120000"/>
              </a:lnSpc>
              <a:spcBef>
                <a:spcPts val="0"/>
              </a:spcBef>
            </a:pPr>
            <a:r>
              <a:rPr lang="en-US" altLang="zh-CN" sz="2400" dirty="0">
                <a:latin typeface="Times New Roman" panose="02020603050405020304" pitchFamily="18" charset="0"/>
              </a:rPr>
              <a:t>     </a:t>
            </a:r>
            <a:r>
              <a:rPr lang="zh-CN" altLang="en-US" sz="2400" b="1" dirty="0">
                <a:solidFill>
                  <a:schemeClr val="tx2"/>
                </a:solidFill>
                <a:latin typeface="Times New Roman" panose="02020603050405020304" pitchFamily="18" charset="0"/>
              </a:rPr>
              <a:t>放大电路</a:t>
            </a:r>
            <a:r>
              <a:rPr lang="zh-CN" altLang="en-US" sz="2400" b="1" dirty="0">
                <a:solidFill>
                  <a:srgbClr val="FF0000"/>
                </a:solidFill>
                <a:latin typeface="Times New Roman" panose="02020603050405020304" pitchFamily="18" charset="0"/>
              </a:rPr>
              <a:t>输出量</a:t>
            </a:r>
            <a:r>
              <a:rPr lang="zh-CN" altLang="en-US" sz="2400" b="1" dirty="0">
                <a:solidFill>
                  <a:schemeClr val="tx2"/>
                </a:solidFill>
                <a:latin typeface="Times New Roman" panose="02020603050405020304" pitchFamily="18" charset="0"/>
              </a:rPr>
              <a:t>的一部分或全部通过一定的方式</a:t>
            </a:r>
            <a:r>
              <a:rPr lang="zh-CN" altLang="en-US" sz="2400" b="1" dirty="0">
                <a:solidFill>
                  <a:srgbClr val="FF0000"/>
                </a:solidFill>
                <a:latin typeface="Times New Roman" panose="02020603050405020304" pitchFamily="18" charset="0"/>
              </a:rPr>
              <a:t>引回到输入回路</a:t>
            </a:r>
            <a:r>
              <a:rPr lang="zh-CN" altLang="en-US" sz="2400" b="1" dirty="0">
                <a:solidFill>
                  <a:schemeClr val="tx2"/>
                </a:solidFill>
                <a:latin typeface="Times New Roman" panose="02020603050405020304" pitchFamily="18" charset="0"/>
              </a:rPr>
              <a:t>，</a:t>
            </a:r>
            <a:r>
              <a:rPr lang="zh-CN" altLang="en-US" sz="2400" b="1" dirty="0">
                <a:solidFill>
                  <a:srgbClr val="FF0000"/>
                </a:solidFill>
                <a:latin typeface="Times New Roman" panose="02020603050405020304" pitchFamily="18" charset="0"/>
              </a:rPr>
              <a:t>影响输入</a:t>
            </a:r>
            <a:r>
              <a:rPr lang="zh-CN" altLang="en-US" sz="2400" b="1" dirty="0">
                <a:solidFill>
                  <a:schemeClr val="tx2"/>
                </a:solidFill>
                <a:latin typeface="Times New Roman" panose="02020603050405020304" pitchFamily="18" charset="0"/>
              </a:rPr>
              <a:t>，称为反馈。</a:t>
            </a:r>
            <a:endParaRPr lang="zh-CN" altLang="en-US" sz="2400" b="1" dirty="0">
              <a:solidFill>
                <a:schemeClr val="tx2"/>
              </a:solidFill>
              <a:latin typeface="Times New Roman" panose="02020603050405020304" pitchFamily="18" charset="0"/>
            </a:endParaRPr>
          </a:p>
        </p:txBody>
      </p:sp>
      <p:sp>
        <p:nvSpPr>
          <p:cNvPr id="22532" name="标题 22531"/>
          <p:cNvSpPr txBox="1"/>
          <p:nvPr>
            <p:ph type="title"/>
          </p:nvPr>
        </p:nvSpPr>
        <p:spPr>
          <a:xfrm>
            <a:off x="250825" y="908050"/>
            <a:ext cx="5472113" cy="466725"/>
          </a:xfrm>
        </p:spPr>
        <p:txBody>
          <a:bodyPr vert="horz" wrap="square" lIns="91440" tIns="45720" rIns="91440" bIns="45720" anchor="ctr" anchorCtr="0"/>
          <a:p>
            <a:pPr algn="l" eaLnBrk="0" hangingPunct="0">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cs typeface="+mn-cs"/>
              </a:rPr>
              <a:t>一、反馈的定义</a:t>
            </a:r>
            <a:endParaRPr kumimoji="1" lang="zh-CN" altLang="en-US" sz="3200" dirty="0" smtClean="0">
              <a:solidFill>
                <a:srgbClr val="FF0000"/>
              </a:solidFill>
              <a:latin typeface="黑体" panose="02010609060101010101" pitchFamily="2" charset="-122"/>
              <a:ea typeface="黑体" panose="02010609060101010101" pitchFamily="2" charset="-122"/>
              <a:cs typeface="+mn-cs"/>
            </a:endParaRPr>
          </a:p>
        </p:txBody>
      </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pSp>
        <p:nvGrpSpPr>
          <p:cNvPr id="6" name="组合 5"/>
          <p:cNvGrpSpPr/>
          <p:nvPr/>
        </p:nvGrpSpPr>
        <p:grpSpPr>
          <a:xfrm>
            <a:off x="1907540" y="1729105"/>
            <a:ext cx="4191000" cy="2448560"/>
            <a:chOff x="3004" y="2723"/>
            <a:chExt cx="6600" cy="3856"/>
          </a:xfrm>
        </p:grpSpPr>
        <p:graphicFrame>
          <p:nvGraphicFramePr>
            <p:cNvPr id="22534" name="对象 22533"/>
            <p:cNvGraphicFramePr/>
            <p:nvPr/>
          </p:nvGraphicFramePr>
          <p:xfrm>
            <a:off x="3004" y="2723"/>
            <a:ext cx="6600" cy="2830"/>
          </p:xfrm>
          <a:graphic>
            <a:graphicData uri="http://schemas.openxmlformats.org/presentationml/2006/ole">
              <mc:AlternateContent xmlns:mc="http://schemas.openxmlformats.org/markup-compatibility/2006">
                <mc:Choice xmlns:v="urn:schemas-microsoft-com:vml" Requires="v">
                  <p:oleObj spid="_x0000_s3079" name="" r:id="rId2" imgW="14468475" imgH="6200775" progId="MSPhotoEd.3">
                    <p:embed/>
                  </p:oleObj>
                </mc:Choice>
                <mc:Fallback>
                  <p:oleObj name="" r:id="rId2" imgW="14468475" imgH="6200775" progId="MSPhotoEd.3">
                    <p:embed/>
                    <p:pic>
                      <p:nvPicPr>
                        <p:cNvPr id="0" name="图片 3078"/>
                        <p:cNvPicPr/>
                        <p:nvPr/>
                      </p:nvPicPr>
                      <p:blipFill>
                        <a:blip r:embed="rId3"/>
                        <a:stretch>
                          <a:fillRect/>
                        </a:stretch>
                      </p:blipFill>
                      <p:spPr>
                        <a:xfrm>
                          <a:off x="3004" y="2723"/>
                          <a:ext cx="6600" cy="2830"/>
                        </a:xfrm>
                        <a:prstGeom prst="rect">
                          <a:avLst/>
                        </a:prstGeom>
                        <a:noFill/>
                        <a:ln w="38100">
                          <a:noFill/>
                          <a:miter/>
                        </a:ln>
                      </p:spPr>
                    </p:pic>
                  </p:oleObj>
                </mc:Fallback>
              </mc:AlternateContent>
            </a:graphicData>
          </a:graphic>
        </p:graphicFrame>
        <p:sp>
          <p:nvSpPr>
            <p:cNvPr id="22547" name="文本框 22546"/>
            <p:cNvSpPr txBox="1"/>
            <p:nvPr/>
          </p:nvSpPr>
          <p:spPr>
            <a:xfrm>
              <a:off x="4251" y="5854"/>
              <a:ext cx="5053" cy="725"/>
            </a:xfrm>
            <a:prstGeom prst="rect">
              <a:avLst/>
            </a:prstGeom>
            <a:noFill/>
            <a:ln w="9525">
              <a:noFill/>
            </a:ln>
          </p:spPr>
          <p:txBody>
            <a:bodyPr wrap="square">
              <a:spAutoFit/>
            </a:bodyPr>
            <a:p>
              <a:pPr>
                <a:lnSpc>
                  <a:spcPct val="120000"/>
                </a:lnSpc>
                <a:spcBef>
                  <a:spcPts val="0"/>
                </a:spcBef>
              </a:pPr>
              <a:r>
                <a:rPr lang="en-US" altLang="zh-CN" sz="2000" dirty="0">
                  <a:latin typeface="Times New Roman" panose="02020603050405020304" pitchFamily="18" charset="0"/>
                </a:rPr>
                <a:t>    </a:t>
              </a:r>
              <a:r>
                <a:rPr lang="zh-CN" altLang="en-US" sz="2000" b="1" dirty="0">
                  <a:latin typeface="Times New Roman" panose="02020603050405020304" pitchFamily="18" charset="0"/>
                </a:rPr>
                <a:t>反馈放大电路的方块图</a:t>
              </a:r>
              <a:endParaRPr lang="zh-CN" altLang="en-US" sz="2000" b="1" dirty="0">
                <a:latin typeface="Times New Roman" panose="02020603050405020304" pitchFamily="18" charset="0"/>
              </a:endParaRPr>
            </a:p>
          </p:txBody>
        </p:sp>
        <p:pic>
          <p:nvPicPr>
            <p:cNvPr id="5" name="图片 4"/>
            <p:cNvPicPr>
              <a:picLocks noChangeAspect="1"/>
            </p:cNvPicPr>
            <p:nvPr>
              <p:custDataLst>
                <p:tags r:id="rId4"/>
              </p:custDataLst>
            </p:nvPr>
          </p:nvPicPr>
          <p:blipFill>
            <a:blip r:embed="rId5"/>
            <a:stretch>
              <a:fillRect/>
            </a:stretch>
          </p:blipFill>
          <p:spPr>
            <a:xfrm>
              <a:off x="4502" y="2803"/>
              <a:ext cx="1247" cy="360"/>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31"/>
                                        </p:tgtEl>
                                        <p:attrNameLst>
                                          <p:attrName>style.visibility</p:attrName>
                                        </p:attrNameLst>
                                      </p:cBhvr>
                                      <p:to>
                                        <p:strVal val="visible"/>
                                      </p:to>
                                    </p:set>
                                    <p:animEffect transition="in" filter="blinds(horizontal)">
                                      <p:cBhvr>
                                        <p:cTn id="17" dur="5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3317"/>
          <p:cNvSpPr txBox="1"/>
          <p:nvPr/>
        </p:nvSpPr>
        <p:spPr>
          <a:xfrm>
            <a:off x="1377950" y="3840163"/>
            <a:ext cx="184150" cy="457200"/>
          </a:xfrm>
          <a:prstGeom prst="rect">
            <a:avLst/>
          </a:prstGeom>
          <a:noFill/>
          <a:ln w="9525">
            <a:noFill/>
          </a:ln>
        </p:spPr>
        <p:txBody>
          <a:bodyPr wrap="none" anchor="ctr"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9pPr>
          </a:lstStyle>
          <a:p>
            <a:pPr algn="ctr"/>
            <a:endParaRPr>
              <a:latin typeface="Times New Roman" panose="02020603050405020304" pitchFamily="18" charset="0"/>
              <a:ea typeface="仿宋_GB2312" pitchFamily="49" charset="-122"/>
            </a:endParaRPr>
          </a:p>
        </p:txBody>
      </p:sp>
      <p:sp>
        <p:nvSpPr>
          <p:cNvPr id="3" name="标题 13320"/>
          <p:cNvSpPr>
            <a:spLocks noGrp="1"/>
          </p:cNvSpPr>
          <p:nvPr/>
        </p:nvSpPr>
        <p:spPr>
          <a:xfrm>
            <a:off x="34925" y="598170"/>
            <a:ext cx="5332730" cy="80327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rPr>
              <a:t>        </a:t>
            </a:r>
            <a:r>
              <a:rPr lang="zh-CN" altLang="en-US" sz="2800" noProof="0" dirty="0" smtClean="0">
                <a:ln>
                  <a:noFill/>
                </a:ln>
                <a:solidFill>
                  <a:srgbClr val="FF3300"/>
                </a:solidFill>
                <a:effectLst/>
                <a:uLnTx/>
                <a:uFillTx/>
                <a:latin typeface="黑体" panose="02010609060101010101" pitchFamily="2" charset="-122"/>
                <a:ea typeface="黑体" panose="02010609060101010101" pitchFamily="2" charset="-122"/>
                <a:cs typeface="黑体" panose="02010609060101010101" pitchFamily="2" charset="-122"/>
                <a:sym typeface="+mn-ea"/>
              </a:rPr>
              <a:t>例题</a:t>
            </a:r>
            <a:r>
              <a:rPr lang="en-US" altLang="zh-CN" sz="2800" noProof="0" dirty="0" smtClean="0">
                <a:ln>
                  <a:noFill/>
                </a:ln>
                <a:solidFill>
                  <a:srgbClr val="FF3300"/>
                </a:solidFill>
                <a:effectLst/>
                <a:uLnTx/>
                <a:uFillTx/>
                <a:latin typeface="黑体" panose="02010609060101010101" pitchFamily="2" charset="-122"/>
                <a:ea typeface="黑体" panose="02010609060101010101" pitchFamily="2" charset="-122"/>
                <a:cs typeface="黑体" panose="02010609060101010101" pitchFamily="2" charset="-122"/>
                <a:sym typeface="+mn-ea"/>
              </a:rPr>
              <a:t>2-3</a:t>
            </a:r>
            <a:r>
              <a:rPr kumimoji="0" lang="en-US" altLang="zh-CN" sz="2800" b="1" i="0" u="none" strike="noStrike" kern="1200" cap="none" spc="0" normalizeH="0" baseline="0" noProof="0" dirty="0" smtClean="0">
                <a:ln>
                  <a:noFill/>
                </a:ln>
                <a:solidFill>
                  <a:srgbClr val="FF3300"/>
                </a:solidFill>
                <a:effectLst/>
                <a:uLnTx/>
                <a:uFillTx/>
                <a:latin typeface="Times New Roman" panose="02020603050405020304"/>
                <a:ea typeface="宋体" panose="02010600030101010101" pitchFamily="2" charset="-122"/>
              </a:rPr>
              <a:t>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rPr>
              <a:t>回答下列问题。</a:t>
            </a:r>
            <a:endParaRPr kumimoji="0" lang="zh-CN" altLang="en-US" sz="2800" b="1"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endParaRPr>
          </a:p>
        </p:txBody>
      </p:sp>
      <p:sp>
        <p:nvSpPr>
          <p:cNvPr id="6" name="文本框 13325"/>
          <p:cNvSpPr txBox="1"/>
          <p:nvPr/>
        </p:nvSpPr>
        <p:spPr>
          <a:xfrm>
            <a:off x="1475740" y="5949315"/>
            <a:ext cx="2148840" cy="398780"/>
          </a:xfrm>
          <a:prstGeom prst="rect">
            <a:avLst/>
          </a:prstGeom>
          <a:noFill/>
          <a:ln w="9525">
            <a:noFill/>
          </a:ln>
        </p:spPr>
        <p:txBody>
          <a:bodyPr wrap="square" anchor="ctr"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9pPr>
          </a:lstStyle>
          <a:p>
            <a:r>
              <a:rPr lang="en-US" altLang="zh-CN" sz="2000" dirty="0">
                <a:solidFill>
                  <a:srgbClr val="FF0000"/>
                </a:solidFill>
                <a:latin typeface="Times New Roman" panose="02020603050405020304" pitchFamily="18" charset="0"/>
                <a:ea typeface="宋体" panose="02010600030101010101" pitchFamily="2" charset="-122"/>
              </a:rPr>
              <a:t>      </a:t>
            </a:r>
            <a:r>
              <a:rPr lang="en-US" altLang="zh-CN" sz="2000" dirty="0" smtClean="0">
                <a:solidFill>
                  <a:srgbClr val="FF0000"/>
                </a:solidFill>
                <a:latin typeface="Times New Roman" panose="02020603050405020304" pitchFamily="18" charset="0"/>
                <a:ea typeface="宋体" panose="02010600030101010101" pitchFamily="2" charset="-122"/>
              </a:rPr>
              <a:t> </a:t>
            </a:r>
            <a:r>
              <a:rPr lang="zh-CN" altLang="en-US" sz="2000" dirty="0" smtClean="0">
                <a:solidFill>
                  <a:srgbClr val="FF0000"/>
                </a:solidFill>
                <a:latin typeface="Times New Roman" panose="02020603050405020304" pitchFamily="18" charset="0"/>
                <a:ea typeface="宋体" panose="02010600030101010101" pitchFamily="2" charset="-122"/>
              </a:rPr>
              <a:t>例题电路图</a:t>
            </a:r>
            <a:endParaRPr lang="zh-CN" altLang="en-US" sz="2000" dirty="0" smtClean="0">
              <a:solidFill>
                <a:srgbClr val="FF0000"/>
              </a:solidFill>
              <a:latin typeface="Times New Roman" panose="02020603050405020304" pitchFamily="18" charset="0"/>
              <a:ea typeface="宋体" panose="02010600030101010101" pitchFamily="2" charset="-122"/>
            </a:endParaRPr>
          </a:p>
        </p:txBody>
      </p:sp>
      <p:sp>
        <p:nvSpPr>
          <p:cNvPr id="7" name="文本框 13327"/>
          <p:cNvSpPr txBox="1"/>
          <p:nvPr/>
        </p:nvSpPr>
        <p:spPr>
          <a:xfrm>
            <a:off x="5367655" y="1255078"/>
            <a:ext cx="3607435" cy="4720590"/>
          </a:xfrm>
          <a:prstGeom prst="rect">
            <a:avLst/>
          </a:prstGeom>
          <a:noFill/>
          <a:ln w="9525">
            <a:noFill/>
          </a:ln>
        </p:spPr>
        <p:txBody>
          <a:bodyPr wrap="square" anchor="ctr"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9pPr>
          </a:lstStyle>
          <a:p>
            <a:pPr marL="360045" marR="0" lvl="0" indent="-360045" algn="l" defTabSz="914400" rtl="0">
              <a:lnSpc>
                <a:spcPct val="110000"/>
              </a:lnSpc>
              <a:spcBef>
                <a:spcPts val="600"/>
              </a:spcBef>
              <a:spcAft>
                <a:spcPts val="0"/>
              </a:spcAft>
              <a:buClrTx/>
              <a:buSzTx/>
              <a:buFontTx/>
              <a:buNone/>
              <a:defRPr/>
            </a:pPr>
            <a:r>
              <a:rPr kumimoji="0" lang="en-US" altLang="zh-CN" sz="2600" b="1" i="0" u="none" strike="noStrike" kern="120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①</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求左图在静态时运放的共模输入电压；</a:t>
            </a:r>
            <a:endPar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360045" marR="0" lvl="0" indent="-360045" algn="l" defTabSz="914400" rtl="0">
              <a:lnSpc>
                <a:spcPct val="110000"/>
              </a:lnSpc>
              <a:spcBef>
                <a:spcPts val="600"/>
              </a:spcBef>
              <a:spcAft>
                <a:spcPts val="0"/>
              </a:spcAft>
              <a:buClrTx/>
              <a:buSzTx/>
              <a:buFontTx/>
              <a:buNone/>
              <a:defRPr/>
            </a:pPr>
            <a:r>
              <a:rPr kumimoji="0" lang="en-US" altLang="zh-CN" sz="2600" b="1" i="0" u="none" strike="noStrike" kern="120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②</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若要实现串联电压反馈，</a:t>
            </a:r>
            <a:r>
              <a:rPr kumimoji="0"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R</a:t>
            </a:r>
            <a:r>
              <a:rPr kumimoji="0" lang="en-US" altLang="zh-CN" sz="26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rPr>
              <a:t>f</a:t>
            </a:r>
            <a:r>
              <a:rPr kumimoji="0" lang="en-US" altLang="zh-CN" sz="26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应接向何处？</a:t>
            </a:r>
            <a:endPar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360045" marR="0" lvl="0" indent="-360045" algn="l" defTabSz="914400" rtl="0">
              <a:lnSpc>
                <a:spcPct val="110000"/>
              </a:lnSpc>
              <a:spcBef>
                <a:spcPts val="600"/>
              </a:spcBef>
              <a:spcAft>
                <a:spcPts val="0"/>
              </a:spcAft>
              <a:buClrTx/>
              <a:buSzTx/>
              <a:buFontTx/>
              <a:buNone/>
              <a:defRPr/>
            </a:pPr>
            <a:r>
              <a:rPr kumimoji="0" lang="en-US" altLang="zh-CN" sz="2600" b="1" i="0" u="none" strike="noStrike" kern="120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③</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要实现串联电压负反馈，</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运放的输入端极性如何确定？</a:t>
            </a:r>
            <a:endPar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360045" marR="0" lvl="0" indent="-360045" algn="l" defTabSz="914400" rtl="0">
              <a:lnSpc>
                <a:spcPct val="110000"/>
              </a:lnSpc>
              <a:spcBef>
                <a:spcPts val="600"/>
              </a:spcBef>
              <a:spcAft>
                <a:spcPts val="0"/>
              </a:spcAft>
              <a:buClrTx/>
              <a:buSzTx/>
              <a:buFontTx/>
              <a:buNone/>
              <a:defRPr/>
            </a:pPr>
            <a:r>
              <a:rPr kumimoji="0" lang="en-US" altLang="zh-CN" sz="2600" b="1" i="0" u="none" strike="noStrike" kern="120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④</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求引入电压串联负反馈后的闭环电压放大倍数。</a:t>
            </a:r>
            <a:endPar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12"/>
          </p:nvPr>
        </p:nvSpPr>
        <p:spPr/>
        <p:txBody>
          <a:bodyPr/>
          <a:p>
            <a:fld id="{9A0DB2DC-4C9A-4742-B13C-FB6460FD3503}" type="slidenum">
              <a:rPr lang="zh-CN" altLang="en-US" dirty="0"/>
            </a:fld>
            <a:endParaRPr lang="zh-CN" altLang="en-US" dirty="0"/>
          </a:p>
        </p:txBody>
      </p:sp>
      <p:grpSp>
        <p:nvGrpSpPr>
          <p:cNvPr id="8" name="组合 7"/>
          <p:cNvGrpSpPr/>
          <p:nvPr/>
        </p:nvGrpSpPr>
        <p:grpSpPr>
          <a:xfrm>
            <a:off x="347980" y="1715770"/>
            <a:ext cx="4800600" cy="4113530"/>
            <a:chOff x="548" y="2702"/>
            <a:chExt cx="7560" cy="6478"/>
          </a:xfrm>
        </p:grpSpPr>
        <p:pic>
          <p:nvPicPr>
            <p:cNvPr id="5" name="对象 13324"/>
            <p:cNvPicPr/>
            <p:nvPr/>
          </p:nvPicPr>
          <p:blipFill>
            <a:blip r:embed="rId1"/>
            <a:stretch>
              <a:fillRect/>
            </a:stretch>
          </p:blipFill>
          <p:spPr>
            <a:xfrm>
              <a:off x="548" y="2702"/>
              <a:ext cx="7560" cy="6478"/>
            </a:xfrm>
            <a:prstGeom prst="rect">
              <a:avLst/>
            </a:prstGeom>
            <a:noFill/>
            <a:ln w="38100">
              <a:noFill/>
              <a:miter/>
            </a:ln>
          </p:spPr>
        </p:pic>
        <p:pic>
          <p:nvPicPr>
            <p:cNvPr id="22" name="图片 21"/>
            <p:cNvPicPr>
              <a:picLocks noChangeAspect="1"/>
            </p:cNvPicPr>
            <p:nvPr>
              <p:custDataLst>
                <p:tags r:id="rId2"/>
              </p:custDataLst>
            </p:nvPr>
          </p:nvPicPr>
          <p:blipFill>
            <a:blip r:embed="rId3"/>
            <a:stretch>
              <a:fillRect/>
            </a:stretch>
          </p:blipFill>
          <p:spPr>
            <a:xfrm>
              <a:off x="736" y="6421"/>
              <a:ext cx="414" cy="397"/>
            </a:xfrm>
            <a:prstGeom prst="rect">
              <a:avLst/>
            </a:prstGeom>
          </p:spPr>
        </p:pic>
        <p:pic>
          <p:nvPicPr>
            <p:cNvPr id="25" name="图片 24"/>
            <p:cNvPicPr>
              <a:picLocks noChangeAspect="1"/>
            </p:cNvPicPr>
            <p:nvPr>
              <p:custDataLst>
                <p:tags r:id="rId4"/>
              </p:custDataLst>
            </p:nvPr>
          </p:nvPicPr>
          <p:blipFill>
            <a:blip r:embed="rId5"/>
            <a:stretch>
              <a:fillRect/>
            </a:stretch>
          </p:blipFill>
          <p:spPr>
            <a:xfrm>
              <a:off x="7443" y="5513"/>
              <a:ext cx="422" cy="340"/>
            </a:xfrm>
            <a:prstGeom prst="rect">
              <a:avLst/>
            </a:prstGeom>
          </p:spPr>
        </p:pic>
      </p:grpSp>
      <p:sp>
        <p:nvSpPr>
          <p:cNvPr id="9" name="文本框 8"/>
          <p:cNvSpPr txBox="1"/>
          <p:nvPr>
            <p:custDataLst>
              <p:tags r:id="rId6"/>
            </p:custDataLst>
          </p:nvPr>
        </p:nvSpPr>
        <p:spPr>
          <a:xfrm>
            <a:off x="3368040" y="5300980"/>
            <a:ext cx="1501775" cy="368300"/>
          </a:xfrm>
          <a:prstGeom prst="rect">
            <a:avLst/>
          </a:prstGeom>
          <a:solidFill>
            <a:schemeClr val="bg1"/>
          </a:solidFill>
        </p:spPr>
        <p:txBody>
          <a:bodyPr wrap="square" rtlCol="0">
            <a:spAutoFit/>
          </a:bodyPr>
          <a:p>
            <a:r>
              <a:rPr lang="en-US" altLang="zh-CN"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V</a:t>
            </a:r>
            <a:r>
              <a:rPr lang="en-US" altLang="zh-CN" b="1" baseline="-25000">
                <a:latin typeface="Times New Roman" panose="02020603050405020304" pitchFamily="18" charset="0"/>
                <a:cs typeface="Times New Roman" panose="02020603050405020304" pitchFamily="18" charset="0"/>
              </a:rPr>
              <a:t>EE </a:t>
            </a:r>
            <a:r>
              <a:rPr lang="en-US" altLang="zh-CN" b="1">
                <a:latin typeface="Times New Roman" panose="02020603050405020304" pitchFamily="18" charset="0"/>
                <a:cs typeface="Times New Roman" panose="02020603050405020304" pitchFamily="18" charset="0"/>
              </a:rPr>
              <a:t>(-15V)</a:t>
            </a:r>
            <a:endParaRPr lang="en-US" altLang="zh-CN" b="1">
              <a:latin typeface="Times New Roman" panose="02020603050405020304" pitchFamily="18" charset="0"/>
              <a:cs typeface="Times New Roman" panose="02020603050405020304" pitchFamily="18" charset="0"/>
            </a:endParaRPr>
          </a:p>
        </p:txBody>
      </p:sp>
      <p:sp>
        <p:nvSpPr>
          <p:cNvPr id="10" name="文本框 9"/>
          <p:cNvSpPr txBox="1"/>
          <p:nvPr>
            <p:custDataLst>
              <p:tags r:id="rId7"/>
            </p:custDataLst>
          </p:nvPr>
        </p:nvSpPr>
        <p:spPr>
          <a:xfrm>
            <a:off x="3491865" y="1819910"/>
            <a:ext cx="1501775" cy="368300"/>
          </a:xfrm>
          <a:prstGeom prst="rect">
            <a:avLst/>
          </a:prstGeom>
          <a:solidFill>
            <a:schemeClr val="bg1"/>
          </a:solidFill>
        </p:spPr>
        <p:txBody>
          <a:bodyPr wrap="square" rtlCol="0">
            <a:spAutoFit/>
          </a:bodyPr>
          <a:p>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V</a:t>
            </a:r>
            <a:r>
              <a:rPr lang="en-US" altLang="zh-CN" b="1" baseline="-25000">
                <a:latin typeface="Times New Roman" panose="02020603050405020304" pitchFamily="18" charset="0"/>
                <a:cs typeface="Times New Roman" panose="02020603050405020304" pitchFamily="18" charset="0"/>
              </a:rPr>
              <a:t>CC </a:t>
            </a:r>
            <a:r>
              <a:rPr lang="en-US" altLang="zh-CN" b="1">
                <a:latin typeface="Times New Roman" panose="02020603050405020304" pitchFamily="18" charset="0"/>
                <a:cs typeface="Times New Roman" panose="02020603050405020304" pitchFamily="18" charset="0"/>
              </a:rPr>
              <a:t>(+15V)</a:t>
            </a:r>
            <a:endParaRPr lang="en-US" altLang="zh-CN"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7410"/>
          <p:cNvSpPr txBox="1"/>
          <p:nvPr/>
        </p:nvSpPr>
        <p:spPr>
          <a:xfrm>
            <a:off x="1682460" y="4128929"/>
            <a:ext cx="184731" cy="492443"/>
          </a:xfrm>
          <a:prstGeom prst="rect">
            <a:avLst/>
          </a:prstGeom>
          <a:noFill/>
          <a:ln w="9525">
            <a:noFill/>
          </a:ln>
        </p:spPr>
        <p:txBody>
          <a:bodyPr wrap="none" anchor="ctr"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9pPr>
          </a:lstStyle>
          <a:p>
            <a:pPr algn="ctr"/>
            <a:endParaRPr sz="2600">
              <a:latin typeface="Times New Roman" panose="02020603050405020304" pitchFamily="18" charset="0"/>
              <a:ea typeface="仿宋_GB2312" pitchFamily="49" charset="-122"/>
            </a:endParaRPr>
          </a:p>
        </p:txBody>
      </p:sp>
      <p:sp>
        <p:nvSpPr>
          <p:cNvPr id="3" name="标题 17411"/>
          <p:cNvSpPr>
            <a:spLocks noGrp="1"/>
          </p:cNvSpPr>
          <p:nvPr/>
        </p:nvSpPr>
        <p:spPr>
          <a:xfrm>
            <a:off x="395605" y="820420"/>
            <a:ext cx="8533130" cy="80327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600" b="1" i="0" u="none" strike="noStrike" kern="1200" cap="none" spc="0" normalizeH="0" baseline="0" noProof="0" dirty="0">
                <a:ln>
                  <a:noFill/>
                </a:ln>
                <a:solidFill>
                  <a:srgbClr val="FF3300"/>
                </a:solidFill>
                <a:effectLst/>
                <a:uLnTx/>
                <a:uFillTx/>
                <a:latin typeface="Times New Roman" panose="02020603050405020304"/>
                <a:ea typeface="宋体" panose="02010600030101010101" pitchFamily="2" charset="-122"/>
              </a:rPr>
              <a:t>解</a:t>
            </a:r>
            <a:r>
              <a:rPr lang="en-US" altLang="zh-CN" sz="2600" b="1" noProof="0" dirty="0">
                <a:ln>
                  <a:noFill/>
                </a:ln>
                <a:solidFill>
                  <a:srgbClr val="3333CC"/>
                </a:solidFill>
                <a:effectLst/>
                <a:uLnTx/>
                <a:uFillTx/>
                <a:latin typeface="Times New Roman" panose="02020603050405020304"/>
                <a:ea typeface="宋体" panose="02010600030101010101" pitchFamily="2" charset="-122"/>
                <a:sym typeface="+mn-ea"/>
              </a:rPr>
              <a:t>①</a:t>
            </a:r>
            <a:r>
              <a:rPr kumimoji="0" lang="zh-CN" altLang="en-US" sz="2600" b="1" i="0" u="none" strike="noStrike" kern="1200" cap="none" spc="0" normalizeH="0" baseline="0" noProof="0" dirty="0">
                <a:ln>
                  <a:noFill/>
                </a:ln>
                <a:solidFill>
                  <a:srgbClr val="FF3300"/>
                </a:solidFill>
                <a:effectLst/>
                <a:uLnTx/>
                <a:uFillTx/>
                <a:latin typeface="Times New Roman" panose="02020603050405020304"/>
                <a:ea typeface="宋体" panose="02010600030101010101" pitchFamily="2" charset="-122"/>
              </a:rPr>
              <a:t>：</a:t>
            </a:r>
            <a:r>
              <a:rPr kumimoji="0" lang="zh-CN" altLang="en-US" sz="2600" b="1" i="0" u="none" strike="noStrike" kern="1200" cap="none" spc="0" normalizeH="0" baseline="0" noProof="0" dirty="0">
                <a:ln>
                  <a:noFill/>
                </a:ln>
                <a:solidFill>
                  <a:schemeClr val="tx1"/>
                </a:solidFill>
                <a:effectLst/>
                <a:uLnTx/>
                <a:uFillTx/>
                <a:latin typeface="Times New Roman" panose="02020603050405020304"/>
                <a:ea typeface="宋体" panose="02010600030101010101" pitchFamily="2" charset="-122"/>
              </a:rPr>
              <a:t>静态时运放的共模输入电压，即静态</a:t>
            </a:r>
            <a:r>
              <a:rPr kumimoji="0" lang="zh-CN" altLang="en-US" sz="2600" b="1" i="0" u="none" strike="noStrike" kern="1200" cap="none" spc="0" normalizeH="0" baseline="0" noProof="0" dirty="0" smtClean="0">
                <a:ln>
                  <a:noFill/>
                </a:ln>
                <a:solidFill>
                  <a:schemeClr val="tx1"/>
                </a:solidFill>
                <a:effectLst/>
                <a:uLnTx/>
                <a:uFillTx/>
                <a:latin typeface="Times New Roman" panose="02020603050405020304"/>
                <a:ea typeface="宋体" panose="02010600030101010101" pitchFamily="2" charset="-122"/>
              </a:rPr>
              <a:t>时</a:t>
            </a:r>
            <a:r>
              <a:rPr kumimoji="0" lang="en-US" altLang="zh-CN" sz="2600" b="1" i="0" u="none" strike="noStrike" kern="1200" cap="none" spc="0" normalizeH="0" baseline="0" noProof="0" dirty="0" smtClean="0">
                <a:ln>
                  <a:noFill/>
                </a:ln>
                <a:solidFill>
                  <a:schemeClr val="tx1"/>
                </a:solidFill>
                <a:effectLst/>
                <a:uLnTx/>
                <a:uFillTx/>
                <a:latin typeface="Times New Roman" panose="02020603050405020304"/>
                <a:ea typeface="宋体" panose="02010600030101010101" pitchFamily="2" charset="-122"/>
              </a:rPr>
              <a:t>T</a:t>
            </a:r>
            <a:r>
              <a:rPr kumimoji="0" lang="en-US" altLang="zh-CN" sz="2600" b="1" i="0" u="none" strike="noStrike" kern="1200" cap="none" spc="0" normalizeH="0" baseline="-25000" noProof="0" dirty="0" smtClean="0">
                <a:ln>
                  <a:noFill/>
                </a:ln>
                <a:solidFill>
                  <a:schemeClr val="tx1"/>
                </a:solidFill>
                <a:effectLst/>
                <a:uLnTx/>
                <a:uFillTx/>
                <a:latin typeface="Times New Roman" panose="02020603050405020304"/>
                <a:ea typeface="宋体" panose="02010600030101010101" pitchFamily="2" charset="-122"/>
              </a:rPr>
              <a:t>1</a:t>
            </a:r>
            <a:r>
              <a:rPr kumimoji="0" lang="zh-CN" altLang="en-US" sz="2600" b="1" i="0" u="none" strike="noStrike" kern="1200" cap="none" spc="0" normalizeH="0" baseline="0" noProof="0" dirty="0">
                <a:ln>
                  <a:noFill/>
                </a:ln>
                <a:solidFill>
                  <a:schemeClr val="tx1"/>
                </a:solidFill>
                <a:effectLst/>
                <a:uLnTx/>
                <a:uFillTx/>
                <a:latin typeface="Times New Roman" panose="02020603050405020304"/>
                <a:ea typeface="宋体" panose="02010600030101010101" pitchFamily="2" charset="-122"/>
              </a:rPr>
              <a:t>和</a:t>
            </a:r>
            <a:r>
              <a:rPr kumimoji="0" lang="en-US" altLang="zh-CN" sz="2600" b="1" i="0" u="none" strike="noStrike" kern="1200" cap="none" spc="0" normalizeH="0" baseline="0" noProof="0" dirty="0">
                <a:ln>
                  <a:noFill/>
                </a:ln>
                <a:solidFill>
                  <a:schemeClr val="tx1"/>
                </a:solidFill>
                <a:effectLst/>
                <a:uLnTx/>
                <a:uFillTx/>
                <a:latin typeface="Times New Roman" panose="02020603050405020304"/>
                <a:ea typeface="宋体" panose="02010600030101010101" pitchFamily="2" charset="-122"/>
              </a:rPr>
              <a:t>T</a:t>
            </a:r>
            <a:r>
              <a:rPr kumimoji="0" lang="en-US" altLang="zh-CN" sz="2600" b="1" i="0" u="none" strike="noStrike" kern="1200" cap="none" spc="0" normalizeH="0" baseline="-25000" noProof="0" dirty="0">
                <a:ln>
                  <a:noFill/>
                </a:ln>
                <a:solidFill>
                  <a:schemeClr val="tx1"/>
                </a:solidFill>
                <a:effectLst/>
                <a:uLnTx/>
                <a:uFillTx/>
                <a:latin typeface="Times New Roman" panose="02020603050405020304"/>
                <a:ea typeface="宋体" panose="02010600030101010101" pitchFamily="2" charset="-122"/>
              </a:rPr>
              <a:t>2</a:t>
            </a:r>
            <a:r>
              <a:rPr kumimoji="0" lang="zh-CN" altLang="en-US" sz="2600" b="1" i="0" u="none" strike="noStrike" kern="1200" cap="none" spc="0" normalizeH="0" baseline="0" noProof="0" dirty="0">
                <a:ln>
                  <a:noFill/>
                </a:ln>
                <a:solidFill>
                  <a:schemeClr val="tx1"/>
                </a:solidFill>
                <a:effectLst/>
                <a:uLnTx/>
                <a:uFillTx/>
                <a:latin typeface="Times New Roman" panose="02020603050405020304"/>
                <a:ea typeface="宋体" panose="02010600030101010101" pitchFamily="2" charset="-122"/>
              </a:rPr>
              <a:t>的</a:t>
            </a:r>
            <a:endParaRPr kumimoji="0" lang="zh-CN" altLang="en-US" sz="2600" b="1" i="0" u="none" strike="noStrike" kern="1200" cap="none" spc="0" normalizeH="0" baseline="0" noProof="0" dirty="0">
              <a:ln>
                <a:noFill/>
              </a:ln>
              <a:solidFill>
                <a:schemeClr val="tx1"/>
              </a:solidFill>
              <a:effectLst/>
              <a:uLnTx/>
              <a:uFillTx/>
              <a:latin typeface="Times New Roman" panose="02020603050405020304"/>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600" b="1" i="0" u="none" strike="noStrike" kern="1200" cap="none" spc="0" normalizeH="0" baseline="0" noProof="0" dirty="0">
                <a:ln>
                  <a:noFill/>
                </a:ln>
                <a:solidFill>
                  <a:schemeClr val="tx1"/>
                </a:solidFill>
                <a:effectLst/>
                <a:uLnTx/>
                <a:uFillTx/>
                <a:latin typeface="Times New Roman" panose="02020603050405020304"/>
                <a:ea typeface="宋体" panose="02010600030101010101" pitchFamily="2" charset="-122"/>
              </a:rPr>
              <a:t> </a:t>
            </a:r>
            <a:r>
              <a:rPr kumimoji="0" lang="en-US" altLang="zh-CN" sz="2600" b="1" i="0" u="none" strike="noStrike" kern="1200" cap="none" spc="0" normalizeH="0" baseline="0" noProof="0" dirty="0">
                <a:ln>
                  <a:noFill/>
                </a:ln>
                <a:solidFill>
                  <a:schemeClr val="tx1"/>
                </a:solidFill>
                <a:effectLst/>
                <a:uLnTx/>
                <a:uFillTx/>
                <a:latin typeface="Times New Roman" panose="02020603050405020304"/>
                <a:ea typeface="宋体" panose="02010600030101010101" pitchFamily="2" charset="-122"/>
              </a:rPr>
              <a:t>           </a:t>
            </a:r>
            <a:r>
              <a:rPr kumimoji="0" lang="zh-CN" altLang="en-US" sz="2600" b="1" i="0" u="none" strike="noStrike" kern="1200" cap="none" spc="0" normalizeH="0" baseline="0" noProof="0" dirty="0" smtClean="0">
                <a:ln>
                  <a:noFill/>
                </a:ln>
                <a:solidFill>
                  <a:schemeClr val="tx1"/>
                </a:solidFill>
                <a:effectLst/>
                <a:uLnTx/>
                <a:uFillTx/>
                <a:latin typeface="Times New Roman" panose="02020603050405020304"/>
                <a:ea typeface="宋体" panose="02010600030101010101" pitchFamily="2" charset="-122"/>
              </a:rPr>
              <a:t>集电极电位</a:t>
            </a:r>
            <a:r>
              <a:rPr kumimoji="0" lang="zh-CN" altLang="en-US" sz="2600" b="1" i="0" u="none" strike="noStrike" kern="1200" cap="none" spc="0" normalizeH="0" baseline="0" noProof="0" dirty="0">
                <a:ln>
                  <a:noFill/>
                </a:ln>
                <a:solidFill>
                  <a:schemeClr val="tx1"/>
                </a:solidFill>
                <a:effectLst/>
                <a:uLnTx/>
                <a:uFillTx/>
                <a:latin typeface="Times New Roman" panose="02020603050405020304"/>
                <a:ea typeface="宋体" panose="02010600030101010101" pitchFamily="2" charset="-122"/>
              </a:rPr>
              <a:t>。</a:t>
            </a:r>
            <a:endParaRPr kumimoji="0" lang="zh-CN" altLang="en-US" sz="2600" b="1" i="0" u="none" strike="noStrike" kern="1200" cap="none" spc="0" normalizeH="0" baseline="0" noProof="0" dirty="0">
              <a:ln>
                <a:noFill/>
              </a:ln>
              <a:solidFill>
                <a:schemeClr val="tx1"/>
              </a:solidFill>
              <a:effectLst/>
              <a:uLnTx/>
              <a:uFillTx/>
              <a:latin typeface="Times New Roman" panose="02020603050405020304"/>
              <a:ea typeface="宋体" panose="02010600030101010101" pitchFamily="2" charset="-122"/>
            </a:endParaRPr>
          </a:p>
        </p:txBody>
      </p:sp>
      <p:sp>
        <p:nvSpPr>
          <p:cNvPr id="6" name="文本框 17417"/>
          <p:cNvSpPr txBox="1"/>
          <p:nvPr/>
        </p:nvSpPr>
        <p:spPr>
          <a:xfrm>
            <a:off x="4715510" y="2026603"/>
            <a:ext cx="4038600" cy="431165"/>
          </a:xfrm>
          <a:prstGeom prst="rect">
            <a:avLst/>
          </a:prstGeom>
          <a:noFill/>
          <a:ln w="9525">
            <a:noFill/>
          </a:ln>
        </p:spPr>
        <p:txBody>
          <a:bodyPr anchor="ctr"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9pPr>
          </a:lstStyle>
          <a:p>
            <a:pPr algn="l">
              <a:lnSpc>
                <a:spcPct val="85000"/>
              </a:lnSpc>
              <a:spcBef>
                <a:spcPct val="50000"/>
              </a:spcBef>
            </a:pPr>
            <a:r>
              <a:rPr lang="en-US" altLang="zh-CN" sz="2600" i="1">
                <a:latin typeface="Times New Roman" panose="02020603050405020304" pitchFamily="18" charset="0"/>
                <a:ea typeface="宋体" panose="02010600030101010101" pitchFamily="2" charset="-122"/>
              </a:rPr>
              <a:t>I</a:t>
            </a:r>
            <a:r>
              <a:rPr lang="en-US" altLang="zh-CN" sz="2600" baseline="-25000">
                <a:latin typeface="Times New Roman" panose="02020603050405020304" pitchFamily="18" charset="0"/>
                <a:ea typeface="宋体" panose="02010600030101010101" pitchFamily="2" charset="-122"/>
              </a:rPr>
              <a:t>c1 </a:t>
            </a:r>
            <a:r>
              <a:rPr lang="en-US" altLang="zh-CN" sz="2600" i="1">
                <a:latin typeface="Times New Roman" panose="02020603050405020304" pitchFamily="18" charset="0"/>
                <a:ea typeface="宋体" panose="02010600030101010101" pitchFamily="2" charset="-122"/>
              </a:rPr>
              <a:t>= I</a:t>
            </a:r>
            <a:r>
              <a:rPr lang="en-US" altLang="zh-CN" sz="2600" baseline="-25000">
                <a:latin typeface="Times New Roman" panose="02020603050405020304" pitchFamily="18" charset="0"/>
                <a:ea typeface="宋体" panose="02010600030101010101" pitchFamily="2" charset="-122"/>
              </a:rPr>
              <a:t>c2 </a:t>
            </a:r>
            <a:r>
              <a:rPr lang="en-US" altLang="zh-CN" sz="2600" i="1">
                <a:latin typeface="Times New Roman" panose="02020603050405020304" pitchFamily="18" charset="0"/>
                <a:ea typeface="宋体" panose="02010600030101010101" pitchFamily="2" charset="-122"/>
              </a:rPr>
              <a:t>≈</a:t>
            </a:r>
            <a:r>
              <a:rPr lang="en-US" altLang="zh-CN" sz="2600" i="1">
                <a:latin typeface="Times New Roman" panose="02020603050405020304" pitchFamily="18" charset="0"/>
                <a:ea typeface="宋体" panose="02010600030101010101" pitchFamily="2" charset="-122"/>
              </a:rPr>
              <a:t> I</a:t>
            </a:r>
            <a:r>
              <a:rPr lang="en-US" altLang="zh-CN" sz="2600" baseline="-25000">
                <a:latin typeface="Times New Roman" panose="02020603050405020304" pitchFamily="18" charset="0"/>
                <a:ea typeface="宋体" panose="02010600030101010101" pitchFamily="2" charset="-122"/>
              </a:rPr>
              <a:t>c3 </a:t>
            </a:r>
            <a:r>
              <a:rPr lang="en-US" altLang="zh-CN" sz="2600">
                <a:latin typeface="Times New Roman" panose="02020603050405020304" pitchFamily="18" charset="0"/>
                <a:ea typeface="宋体" panose="02010600030101010101" pitchFamily="2" charset="-122"/>
              </a:rPr>
              <a:t>/2</a:t>
            </a:r>
            <a:endParaRPr lang="en-US" altLang="zh-CN" sz="2600">
              <a:latin typeface="Times New Roman" panose="02020603050405020304" pitchFamily="18" charset="0"/>
              <a:ea typeface="宋体" panose="02010600030101010101" pitchFamily="2" charset="-122"/>
            </a:endParaRPr>
          </a:p>
        </p:txBody>
      </p:sp>
      <p:sp>
        <p:nvSpPr>
          <p:cNvPr id="9" name="灯片编号占位符 8"/>
          <p:cNvSpPr>
            <a:spLocks noGrp="1"/>
          </p:cNvSpPr>
          <p:nvPr>
            <p:ph type="sldNum" sz="quarter" idx="12"/>
          </p:nvPr>
        </p:nvSpPr>
        <p:spPr/>
        <p:txBody>
          <a:bodyPr/>
          <a:p>
            <a:fld id="{9A0DB2DC-4C9A-4742-B13C-FB6460FD3503}" type="slidenum">
              <a:rPr lang="zh-CN" altLang="en-US" dirty="0"/>
            </a:fld>
            <a:endParaRPr lang="zh-CN" altLang="en-US" dirty="0"/>
          </a:p>
        </p:txBody>
      </p:sp>
      <p:pic>
        <p:nvPicPr>
          <p:cNvPr id="5" name="对象 17418"/>
          <p:cNvPicPr/>
          <p:nvPr/>
        </p:nvPicPr>
        <p:blipFill>
          <a:blip r:embed="rId1"/>
          <a:srcRect t="67125"/>
          <a:stretch>
            <a:fillRect/>
          </a:stretch>
        </p:blipFill>
        <p:spPr>
          <a:xfrm>
            <a:off x="4708525" y="3717290"/>
            <a:ext cx="4016375" cy="501015"/>
          </a:xfrm>
          <a:prstGeom prst="rect">
            <a:avLst/>
          </a:prstGeom>
          <a:noFill/>
          <a:ln w="38100">
            <a:noFill/>
            <a:miter/>
          </a:ln>
        </p:spPr>
      </p:pic>
      <p:pic>
        <p:nvPicPr>
          <p:cNvPr id="11" name="对象 17419"/>
          <p:cNvPicPr/>
          <p:nvPr/>
        </p:nvPicPr>
        <p:blipFill>
          <a:blip r:embed="rId2"/>
          <a:srcRect t="75554"/>
          <a:stretch>
            <a:fillRect/>
          </a:stretch>
        </p:blipFill>
        <p:spPr>
          <a:xfrm>
            <a:off x="4683125" y="5877243"/>
            <a:ext cx="4041775" cy="483552"/>
          </a:xfrm>
          <a:prstGeom prst="rect">
            <a:avLst/>
          </a:prstGeom>
          <a:noFill/>
          <a:ln w="38100">
            <a:noFill/>
            <a:miter/>
          </a:ln>
        </p:spPr>
      </p:pic>
      <p:grpSp>
        <p:nvGrpSpPr>
          <p:cNvPr id="21" name="组合 20"/>
          <p:cNvGrpSpPr/>
          <p:nvPr/>
        </p:nvGrpSpPr>
        <p:grpSpPr>
          <a:xfrm>
            <a:off x="4708525" y="2622550"/>
            <a:ext cx="4016375" cy="950595"/>
            <a:chOff x="7415" y="4130"/>
            <a:chExt cx="6325" cy="1497"/>
          </a:xfrm>
        </p:grpSpPr>
        <p:pic>
          <p:nvPicPr>
            <p:cNvPr id="7" name="对象 17418"/>
            <p:cNvPicPr/>
            <p:nvPr/>
          </p:nvPicPr>
          <p:blipFill>
            <a:blip r:embed="rId1"/>
            <a:srcRect b="37625"/>
            <a:stretch>
              <a:fillRect/>
            </a:stretch>
          </p:blipFill>
          <p:spPr>
            <a:xfrm>
              <a:off x="7415" y="4130"/>
              <a:ext cx="6325" cy="1497"/>
            </a:xfrm>
            <a:prstGeom prst="rect">
              <a:avLst/>
            </a:prstGeom>
            <a:noFill/>
            <a:ln w="38100">
              <a:noFill/>
              <a:miter/>
            </a:ln>
          </p:spPr>
        </p:pic>
        <p:graphicFrame>
          <p:nvGraphicFramePr>
            <p:cNvPr id="18" name="Object 3"/>
            <p:cNvGraphicFramePr>
              <a:graphicFrameLocks noChangeAspect="1"/>
            </p:cNvGraphicFramePr>
            <p:nvPr>
              <p:custDataLst>
                <p:tags r:id="rId3"/>
              </p:custDataLst>
            </p:nvPr>
          </p:nvGraphicFramePr>
          <p:xfrm>
            <a:off x="8107" y="4678"/>
            <a:ext cx="400" cy="400"/>
          </p:xfrm>
          <a:graphic>
            <a:graphicData uri="http://schemas.openxmlformats.org/presentationml/2006/ole">
              <mc:AlternateContent xmlns:mc="http://schemas.openxmlformats.org/markup-compatibility/2006">
                <mc:Choice xmlns:v="urn:schemas-microsoft-com:vml" Requires="v">
                  <p:oleObj spid="_x0000_s19" name="" r:id="rId4" imgW="127000" imgH="127000" progId="Equation.DSMT4">
                    <p:embed/>
                  </p:oleObj>
                </mc:Choice>
                <mc:Fallback>
                  <p:oleObj name="" r:id="rId4" imgW="127000" imgH="127000" progId="Equation.DSMT4">
                    <p:embed/>
                    <p:pic>
                      <p:nvPicPr>
                        <p:cNvPr id="0" name="图片 3126"/>
                        <p:cNvPicPr/>
                        <p:nvPr/>
                      </p:nvPicPr>
                      <p:blipFill>
                        <a:blip r:embed="rId5"/>
                        <a:stretch>
                          <a:fillRect/>
                        </a:stretch>
                      </p:blipFill>
                      <p:spPr>
                        <a:xfrm>
                          <a:off x="8107" y="4678"/>
                          <a:ext cx="400" cy="400"/>
                        </a:xfrm>
                        <a:prstGeom prst="rect">
                          <a:avLst/>
                        </a:prstGeom>
                        <a:solidFill>
                          <a:schemeClr val="bg1"/>
                        </a:solidFill>
                        <a:ln w="19050">
                          <a:noFill/>
                          <a:miter/>
                        </a:ln>
                      </p:spPr>
                    </p:pic>
                  </p:oleObj>
                </mc:Fallback>
              </mc:AlternateContent>
            </a:graphicData>
          </a:graphic>
        </p:graphicFrame>
      </p:grpSp>
      <p:grpSp>
        <p:nvGrpSpPr>
          <p:cNvPr id="22" name="组合 21"/>
          <p:cNvGrpSpPr/>
          <p:nvPr/>
        </p:nvGrpSpPr>
        <p:grpSpPr>
          <a:xfrm>
            <a:off x="4683125" y="4382770"/>
            <a:ext cx="4041140" cy="990600"/>
            <a:chOff x="7375" y="6902"/>
            <a:chExt cx="6364" cy="1560"/>
          </a:xfrm>
        </p:grpSpPr>
        <p:pic>
          <p:nvPicPr>
            <p:cNvPr id="8" name="对象 17419"/>
            <p:cNvPicPr/>
            <p:nvPr/>
          </p:nvPicPr>
          <p:blipFill>
            <a:blip r:embed="rId2"/>
            <a:srcRect b="49936"/>
            <a:stretch>
              <a:fillRect/>
            </a:stretch>
          </p:blipFill>
          <p:spPr>
            <a:xfrm>
              <a:off x="7375" y="6902"/>
              <a:ext cx="6365" cy="1560"/>
            </a:xfrm>
            <a:prstGeom prst="rect">
              <a:avLst/>
            </a:prstGeom>
            <a:noFill/>
            <a:ln w="38100">
              <a:noFill/>
              <a:miter/>
            </a:ln>
          </p:spPr>
        </p:pic>
        <p:graphicFrame>
          <p:nvGraphicFramePr>
            <p:cNvPr id="13" name="Object 3"/>
            <p:cNvGraphicFramePr>
              <a:graphicFrameLocks noChangeAspect="1"/>
            </p:cNvGraphicFramePr>
            <p:nvPr>
              <p:custDataLst>
                <p:tags r:id="rId6"/>
              </p:custDataLst>
            </p:nvPr>
          </p:nvGraphicFramePr>
          <p:xfrm>
            <a:off x="8220" y="7452"/>
            <a:ext cx="400" cy="400"/>
          </p:xfrm>
          <a:graphic>
            <a:graphicData uri="http://schemas.openxmlformats.org/presentationml/2006/ole">
              <mc:AlternateContent xmlns:mc="http://schemas.openxmlformats.org/markup-compatibility/2006">
                <mc:Choice xmlns:v="urn:schemas-microsoft-com:vml" Requires="v">
                  <p:oleObj spid="_x0000_s14" name="" r:id="rId7" imgW="127000" imgH="127000" progId="Equation.DSMT4">
                    <p:embed/>
                  </p:oleObj>
                </mc:Choice>
                <mc:Fallback>
                  <p:oleObj name="" r:id="rId7" imgW="127000" imgH="127000" progId="Equation.DSMT4">
                    <p:embed/>
                    <p:pic>
                      <p:nvPicPr>
                        <p:cNvPr id="0" name="图片 3126"/>
                        <p:cNvPicPr/>
                        <p:nvPr/>
                      </p:nvPicPr>
                      <p:blipFill>
                        <a:blip r:embed="rId8"/>
                        <a:stretch>
                          <a:fillRect/>
                        </a:stretch>
                      </p:blipFill>
                      <p:spPr>
                        <a:xfrm>
                          <a:off x="8220" y="7452"/>
                          <a:ext cx="400" cy="400"/>
                        </a:xfrm>
                        <a:prstGeom prst="rect">
                          <a:avLst/>
                        </a:prstGeom>
                        <a:solidFill>
                          <a:schemeClr val="bg1"/>
                        </a:solidFill>
                        <a:ln w="19050">
                          <a:noFill/>
                          <a:miter/>
                        </a:ln>
                      </p:spPr>
                    </p:pic>
                  </p:oleObj>
                </mc:Fallback>
              </mc:AlternateContent>
            </a:graphicData>
          </a:graphic>
        </p:graphicFrame>
      </p:grpSp>
      <p:grpSp>
        <p:nvGrpSpPr>
          <p:cNvPr id="23" name="组合 22"/>
          <p:cNvGrpSpPr/>
          <p:nvPr/>
        </p:nvGrpSpPr>
        <p:grpSpPr>
          <a:xfrm>
            <a:off x="4683125" y="5333365"/>
            <a:ext cx="4041140" cy="529590"/>
            <a:chOff x="7375" y="8399"/>
            <a:chExt cx="6364" cy="834"/>
          </a:xfrm>
        </p:grpSpPr>
        <p:pic>
          <p:nvPicPr>
            <p:cNvPr id="10" name="对象 17419"/>
            <p:cNvPicPr/>
            <p:nvPr/>
          </p:nvPicPr>
          <p:blipFill>
            <a:blip r:embed="rId2"/>
            <a:srcRect t="48058" b="25169"/>
            <a:stretch>
              <a:fillRect/>
            </a:stretch>
          </p:blipFill>
          <p:spPr>
            <a:xfrm>
              <a:off x="7375" y="8399"/>
              <a:ext cx="6365" cy="834"/>
            </a:xfrm>
            <a:prstGeom prst="rect">
              <a:avLst/>
            </a:prstGeom>
            <a:noFill/>
            <a:ln w="38100">
              <a:noFill/>
              <a:miter/>
            </a:ln>
          </p:spPr>
        </p:pic>
        <p:graphicFrame>
          <p:nvGraphicFramePr>
            <p:cNvPr id="15" name="Object 3"/>
            <p:cNvGraphicFramePr>
              <a:graphicFrameLocks noChangeAspect="1"/>
            </p:cNvGraphicFramePr>
            <p:nvPr>
              <p:custDataLst>
                <p:tags r:id="rId9"/>
              </p:custDataLst>
            </p:nvPr>
          </p:nvGraphicFramePr>
          <p:xfrm>
            <a:off x="9354" y="8625"/>
            <a:ext cx="400" cy="400"/>
          </p:xfrm>
          <a:graphic>
            <a:graphicData uri="http://schemas.openxmlformats.org/presentationml/2006/ole">
              <mc:AlternateContent xmlns:mc="http://schemas.openxmlformats.org/markup-compatibility/2006">
                <mc:Choice xmlns:v="urn:schemas-microsoft-com:vml" Requires="v">
                  <p:oleObj spid="_x0000_s20" name="" r:id="rId10" imgW="127000" imgH="127000" progId="Equation.DSMT4">
                    <p:embed/>
                  </p:oleObj>
                </mc:Choice>
                <mc:Fallback>
                  <p:oleObj name="" r:id="rId10" imgW="127000" imgH="127000" progId="Equation.DSMT4">
                    <p:embed/>
                    <p:pic>
                      <p:nvPicPr>
                        <p:cNvPr id="0" name="图片 3126"/>
                        <p:cNvPicPr/>
                        <p:nvPr/>
                      </p:nvPicPr>
                      <p:blipFill>
                        <a:blip r:embed="rId8"/>
                        <a:stretch>
                          <a:fillRect/>
                        </a:stretch>
                      </p:blipFill>
                      <p:spPr>
                        <a:xfrm>
                          <a:off x="9354" y="8625"/>
                          <a:ext cx="400" cy="400"/>
                        </a:xfrm>
                        <a:prstGeom prst="rect">
                          <a:avLst/>
                        </a:prstGeom>
                        <a:solidFill>
                          <a:schemeClr val="bg1"/>
                        </a:solidFill>
                        <a:ln w="19050">
                          <a:noFill/>
                          <a:miter/>
                        </a:ln>
                      </p:spPr>
                    </p:pic>
                  </p:oleObj>
                </mc:Fallback>
              </mc:AlternateContent>
            </a:graphicData>
          </a:graphic>
        </p:graphicFrame>
      </p:grpSp>
      <p:grpSp>
        <p:nvGrpSpPr>
          <p:cNvPr id="16" name="组合 15"/>
          <p:cNvGrpSpPr/>
          <p:nvPr/>
        </p:nvGrpSpPr>
        <p:grpSpPr>
          <a:xfrm>
            <a:off x="107315" y="1821815"/>
            <a:ext cx="4419600" cy="3785870"/>
            <a:chOff x="169" y="2869"/>
            <a:chExt cx="6960" cy="5962"/>
          </a:xfrm>
        </p:grpSpPr>
        <p:pic>
          <p:nvPicPr>
            <p:cNvPr id="4" name="对象 17415"/>
            <p:cNvPicPr/>
            <p:nvPr/>
          </p:nvPicPr>
          <p:blipFill>
            <a:blip r:embed="rId11"/>
            <a:stretch>
              <a:fillRect/>
            </a:stretch>
          </p:blipFill>
          <p:spPr>
            <a:xfrm>
              <a:off x="169" y="2869"/>
              <a:ext cx="6960" cy="5963"/>
            </a:xfrm>
            <a:prstGeom prst="rect">
              <a:avLst/>
            </a:prstGeom>
            <a:noFill/>
            <a:ln w="38100">
              <a:noFill/>
              <a:miter/>
            </a:ln>
          </p:spPr>
        </p:pic>
        <p:pic>
          <p:nvPicPr>
            <p:cNvPr id="12" name="图片 11"/>
            <p:cNvPicPr>
              <a:picLocks noChangeAspect="1"/>
            </p:cNvPicPr>
            <p:nvPr>
              <p:custDataLst>
                <p:tags r:id="rId12"/>
              </p:custDataLst>
            </p:nvPr>
          </p:nvPicPr>
          <p:blipFill>
            <a:blip r:embed="rId13"/>
            <a:stretch>
              <a:fillRect/>
            </a:stretch>
          </p:blipFill>
          <p:spPr>
            <a:xfrm>
              <a:off x="396" y="6308"/>
              <a:ext cx="414" cy="397"/>
            </a:xfrm>
            <a:prstGeom prst="rect">
              <a:avLst/>
            </a:prstGeom>
          </p:spPr>
        </p:pic>
        <p:pic>
          <p:nvPicPr>
            <p:cNvPr id="25" name="图片 24"/>
            <p:cNvPicPr>
              <a:picLocks noChangeAspect="1"/>
            </p:cNvPicPr>
            <p:nvPr>
              <p:custDataLst>
                <p:tags r:id="rId14"/>
              </p:custDataLst>
            </p:nvPr>
          </p:nvPicPr>
          <p:blipFill>
            <a:blip r:embed="rId15"/>
            <a:stretch>
              <a:fillRect/>
            </a:stretch>
          </p:blipFill>
          <p:spPr>
            <a:xfrm>
              <a:off x="6549" y="5430"/>
              <a:ext cx="422" cy="340"/>
            </a:xfrm>
            <a:prstGeom prst="rect">
              <a:avLst/>
            </a:prstGeom>
          </p:spPr>
        </p:pic>
      </p:grpSp>
      <p:sp>
        <p:nvSpPr>
          <p:cNvPr id="17" name="文本框 16"/>
          <p:cNvSpPr txBox="1"/>
          <p:nvPr>
            <p:custDataLst>
              <p:tags r:id="rId16"/>
            </p:custDataLst>
          </p:nvPr>
        </p:nvSpPr>
        <p:spPr>
          <a:xfrm>
            <a:off x="3000375" y="1917065"/>
            <a:ext cx="1501775" cy="368300"/>
          </a:xfrm>
          <a:prstGeom prst="rect">
            <a:avLst/>
          </a:prstGeom>
          <a:solidFill>
            <a:schemeClr val="bg1"/>
          </a:solidFill>
        </p:spPr>
        <p:txBody>
          <a:bodyPr wrap="square" rtlCol="0">
            <a:spAutoFit/>
          </a:bodyPr>
          <a:p>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V</a:t>
            </a:r>
            <a:r>
              <a:rPr lang="en-US" altLang="zh-CN" b="1" baseline="-25000">
                <a:latin typeface="Times New Roman" panose="02020603050405020304" pitchFamily="18" charset="0"/>
                <a:cs typeface="Times New Roman" panose="02020603050405020304" pitchFamily="18" charset="0"/>
              </a:rPr>
              <a:t>CC </a:t>
            </a:r>
            <a:r>
              <a:rPr lang="en-US" altLang="zh-CN" b="1">
                <a:latin typeface="Times New Roman" panose="02020603050405020304" pitchFamily="18" charset="0"/>
                <a:cs typeface="Times New Roman" panose="02020603050405020304" pitchFamily="18" charset="0"/>
              </a:rPr>
              <a:t>(+15V)</a:t>
            </a:r>
            <a:endParaRPr lang="en-US" altLang="zh-CN" b="1">
              <a:latin typeface="Times New Roman" panose="02020603050405020304" pitchFamily="18" charset="0"/>
              <a:cs typeface="Times New Roman" panose="02020603050405020304" pitchFamily="18" charset="0"/>
            </a:endParaRPr>
          </a:p>
        </p:txBody>
      </p:sp>
      <p:sp>
        <p:nvSpPr>
          <p:cNvPr id="24" name="文本框 23"/>
          <p:cNvSpPr txBox="1"/>
          <p:nvPr>
            <p:custDataLst>
              <p:tags r:id="rId17"/>
            </p:custDataLst>
          </p:nvPr>
        </p:nvSpPr>
        <p:spPr>
          <a:xfrm>
            <a:off x="2843530" y="5108575"/>
            <a:ext cx="1501775" cy="368300"/>
          </a:xfrm>
          <a:prstGeom prst="rect">
            <a:avLst/>
          </a:prstGeom>
          <a:solidFill>
            <a:schemeClr val="bg1"/>
          </a:solidFill>
        </p:spPr>
        <p:txBody>
          <a:bodyPr wrap="square" rtlCol="0">
            <a:spAutoFit/>
          </a:bodyPr>
          <a:p>
            <a:r>
              <a:rPr lang="en-US" altLang="zh-CN"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V</a:t>
            </a:r>
            <a:r>
              <a:rPr lang="en-US" altLang="zh-CN" b="1" baseline="-25000">
                <a:latin typeface="Times New Roman" panose="02020603050405020304" pitchFamily="18" charset="0"/>
                <a:cs typeface="Times New Roman" panose="02020603050405020304" pitchFamily="18" charset="0"/>
              </a:rPr>
              <a:t>EE </a:t>
            </a:r>
            <a:r>
              <a:rPr lang="en-US" altLang="zh-CN" b="1">
                <a:latin typeface="Times New Roman" panose="02020603050405020304" pitchFamily="18" charset="0"/>
                <a:cs typeface="Times New Roman" panose="02020603050405020304" pitchFamily="18" charset="0"/>
              </a:rPr>
              <a:t>(-15V)</a:t>
            </a:r>
            <a:endParaRPr lang="en-US" altLang="zh-CN"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horizont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9459"/>
          <p:cNvSpPr>
            <a:spLocks noGrp="1"/>
          </p:cNvSpPr>
          <p:nvPr/>
        </p:nvSpPr>
        <p:spPr>
          <a:xfrm>
            <a:off x="313055" y="1156335"/>
            <a:ext cx="8685530" cy="528320"/>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just"/>
            <a:r>
              <a:rPr kumimoji="0" lang="zh-CN" altLang="en-US" sz="2600" b="1" i="0" u="none" strike="noStrike" kern="1200" cap="none" spc="0" normalizeH="0" baseline="0" noProof="0" dirty="0" smtClean="0">
                <a:ln>
                  <a:noFill/>
                </a:ln>
                <a:solidFill>
                  <a:srgbClr val="FF3300"/>
                </a:solidFill>
                <a:effectLst/>
                <a:uLnTx/>
                <a:uFillTx/>
                <a:latin typeface="Times New Roman" panose="02020603050405020304"/>
                <a:ea typeface="宋体" panose="02010600030101010101" pitchFamily="2" charset="-122"/>
              </a:rPr>
              <a:t>解</a:t>
            </a:r>
            <a:r>
              <a:rPr kumimoji="0" lang="en-US" altLang="zh-CN" sz="2600" b="1" i="0" u="none" strike="noStrike" kern="1200" cap="none" spc="0" normalizeH="0" baseline="0" noProof="0" dirty="0">
                <a:ln>
                  <a:noFill/>
                </a:ln>
                <a:solidFill>
                  <a:srgbClr val="3333CC"/>
                </a:solidFill>
                <a:effectLst/>
                <a:uLnTx/>
                <a:uFillTx/>
                <a:latin typeface="Times New Roman" panose="02020603050405020304"/>
                <a:ea typeface="宋体" panose="02010600030101010101" pitchFamily="2" charset="-122"/>
              </a:rPr>
              <a:t>②</a:t>
            </a:r>
            <a:r>
              <a:rPr lang="zh-CN" altLang="en-US" sz="2600" b="1" noProof="0" dirty="0">
                <a:ln>
                  <a:noFill/>
                </a:ln>
                <a:solidFill>
                  <a:srgbClr val="FF3300"/>
                </a:solidFill>
                <a:effectLst/>
                <a:uLnTx/>
                <a:uFillTx/>
                <a:latin typeface="Times New Roman" panose="02020603050405020304"/>
                <a:ea typeface="宋体" panose="02010600030101010101" pitchFamily="2" charset="-122"/>
                <a:sym typeface="+mn-ea"/>
              </a:rPr>
              <a:t>：</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rPr>
              <a:t>可以把差分放大电路看成运放</a:t>
            </a:r>
            <a:r>
              <a:rPr kumimoji="0" lang="en-US" altLang="zh-CN" sz="2600" b="1"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rPr>
              <a:t>A</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rPr>
              <a:t>的输入级。</a:t>
            </a:r>
            <a:endParaRPr kumimoji="0" lang="zh-CN" altLang="en-US" sz="2600" b="1"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endParaRPr>
          </a:p>
        </p:txBody>
      </p:sp>
      <p:sp>
        <p:nvSpPr>
          <p:cNvPr id="7" name="文本框 19458"/>
          <p:cNvSpPr txBox="1"/>
          <p:nvPr/>
        </p:nvSpPr>
        <p:spPr>
          <a:xfrm>
            <a:off x="1347917" y="4484678"/>
            <a:ext cx="184731" cy="492443"/>
          </a:xfrm>
          <a:prstGeom prst="rect">
            <a:avLst/>
          </a:prstGeom>
          <a:noFill/>
          <a:ln w="9525">
            <a:noFill/>
          </a:ln>
        </p:spPr>
        <p:txBody>
          <a:bodyPr wrap="none" anchor="ctr"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9pPr>
          </a:lstStyle>
          <a:p>
            <a:pPr algn="ctr"/>
            <a:endParaRPr sz="2600">
              <a:latin typeface="Times New Roman" panose="02020603050405020304" pitchFamily="18" charset="0"/>
              <a:ea typeface="仿宋_GB2312" pitchFamily="49" charset="-122"/>
            </a:endParaRPr>
          </a:p>
        </p:txBody>
      </p:sp>
      <p:sp>
        <p:nvSpPr>
          <p:cNvPr id="4" name="灯片编号占位符 3"/>
          <p:cNvSpPr>
            <a:spLocks noGrp="1"/>
          </p:cNvSpPr>
          <p:nvPr>
            <p:ph type="sldNum" sz="quarter" idx="12"/>
          </p:nvPr>
        </p:nvSpPr>
        <p:spPr/>
        <p:txBody>
          <a:bodyPr/>
          <a:p>
            <a:fld id="{9A0DB2DC-4C9A-4742-B13C-FB6460FD3503}" type="slidenum">
              <a:rPr lang="zh-CN" altLang="en-US" dirty="0"/>
            </a:fld>
            <a:endParaRPr lang="zh-CN" altLang="en-US" dirty="0"/>
          </a:p>
        </p:txBody>
      </p:sp>
      <p:sp>
        <p:nvSpPr>
          <p:cNvPr id="5" name="标题 19459"/>
          <p:cNvSpPr>
            <a:spLocks noGrp="1"/>
          </p:cNvSpPr>
          <p:nvPr/>
        </p:nvSpPr>
        <p:spPr>
          <a:xfrm>
            <a:off x="4831080" y="1593850"/>
            <a:ext cx="3958590" cy="2311400"/>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lvl="0" algn="just"/>
            <a:r>
              <a:rPr kumimoji="0" lang="zh-CN" altLang="en-US" sz="2600" b="1" i="0" u="none" strike="noStrike" kern="1200" cap="none" spc="0" normalizeH="0" baseline="0" noProof="0" dirty="0" smtClean="0">
                <a:ln>
                  <a:noFill/>
                </a:ln>
                <a:solidFill>
                  <a:srgbClr val="000000"/>
                </a:solidFill>
                <a:effectLst/>
                <a:uLnTx/>
                <a:uFillTx/>
                <a:latin typeface="Times New Roman" panose="02020603050405020304"/>
                <a:ea typeface="宋体" panose="02010600030101010101" pitchFamily="2" charset="-122"/>
              </a:rPr>
              <a:t>输入信号</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rPr>
              <a:t>加在</a:t>
            </a:r>
            <a:r>
              <a:rPr kumimoji="0" lang="en-US" altLang="zh-CN" sz="2600" b="1"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rPr>
              <a:t> T</a:t>
            </a:r>
            <a:r>
              <a:rPr kumimoji="0" lang="en-US" altLang="zh-CN" sz="2600" b="1" i="0" u="none" strike="noStrike" kern="1200" cap="none" spc="0" normalizeH="0" baseline="-25000" noProof="0" dirty="0">
                <a:ln>
                  <a:noFill/>
                </a:ln>
                <a:solidFill>
                  <a:srgbClr val="000000"/>
                </a:solidFill>
                <a:effectLst/>
                <a:uLnTx/>
                <a:uFillTx/>
                <a:latin typeface="Times New Roman" panose="02020603050405020304"/>
                <a:ea typeface="宋体" panose="02010600030101010101" pitchFamily="2" charset="-122"/>
              </a:rPr>
              <a:t>1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rPr>
              <a:t>的基极，要实现串联反馈，反 </a:t>
            </a:r>
            <a:br>
              <a:rPr kumimoji="0" lang="zh-CN" altLang="en-US" sz="2600" b="1"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rPr>
            </a:br>
            <a:r>
              <a:rPr kumimoji="0" lang="zh-CN" altLang="en-US" sz="2600" b="1" i="0" u="none" strike="noStrike" kern="1200" cap="none" spc="0" normalizeH="0" baseline="0" noProof="0" dirty="0" smtClean="0">
                <a:ln>
                  <a:noFill/>
                </a:ln>
                <a:solidFill>
                  <a:srgbClr val="000000"/>
                </a:solidFill>
                <a:effectLst/>
                <a:uLnTx/>
                <a:uFillTx/>
                <a:latin typeface="Times New Roman" panose="02020603050405020304"/>
                <a:ea typeface="宋体" panose="02010600030101010101" pitchFamily="2" charset="-122"/>
              </a:rPr>
              <a:t>馈</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rPr>
              <a:t>信号必然要加在</a:t>
            </a:r>
            <a:r>
              <a:rPr kumimoji="0" lang="en-US" altLang="zh-CN" sz="2600" b="1"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rPr>
              <a:t> B</a:t>
            </a:r>
            <a:r>
              <a:rPr kumimoji="0" lang="en-US" altLang="zh-CN" sz="2600" b="1" i="0" u="none" strike="noStrike" kern="1200" cap="none" spc="0" normalizeH="0" baseline="-25000" noProof="0" dirty="0">
                <a:ln>
                  <a:noFill/>
                </a:ln>
                <a:solidFill>
                  <a:srgbClr val="000000"/>
                </a:solidFill>
                <a:effectLst/>
                <a:uLnTx/>
                <a:uFillTx/>
                <a:latin typeface="Times New Roman" panose="02020603050405020304"/>
                <a:ea typeface="宋体" panose="02010600030101010101" pitchFamily="2" charset="-122"/>
              </a:rPr>
              <a:t>2</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rPr>
              <a:t>。所以要实现串联电压</a:t>
            </a:r>
            <a:r>
              <a:rPr kumimoji="0" lang="zh-CN" altLang="en-US" sz="2600" b="1" i="0" u="none" strike="noStrike" kern="1200" cap="none" spc="0" normalizeH="0" baseline="0" noProof="0" dirty="0" smtClean="0">
                <a:ln>
                  <a:noFill/>
                </a:ln>
                <a:solidFill>
                  <a:srgbClr val="000000"/>
                </a:solidFill>
                <a:effectLst/>
                <a:uLnTx/>
                <a:uFillTx/>
                <a:latin typeface="Times New Roman" panose="02020603050405020304"/>
                <a:ea typeface="宋体" panose="02010600030101010101" pitchFamily="2" charset="-122"/>
              </a:rPr>
              <a:t>反</a:t>
            </a:r>
            <a:r>
              <a:rPr kumimoji="0" lang="zh-CN" altLang="en-US" sz="2600" b="1" dirty="0" smtClean="0">
                <a:solidFill>
                  <a:srgbClr val="000000"/>
                </a:solidFill>
                <a:latin typeface="Times New Roman" panose="02020603050405020304" pitchFamily="18" charset="0"/>
              </a:rPr>
              <a:t>馈</a:t>
            </a:r>
            <a:r>
              <a:rPr kumimoji="0" lang="zh-CN" altLang="en-US" sz="2600" b="1" dirty="0">
                <a:solidFill>
                  <a:srgbClr val="000000"/>
                </a:solidFill>
                <a:latin typeface="Times New Roman" panose="02020603050405020304" pitchFamily="18" charset="0"/>
              </a:rPr>
              <a:t>，</a:t>
            </a:r>
            <a:r>
              <a:rPr kumimoji="0" lang="en-US" altLang="zh-CN" sz="2600" b="1" i="1" dirty="0" err="1" smtClean="0">
                <a:solidFill>
                  <a:srgbClr val="000000"/>
                </a:solidFill>
                <a:latin typeface="Times New Roman" panose="02020603050405020304" pitchFamily="18" charset="0"/>
              </a:rPr>
              <a:t>R</a:t>
            </a:r>
            <a:r>
              <a:rPr kumimoji="0" lang="en-US" altLang="zh-CN" sz="2600" b="1" baseline="-25000" dirty="0" err="1" smtClean="0">
                <a:solidFill>
                  <a:srgbClr val="000000"/>
                </a:solidFill>
                <a:latin typeface="Times New Roman" panose="02020603050405020304" pitchFamily="18" charset="0"/>
              </a:rPr>
              <a:t>f </a:t>
            </a:r>
            <a:r>
              <a:rPr kumimoji="0" lang="zh-CN" altLang="en-US" sz="2600" b="1" dirty="0">
                <a:solidFill>
                  <a:srgbClr val="000000"/>
                </a:solidFill>
                <a:latin typeface="Times New Roman" panose="02020603050405020304" pitchFamily="18" charset="0"/>
              </a:rPr>
              <a:t>应接向</a:t>
            </a:r>
            <a:r>
              <a:rPr kumimoji="0" lang="en-US" altLang="zh-CN" sz="2600" b="1" dirty="0">
                <a:solidFill>
                  <a:srgbClr val="000000"/>
                </a:solidFill>
                <a:latin typeface="Times New Roman" panose="02020603050405020304" pitchFamily="18" charset="0"/>
              </a:rPr>
              <a:t> B</a:t>
            </a:r>
            <a:r>
              <a:rPr kumimoji="0" lang="en-US" altLang="zh-CN" sz="2600" b="1" baseline="-25000" dirty="0">
                <a:solidFill>
                  <a:srgbClr val="000000"/>
                </a:solidFill>
                <a:latin typeface="Times New Roman" panose="02020603050405020304" pitchFamily="18" charset="0"/>
              </a:rPr>
              <a:t>2</a:t>
            </a:r>
            <a:r>
              <a:rPr lang="zh-CN" altLang="en-US" sz="2600" b="1" noProof="0" dirty="0">
                <a:ln>
                  <a:noFill/>
                </a:ln>
                <a:solidFill>
                  <a:srgbClr val="000000"/>
                </a:solidFill>
                <a:effectLst/>
                <a:uLnTx/>
                <a:uFillTx/>
                <a:latin typeface="Times New Roman" panose="02020603050405020304"/>
                <a:ea typeface="宋体" panose="02010600030101010101" pitchFamily="2" charset="-122"/>
                <a:sym typeface="+mn-ea"/>
              </a:rPr>
              <a:t>。</a:t>
            </a:r>
            <a:endParaRPr kumimoji="0" lang="zh-CN" altLang="en-US" sz="2600" b="1" i="0" u="none" strike="noStrike" kern="1200" cap="none" spc="0" normalizeH="0" baseline="-25000" noProof="0" dirty="0">
              <a:ln>
                <a:noFill/>
              </a:ln>
              <a:solidFill>
                <a:srgbClr val="000000"/>
              </a:solidFill>
              <a:effectLst/>
              <a:uLnTx/>
              <a:uFillTx/>
              <a:latin typeface="Times New Roman" panose="02020603050405020304"/>
              <a:ea typeface="宋体" panose="02010600030101010101" pitchFamily="2" charset="-122"/>
            </a:endParaRPr>
          </a:p>
        </p:txBody>
      </p:sp>
      <p:sp>
        <p:nvSpPr>
          <p:cNvPr id="6" name="文本框 13327"/>
          <p:cNvSpPr txBox="1"/>
          <p:nvPr>
            <p:custDataLst>
              <p:tags r:id="rId1"/>
            </p:custDataLst>
          </p:nvPr>
        </p:nvSpPr>
        <p:spPr>
          <a:xfrm>
            <a:off x="323215" y="620713"/>
            <a:ext cx="7728585" cy="530860"/>
          </a:xfrm>
          <a:prstGeom prst="rect">
            <a:avLst/>
          </a:prstGeom>
          <a:noFill/>
          <a:ln w="9525">
            <a:noFill/>
          </a:ln>
        </p:spPr>
        <p:txBody>
          <a:bodyPr wrap="square" anchor="ctr"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9pPr>
          </a:lstStyle>
          <a:p>
            <a:pPr marL="360045" marR="0" lvl="0" indent="-360045" algn="l" defTabSz="914400" rtl="0">
              <a:lnSpc>
                <a:spcPct val="110000"/>
              </a:lnSpc>
              <a:spcBef>
                <a:spcPts val="600"/>
              </a:spcBef>
              <a:spcAft>
                <a:spcPts val="0"/>
              </a:spcAft>
              <a:buClrTx/>
              <a:buSzTx/>
              <a:buFontTx/>
              <a:buNone/>
              <a:defRPr/>
            </a:pPr>
            <a:r>
              <a:rPr kumimoji="0" lang="en-US" altLang="zh-CN" sz="2600" b="1" i="0" u="none" strike="noStrike" kern="120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②</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若要实现串联电压反馈，</a:t>
            </a:r>
            <a:r>
              <a:rPr kumimoji="0" lang="en-US" altLang="zh-CN" sz="2600" b="1"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R</a:t>
            </a:r>
            <a:r>
              <a:rPr kumimoji="0" lang="en-US" altLang="zh-CN" sz="2600" b="1"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rPr>
              <a:t>f</a:t>
            </a:r>
            <a:r>
              <a:rPr kumimoji="0" lang="en-US" altLang="zh-CN" sz="26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应接向何处</a:t>
            </a: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endPar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pic>
        <p:nvPicPr>
          <p:cNvPr id="9" name="对象 17415"/>
          <p:cNvPicPr/>
          <p:nvPr>
            <p:custDataLst>
              <p:tags r:id="rId2"/>
            </p:custDataLst>
          </p:nvPr>
        </p:nvPicPr>
        <p:blipFill>
          <a:blip r:embed="rId3"/>
          <a:stretch>
            <a:fillRect/>
          </a:stretch>
        </p:blipFill>
        <p:spPr>
          <a:xfrm>
            <a:off x="107504" y="1821759"/>
            <a:ext cx="4419600" cy="3786188"/>
          </a:xfrm>
          <a:prstGeom prst="rect">
            <a:avLst/>
          </a:prstGeom>
          <a:noFill/>
          <a:ln w="38100">
            <a:noFill/>
            <a:miter/>
          </a:ln>
        </p:spPr>
      </p:pic>
      <p:pic>
        <p:nvPicPr>
          <p:cNvPr id="11" name="图片 10"/>
          <p:cNvPicPr>
            <a:picLocks noChangeAspect="1"/>
          </p:cNvPicPr>
          <p:nvPr/>
        </p:nvPicPr>
        <p:blipFill>
          <a:blip r:embed="rId4"/>
          <a:stretch>
            <a:fillRect/>
          </a:stretch>
        </p:blipFill>
        <p:spPr>
          <a:xfrm>
            <a:off x="2785745" y="3500755"/>
            <a:ext cx="464401" cy="291465"/>
          </a:xfrm>
          <a:prstGeom prst="rect">
            <a:avLst/>
          </a:prstGeom>
        </p:spPr>
      </p:pic>
      <p:pic>
        <p:nvPicPr>
          <p:cNvPr id="12" name="图片 11"/>
          <p:cNvPicPr>
            <a:picLocks noChangeAspect="1"/>
          </p:cNvPicPr>
          <p:nvPr>
            <p:custDataLst>
              <p:tags r:id="rId5"/>
            </p:custDataLst>
          </p:nvPr>
        </p:nvPicPr>
        <p:blipFill>
          <a:blip r:embed="rId6"/>
          <a:stretch>
            <a:fillRect/>
          </a:stretch>
        </p:blipFill>
        <p:spPr>
          <a:xfrm>
            <a:off x="251460" y="4005580"/>
            <a:ext cx="262957" cy="252000"/>
          </a:xfrm>
          <a:prstGeom prst="rect">
            <a:avLst/>
          </a:prstGeom>
        </p:spPr>
      </p:pic>
      <p:pic>
        <p:nvPicPr>
          <p:cNvPr id="25" name="图片 24"/>
          <p:cNvPicPr>
            <a:picLocks noChangeAspect="1"/>
          </p:cNvPicPr>
          <p:nvPr>
            <p:custDataLst>
              <p:tags r:id="rId7"/>
            </p:custDataLst>
          </p:nvPr>
        </p:nvPicPr>
        <p:blipFill>
          <a:blip r:embed="rId8"/>
          <a:stretch>
            <a:fillRect/>
          </a:stretch>
        </p:blipFill>
        <p:spPr>
          <a:xfrm>
            <a:off x="4158615" y="3448050"/>
            <a:ext cx="268048" cy="216000"/>
          </a:xfrm>
          <a:prstGeom prst="rect">
            <a:avLst/>
          </a:prstGeom>
        </p:spPr>
      </p:pic>
      <p:sp>
        <p:nvSpPr>
          <p:cNvPr id="17" name="文本框 16"/>
          <p:cNvSpPr txBox="1"/>
          <p:nvPr>
            <p:custDataLst>
              <p:tags r:id="rId9"/>
            </p:custDataLst>
          </p:nvPr>
        </p:nvSpPr>
        <p:spPr>
          <a:xfrm>
            <a:off x="3000375" y="1917065"/>
            <a:ext cx="1501775" cy="368300"/>
          </a:xfrm>
          <a:prstGeom prst="rect">
            <a:avLst/>
          </a:prstGeom>
          <a:solidFill>
            <a:schemeClr val="bg1"/>
          </a:solidFill>
        </p:spPr>
        <p:txBody>
          <a:bodyPr wrap="square" rtlCol="0">
            <a:spAutoFit/>
          </a:bodyPr>
          <a:p>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V</a:t>
            </a:r>
            <a:r>
              <a:rPr lang="en-US" altLang="zh-CN" b="1" baseline="-25000">
                <a:latin typeface="Times New Roman" panose="02020603050405020304" pitchFamily="18" charset="0"/>
                <a:cs typeface="Times New Roman" panose="02020603050405020304" pitchFamily="18" charset="0"/>
              </a:rPr>
              <a:t>CC </a:t>
            </a:r>
            <a:r>
              <a:rPr lang="en-US" altLang="zh-CN" b="1">
                <a:latin typeface="Times New Roman" panose="02020603050405020304" pitchFamily="18" charset="0"/>
                <a:cs typeface="Times New Roman" panose="02020603050405020304" pitchFamily="18" charset="0"/>
              </a:rPr>
              <a:t>(+15V)</a:t>
            </a:r>
            <a:endParaRPr lang="en-US" altLang="zh-CN" b="1">
              <a:latin typeface="Times New Roman" panose="02020603050405020304" pitchFamily="18" charset="0"/>
              <a:cs typeface="Times New Roman" panose="02020603050405020304" pitchFamily="18" charset="0"/>
            </a:endParaRPr>
          </a:p>
        </p:txBody>
      </p:sp>
      <p:sp>
        <p:nvSpPr>
          <p:cNvPr id="24" name="文本框 23"/>
          <p:cNvSpPr txBox="1"/>
          <p:nvPr>
            <p:custDataLst>
              <p:tags r:id="rId10"/>
            </p:custDataLst>
          </p:nvPr>
        </p:nvSpPr>
        <p:spPr>
          <a:xfrm>
            <a:off x="2843530" y="5108575"/>
            <a:ext cx="1501775" cy="368300"/>
          </a:xfrm>
          <a:prstGeom prst="rect">
            <a:avLst/>
          </a:prstGeom>
          <a:solidFill>
            <a:schemeClr val="bg1"/>
          </a:solidFill>
        </p:spPr>
        <p:txBody>
          <a:bodyPr wrap="square" rtlCol="0">
            <a:spAutoFit/>
          </a:bodyPr>
          <a:p>
            <a:r>
              <a:rPr lang="en-US" altLang="zh-CN"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V</a:t>
            </a:r>
            <a:r>
              <a:rPr lang="en-US" altLang="zh-CN" b="1" baseline="-25000">
                <a:latin typeface="Times New Roman" panose="02020603050405020304" pitchFamily="18" charset="0"/>
                <a:cs typeface="Times New Roman" panose="02020603050405020304" pitchFamily="18" charset="0"/>
              </a:rPr>
              <a:t>EE </a:t>
            </a:r>
            <a:r>
              <a:rPr lang="en-US" altLang="zh-CN" b="1">
                <a:latin typeface="Times New Roman" panose="02020603050405020304" pitchFamily="18" charset="0"/>
                <a:cs typeface="Times New Roman" panose="02020603050405020304" pitchFamily="18" charset="0"/>
              </a:rPr>
              <a:t>(-15V)</a:t>
            </a:r>
            <a:endParaRPr lang="en-US" altLang="zh-CN"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2000" fill="hold">
                                          <p:stCondLst>
                                            <p:cond delay="0"/>
                                          </p:stCondLst>
                                        </p:cTn>
                                        <p:tgtEl>
                                          <p:spTgt spid="11"/>
                                        </p:tgtEl>
                                        <p:attrNameLst>
                                          <p:attrName>style.visibility</p:attrName>
                                        </p:attrNameLst>
                                      </p:cBhvr>
                                      <p:to>
                                        <p:strVal val="visible"/>
                                      </p:to>
                                    </p:set>
                                    <p:animEffect transition="in" filter="wipe(right)">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7315" y="1821815"/>
            <a:ext cx="4419600" cy="3785870"/>
            <a:chOff x="169" y="2869"/>
            <a:chExt cx="6960" cy="5962"/>
          </a:xfrm>
        </p:grpSpPr>
        <p:pic>
          <p:nvPicPr>
            <p:cNvPr id="9" name="对象 17415"/>
            <p:cNvPicPr/>
            <p:nvPr>
              <p:custDataLst>
                <p:tags r:id="rId1"/>
              </p:custDataLst>
            </p:nvPr>
          </p:nvPicPr>
          <p:blipFill>
            <a:blip r:embed="rId2"/>
            <a:stretch>
              <a:fillRect/>
            </a:stretch>
          </p:blipFill>
          <p:spPr>
            <a:xfrm>
              <a:off x="169" y="2869"/>
              <a:ext cx="6960" cy="5963"/>
            </a:xfrm>
            <a:prstGeom prst="rect">
              <a:avLst/>
            </a:prstGeom>
            <a:noFill/>
            <a:ln w="38100">
              <a:noFill/>
              <a:miter/>
            </a:ln>
          </p:spPr>
        </p:pic>
        <p:pic>
          <p:nvPicPr>
            <p:cNvPr id="11" name="图片 10"/>
            <p:cNvPicPr>
              <a:picLocks noChangeAspect="1"/>
            </p:cNvPicPr>
            <p:nvPr>
              <p:custDataLst>
                <p:tags r:id="rId3"/>
              </p:custDataLst>
            </p:nvPr>
          </p:nvPicPr>
          <p:blipFill>
            <a:blip r:embed="rId4"/>
            <a:stretch>
              <a:fillRect/>
            </a:stretch>
          </p:blipFill>
          <p:spPr>
            <a:xfrm>
              <a:off x="4387" y="5513"/>
              <a:ext cx="731" cy="459"/>
            </a:xfrm>
            <a:prstGeom prst="rect">
              <a:avLst/>
            </a:prstGeom>
          </p:spPr>
        </p:pic>
      </p:grpSp>
      <p:sp>
        <p:nvSpPr>
          <p:cNvPr id="4" name="文本框 19463"/>
          <p:cNvSpPr txBox="1"/>
          <p:nvPr/>
        </p:nvSpPr>
        <p:spPr>
          <a:xfrm>
            <a:off x="431165" y="1329373"/>
            <a:ext cx="8602345" cy="431165"/>
          </a:xfrm>
          <a:prstGeom prst="rect">
            <a:avLst/>
          </a:prstGeom>
          <a:noFill/>
          <a:ln w="9525">
            <a:noFill/>
          </a:ln>
        </p:spPr>
        <p:txBody>
          <a:bodyPr wrap="square" anchor="ctr"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9pPr>
          </a:lstStyle>
          <a:p>
            <a:pPr marL="0" marR="0" lvl="0" indent="0" algn="l" defTabSz="914400" rtl="0" eaLnBrk="1" fontAlgn="base" latinLnBrk="0" hangingPunct="1">
              <a:lnSpc>
                <a:spcPct val="85000"/>
              </a:lnSpc>
              <a:spcBef>
                <a:spcPct val="50000"/>
              </a:spcBef>
              <a:spcAft>
                <a:spcPct val="0"/>
              </a:spcAft>
              <a:buClrTx/>
              <a:buSzTx/>
              <a:buFontTx/>
              <a:buNone/>
              <a:defRPr/>
            </a:pPr>
            <a:r>
              <a:rPr kumimoji="0" lang="zh-CN" altLang="en-US" sz="26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rPr>
              <a:t>解</a:t>
            </a:r>
            <a:r>
              <a:rPr kumimoji="0" lang="en-US" altLang="zh-CN" sz="2600" b="1" i="0" u="none" strike="noStrike" kern="120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③</a:t>
            </a:r>
            <a:r>
              <a:rPr lang="zh-CN" altLang="en-US" sz="2600" b="1" noProof="0" dirty="0">
                <a:ln>
                  <a:noFill/>
                </a:ln>
                <a:solidFill>
                  <a:srgbClr val="FF3300"/>
                </a:solidFill>
                <a:effectLst/>
                <a:uLnTx/>
                <a:uFillTx/>
                <a:latin typeface="Times New Roman" panose="02020603050405020304"/>
                <a:ea typeface="宋体" panose="02010600030101010101" pitchFamily="2" charset="-122"/>
                <a:sym typeface="+mn-ea"/>
              </a:rPr>
              <a:t>：</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既然是串联反馈，</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反馈和输入信号接到差放的两</a:t>
            </a:r>
            <a:endPar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 name="文本框 19458"/>
          <p:cNvSpPr txBox="1"/>
          <p:nvPr/>
        </p:nvSpPr>
        <p:spPr>
          <a:xfrm>
            <a:off x="1347917" y="4484678"/>
            <a:ext cx="184731" cy="492443"/>
          </a:xfrm>
          <a:prstGeom prst="rect">
            <a:avLst/>
          </a:prstGeom>
          <a:noFill/>
          <a:ln w="9525">
            <a:noFill/>
          </a:ln>
        </p:spPr>
        <p:txBody>
          <a:bodyPr wrap="none" anchor="ctr"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9pPr>
          </a:lstStyle>
          <a:p>
            <a:pPr algn="ctr"/>
            <a:endParaRPr sz="2600">
              <a:latin typeface="Times New Roman" panose="02020603050405020304" pitchFamily="18" charset="0"/>
              <a:ea typeface="仿宋_GB2312" pitchFamily="49" charset="-122"/>
            </a:endParaRPr>
          </a:p>
        </p:txBody>
      </p:sp>
      <p:sp>
        <p:nvSpPr>
          <p:cNvPr id="3" name="灯片编号占位符 2"/>
          <p:cNvSpPr>
            <a:spLocks noGrp="1"/>
          </p:cNvSpPr>
          <p:nvPr>
            <p:ph type="sldNum" sz="quarter" idx="12"/>
          </p:nvPr>
        </p:nvSpPr>
        <p:spPr/>
        <p:txBody>
          <a:bodyPr/>
          <a:p>
            <a:fld id="{9A0DB2DC-4C9A-4742-B13C-FB6460FD3503}" type="slidenum">
              <a:rPr lang="zh-CN" altLang="en-US" dirty="0"/>
            </a:fld>
            <a:endParaRPr lang="zh-CN" altLang="en-US" dirty="0"/>
          </a:p>
        </p:txBody>
      </p:sp>
      <p:sp>
        <p:nvSpPr>
          <p:cNvPr id="6" name="文本框 19463"/>
          <p:cNvSpPr txBox="1"/>
          <p:nvPr/>
        </p:nvSpPr>
        <p:spPr>
          <a:xfrm>
            <a:off x="4756785" y="1660525"/>
            <a:ext cx="4037330" cy="2891790"/>
          </a:xfrm>
          <a:prstGeom prst="rect">
            <a:avLst/>
          </a:prstGeom>
          <a:noFill/>
          <a:ln w="9525">
            <a:noFill/>
          </a:ln>
        </p:spPr>
        <p:txBody>
          <a:bodyPr wrap="square" anchor="ctr"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9pPr>
          </a:lstStyle>
          <a:p>
            <a:pPr marL="0" marR="0" lvl="0" indent="0" algn="l" defTabSz="914400" rtl="0">
              <a:lnSpc>
                <a:spcPct val="100000"/>
              </a:lnSpc>
              <a:spcBef>
                <a:spcPts val="0"/>
              </a:spcBef>
              <a:spcAft>
                <a:spcPct val="0"/>
              </a:spcAft>
              <a:buClrTx/>
              <a:buSzTx/>
              <a:buFontTx/>
              <a:buNone/>
              <a:defRPr/>
            </a:pPr>
            <a:r>
              <a:rPr lang="zh-CN" altLang="en-US" sz="2600" b="1" noProof="0" dirty="0">
                <a:ln>
                  <a:noFill/>
                </a:ln>
                <a:solidFill>
                  <a:srgbClr val="000000"/>
                </a:solidFill>
                <a:effectLst/>
                <a:uLnTx/>
                <a:uFillTx/>
                <a:ea typeface="宋体" panose="02010600030101010101" pitchFamily="2" charset="-122"/>
                <a:sym typeface="+mn-ea"/>
              </a:rPr>
              <a:t>个</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输入端。要实现负反馈，必为同极性信号。差放输入端的瞬时极性，见图中红色标号。根据串联反馈的要求，可确定</a:t>
            </a: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B</a:t>
            </a:r>
            <a:r>
              <a:rPr kumimoji="0" lang="en-US" altLang="zh-CN" sz="26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rPr>
              <a:t>2</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的极性</a:t>
            </a:r>
            <a:r>
              <a:rPr lang="zh-CN" altLang="en-US" sz="2600" b="1" noProof="0" dirty="0">
                <a:ln>
                  <a:noFill/>
                </a:ln>
                <a:solidFill>
                  <a:srgbClr val="000000"/>
                </a:solidFill>
                <a:effectLst/>
                <a:uLnTx/>
                <a:uFillTx/>
                <a:latin typeface="Times New Roman" panose="02020603050405020304"/>
                <a:ea typeface="宋体" panose="02010600030101010101" pitchFamily="2" charset="-122"/>
                <a:sym typeface="+mn-ea"/>
              </a:rPr>
              <a:t>，</a:t>
            </a:r>
            <a:r>
              <a:rPr lang="zh-CN" altLang="en-US" sz="2600" b="1" dirty="0">
                <a:ea typeface="宋体" panose="02010600030101010101" pitchFamily="2" charset="-122"/>
                <a:sym typeface="+mn-ea"/>
              </a:rPr>
              <a:t>见图中绿色标号，由此可确定运放的输入端极性。</a:t>
            </a:r>
            <a:endPar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graphicFrame>
        <p:nvGraphicFramePr>
          <p:cNvPr id="34822" name="对象 34821"/>
          <p:cNvGraphicFramePr/>
          <p:nvPr>
            <p:custDataLst>
              <p:tags r:id="rId5"/>
            </p:custDataLst>
          </p:nvPr>
        </p:nvGraphicFramePr>
        <p:xfrm>
          <a:off x="251143" y="3285173"/>
          <a:ext cx="298450" cy="298450"/>
        </p:xfrm>
        <a:graphic>
          <a:graphicData uri="http://schemas.openxmlformats.org/presentationml/2006/ole">
            <mc:AlternateContent xmlns:mc="http://schemas.openxmlformats.org/markup-compatibility/2006">
              <mc:Choice xmlns:v="urn:schemas-microsoft-com:vml" Requires="v">
                <p:oleObj spid="_x0000_s3292" name="" r:id="rId6" imgW="139700" imgH="139700" progId="Equation.3">
                  <p:embed/>
                </p:oleObj>
              </mc:Choice>
              <mc:Fallback>
                <p:oleObj name="" r:id="rId6" imgW="139700" imgH="139700" progId="Equation.3">
                  <p:embed/>
                  <p:pic>
                    <p:nvPicPr>
                      <p:cNvPr id="0" name="图片 3291"/>
                      <p:cNvPicPr/>
                      <p:nvPr/>
                    </p:nvPicPr>
                    <p:blipFill>
                      <a:blip r:embed="rId7"/>
                      <a:stretch>
                        <a:fillRect/>
                      </a:stretch>
                    </p:blipFill>
                    <p:spPr>
                      <a:xfrm>
                        <a:off x="251143" y="3285173"/>
                        <a:ext cx="298450" cy="298450"/>
                      </a:xfrm>
                      <a:prstGeom prst="rect">
                        <a:avLst/>
                      </a:prstGeom>
                      <a:solidFill>
                        <a:srgbClr val="E41908">
                          <a:alpha val="50000"/>
                        </a:srgbClr>
                      </a:solidFill>
                      <a:ln w="38100">
                        <a:noFill/>
                        <a:miter/>
                      </a:ln>
                    </p:spPr>
                  </p:pic>
                </p:oleObj>
              </mc:Fallback>
            </mc:AlternateContent>
          </a:graphicData>
        </a:graphic>
      </p:graphicFrame>
      <p:graphicFrame>
        <p:nvGraphicFramePr>
          <p:cNvPr id="12" name="对象 11"/>
          <p:cNvGraphicFramePr/>
          <p:nvPr>
            <p:custDataLst>
              <p:tags r:id="rId8"/>
            </p:custDataLst>
          </p:nvPr>
        </p:nvGraphicFramePr>
        <p:xfrm>
          <a:off x="1403668" y="3141028"/>
          <a:ext cx="215900" cy="128587"/>
        </p:xfrm>
        <a:graphic>
          <a:graphicData uri="http://schemas.openxmlformats.org/presentationml/2006/ole">
            <mc:AlternateContent xmlns:mc="http://schemas.openxmlformats.org/markup-compatibility/2006">
              <mc:Choice xmlns:v="urn:schemas-microsoft-com:vml" Requires="v">
                <p:oleObj spid="_x0000_s17" name="" r:id="rId9" imgW="126365" imgH="76200" progId="Equation.3">
                  <p:embed/>
                </p:oleObj>
              </mc:Choice>
              <mc:Fallback>
                <p:oleObj name="" r:id="rId9" imgW="126365" imgH="76200" progId="Equation.3">
                  <p:embed/>
                  <p:pic>
                    <p:nvPicPr>
                      <p:cNvPr id="0" name="图片 3290"/>
                      <p:cNvPicPr/>
                      <p:nvPr/>
                    </p:nvPicPr>
                    <p:blipFill>
                      <a:blip r:embed="rId10"/>
                      <a:stretch>
                        <a:fillRect/>
                      </a:stretch>
                    </p:blipFill>
                    <p:spPr>
                      <a:xfrm>
                        <a:off x="1403668" y="3141028"/>
                        <a:ext cx="215900" cy="128587"/>
                      </a:xfrm>
                      <a:prstGeom prst="rect">
                        <a:avLst/>
                      </a:prstGeom>
                      <a:solidFill>
                        <a:srgbClr val="FFC000"/>
                      </a:solidFill>
                      <a:ln w="38100">
                        <a:noFill/>
                        <a:miter/>
                      </a:ln>
                    </p:spPr>
                  </p:pic>
                </p:oleObj>
              </mc:Fallback>
            </mc:AlternateContent>
          </a:graphicData>
        </a:graphic>
      </p:graphicFrame>
      <p:sp>
        <p:nvSpPr>
          <p:cNvPr id="15" name="文本框 14"/>
          <p:cNvSpPr txBox="1"/>
          <p:nvPr/>
        </p:nvSpPr>
        <p:spPr>
          <a:xfrm>
            <a:off x="2987675" y="2709545"/>
            <a:ext cx="299720" cy="706755"/>
          </a:xfrm>
          <a:prstGeom prst="rect">
            <a:avLst/>
          </a:prstGeom>
          <a:noFill/>
        </p:spPr>
        <p:txBody>
          <a:bodyPr wrap="square" rtlCol="0">
            <a:spAutoFit/>
          </a:bodyPr>
          <a:p>
            <a:pPr algn="ctr"/>
            <a:r>
              <a:rPr lang="en-US" altLang="zh-CN" sz="2000" b="1">
                <a:solidFill>
                  <a:srgbClr val="00B050"/>
                </a:solidFill>
              </a:rPr>
              <a:t>+-</a:t>
            </a:r>
            <a:endParaRPr lang="en-US" altLang="zh-CN" sz="2000" b="1">
              <a:solidFill>
                <a:srgbClr val="00B050"/>
              </a:solidFill>
            </a:endParaRPr>
          </a:p>
        </p:txBody>
      </p:sp>
      <p:sp>
        <p:nvSpPr>
          <p:cNvPr id="5" name="文本框 13327"/>
          <p:cNvSpPr txBox="1"/>
          <p:nvPr>
            <p:custDataLst>
              <p:tags r:id="rId11"/>
            </p:custDataLst>
          </p:nvPr>
        </p:nvSpPr>
        <p:spPr>
          <a:xfrm>
            <a:off x="396240" y="683578"/>
            <a:ext cx="8388985" cy="530860"/>
          </a:xfrm>
          <a:prstGeom prst="rect">
            <a:avLst/>
          </a:prstGeom>
          <a:noFill/>
          <a:ln w="9525">
            <a:noFill/>
          </a:ln>
        </p:spPr>
        <p:txBody>
          <a:bodyPr wrap="square" anchor="ctr"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9pPr>
          </a:lstStyle>
          <a:p>
            <a:pPr marL="360045" marR="0" lvl="0" indent="-360045" algn="l" defTabSz="914400" rtl="0">
              <a:lnSpc>
                <a:spcPct val="110000"/>
              </a:lnSpc>
              <a:spcBef>
                <a:spcPts val="600"/>
              </a:spcBef>
              <a:spcAft>
                <a:spcPts val="0"/>
              </a:spcAft>
              <a:buClrTx/>
              <a:buSzTx/>
              <a:buFontTx/>
              <a:buNone/>
              <a:defRPr/>
            </a:pPr>
            <a:r>
              <a:rPr kumimoji="0" lang="en-US" altLang="zh-CN" sz="2600" b="1" i="0" u="none" strike="noStrike" kern="120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③</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要实现串联电压负反馈，</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运放的输入端极性如何确定？</a:t>
            </a:r>
            <a:endPar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graphicFrame>
        <p:nvGraphicFramePr>
          <p:cNvPr id="14" name="对象 13"/>
          <p:cNvGraphicFramePr/>
          <p:nvPr>
            <p:custDataLst>
              <p:tags r:id="rId12"/>
            </p:custDataLst>
          </p:nvPr>
        </p:nvGraphicFramePr>
        <p:xfrm>
          <a:off x="2699703" y="3285173"/>
          <a:ext cx="298450" cy="298450"/>
        </p:xfrm>
        <a:graphic>
          <a:graphicData uri="http://schemas.openxmlformats.org/presentationml/2006/ole">
            <mc:AlternateContent xmlns:mc="http://schemas.openxmlformats.org/markup-compatibility/2006">
              <mc:Choice xmlns:v="urn:schemas-microsoft-com:vml" Requires="v">
                <p:oleObj spid="_x0000_s16" name="" r:id="rId13" imgW="139700" imgH="139700" progId="Equation.3">
                  <p:embed/>
                </p:oleObj>
              </mc:Choice>
              <mc:Fallback>
                <p:oleObj name="" r:id="rId13" imgW="139700" imgH="139700" progId="Equation.3">
                  <p:embed/>
                  <p:pic>
                    <p:nvPicPr>
                      <p:cNvPr id="0" name="图片 3291"/>
                      <p:cNvPicPr/>
                      <p:nvPr/>
                    </p:nvPicPr>
                    <p:blipFill>
                      <a:blip r:embed="rId14"/>
                      <a:stretch>
                        <a:fillRect/>
                      </a:stretch>
                    </p:blipFill>
                    <p:spPr>
                      <a:xfrm>
                        <a:off x="2699703" y="3285173"/>
                        <a:ext cx="298450" cy="298450"/>
                      </a:xfrm>
                      <a:prstGeom prst="rect">
                        <a:avLst/>
                      </a:prstGeom>
                      <a:solidFill>
                        <a:srgbClr val="92D050"/>
                      </a:solidFill>
                      <a:ln w="38100">
                        <a:noFill/>
                        <a:miter/>
                      </a:ln>
                    </p:spPr>
                  </p:pic>
                </p:oleObj>
              </mc:Fallback>
            </mc:AlternateContent>
          </a:graphicData>
        </a:graphic>
      </p:graphicFrame>
      <p:graphicFrame>
        <p:nvGraphicFramePr>
          <p:cNvPr id="18" name="对象 17"/>
          <p:cNvGraphicFramePr/>
          <p:nvPr>
            <p:custDataLst>
              <p:tags r:id="rId15"/>
            </p:custDataLst>
          </p:nvPr>
        </p:nvGraphicFramePr>
        <p:xfrm>
          <a:off x="3851593" y="2708593"/>
          <a:ext cx="298450" cy="298450"/>
        </p:xfrm>
        <a:graphic>
          <a:graphicData uri="http://schemas.openxmlformats.org/presentationml/2006/ole">
            <mc:AlternateContent xmlns:mc="http://schemas.openxmlformats.org/markup-compatibility/2006">
              <mc:Choice xmlns:v="urn:schemas-microsoft-com:vml" Requires="v">
                <p:oleObj spid="_x0000_s19" name="" r:id="rId16" imgW="139700" imgH="139700" progId="Equation.3">
                  <p:embed/>
                </p:oleObj>
              </mc:Choice>
              <mc:Fallback>
                <p:oleObj name="" r:id="rId16" imgW="139700" imgH="139700" progId="Equation.3">
                  <p:embed/>
                  <p:pic>
                    <p:nvPicPr>
                      <p:cNvPr id="0" name="图片 3291"/>
                      <p:cNvPicPr/>
                      <p:nvPr/>
                    </p:nvPicPr>
                    <p:blipFill>
                      <a:blip r:embed="rId14"/>
                      <a:stretch>
                        <a:fillRect/>
                      </a:stretch>
                    </p:blipFill>
                    <p:spPr>
                      <a:xfrm>
                        <a:off x="3851593" y="2708593"/>
                        <a:ext cx="298450" cy="298450"/>
                      </a:xfrm>
                      <a:prstGeom prst="rect">
                        <a:avLst/>
                      </a:prstGeom>
                      <a:solidFill>
                        <a:srgbClr val="92D050"/>
                      </a:solidFill>
                      <a:ln w="38100">
                        <a:noFill/>
                        <a:miter/>
                      </a:ln>
                    </p:spPr>
                  </p:pic>
                </p:oleObj>
              </mc:Fallback>
            </mc:AlternateContent>
          </a:graphicData>
        </a:graphic>
      </p:graphicFrame>
      <p:graphicFrame>
        <p:nvGraphicFramePr>
          <p:cNvPr id="20" name="对象 19"/>
          <p:cNvGraphicFramePr/>
          <p:nvPr>
            <p:custDataLst>
              <p:tags r:id="rId17"/>
            </p:custDataLst>
          </p:nvPr>
        </p:nvGraphicFramePr>
        <p:xfrm>
          <a:off x="1403668" y="3727768"/>
          <a:ext cx="298450" cy="298450"/>
        </p:xfrm>
        <a:graphic>
          <a:graphicData uri="http://schemas.openxmlformats.org/presentationml/2006/ole">
            <mc:AlternateContent xmlns:mc="http://schemas.openxmlformats.org/markup-compatibility/2006">
              <mc:Choice xmlns:v="urn:schemas-microsoft-com:vml" Requires="v">
                <p:oleObj spid="_x0000_s21" name="" r:id="rId18" imgW="139700" imgH="139700" progId="Equation.3">
                  <p:embed/>
                </p:oleObj>
              </mc:Choice>
              <mc:Fallback>
                <p:oleObj name="" r:id="rId18" imgW="139700" imgH="139700" progId="Equation.3">
                  <p:embed/>
                  <p:pic>
                    <p:nvPicPr>
                      <p:cNvPr id="0" name="图片 3291"/>
                      <p:cNvPicPr/>
                      <p:nvPr/>
                    </p:nvPicPr>
                    <p:blipFill>
                      <a:blip r:embed="rId14"/>
                      <a:stretch>
                        <a:fillRect/>
                      </a:stretch>
                    </p:blipFill>
                    <p:spPr>
                      <a:xfrm>
                        <a:off x="1403668" y="3727768"/>
                        <a:ext cx="298450" cy="298450"/>
                      </a:xfrm>
                      <a:prstGeom prst="rect">
                        <a:avLst/>
                      </a:prstGeom>
                      <a:solidFill>
                        <a:srgbClr val="E41908">
                          <a:alpha val="50000"/>
                        </a:srgbClr>
                      </a:solidFill>
                      <a:ln w="38100">
                        <a:noFill/>
                        <a:miter/>
                      </a:ln>
                    </p:spPr>
                  </p:pic>
                </p:oleObj>
              </mc:Fallback>
            </mc:AlternateContent>
          </a:graphicData>
        </a:graphic>
      </p:graphicFrame>
      <p:pic>
        <p:nvPicPr>
          <p:cNvPr id="8" name="图片 7"/>
          <p:cNvPicPr>
            <a:picLocks noChangeAspect="1"/>
          </p:cNvPicPr>
          <p:nvPr>
            <p:custDataLst>
              <p:tags r:id="rId19"/>
            </p:custDataLst>
          </p:nvPr>
        </p:nvPicPr>
        <p:blipFill>
          <a:blip r:embed="rId20"/>
          <a:stretch>
            <a:fillRect/>
          </a:stretch>
        </p:blipFill>
        <p:spPr>
          <a:xfrm>
            <a:off x="251460" y="4005580"/>
            <a:ext cx="262957" cy="252000"/>
          </a:xfrm>
          <a:prstGeom prst="rect">
            <a:avLst/>
          </a:prstGeom>
        </p:spPr>
      </p:pic>
      <p:pic>
        <p:nvPicPr>
          <p:cNvPr id="25" name="图片 24"/>
          <p:cNvPicPr>
            <a:picLocks noChangeAspect="1"/>
          </p:cNvPicPr>
          <p:nvPr>
            <p:custDataLst>
              <p:tags r:id="rId21"/>
            </p:custDataLst>
          </p:nvPr>
        </p:nvPicPr>
        <p:blipFill>
          <a:blip r:embed="rId22"/>
          <a:stretch>
            <a:fillRect/>
          </a:stretch>
        </p:blipFill>
        <p:spPr>
          <a:xfrm>
            <a:off x="4158615" y="3448050"/>
            <a:ext cx="268048" cy="216000"/>
          </a:xfrm>
          <a:prstGeom prst="rect">
            <a:avLst/>
          </a:prstGeom>
        </p:spPr>
      </p:pic>
      <p:sp>
        <p:nvSpPr>
          <p:cNvPr id="13" name="文本框 12"/>
          <p:cNvSpPr txBox="1"/>
          <p:nvPr>
            <p:custDataLst>
              <p:tags r:id="rId23"/>
            </p:custDataLst>
          </p:nvPr>
        </p:nvSpPr>
        <p:spPr>
          <a:xfrm>
            <a:off x="3000375" y="1917065"/>
            <a:ext cx="1501775" cy="368300"/>
          </a:xfrm>
          <a:prstGeom prst="rect">
            <a:avLst/>
          </a:prstGeom>
          <a:solidFill>
            <a:schemeClr val="bg1"/>
          </a:solidFill>
        </p:spPr>
        <p:txBody>
          <a:bodyPr wrap="square" rtlCol="0">
            <a:spAutoFit/>
          </a:bodyPr>
          <a:p>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V</a:t>
            </a:r>
            <a:r>
              <a:rPr lang="en-US" altLang="zh-CN" b="1" baseline="-25000">
                <a:latin typeface="Times New Roman" panose="02020603050405020304" pitchFamily="18" charset="0"/>
                <a:cs typeface="Times New Roman" panose="02020603050405020304" pitchFamily="18" charset="0"/>
              </a:rPr>
              <a:t>CC </a:t>
            </a:r>
            <a:r>
              <a:rPr lang="en-US" altLang="zh-CN" b="1">
                <a:latin typeface="Times New Roman" panose="02020603050405020304" pitchFamily="18" charset="0"/>
                <a:cs typeface="Times New Roman" panose="02020603050405020304" pitchFamily="18" charset="0"/>
              </a:rPr>
              <a:t>(+15V)</a:t>
            </a:r>
            <a:endParaRPr lang="en-US" altLang="zh-CN" b="1">
              <a:latin typeface="Times New Roman" panose="02020603050405020304" pitchFamily="18" charset="0"/>
              <a:cs typeface="Times New Roman" panose="02020603050405020304" pitchFamily="18" charset="0"/>
            </a:endParaRPr>
          </a:p>
        </p:txBody>
      </p:sp>
      <p:sp>
        <p:nvSpPr>
          <p:cNvPr id="24" name="文本框 23"/>
          <p:cNvSpPr txBox="1"/>
          <p:nvPr>
            <p:custDataLst>
              <p:tags r:id="rId24"/>
            </p:custDataLst>
          </p:nvPr>
        </p:nvSpPr>
        <p:spPr>
          <a:xfrm>
            <a:off x="2843530" y="5108575"/>
            <a:ext cx="1501775" cy="368300"/>
          </a:xfrm>
          <a:prstGeom prst="rect">
            <a:avLst/>
          </a:prstGeom>
          <a:solidFill>
            <a:schemeClr val="bg1"/>
          </a:solidFill>
        </p:spPr>
        <p:txBody>
          <a:bodyPr wrap="square" rtlCol="0">
            <a:spAutoFit/>
          </a:bodyPr>
          <a:p>
            <a:r>
              <a:rPr lang="en-US" altLang="zh-CN"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V</a:t>
            </a:r>
            <a:r>
              <a:rPr lang="en-US" altLang="zh-CN" b="1" baseline="-25000">
                <a:latin typeface="Times New Roman" panose="02020603050405020304" pitchFamily="18" charset="0"/>
                <a:cs typeface="Times New Roman" panose="02020603050405020304" pitchFamily="18" charset="0"/>
              </a:rPr>
              <a:t>EE </a:t>
            </a:r>
            <a:r>
              <a:rPr lang="en-US" altLang="zh-CN" b="1">
                <a:latin typeface="Times New Roman" panose="02020603050405020304" pitchFamily="18" charset="0"/>
                <a:cs typeface="Times New Roman" panose="02020603050405020304" pitchFamily="18" charset="0"/>
              </a:rPr>
              <a:t>(-15V)</a:t>
            </a:r>
            <a:endParaRPr lang="en-US" altLang="zh-CN"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22"/>
                                        </p:tgtEl>
                                        <p:attrNameLst>
                                          <p:attrName>style.visibility</p:attrName>
                                        </p:attrNameLst>
                                      </p:cBhvr>
                                      <p:to>
                                        <p:strVal val="visible"/>
                                      </p:to>
                                    </p:set>
                                    <p:animEffect transition="in" filter="blinds(horizontal)">
                                      <p:cBhvr>
                                        <p:cTn id="7" dur="500"/>
                                        <p:tgtEl>
                                          <p:spTgt spid="348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1507"/>
          <p:cNvSpPr>
            <a:spLocks noGrp="1"/>
          </p:cNvSpPr>
          <p:nvPr/>
        </p:nvSpPr>
        <p:spPr>
          <a:xfrm>
            <a:off x="179705" y="1123315"/>
            <a:ext cx="4864100" cy="80327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FF3300"/>
                </a:solidFill>
                <a:effectLst/>
                <a:uLnTx/>
                <a:uFillTx/>
                <a:latin typeface="Times New Roman" panose="02020603050405020304"/>
                <a:ea typeface="宋体" panose="02010600030101010101" pitchFamily="2" charset="-122"/>
              </a:rPr>
              <a:t>解</a:t>
            </a:r>
            <a:r>
              <a:rPr kumimoji="0" lang="en-US" altLang="zh-CN" sz="2400" b="1" i="0" u="none" strike="noStrike" kern="1200" cap="none" spc="0" normalizeH="0" baseline="0" noProof="0" dirty="0">
                <a:ln>
                  <a:noFill/>
                </a:ln>
                <a:solidFill>
                  <a:srgbClr val="3333CC"/>
                </a:solidFill>
                <a:effectLst/>
                <a:uLnTx/>
                <a:uFillTx/>
                <a:latin typeface="Times New Roman" panose="02020603050405020304"/>
                <a:ea typeface="宋体" panose="02010600030101010101" pitchFamily="2" charset="-122"/>
              </a:rPr>
              <a:t>④</a:t>
            </a:r>
            <a:r>
              <a:rPr lang="zh-CN" altLang="en-US" sz="2400" b="1" noProof="0" dirty="0">
                <a:ln>
                  <a:noFill/>
                </a:ln>
                <a:solidFill>
                  <a:srgbClr val="FF3300"/>
                </a:solidFill>
                <a:effectLst/>
                <a:uLnTx/>
                <a:uFillTx/>
                <a:latin typeface="Times New Roman" panose="02020603050405020304"/>
                <a:ea typeface="宋体" panose="02010600030101010101" pitchFamily="2" charset="-122"/>
                <a:sym typeface="+mn-ea"/>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a:ea typeface="宋体" panose="02010600030101010101" pitchFamily="2" charset="-122"/>
              </a:rPr>
              <a:t>求</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rPr>
              <a:t>引入电压串联负反馈后的</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endParaRPr>
          </a:p>
        </p:txBody>
      </p:sp>
      <p:sp>
        <p:nvSpPr>
          <p:cNvPr id="4" name="文本框 21511"/>
          <p:cNvSpPr txBox="1"/>
          <p:nvPr/>
        </p:nvSpPr>
        <p:spPr>
          <a:xfrm>
            <a:off x="5076825" y="3654108"/>
            <a:ext cx="4067175" cy="1938020"/>
          </a:xfrm>
          <a:prstGeom prst="rect">
            <a:avLst/>
          </a:prstGeom>
          <a:noFill/>
          <a:ln w="9525">
            <a:noFill/>
          </a:ln>
        </p:spPr>
        <p:txBody>
          <a:bodyPr wrap="square" anchor="ctr"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9pPr>
          </a:lstStyle>
          <a:p>
            <a:pPr>
              <a:spcBef>
                <a:spcPct val="50000"/>
              </a:spcBef>
            </a:pPr>
            <a:r>
              <a:rPr lang="zh-CN" altLang="en-US" b="1" dirty="0">
                <a:latin typeface="Times New Roman" panose="02020603050405020304" pitchFamily="18" charset="0"/>
                <a:ea typeface="宋体" panose="02010600030101010101" pitchFamily="2" charset="-122"/>
              </a:rPr>
              <a:t>为了保证获得运放绿色标号的极性，</a:t>
            </a:r>
            <a:r>
              <a:rPr lang="en-US" altLang="zh-CN" b="1" dirty="0">
                <a:latin typeface="Times New Roman" panose="02020603050405020304" pitchFamily="18" charset="0"/>
                <a:ea typeface="宋体" panose="02010600030101010101" pitchFamily="2" charset="-122"/>
              </a:rPr>
              <a:t>B</a:t>
            </a:r>
            <a:r>
              <a:rPr lang="en-US" altLang="zh-CN" b="1" baseline="-25000"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相当同相输入端，</a:t>
            </a:r>
            <a:r>
              <a:rPr lang="en-US" altLang="zh-CN" b="1" dirty="0">
                <a:latin typeface="Times New Roman" panose="02020603050405020304" pitchFamily="18" charset="0"/>
                <a:ea typeface="宋体" panose="02010600030101010101" pitchFamily="2" charset="-122"/>
              </a:rPr>
              <a:t>B</a:t>
            </a:r>
            <a:r>
              <a:rPr lang="en-US" altLang="zh-CN" b="1" baseline="-25000" dirty="0">
                <a:latin typeface="Times New Roman" panose="02020603050405020304" pitchFamily="18" charset="0"/>
                <a:ea typeface="宋体" panose="02010600030101010101" pitchFamily="2" charset="-122"/>
              </a:rPr>
              <a:t>2</a:t>
            </a:r>
            <a:r>
              <a:rPr lang="zh-CN" altLang="en-US" b="1" dirty="0">
                <a:latin typeface="Times New Roman" panose="02020603050405020304" pitchFamily="18" charset="0"/>
                <a:ea typeface="宋体" panose="02010600030101010101" pitchFamily="2" charset="-122"/>
              </a:rPr>
              <a:t>相当反向输入端。为此该电路相当同相输入比例运算电路。所以电压增益为</a:t>
            </a:r>
            <a:endParaRPr lang="zh-CN" altLang="en-US" b="1" dirty="0">
              <a:latin typeface="Times New Roman" panose="02020603050405020304" pitchFamily="18" charset="0"/>
              <a:ea typeface="宋体" panose="02010600030101010101" pitchFamily="2" charset="-122"/>
            </a:endParaRPr>
          </a:p>
        </p:txBody>
      </p:sp>
      <p:pic>
        <p:nvPicPr>
          <p:cNvPr id="5" name="对象 21512"/>
          <p:cNvPicPr/>
          <p:nvPr/>
        </p:nvPicPr>
        <p:blipFill>
          <a:blip r:embed="rId1"/>
          <a:stretch>
            <a:fillRect/>
          </a:stretch>
        </p:blipFill>
        <p:spPr>
          <a:xfrm>
            <a:off x="307340" y="2538730"/>
            <a:ext cx="4598035" cy="3921760"/>
          </a:xfrm>
          <a:prstGeom prst="rect">
            <a:avLst/>
          </a:prstGeom>
          <a:noFill/>
          <a:ln w="38100">
            <a:noFill/>
            <a:miter/>
          </a:ln>
        </p:spPr>
      </p:pic>
      <p:sp>
        <p:nvSpPr>
          <p:cNvPr id="8" name="灯片编号占位符 7"/>
          <p:cNvSpPr>
            <a:spLocks noGrp="1"/>
          </p:cNvSpPr>
          <p:nvPr>
            <p:ph type="sldNum" sz="quarter" idx="12"/>
          </p:nvPr>
        </p:nvSpPr>
        <p:spPr/>
        <p:txBody>
          <a:bodyPr/>
          <a:p>
            <a:fld id="{9A0DB2DC-4C9A-4742-B13C-FB6460FD3503}" type="slidenum">
              <a:rPr lang="zh-CN" altLang="en-US" dirty="0"/>
            </a:fld>
            <a:endParaRPr lang="zh-CN" altLang="en-US" dirty="0"/>
          </a:p>
        </p:txBody>
      </p:sp>
      <p:sp>
        <p:nvSpPr>
          <p:cNvPr id="9" name="标题 21507"/>
          <p:cNvSpPr>
            <a:spLocks noGrp="1"/>
          </p:cNvSpPr>
          <p:nvPr/>
        </p:nvSpPr>
        <p:spPr>
          <a:xfrm>
            <a:off x="1059180" y="1678305"/>
            <a:ext cx="3845560" cy="803275"/>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rPr>
              <a:t>闭环电压</a:t>
            </a:r>
            <a:r>
              <a:rPr kumimoji="0" lang="zh-CN" altLang="en-US" sz="2400" b="1" i="0" u="none" strike="noStrike" kern="1200" cap="none" spc="0" normalizeH="0" baseline="0" noProof="0" dirty="0" smtClean="0">
                <a:ln>
                  <a:noFill/>
                </a:ln>
                <a:solidFill>
                  <a:srgbClr val="000000"/>
                </a:solidFill>
                <a:effectLst/>
                <a:uLnTx/>
                <a:uFillTx/>
                <a:latin typeface="Times New Roman" panose="02020603050405020304"/>
                <a:ea typeface="宋体" panose="02010600030101010101" pitchFamily="2" charset="-122"/>
              </a:rPr>
              <a:t>增益</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rPr>
              <a:t>，可把差放和运放合为一个整体看待。</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endParaRPr>
          </a:p>
        </p:txBody>
      </p:sp>
      <p:sp>
        <p:nvSpPr>
          <p:cNvPr id="10" name="文本框 13327"/>
          <p:cNvSpPr txBox="1"/>
          <p:nvPr>
            <p:custDataLst>
              <p:tags r:id="rId2"/>
            </p:custDataLst>
          </p:nvPr>
        </p:nvSpPr>
        <p:spPr>
          <a:xfrm>
            <a:off x="220345" y="621030"/>
            <a:ext cx="8534400" cy="530860"/>
          </a:xfrm>
          <a:prstGeom prst="rect">
            <a:avLst/>
          </a:prstGeom>
          <a:noFill/>
          <a:ln w="9525">
            <a:noFill/>
          </a:ln>
        </p:spPr>
        <p:txBody>
          <a:bodyPr wrap="square" anchor="ctr"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仿宋_GB2312" pitchFamily="49" charset="-122"/>
                <a:cs typeface="+mn-cs"/>
              </a:defRPr>
            </a:lvl9pPr>
          </a:lstStyle>
          <a:p>
            <a:pPr marL="360045" marR="0" lvl="0" indent="-360045" algn="l" defTabSz="914400" rtl="0">
              <a:lnSpc>
                <a:spcPct val="110000"/>
              </a:lnSpc>
              <a:spcBef>
                <a:spcPts val="600"/>
              </a:spcBef>
              <a:spcAft>
                <a:spcPts val="0"/>
              </a:spcAft>
              <a:buClrTx/>
              <a:buSzTx/>
              <a:buFontTx/>
              <a:buNone/>
              <a:defRPr/>
            </a:pPr>
            <a:r>
              <a:rPr kumimoji="0" lang="en-US" altLang="zh-CN" sz="2600" b="1" i="0" u="none" strike="noStrike" kern="120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④</a:t>
            </a:r>
            <a:r>
              <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求引入电压串联负反馈后的闭环电压放大倍数。</a:t>
            </a:r>
            <a:endPar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pic>
        <p:nvPicPr>
          <p:cNvPr id="12" name="图片 11"/>
          <p:cNvPicPr>
            <a:picLocks noChangeAspect="1"/>
          </p:cNvPicPr>
          <p:nvPr>
            <p:custDataLst>
              <p:tags r:id="rId3"/>
            </p:custDataLst>
          </p:nvPr>
        </p:nvPicPr>
        <p:blipFill>
          <a:blip r:embed="rId4"/>
          <a:stretch>
            <a:fillRect/>
          </a:stretch>
        </p:blipFill>
        <p:spPr>
          <a:xfrm>
            <a:off x="467360" y="4816475"/>
            <a:ext cx="262957" cy="252000"/>
          </a:xfrm>
          <a:prstGeom prst="rect">
            <a:avLst/>
          </a:prstGeom>
        </p:spPr>
      </p:pic>
      <p:pic>
        <p:nvPicPr>
          <p:cNvPr id="25" name="图片 24"/>
          <p:cNvPicPr>
            <a:picLocks noChangeAspect="1"/>
          </p:cNvPicPr>
          <p:nvPr>
            <p:custDataLst>
              <p:tags r:id="rId5"/>
            </p:custDataLst>
          </p:nvPr>
        </p:nvPicPr>
        <p:blipFill>
          <a:blip r:embed="rId6"/>
          <a:stretch>
            <a:fillRect/>
          </a:stretch>
        </p:blipFill>
        <p:spPr>
          <a:xfrm>
            <a:off x="4518025" y="4239895"/>
            <a:ext cx="268048" cy="216000"/>
          </a:xfrm>
          <a:prstGeom prst="rect">
            <a:avLst/>
          </a:prstGeom>
        </p:spPr>
      </p:pic>
      <p:graphicFrame>
        <p:nvGraphicFramePr>
          <p:cNvPr id="3" name="对象 2"/>
          <p:cNvGraphicFramePr/>
          <p:nvPr>
            <p:custDataLst>
              <p:tags r:id="rId7"/>
            </p:custDataLst>
          </p:nvPr>
        </p:nvGraphicFramePr>
        <p:xfrm>
          <a:off x="5364639" y="5661445"/>
          <a:ext cx="2556510" cy="904875"/>
        </p:xfrm>
        <a:graphic>
          <a:graphicData uri="http://schemas.openxmlformats.org/presentationml/2006/ole">
            <mc:AlternateContent xmlns:mc="http://schemas.openxmlformats.org/markup-compatibility/2006">
              <mc:Choice xmlns:v="urn:schemas-microsoft-com:vml" Requires="v">
                <p:oleObj spid="_x0000_s11" name="" r:id="rId8" imgW="1219200" imgH="431800" progId="Equation.DSMT4">
                  <p:embed/>
                </p:oleObj>
              </mc:Choice>
              <mc:Fallback>
                <p:oleObj name="" r:id="rId8" imgW="1219200" imgH="431800" progId="Equation.DSMT4">
                  <p:embed/>
                  <p:pic>
                    <p:nvPicPr>
                      <p:cNvPr id="0" name="图片 13449"/>
                      <p:cNvPicPr/>
                      <p:nvPr/>
                    </p:nvPicPr>
                    <p:blipFill>
                      <a:blip r:embed="rId9">
                        <a:clrChange>
                          <a:clrFrom>
                            <a:srgbClr val="000000"/>
                          </a:clrFrom>
                          <a:clrTo>
                            <a:srgbClr val="000000"/>
                          </a:clrTo>
                        </a:clrChange>
                        <a:grayscl/>
                      </a:blip>
                      <a:stretch>
                        <a:fillRect/>
                      </a:stretch>
                    </p:blipFill>
                    <p:spPr>
                      <a:xfrm>
                        <a:off x="5364639" y="5661445"/>
                        <a:ext cx="2556510" cy="904875"/>
                      </a:xfrm>
                      <a:prstGeom prst="rect">
                        <a:avLst/>
                      </a:prstGeom>
                      <a:noFill/>
                      <a:ln w="38100">
                        <a:noFill/>
                        <a:miter/>
                      </a:ln>
                    </p:spPr>
                  </p:pic>
                </p:oleObj>
              </mc:Fallback>
            </mc:AlternateContent>
          </a:graphicData>
        </a:graphic>
      </p:graphicFrame>
      <p:sp>
        <p:nvSpPr>
          <p:cNvPr id="17" name="文本框 16"/>
          <p:cNvSpPr txBox="1"/>
          <p:nvPr>
            <p:custDataLst>
              <p:tags r:id="rId10"/>
            </p:custDataLst>
          </p:nvPr>
        </p:nvSpPr>
        <p:spPr>
          <a:xfrm>
            <a:off x="3321685" y="2619375"/>
            <a:ext cx="1501775" cy="368300"/>
          </a:xfrm>
          <a:prstGeom prst="rect">
            <a:avLst/>
          </a:prstGeom>
          <a:solidFill>
            <a:schemeClr val="bg1"/>
          </a:solidFill>
        </p:spPr>
        <p:txBody>
          <a:bodyPr wrap="square" rtlCol="0">
            <a:spAutoFit/>
          </a:bodyPr>
          <a:p>
            <a:r>
              <a:rPr lang="en-US" altLang="zh-CN" b="1">
                <a:latin typeface="Times New Roman" panose="02020603050405020304" pitchFamily="18" charset="0"/>
                <a:cs typeface="Times New Roman" panose="02020603050405020304" pitchFamily="18" charset="0"/>
              </a:rPr>
              <a:t>+</a:t>
            </a:r>
            <a:r>
              <a:rPr lang="en-US" altLang="zh-CN" b="1" i="1">
                <a:latin typeface="Times New Roman" panose="02020603050405020304" pitchFamily="18" charset="0"/>
                <a:cs typeface="Times New Roman" panose="02020603050405020304" pitchFamily="18" charset="0"/>
              </a:rPr>
              <a:t>V</a:t>
            </a:r>
            <a:r>
              <a:rPr lang="en-US" altLang="zh-CN" b="1" baseline="-25000">
                <a:latin typeface="Times New Roman" panose="02020603050405020304" pitchFamily="18" charset="0"/>
                <a:cs typeface="Times New Roman" panose="02020603050405020304" pitchFamily="18" charset="0"/>
              </a:rPr>
              <a:t>CC </a:t>
            </a:r>
            <a:r>
              <a:rPr lang="en-US" altLang="zh-CN" b="1">
                <a:latin typeface="Times New Roman" panose="02020603050405020304" pitchFamily="18" charset="0"/>
                <a:cs typeface="Times New Roman" panose="02020603050405020304" pitchFamily="18" charset="0"/>
              </a:rPr>
              <a:t>(+15V)</a:t>
            </a:r>
            <a:endParaRPr lang="en-US" altLang="zh-CN" b="1">
              <a:latin typeface="Times New Roman" panose="02020603050405020304" pitchFamily="18" charset="0"/>
              <a:cs typeface="Times New Roman" panose="02020603050405020304" pitchFamily="18" charset="0"/>
            </a:endParaRPr>
          </a:p>
        </p:txBody>
      </p:sp>
      <p:sp>
        <p:nvSpPr>
          <p:cNvPr id="24" name="文本框 23"/>
          <p:cNvSpPr txBox="1"/>
          <p:nvPr>
            <p:custDataLst>
              <p:tags r:id="rId11"/>
            </p:custDataLst>
          </p:nvPr>
        </p:nvSpPr>
        <p:spPr>
          <a:xfrm>
            <a:off x="3178175" y="5915025"/>
            <a:ext cx="1501775" cy="368300"/>
          </a:xfrm>
          <a:prstGeom prst="rect">
            <a:avLst/>
          </a:prstGeom>
          <a:solidFill>
            <a:schemeClr val="bg1"/>
          </a:solidFill>
        </p:spPr>
        <p:txBody>
          <a:bodyPr wrap="square" rtlCol="0">
            <a:spAutoFit/>
          </a:bodyPr>
          <a:p>
            <a:r>
              <a:rPr lang="en-US" altLang="zh-CN" b="1">
                <a:latin typeface="Times New Roman" panose="02020603050405020304" pitchFamily="18" charset="0"/>
                <a:cs typeface="Times New Roman" panose="02020603050405020304" pitchFamily="18" charset="0"/>
              </a:rPr>
              <a:t>- </a:t>
            </a:r>
            <a:r>
              <a:rPr lang="en-US" altLang="zh-CN" b="1" i="1">
                <a:latin typeface="Times New Roman" panose="02020603050405020304" pitchFamily="18" charset="0"/>
                <a:cs typeface="Times New Roman" panose="02020603050405020304" pitchFamily="18" charset="0"/>
              </a:rPr>
              <a:t>V</a:t>
            </a:r>
            <a:r>
              <a:rPr lang="en-US" altLang="zh-CN" b="1" baseline="-25000">
                <a:latin typeface="Times New Roman" panose="02020603050405020304" pitchFamily="18" charset="0"/>
                <a:cs typeface="Times New Roman" panose="02020603050405020304" pitchFamily="18" charset="0"/>
              </a:rPr>
              <a:t>EE </a:t>
            </a:r>
            <a:r>
              <a:rPr lang="en-US" altLang="zh-CN" b="1">
                <a:latin typeface="Times New Roman" panose="02020603050405020304" pitchFamily="18" charset="0"/>
                <a:cs typeface="Times New Roman" panose="02020603050405020304" pitchFamily="18" charset="0"/>
              </a:rPr>
              <a:t>(-15V)</a:t>
            </a:r>
            <a:endParaRPr lang="en-US" altLang="zh-CN" b="1">
              <a:latin typeface="Times New Roman" panose="02020603050405020304" pitchFamily="18" charset="0"/>
              <a:cs typeface="Times New Roman" panose="02020603050405020304" pitchFamily="18" charset="0"/>
            </a:endParaRPr>
          </a:p>
        </p:txBody>
      </p:sp>
      <p:grpSp>
        <p:nvGrpSpPr>
          <p:cNvPr id="14" name="组合 13"/>
          <p:cNvGrpSpPr/>
          <p:nvPr/>
        </p:nvGrpSpPr>
        <p:grpSpPr>
          <a:xfrm>
            <a:off x="5558790" y="1233170"/>
            <a:ext cx="2918460" cy="2233930"/>
            <a:chOff x="8754" y="1942"/>
            <a:chExt cx="4596" cy="3518"/>
          </a:xfrm>
        </p:grpSpPr>
        <p:pic>
          <p:nvPicPr>
            <p:cNvPr id="7" name="对象 21514"/>
            <p:cNvPicPr/>
            <p:nvPr/>
          </p:nvPicPr>
          <p:blipFill>
            <a:blip r:embed="rId12"/>
            <a:stretch>
              <a:fillRect/>
            </a:stretch>
          </p:blipFill>
          <p:spPr>
            <a:xfrm>
              <a:off x="8754" y="1942"/>
              <a:ext cx="4596" cy="3518"/>
            </a:xfrm>
            <a:prstGeom prst="rect">
              <a:avLst/>
            </a:prstGeom>
            <a:noFill/>
            <a:ln w="9525" cap="flat" cmpd="sng">
              <a:solidFill>
                <a:srgbClr val="009900"/>
              </a:solidFill>
              <a:prstDash val="solid"/>
              <a:miter/>
              <a:headEnd type="none" w="med" len="med"/>
              <a:tailEnd type="none" w="med" len="med"/>
            </a:ln>
          </p:spPr>
        </p:pic>
        <p:pic>
          <p:nvPicPr>
            <p:cNvPr id="6" name="图片 5"/>
            <p:cNvPicPr>
              <a:picLocks noChangeAspect="1"/>
            </p:cNvPicPr>
            <p:nvPr>
              <p:custDataLst>
                <p:tags r:id="rId13"/>
              </p:custDataLst>
            </p:nvPr>
          </p:nvPicPr>
          <p:blipFill>
            <a:blip r:embed="rId4"/>
            <a:stretch>
              <a:fillRect/>
            </a:stretch>
          </p:blipFill>
          <p:spPr>
            <a:xfrm>
              <a:off x="8901" y="3132"/>
              <a:ext cx="532" cy="510"/>
            </a:xfrm>
            <a:prstGeom prst="rect">
              <a:avLst/>
            </a:prstGeom>
          </p:spPr>
        </p:pic>
        <p:pic>
          <p:nvPicPr>
            <p:cNvPr id="13" name="图片 12"/>
            <p:cNvPicPr>
              <a:picLocks noChangeAspect="1"/>
            </p:cNvPicPr>
            <p:nvPr>
              <p:custDataLst>
                <p:tags r:id="rId14"/>
              </p:custDataLst>
            </p:nvPr>
          </p:nvPicPr>
          <p:blipFill>
            <a:blip r:embed="rId6"/>
            <a:stretch>
              <a:fillRect/>
            </a:stretch>
          </p:blipFill>
          <p:spPr>
            <a:xfrm>
              <a:off x="12643" y="3359"/>
              <a:ext cx="563" cy="454"/>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66561"/>
          <p:cNvSpPr>
            <a:spLocks noGrp="1"/>
          </p:cNvSpPr>
          <p:nvPr>
            <p:ph type="ctrTitle"/>
          </p:nvPr>
        </p:nvSpPr>
        <p:spPr>
          <a:xfrm>
            <a:off x="971550" y="1484630"/>
            <a:ext cx="7099935" cy="1143000"/>
          </a:xfrm>
        </p:spPr>
        <p:txBody>
          <a:bodyPr anchor="ctr" anchorCtr="0"/>
          <a:p>
            <a:pPr algn="ctr" defTabSz="914400">
              <a:buClrTx/>
              <a:buSzTx/>
              <a:buFontTx/>
              <a:buNone/>
            </a:pPr>
            <a:r>
              <a:rPr lang="zh-CN" altLang="en-US" sz="4000" b="1" kern="1200" baseline="0" dirty="0" smtClean="0">
                <a:solidFill>
                  <a:srgbClr val="333399"/>
                </a:solidFill>
                <a:latin typeface="Times New Roman" panose="02020603050405020304" pitchFamily="18" charset="0"/>
              </a:rPr>
              <a:t>§4.</a:t>
            </a:r>
            <a:r>
              <a:rPr lang="en-US" altLang="zh-CN" sz="4000" b="1" kern="1200" baseline="0" dirty="0" smtClean="0">
                <a:solidFill>
                  <a:srgbClr val="333399"/>
                </a:solidFill>
                <a:latin typeface="Times New Roman" panose="02020603050405020304" pitchFamily="18" charset="0"/>
              </a:rPr>
              <a:t>4</a:t>
            </a:r>
            <a:r>
              <a:rPr lang="zh-CN" altLang="en-US" sz="4000" b="1" kern="1200" baseline="0" dirty="0" smtClean="0">
                <a:solidFill>
                  <a:srgbClr val="333399"/>
                </a:solidFill>
                <a:latin typeface="Times New Roman" panose="02020603050405020304" pitchFamily="18" charset="0"/>
              </a:rPr>
              <a:t> 负反馈对放大电路性能的影响</a:t>
            </a:r>
            <a:endParaRPr lang="zh-CN" altLang="en-US" sz="4000" b="1" kern="1200" baseline="0" dirty="0" smtClean="0">
              <a:solidFill>
                <a:srgbClr val="333399"/>
              </a:solidFill>
              <a:latin typeface="Times New Roman" panose="02020603050405020304" pitchFamily="18" charset="0"/>
            </a:endParaRPr>
          </a:p>
        </p:txBody>
      </p:sp>
      <p:sp>
        <p:nvSpPr>
          <p:cNvPr id="66569" name="文本框 66568">
            <a:hlinkClick r:id="rId1" action="ppaction://hlinksldjump"/>
          </p:cNvPr>
          <p:cNvSpPr txBox="1"/>
          <p:nvPr/>
        </p:nvSpPr>
        <p:spPr>
          <a:xfrm>
            <a:off x="1835150" y="2853055"/>
            <a:ext cx="5777230" cy="583565"/>
          </a:xfrm>
          <a:prstGeom prst="rect">
            <a:avLst/>
          </a:prstGeom>
          <a:noFill/>
          <a:ln w="9525">
            <a:noFill/>
          </a:ln>
        </p:spPr>
        <p:txBody>
          <a:bodyPr wrap="square">
            <a:spAutoFit/>
          </a:bodyPr>
          <a:p>
            <a:pPr algn="l" eaLnBrk="0" hangingPunct="0">
              <a:spcBef>
                <a:spcPct val="2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一、提高放大倍数的稳定性</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66570" name="文本框 66569">
            <a:hlinkClick r:id="rId2" action="ppaction://hlinksldjump"/>
          </p:cNvPr>
          <p:cNvSpPr txBox="1"/>
          <p:nvPr/>
        </p:nvSpPr>
        <p:spPr>
          <a:xfrm>
            <a:off x="1835150" y="3429000"/>
            <a:ext cx="6295390"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二、改变输入电阻和输出电阻</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66571" name="文本框 66570">
            <a:hlinkClick r:id="rId3" action="ppaction://hlinksldjump"/>
          </p:cNvPr>
          <p:cNvSpPr txBox="1"/>
          <p:nvPr/>
        </p:nvSpPr>
        <p:spPr>
          <a:xfrm>
            <a:off x="1835150" y="4005580"/>
            <a:ext cx="3708400"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三、展宽频带</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66572" name="文本框 66571">
            <a:hlinkClick r:id="rId4" action="ppaction://hlinksldjump"/>
          </p:cNvPr>
          <p:cNvSpPr txBox="1"/>
          <p:nvPr/>
        </p:nvSpPr>
        <p:spPr>
          <a:xfrm>
            <a:off x="1835150" y="4581525"/>
            <a:ext cx="4568825"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四、减小非线性失真</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66573" name="文本框 66572">
            <a:hlinkClick r:id="rId5" action="ppaction://hlinksldjump"/>
          </p:cNvPr>
          <p:cNvSpPr txBox="1"/>
          <p:nvPr/>
        </p:nvSpPr>
        <p:spPr>
          <a:xfrm>
            <a:off x="1835150" y="5158105"/>
            <a:ext cx="5949950" cy="583565"/>
          </a:xfrm>
          <a:prstGeom prst="rect">
            <a:avLst/>
          </a:prstGeom>
          <a:noFill/>
          <a:ln w="9525">
            <a:noFill/>
          </a:ln>
        </p:spPr>
        <p:txBody>
          <a:bodyPr wrap="square">
            <a:spAutoFit/>
          </a:bodyPr>
          <a:p>
            <a:pPr algn="l" eaLnBrk="0" hangingPunct="0">
              <a:spcBef>
                <a:spcPct val="50000"/>
              </a:spcBef>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rPr>
              <a:t>五、引入负反馈的一般原则</a:t>
            </a:r>
            <a:endParaRPr kumimoji="1" lang="zh-CN" altLang="en-US" sz="3200" dirty="0" smtClean="0">
              <a:solidFill>
                <a:srgbClr val="FF0000"/>
              </a:solidFill>
              <a:latin typeface="黑体" panose="02010609060101010101" pitchFamily="2" charset="-122"/>
              <a:ea typeface="黑体" panose="02010609060101010101" pitchFamily="2" charset="-122"/>
            </a:endParaRPr>
          </a:p>
        </p:txBody>
      </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68609"/>
          <p:cNvSpPr>
            <a:spLocks noGrp="1"/>
          </p:cNvSpPr>
          <p:nvPr>
            <p:ph type="title"/>
          </p:nvPr>
        </p:nvSpPr>
        <p:spPr>
          <a:xfrm>
            <a:off x="323850" y="836613"/>
            <a:ext cx="6665913" cy="533400"/>
          </a:xfrm>
        </p:spPr>
        <p:txBody>
          <a:bodyPr anchor="ctr" anchorCtr="0"/>
          <a:p>
            <a:pPr algn="l" eaLnBrk="0" hangingPunct="0">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cs typeface="+mn-cs"/>
              </a:rPr>
              <a:t>一、提高放大倍数的稳定性</a:t>
            </a:r>
            <a:endParaRPr kumimoji="1" lang="zh-CN" altLang="en-US" sz="3200" dirty="0" smtClean="0">
              <a:solidFill>
                <a:srgbClr val="FF0000"/>
              </a:solidFill>
              <a:latin typeface="黑体" panose="02010609060101010101" pitchFamily="2" charset="-122"/>
              <a:ea typeface="黑体" panose="02010609060101010101" pitchFamily="2" charset="-122"/>
              <a:cs typeface="+mn-cs"/>
            </a:endParaRPr>
          </a:p>
        </p:txBody>
      </p:sp>
      <p:sp>
        <p:nvSpPr>
          <p:cNvPr id="68611" name="文本框 68610"/>
          <p:cNvSpPr txBox="1"/>
          <p:nvPr/>
        </p:nvSpPr>
        <p:spPr>
          <a:xfrm>
            <a:off x="769938" y="1447800"/>
            <a:ext cx="7696200" cy="460375"/>
          </a:xfrm>
          <a:prstGeom prst="rect">
            <a:avLst/>
          </a:prstGeom>
          <a:noFill/>
          <a:ln w="9525">
            <a:noFill/>
          </a:ln>
        </p:spPr>
        <p:txBody>
          <a:bodyPr>
            <a:spAutoFit/>
          </a:bodyPr>
          <a:p>
            <a:pPr>
              <a:spcBef>
                <a:spcPct val="10000"/>
              </a:spcBef>
            </a:pPr>
            <a:r>
              <a:rPr lang="zh-CN" altLang="en-US" sz="2400" b="1" dirty="0">
                <a:solidFill>
                  <a:srgbClr val="000000"/>
                </a:solidFill>
                <a:latin typeface="Times New Roman" panose="02020603050405020304" pitchFamily="18" charset="0"/>
              </a:rPr>
              <a:t>在</a:t>
            </a:r>
            <a:r>
              <a:rPr lang="zh-CN" altLang="en-US" sz="2400" b="1" dirty="0">
                <a:solidFill>
                  <a:srgbClr val="0000FF"/>
                </a:solidFill>
                <a:latin typeface="Times New Roman" panose="02020603050405020304" pitchFamily="18" charset="0"/>
              </a:rPr>
              <a:t>中频</a:t>
            </a:r>
            <a:r>
              <a:rPr lang="zh-CN" altLang="en-US" sz="2400" b="1" dirty="0">
                <a:solidFill>
                  <a:srgbClr val="000000"/>
                </a:solidFill>
                <a:latin typeface="Times New Roman" panose="02020603050405020304" pitchFamily="18" charset="0"/>
              </a:rPr>
              <a:t>段，放大倍数、反馈系数等均为实数。</a:t>
            </a:r>
            <a:endParaRPr lang="zh-CN" altLang="en-US" sz="2400" b="1" dirty="0">
              <a:solidFill>
                <a:srgbClr val="000000"/>
              </a:solidFill>
              <a:latin typeface="Times New Roman" panose="02020603050405020304" pitchFamily="18" charset="0"/>
            </a:endParaRPr>
          </a:p>
        </p:txBody>
      </p:sp>
      <p:graphicFrame>
        <p:nvGraphicFramePr>
          <p:cNvPr id="68612" name="对象 68611"/>
          <p:cNvGraphicFramePr/>
          <p:nvPr/>
        </p:nvGraphicFramePr>
        <p:xfrm>
          <a:off x="2692083" y="1988820"/>
          <a:ext cx="1928812" cy="762000"/>
        </p:xfrm>
        <a:graphic>
          <a:graphicData uri="http://schemas.openxmlformats.org/presentationml/2006/ole">
            <mc:AlternateContent xmlns:mc="http://schemas.openxmlformats.org/markup-compatibility/2006">
              <mc:Choice xmlns:v="urn:schemas-microsoft-com:vml" Requires="v">
                <p:oleObj spid="_x0000_s3200" name="" r:id="rId1" imgW="774065" imgH="393700" progId="Equation.3">
                  <p:embed/>
                </p:oleObj>
              </mc:Choice>
              <mc:Fallback>
                <p:oleObj name="" r:id="rId1" imgW="774065" imgH="393700" progId="Equation.3">
                  <p:embed/>
                  <p:pic>
                    <p:nvPicPr>
                      <p:cNvPr id="0" name="图片 3199"/>
                      <p:cNvPicPr/>
                      <p:nvPr/>
                    </p:nvPicPr>
                    <p:blipFill>
                      <a:blip r:embed="rId2"/>
                      <a:stretch>
                        <a:fillRect/>
                      </a:stretch>
                    </p:blipFill>
                    <p:spPr>
                      <a:xfrm>
                        <a:off x="2692083" y="1988820"/>
                        <a:ext cx="1928812" cy="762000"/>
                      </a:xfrm>
                      <a:prstGeom prst="rect">
                        <a:avLst/>
                      </a:prstGeom>
                      <a:solidFill>
                        <a:srgbClr val="FFFFFF"/>
                      </a:solidFill>
                      <a:ln w="38100">
                        <a:noFill/>
                        <a:miter/>
                      </a:ln>
                    </p:spPr>
                  </p:pic>
                </p:oleObj>
              </mc:Fallback>
            </mc:AlternateContent>
          </a:graphicData>
        </a:graphic>
      </p:graphicFrame>
      <p:graphicFrame>
        <p:nvGraphicFramePr>
          <p:cNvPr id="68613" name="对象 68612"/>
          <p:cNvGraphicFramePr/>
          <p:nvPr/>
        </p:nvGraphicFramePr>
        <p:xfrm>
          <a:off x="3501073" y="3933190"/>
          <a:ext cx="2895600" cy="842645"/>
        </p:xfrm>
        <a:graphic>
          <a:graphicData uri="http://schemas.openxmlformats.org/presentationml/2006/ole">
            <mc:AlternateContent xmlns:mc="http://schemas.openxmlformats.org/markup-compatibility/2006">
              <mc:Choice xmlns:v="urn:schemas-microsoft-com:vml" Requires="v">
                <p:oleObj spid="_x0000_s3195" name="" r:id="rId3" imgW="1129665" imgH="431800" progId="Equation.3">
                  <p:embed/>
                </p:oleObj>
              </mc:Choice>
              <mc:Fallback>
                <p:oleObj name="" r:id="rId3" imgW="1129665" imgH="431800" progId="Equation.3">
                  <p:embed/>
                  <p:pic>
                    <p:nvPicPr>
                      <p:cNvPr id="0" name="图片 3194"/>
                      <p:cNvPicPr/>
                      <p:nvPr/>
                    </p:nvPicPr>
                    <p:blipFill>
                      <a:blip r:embed="rId4"/>
                      <a:stretch>
                        <a:fillRect/>
                      </a:stretch>
                    </p:blipFill>
                    <p:spPr>
                      <a:xfrm>
                        <a:off x="3501073" y="3933190"/>
                        <a:ext cx="2895600" cy="842645"/>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68616" name="对象 68615"/>
          <p:cNvGraphicFramePr/>
          <p:nvPr/>
        </p:nvGraphicFramePr>
        <p:xfrm>
          <a:off x="2339975" y="2924810"/>
          <a:ext cx="5218430" cy="810895"/>
        </p:xfrm>
        <a:graphic>
          <a:graphicData uri="http://schemas.openxmlformats.org/presentationml/2006/ole">
            <mc:AlternateContent xmlns:mc="http://schemas.openxmlformats.org/markup-compatibility/2006">
              <mc:Choice xmlns:v="urn:schemas-microsoft-com:vml" Requires="v">
                <p:oleObj spid="_x0000_s3199" name="" r:id="rId5" imgW="2349500" imgH="419100" progId="Equation.3">
                  <p:embed/>
                </p:oleObj>
              </mc:Choice>
              <mc:Fallback>
                <p:oleObj name="" r:id="rId5" imgW="2349500" imgH="419100" progId="Equation.3">
                  <p:embed/>
                  <p:pic>
                    <p:nvPicPr>
                      <p:cNvPr id="0" name="图片 3198"/>
                      <p:cNvPicPr/>
                      <p:nvPr/>
                    </p:nvPicPr>
                    <p:blipFill>
                      <a:blip r:embed="rId6"/>
                      <a:stretch>
                        <a:fillRect/>
                      </a:stretch>
                    </p:blipFill>
                    <p:spPr>
                      <a:xfrm>
                        <a:off x="2339975" y="2924810"/>
                        <a:ext cx="5218430" cy="810895"/>
                      </a:xfrm>
                      <a:prstGeom prst="rect">
                        <a:avLst/>
                      </a:prstGeom>
                      <a:solidFill>
                        <a:srgbClr val="FFFFFF"/>
                      </a:solidFill>
                      <a:ln w="38100">
                        <a:noFill/>
                        <a:miter/>
                      </a:ln>
                    </p:spPr>
                  </p:pic>
                </p:oleObj>
              </mc:Fallback>
            </mc:AlternateContent>
          </a:graphicData>
        </a:graphic>
      </p:graphicFrame>
      <p:grpSp>
        <p:nvGrpSpPr>
          <p:cNvPr id="68617" name="组合 68616"/>
          <p:cNvGrpSpPr/>
          <p:nvPr/>
        </p:nvGrpSpPr>
        <p:grpSpPr>
          <a:xfrm>
            <a:off x="769938" y="4876800"/>
            <a:ext cx="7239000" cy="814388"/>
            <a:chOff x="528" y="2976"/>
            <a:chExt cx="4560" cy="513"/>
          </a:xfrm>
        </p:grpSpPr>
        <p:sp>
          <p:nvSpPr>
            <p:cNvPr id="68618" name="文本框 68617"/>
            <p:cNvSpPr txBox="1"/>
            <p:nvPr/>
          </p:nvSpPr>
          <p:spPr>
            <a:xfrm>
              <a:off x="528" y="3072"/>
              <a:ext cx="4560" cy="288"/>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rPr>
                <a:t>说明放大倍数减小到基本放大电路的             ，</a:t>
              </a:r>
              <a:endParaRPr lang="zh-CN" altLang="en-US" sz="2400" b="1">
                <a:latin typeface="Times New Roman" panose="02020603050405020304" pitchFamily="18" charset="0"/>
              </a:endParaRPr>
            </a:p>
          </p:txBody>
        </p:sp>
        <p:graphicFrame>
          <p:nvGraphicFramePr>
            <p:cNvPr id="68619" name="对象 68618"/>
            <p:cNvGraphicFramePr/>
            <p:nvPr/>
          </p:nvGraphicFramePr>
          <p:xfrm>
            <a:off x="3696" y="2976"/>
            <a:ext cx="595" cy="513"/>
          </p:xfrm>
          <a:graphic>
            <a:graphicData uri="http://schemas.openxmlformats.org/presentationml/2006/ole">
              <mc:AlternateContent xmlns:mc="http://schemas.openxmlformats.org/markup-compatibility/2006">
                <mc:Choice xmlns:v="urn:schemas-microsoft-com:vml" Requires="v">
                  <p:oleObj spid="_x0000_s3197" name="" r:id="rId7" imgW="457200" imgH="393700" progId="Equation.3">
                    <p:embed/>
                  </p:oleObj>
                </mc:Choice>
                <mc:Fallback>
                  <p:oleObj name="" r:id="rId7" imgW="457200" imgH="393700" progId="Equation.3">
                    <p:embed/>
                    <p:pic>
                      <p:nvPicPr>
                        <p:cNvPr id="0" name="图片 3196"/>
                        <p:cNvPicPr/>
                        <p:nvPr/>
                      </p:nvPicPr>
                      <p:blipFill>
                        <a:blip r:embed="rId8"/>
                        <a:stretch>
                          <a:fillRect/>
                        </a:stretch>
                      </p:blipFill>
                      <p:spPr>
                        <a:xfrm>
                          <a:off x="3696" y="2976"/>
                          <a:ext cx="595" cy="513"/>
                        </a:xfrm>
                        <a:prstGeom prst="rect">
                          <a:avLst/>
                        </a:prstGeom>
                        <a:noFill/>
                        <a:ln w="38100">
                          <a:noFill/>
                          <a:miter/>
                        </a:ln>
                      </p:spPr>
                    </p:pic>
                  </p:oleObj>
                </mc:Fallback>
              </mc:AlternateContent>
            </a:graphicData>
          </a:graphic>
        </p:graphicFrame>
      </p:grpSp>
      <p:grpSp>
        <p:nvGrpSpPr>
          <p:cNvPr id="68620" name="组合 68619"/>
          <p:cNvGrpSpPr/>
          <p:nvPr/>
        </p:nvGrpSpPr>
        <p:grpSpPr>
          <a:xfrm>
            <a:off x="769938" y="5867400"/>
            <a:ext cx="7772400" cy="477838"/>
            <a:chOff x="528" y="3600"/>
            <a:chExt cx="4896" cy="301"/>
          </a:xfrm>
        </p:grpSpPr>
        <p:sp>
          <p:nvSpPr>
            <p:cNvPr id="68622" name="文本框 68621"/>
            <p:cNvSpPr txBox="1"/>
            <p:nvPr/>
          </p:nvSpPr>
          <p:spPr>
            <a:xfrm>
              <a:off x="528" y="3600"/>
              <a:ext cx="4896" cy="290"/>
            </a:xfrm>
            <a:prstGeom prst="rect">
              <a:avLst/>
            </a:prstGeom>
            <a:noFill/>
            <a:ln w="9525">
              <a:noFill/>
            </a:ln>
          </p:spPr>
          <p:txBody>
            <a:bodyPr>
              <a:spAutoFit/>
            </a:bodyPr>
            <a:p>
              <a:pPr>
                <a:spcBef>
                  <a:spcPct val="50000"/>
                </a:spcBef>
              </a:pPr>
              <a:r>
                <a:rPr lang="zh-CN" altLang="en-US" sz="2400" b="1" dirty="0">
                  <a:latin typeface="Times New Roman" panose="02020603050405020304" pitchFamily="18" charset="0"/>
                </a:rPr>
                <a:t>放大倍数的稳定性是基本放大电路的</a:t>
              </a:r>
              <a:r>
                <a:rPr lang="zh-CN" altLang="en-US"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rPr>
                <a:t>倍。</a:t>
              </a:r>
              <a:endParaRPr lang="zh-CN" altLang="en-US" sz="2400" b="1">
                <a:latin typeface="Times New Roman" panose="02020603050405020304" pitchFamily="18" charset="0"/>
              </a:endParaRPr>
            </a:p>
          </p:txBody>
        </p:sp>
        <p:graphicFrame>
          <p:nvGraphicFramePr>
            <p:cNvPr id="68621" name="对象 68620"/>
            <p:cNvGraphicFramePr/>
            <p:nvPr/>
          </p:nvGraphicFramePr>
          <p:xfrm>
            <a:off x="3696" y="3632"/>
            <a:ext cx="720" cy="269"/>
          </p:xfrm>
          <a:graphic>
            <a:graphicData uri="http://schemas.openxmlformats.org/presentationml/2006/ole">
              <mc:AlternateContent xmlns:mc="http://schemas.openxmlformats.org/markup-compatibility/2006">
                <mc:Choice xmlns:v="urn:schemas-microsoft-com:vml" Requires="v">
                  <p:oleObj spid="_x0000_s3201" name="" r:id="rId9" imgW="545465" imgH="203200" progId="Equation.3">
                    <p:embed/>
                  </p:oleObj>
                </mc:Choice>
                <mc:Fallback>
                  <p:oleObj name="" r:id="rId9" imgW="545465" imgH="203200" progId="Equation.3">
                    <p:embed/>
                    <p:pic>
                      <p:nvPicPr>
                        <p:cNvPr id="0" name="图片 3200"/>
                        <p:cNvPicPr/>
                        <p:nvPr/>
                      </p:nvPicPr>
                      <p:blipFill>
                        <a:blip r:embed="rId10"/>
                        <a:stretch>
                          <a:fillRect/>
                        </a:stretch>
                      </p:blipFill>
                      <p:spPr>
                        <a:xfrm>
                          <a:off x="3696" y="3632"/>
                          <a:ext cx="720" cy="269"/>
                        </a:xfrm>
                        <a:prstGeom prst="rect">
                          <a:avLst/>
                        </a:prstGeom>
                        <a:noFill/>
                        <a:ln w="38100">
                          <a:noFill/>
                          <a:miter/>
                        </a:ln>
                      </p:spPr>
                    </p:pic>
                  </p:oleObj>
                </mc:Fallback>
              </mc:AlternateContent>
            </a:graphicData>
          </a:graphic>
        </p:graphicFrame>
      </p:gr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2" name="文本框 1"/>
          <p:cNvSpPr txBox="1"/>
          <p:nvPr/>
        </p:nvSpPr>
        <p:spPr>
          <a:xfrm>
            <a:off x="769938" y="3097530"/>
            <a:ext cx="1667510" cy="460375"/>
          </a:xfrm>
          <a:prstGeom prst="rect">
            <a:avLst/>
          </a:prstGeom>
          <a:noFill/>
          <a:ln w="9525">
            <a:noFill/>
          </a:ln>
        </p:spPr>
        <p:txBody>
          <a:bodyPr wrap="square">
            <a:spAutoFit/>
          </a:bodyPr>
          <a:p>
            <a:pPr>
              <a:spcBef>
                <a:spcPct val="10000"/>
              </a:spcBef>
            </a:pPr>
            <a:r>
              <a:rPr lang="zh-CN" altLang="en-US" sz="2400" b="1" dirty="0">
                <a:solidFill>
                  <a:srgbClr val="000000"/>
                </a:solidFill>
                <a:latin typeface="Times New Roman" panose="02020603050405020304" pitchFamily="18" charset="0"/>
              </a:rPr>
              <a:t>求微分有</a:t>
            </a:r>
            <a:endParaRPr lang="zh-CN" altLang="en-US" sz="2400" b="1" dirty="0">
              <a:solidFill>
                <a:srgbClr val="000000"/>
              </a:solidFill>
              <a:latin typeface="Times New Roman" panose="02020603050405020304" pitchFamily="18" charset="0"/>
            </a:endParaRPr>
          </a:p>
        </p:txBody>
      </p:sp>
      <p:sp>
        <p:nvSpPr>
          <p:cNvPr id="4" name="文本框 3"/>
          <p:cNvSpPr txBox="1"/>
          <p:nvPr>
            <p:custDataLst>
              <p:tags r:id="rId11"/>
            </p:custDataLst>
          </p:nvPr>
        </p:nvSpPr>
        <p:spPr>
          <a:xfrm>
            <a:off x="769938" y="4149090"/>
            <a:ext cx="3096260" cy="460375"/>
          </a:xfrm>
          <a:prstGeom prst="rect">
            <a:avLst/>
          </a:prstGeom>
          <a:noFill/>
          <a:ln w="9525">
            <a:noFill/>
          </a:ln>
        </p:spPr>
        <p:txBody>
          <a:bodyPr wrap="square">
            <a:spAutoFit/>
          </a:bodyPr>
          <a:p>
            <a:pPr>
              <a:spcBef>
                <a:spcPct val="10000"/>
              </a:spcBef>
            </a:pPr>
            <a:r>
              <a:rPr lang="zh-CN" altLang="en-US" sz="2400" b="1" dirty="0">
                <a:solidFill>
                  <a:srgbClr val="000000"/>
                </a:solidFill>
                <a:latin typeface="Times New Roman" panose="02020603050405020304" pitchFamily="18" charset="0"/>
              </a:rPr>
              <a:t>上面两式相除得</a:t>
            </a:r>
            <a:endParaRPr lang="zh-CN" altLang="en-US" sz="2400" b="1" dirty="0">
              <a:solidFill>
                <a:srgbClr val="0000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68616"/>
                                        </p:tgtEl>
                                        <p:attrNameLst>
                                          <p:attrName>style.visibility</p:attrName>
                                        </p:attrNameLst>
                                      </p:cBhvr>
                                      <p:to>
                                        <p:strVal val="visible"/>
                                      </p:to>
                                    </p:set>
                                    <p:animEffect transition="in" filter="wipe(left)">
                                      <p:cBhvr>
                                        <p:cTn id="10" dur="500"/>
                                        <p:tgtEl>
                                          <p:spTgt spid="6861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8613"/>
                                        </p:tgtEl>
                                        <p:attrNameLst>
                                          <p:attrName>style.visibility</p:attrName>
                                        </p:attrNameLst>
                                      </p:cBhvr>
                                      <p:to>
                                        <p:strVal val="visible"/>
                                      </p:to>
                                    </p:set>
                                    <p:animEffect transition="in" filter="wipe(left)">
                                      <p:cBhvr>
                                        <p:cTn id="20" dur="500"/>
                                        <p:tgtEl>
                                          <p:spTgt spid="6861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8617"/>
                                        </p:tgtEl>
                                        <p:attrNameLst>
                                          <p:attrName>style.visibility</p:attrName>
                                        </p:attrNameLst>
                                      </p:cBhvr>
                                      <p:to>
                                        <p:strVal val="visible"/>
                                      </p:to>
                                    </p:set>
                                    <p:animEffect transition="in" filter="blinds(horizontal)">
                                      <p:cBhvr>
                                        <p:cTn id="25" dur="500"/>
                                        <p:tgtEl>
                                          <p:spTgt spid="68617"/>
                                        </p:tgtEl>
                                      </p:cBhvr>
                                    </p:animEffect>
                                  </p:childTnLst>
                                </p:cTn>
                              </p:par>
                            </p:childTnLst>
                          </p:cTn>
                        </p:par>
                        <p:par>
                          <p:cTn id="26" fill="hold">
                            <p:stCondLst>
                              <p:cond delay="500"/>
                            </p:stCondLst>
                            <p:childTnLst>
                              <p:par>
                                <p:cTn id="27" presetID="3" presetClass="entr" presetSubtype="10" fill="hold" nodeType="afterEffect">
                                  <p:stCondLst>
                                    <p:cond delay="0"/>
                                  </p:stCondLst>
                                  <p:childTnLst>
                                    <p:set>
                                      <p:cBhvr>
                                        <p:cTn id="28" dur="1" fill="hold">
                                          <p:stCondLst>
                                            <p:cond delay="0"/>
                                          </p:stCondLst>
                                        </p:cTn>
                                        <p:tgtEl>
                                          <p:spTgt spid="68620"/>
                                        </p:tgtEl>
                                        <p:attrNameLst>
                                          <p:attrName>style.visibility</p:attrName>
                                        </p:attrNameLst>
                                      </p:cBhvr>
                                      <p:to>
                                        <p:strVal val="visible"/>
                                      </p:to>
                                    </p:set>
                                    <p:animEffect transition="in" filter="blinds(horizontal)">
                                      <p:cBhvr>
                                        <p:cTn id="29" dur="500"/>
                                        <p:tgtEl>
                                          <p:spTgt spid="68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69633"/>
          <p:cNvSpPr>
            <a:spLocks noGrp="1"/>
          </p:cNvSpPr>
          <p:nvPr>
            <p:ph type="title"/>
          </p:nvPr>
        </p:nvSpPr>
        <p:spPr>
          <a:xfrm>
            <a:off x="179388" y="836613"/>
            <a:ext cx="7772400" cy="508000"/>
          </a:xfrm>
        </p:spPr>
        <p:txBody>
          <a:bodyPr anchor="ctr" anchorCtr="0"/>
          <a:p>
            <a:pPr algn="l" eaLnBrk="0" hangingPunct="0">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cs typeface="+mn-cs"/>
              </a:rPr>
              <a:t>二、改变输入电阻和输出电阻</a:t>
            </a:r>
            <a:endParaRPr kumimoji="1" lang="zh-CN" altLang="en-US" sz="3200" dirty="0" smtClean="0">
              <a:solidFill>
                <a:srgbClr val="FF0000"/>
              </a:solidFill>
              <a:latin typeface="黑体" panose="02010609060101010101" pitchFamily="2" charset="-122"/>
              <a:ea typeface="黑体" panose="02010609060101010101" pitchFamily="2" charset="-122"/>
              <a:cs typeface="+mn-cs"/>
            </a:endParaRPr>
          </a:p>
        </p:txBody>
      </p:sp>
      <p:sp>
        <p:nvSpPr>
          <p:cNvPr id="69635" name="文本占位符 69634"/>
          <p:cNvSpPr>
            <a:spLocks noGrp="1"/>
          </p:cNvSpPr>
          <p:nvPr>
            <p:ph type="body" sz="half" idx="1"/>
          </p:nvPr>
        </p:nvSpPr>
        <p:spPr>
          <a:xfrm>
            <a:off x="684213" y="1341120"/>
            <a:ext cx="4175125" cy="558800"/>
          </a:xfrm>
        </p:spPr>
        <p:txBody>
          <a:bodyPr/>
          <a:p>
            <a:pPr marL="0" algn="l">
              <a:lnSpc>
                <a:spcPct val="130000"/>
              </a:lnSpc>
              <a:buClrTx/>
              <a:buSzTx/>
              <a:buFontTx/>
              <a:buNone/>
            </a:pP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1. 对输入电阻的影响</a:t>
            </a:r>
            <a:endPar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pic>
        <p:nvPicPr>
          <p:cNvPr id="69636" name="图片 69635" descr="Dz060501"/>
          <p:cNvPicPr>
            <a:picLocks noChangeAspect="1"/>
          </p:cNvPicPr>
          <p:nvPr/>
        </p:nvPicPr>
        <p:blipFill>
          <a:blip r:embed="rId1"/>
          <a:stretch>
            <a:fillRect/>
          </a:stretch>
        </p:blipFill>
        <p:spPr>
          <a:xfrm>
            <a:off x="971550" y="3429000"/>
            <a:ext cx="3124200" cy="2555875"/>
          </a:xfrm>
          <a:prstGeom prst="rect">
            <a:avLst/>
          </a:prstGeom>
          <a:noFill/>
          <a:ln w="9525">
            <a:noFill/>
          </a:ln>
        </p:spPr>
      </p:pic>
      <p:graphicFrame>
        <p:nvGraphicFramePr>
          <p:cNvPr id="69637" name="对象 69636"/>
          <p:cNvGraphicFramePr/>
          <p:nvPr/>
        </p:nvGraphicFramePr>
        <p:xfrm>
          <a:off x="4430713" y="3141028"/>
          <a:ext cx="1008062" cy="906462"/>
        </p:xfrm>
        <a:graphic>
          <a:graphicData uri="http://schemas.openxmlformats.org/presentationml/2006/ole">
            <mc:AlternateContent xmlns:mc="http://schemas.openxmlformats.org/markup-compatibility/2006">
              <mc:Choice xmlns:v="urn:schemas-microsoft-com:vml" Requires="v">
                <p:oleObj spid="_x0000_s3193" name="" r:id="rId2" imgW="508000" imgH="457200" progId="Equation.3">
                  <p:embed/>
                </p:oleObj>
              </mc:Choice>
              <mc:Fallback>
                <p:oleObj name="" r:id="rId2" imgW="508000" imgH="457200" progId="Equation.3">
                  <p:embed/>
                  <p:pic>
                    <p:nvPicPr>
                      <p:cNvPr id="0" name="图片 3192"/>
                      <p:cNvPicPr/>
                      <p:nvPr/>
                    </p:nvPicPr>
                    <p:blipFill>
                      <a:blip r:embed="rId3"/>
                      <a:stretch>
                        <a:fillRect/>
                      </a:stretch>
                    </p:blipFill>
                    <p:spPr>
                      <a:xfrm>
                        <a:off x="4430713" y="3141028"/>
                        <a:ext cx="1008062" cy="906462"/>
                      </a:xfrm>
                      <a:prstGeom prst="rect">
                        <a:avLst/>
                      </a:prstGeom>
                      <a:solidFill>
                        <a:srgbClr val="FFFFFF"/>
                      </a:solidFill>
                      <a:ln w="38100">
                        <a:noFill/>
                        <a:miter/>
                      </a:ln>
                    </p:spPr>
                  </p:pic>
                </p:oleObj>
              </mc:Fallback>
            </mc:AlternateContent>
          </a:graphicData>
        </a:graphic>
      </p:graphicFrame>
      <p:graphicFrame>
        <p:nvGraphicFramePr>
          <p:cNvPr id="69638" name="对象 69637"/>
          <p:cNvGraphicFramePr/>
          <p:nvPr/>
        </p:nvGraphicFramePr>
        <p:xfrm>
          <a:off x="4644073" y="5948363"/>
          <a:ext cx="2590800" cy="476250"/>
        </p:xfrm>
        <a:graphic>
          <a:graphicData uri="http://schemas.openxmlformats.org/presentationml/2006/ole">
            <mc:AlternateContent xmlns:mc="http://schemas.openxmlformats.org/markup-compatibility/2006">
              <mc:Choice xmlns:v="urn:schemas-microsoft-com:vml" Requires="v">
                <p:oleObj spid="_x0000_s3202" name="" r:id="rId4" imgW="1002030" imgH="215900" progId="Equation.3">
                  <p:embed/>
                </p:oleObj>
              </mc:Choice>
              <mc:Fallback>
                <p:oleObj name="" r:id="rId4" imgW="1002030" imgH="215900" progId="Equation.3">
                  <p:embed/>
                  <p:pic>
                    <p:nvPicPr>
                      <p:cNvPr id="0" name="图片 3201"/>
                      <p:cNvPicPr/>
                      <p:nvPr/>
                    </p:nvPicPr>
                    <p:blipFill>
                      <a:blip r:embed="rId5"/>
                      <a:stretch>
                        <a:fillRect/>
                      </a:stretch>
                    </p:blipFill>
                    <p:spPr>
                      <a:xfrm>
                        <a:off x="4644073" y="5948363"/>
                        <a:ext cx="2590800" cy="47625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69639" name="文本框 69638"/>
          <p:cNvSpPr txBox="1"/>
          <p:nvPr/>
        </p:nvSpPr>
        <p:spPr>
          <a:xfrm>
            <a:off x="990600" y="2857500"/>
            <a:ext cx="4588510" cy="475615"/>
          </a:xfrm>
          <a:prstGeom prst="rect">
            <a:avLst/>
          </a:prstGeom>
          <a:noFill/>
          <a:ln w="9525">
            <a:noFill/>
          </a:ln>
        </p:spPr>
        <p:txBody>
          <a:bodyPr>
            <a:noAutofit/>
          </a:bodyPr>
          <a:p>
            <a:pPr>
              <a:spcBef>
                <a:spcPct val="50000"/>
              </a:spcBef>
            </a:pPr>
            <a:r>
              <a:rPr lang="en-US" altLang="zh-CN" sz="2400" b="1" dirty="0">
                <a:solidFill>
                  <a:srgbClr val="CC0066"/>
                </a:solidFill>
                <a:effectLst>
                  <a:outerShdw blurRad="38100" dist="38100" dir="2700000">
                    <a:srgbClr val="C0C0C0"/>
                  </a:outerShdw>
                </a:effectLst>
                <a:latin typeface="Times New Roman" panose="02020603050405020304" pitchFamily="18" charset="0"/>
                <a:cs typeface="Times New Roman" panose="02020603050405020304" pitchFamily="18" charset="0"/>
              </a:rPr>
              <a:t>(a) </a:t>
            </a:r>
            <a:r>
              <a:rPr lang="zh-CN" altLang="en-US" sz="2400" b="1" dirty="0">
                <a:solidFill>
                  <a:srgbClr val="CC0066"/>
                </a:solidFill>
                <a:effectLst>
                  <a:outerShdw blurRad="38100" dist="38100" dir="2700000">
                    <a:srgbClr val="C0C0C0"/>
                  </a:outerShdw>
                </a:effectLst>
                <a:latin typeface="Times New Roman" panose="02020603050405020304" pitchFamily="18" charset="0"/>
                <a:cs typeface="Times New Roman" panose="02020603050405020304" pitchFamily="18" charset="0"/>
              </a:rPr>
              <a:t>引入串联负反馈时</a:t>
            </a:r>
            <a:endParaRPr lang="zh-CN" altLang="en-US" sz="2400" b="1" dirty="0">
              <a:solidFill>
                <a:srgbClr val="CC0066"/>
              </a:solidFill>
              <a:effectLst>
                <a:outerShdw blurRad="38100" dist="38100" dir="2700000">
                  <a:srgbClr val="C0C0C0"/>
                </a:outerShdw>
              </a:effectLst>
              <a:latin typeface="Times New Roman" panose="02020603050405020304" pitchFamily="18" charset="0"/>
              <a:cs typeface="Times New Roman" panose="02020603050405020304" pitchFamily="18" charset="0"/>
            </a:endParaRPr>
          </a:p>
        </p:txBody>
      </p:sp>
      <p:sp>
        <p:nvSpPr>
          <p:cNvPr id="69640" name="文本框 69639"/>
          <p:cNvSpPr txBox="1"/>
          <p:nvPr/>
        </p:nvSpPr>
        <p:spPr>
          <a:xfrm>
            <a:off x="683895" y="1916430"/>
            <a:ext cx="8272780" cy="902970"/>
          </a:xfrm>
          <a:prstGeom prst="rect">
            <a:avLst/>
          </a:prstGeom>
          <a:noFill/>
          <a:ln w="9525">
            <a:noFill/>
          </a:ln>
        </p:spPr>
        <p:txBody>
          <a:bodyPr wrap="square">
            <a:spAutoFit/>
          </a:bodyPr>
          <a:p>
            <a:pPr>
              <a:lnSpc>
                <a:spcPct val="110000"/>
              </a:lnSpc>
            </a:pPr>
            <a:r>
              <a:rPr lang="en-US" altLang="zh-CN" sz="2400" dirty="0">
                <a:latin typeface="Times New Roman" panose="02020603050405020304" pitchFamily="18" charset="0"/>
              </a:rPr>
              <a:t>     </a:t>
            </a:r>
            <a:r>
              <a:rPr lang="zh-CN" altLang="en-US" sz="2400" b="1" dirty="0">
                <a:latin typeface="Times New Roman" panose="02020603050405020304" pitchFamily="18" charset="0"/>
              </a:rPr>
              <a:t>对输入电阻的影响仅与反馈网络和基本放大电路在输入端的接法有关，即决定于是串联反馈还是并联反馈。</a:t>
            </a:r>
            <a:endParaRPr lang="zh-CN" altLang="en-US" sz="2400" b="1">
              <a:latin typeface="Times New Roman" panose="02020603050405020304" pitchFamily="18" charset="0"/>
            </a:endParaRPr>
          </a:p>
        </p:txBody>
      </p:sp>
      <p:graphicFrame>
        <p:nvGraphicFramePr>
          <p:cNvPr id="69645" name="内容占位符 69644"/>
          <p:cNvGraphicFramePr/>
          <p:nvPr>
            <p:ph sz="half" idx="2"/>
          </p:nvPr>
        </p:nvGraphicFramePr>
        <p:xfrm>
          <a:off x="4427538" y="4119087"/>
          <a:ext cx="1176020" cy="907415"/>
        </p:xfrm>
        <a:graphic>
          <a:graphicData uri="http://schemas.openxmlformats.org/presentationml/2006/ole">
            <mc:AlternateContent xmlns:mc="http://schemas.openxmlformats.org/markup-compatibility/2006">
              <mc:Choice xmlns:v="urn:schemas-microsoft-com:vml" Requires="v">
                <p:oleObj spid="_x0000_s3194" name="" r:id="rId6" imgW="558800" imgH="431800" progId="Equation.3">
                  <p:embed/>
                </p:oleObj>
              </mc:Choice>
              <mc:Fallback>
                <p:oleObj name="" r:id="rId6" imgW="558800" imgH="431800" progId="Equation.3">
                  <p:embed/>
                  <p:pic>
                    <p:nvPicPr>
                      <p:cNvPr id="0" name="图片 3193"/>
                      <p:cNvPicPr/>
                      <p:nvPr/>
                    </p:nvPicPr>
                    <p:blipFill>
                      <a:blip r:embed="rId7"/>
                      <a:stretch>
                        <a:fillRect/>
                      </a:stretch>
                    </p:blipFill>
                    <p:spPr>
                      <a:xfrm>
                        <a:off x="4427538" y="4119087"/>
                        <a:ext cx="1176020" cy="907415"/>
                      </a:xfrm>
                      <a:prstGeom prst="rect">
                        <a:avLst/>
                      </a:prstGeom>
                      <a:noFill/>
                      <a:ln w="38100">
                        <a:miter/>
                      </a:ln>
                    </p:spPr>
                  </p:pic>
                </p:oleObj>
              </mc:Fallback>
            </mc:AlternateContent>
          </a:graphicData>
        </a:graphic>
      </p:graphicFrame>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aphicFrame>
        <p:nvGraphicFramePr>
          <p:cNvPr id="2" name="对象 1"/>
          <p:cNvGraphicFramePr/>
          <p:nvPr/>
        </p:nvGraphicFramePr>
        <p:xfrm>
          <a:off x="5651818" y="4076541"/>
          <a:ext cx="1362710" cy="960755"/>
        </p:xfrm>
        <a:graphic>
          <a:graphicData uri="http://schemas.openxmlformats.org/presentationml/2006/ole">
            <mc:AlternateContent xmlns:mc="http://schemas.openxmlformats.org/markup-compatibility/2006">
              <mc:Choice xmlns:v="urn:schemas-microsoft-com:vml" Requires="v">
                <p:oleObj spid="_x0000_s4" name="" r:id="rId8" imgW="647700" imgH="457200" progId="Equation.3">
                  <p:embed/>
                </p:oleObj>
              </mc:Choice>
              <mc:Fallback>
                <p:oleObj name="" r:id="rId8" imgW="647700" imgH="457200" progId="Equation.3">
                  <p:embed/>
                  <p:pic>
                    <p:nvPicPr>
                      <p:cNvPr id="0" name="图片 3193"/>
                      <p:cNvPicPr/>
                      <p:nvPr/>
                    </p:nvPicPr>
                    <p:blipFill>
                      <a:blip r:embed="rId9"/>
                      <a:stretch>
                        <a:fillRect/>
                      </a:stretch>
                    </p:blipFill>
                    <p:spPr>
                      <a:xfrm>
                        <a:off x="5651818" y="4076541"/>
                        <a:ext cx="1362710" cy="960755"/>
                      </a:xfrm>
                      <a:prstGeom prst="rect">
                        <a:avLst/>
                      </a:prstGeom>
                      <a:noFill/>
                      <a:ln w="38100">
                        <a:miter/>
                      </a:ln>
                    </p:spPr>
                  </p:pic>
                </p:oleObj>
              </mc:Fallback>
            </mc:AlternateContent>
          </a:graphicData>
        </a:graphic>
      </p:graphicFrame>
      <p:graphicFrame>
        <p:nvGraphicFramePr>
          <p:cNvPr id="5" name="对象 4"/>
          <p:cNvGraphicFramePr/>
          <p:nvPr/>
        </p:nvGraphicFramePr>
        <p:xfrm>
          <a:off x="7062788" y="4076542"/>
          <a:ext cx="1764030" cy="960755"/>
        </p:xfrm>
        <a:graphic>
          <a:graphicData uri="http://schemas.openxmlformats.org/presentationml/2006/ole">
            <mc:AlternateContent xmlns:mc="http://schemas.openxmlformats.org/markup-compatibility/2006">
              <mc:Choice xmlns:v="urn:schemas-microsoft-com:vml" Requires="v">
                <p:oleObj spid="_x0000_s6" name="" r:id="rId10" imgW="838200" imgH="457200" progId="Equation.3">
                  <p:embed/>
                </p:oleObj>
              </mc:Choice>
              <mc:Fallback>
                <p:oleObj name="" r:id="rId10" imgW="838200" imgH="457200" progId="Equation.3">
                  <p:embed/>
                  <p:pic>
                    <p:nvPicPr>
                      <p:cNvPr id="0" name="图片 3193"/>
                      <p:cNvPicPr/>
                      <p:nvPr/>
                    </p:nvPicPr>
                    <p:blipFill>
                      <a:blip r:embed="rId11"/>
                      <a:stretch>
                        <a:fillRect/>
                      </a:stretch>
                    </p:blipFill>
                    <p:spPr>
                      <a:xfrm>
                        <a:off x="7062788" y="4076542"/>
                        <a:ext cx="1764030" cy="960755"/>
                      </a:xfrm>
                      <a:prstGeom prst="rect">
                        <a:avLst/>
                      </a:prstGeom>
                      <a:noFill/>
                      <a:ln w="38100">
                        <a:miter/>
                      </a:ln>
                    </p:spPr>
                  </p:pic>
                </p:oleObj>
              </mc:Fallback>
            </mc:AlternateContent>
          </a:graphicData>
        </a:graphic>
      </p:graphicFrame>
      <p:graphicFrame>
        <p:nvGraphicFramePr>
          <p:cNvPr id="7" name="对象 6"/>
          <p:cNvGraphicFramePr/>
          <p:nvPr/>
        </p:nvGraphicFramePr>
        <p:xfrm>
          <a:off x="4860291" y="4940142"/>
          <a:ext cx="1816735" cy="960755"/>
        </p:xfrm>
        <a:graphic>
          <a:graphicData uri="http://schemas.openxmlformats.org/presentationml/2006/ole">
            <mc:AlternateContent xmlns:mc="http://schemas.openxmlformats.org/markup-compatibility/2006">
              <mc:Choice xmlns:v="urn:schemas-microsoft-com:vml" Requires="v">
                <p:oleObj spid="_x0000_s8" name="" r:id="rId12" imgW="862965" imgH="457200" progId="Equation.3">
                  <p:embed/>
                </p:oleObj>
              </mc:Choice>
              <mc:Fallback>
                <p:oleObj name="" r:id="rId12" imgW="862965" imgH="457200" progId="Equation.3">
                  <p:embed/>
                  <p:pic>
                    <p:nvPicPr>
                      <p:cNvPr id="0" name="图片 3193"/>
                      <p:cNvPicPr/>
                      <p:nvPr/>
                    </p:nvPicPr>
                    <p:blipFill>
                      <a:blip r:embed="rId13"/>
                      <a:stretch>
                        <a:fillRect/>
                      </a:stretch>
                    </p:blipFill>
                    <p:spPr>
                      <a:xfrm>
                        <a:off x="4860291" y="4940142"/>
                        <a:ext cx="1816735" cy="960755"/>
                      </a:xfrm>
                      <a:prstGeom prst="rect">
                        <a:avLst/>
                      </a:prstGeom>
                      <a:noFill/>
                      <a:ln w="38100">
                        <a:miter/>
                      </a:ln>
                    </p:spPr>
                  </p:pic>
                </p:oleObj>
              </mc:Fallback>
            </mc:AlternateContent>
          </a:graphicData>
        </a:graphic>
      </p:graphicFrame>
      <p:grpSp>
        <p:nvGrpSpPr>
          <p:cNvPr id="27" name="组合 26"/>
          <p:cNvGrpSpPr/>
          <p:nvPr/>
        </p:nvGrpSpPr>
        <p:grpSpPr>
          <a:xfrm>
            <a:off x="808990" y="5943600"/>
            <a:ext cx="3143250" cy="914400"/>
            <a:chOff x="3457" y="9307"/>
            <a:chExt cx="4950" cy="1440"/>
          </a:xfrm>
        </p:grpSpPr>
        <p:graphicFrame>
          <p:nvGraphicFramePr>
            <p:cNvPr id="28" name="Object 3"/>
            <p:cNvGraphicFramePr>
              <a:graphicFrameLocks noChangeAspect="1"/>
            </p:cNvGraphicFramePr>
            <p:nvPr>
              <p:custDataLst>
                <p:tags r:id="rId14"/>
              </p:custDataLst>
            </p:nvPr>
          </p:nvGraphicFramePr>
          <p:xfrm>
            <a:off x="6448" y="9307"/>
            <a:ext cx="1959" cy="1440"/>
          </p:xfrm>
          <a:graphic>
            <a:graphicData uri="http://schemas.openxmlformats.org/presentationml/2006/ole">
              <mc:AlternateContent xmlns:mc="http://schemas.openxmlformats.org/markup-compatibility/2006">
                <mc:Choice xmlns:v="urn:schemas-microsoft-com:vml" Requires="v">
                  <p:oleObj spid="_x0000_s29" name="" r:id="rId15" imgW="622300" imgH="457200" progId="Equation.DSMT4">
                    <p:embed/>
                  </p:oleObj>
                </mc:Choice>
                <mc:Fallback>
                  <p:oleObj name="" r:id="rId15" imgW="622300" imgH="457200" progId="Equation.DSMT4">
                    <p:embed/>
                    <p:pic>
                      <p:nvPicPr>
                        <p:cNvPr id="0" name="图片 3126"/>
                        <p:cNvPicPr/>
                        <p:nvPr/>
                      </p:nvPicPr>
                      <p:blipFill>
                        <a:blip r:embed="rId16"/>
                        <a:stretch>
                          <a:fillRect/>
                        </a:stretch>
                      </p:blipFill>
                      <p:spPr>
                        <a:xfrm>
                          <a:off x="6448" y="9307"/>
                          <a:ext cx="1959" cy="1440"/>
                        </a:xfrm>
                        <a:prstGeom prst="rect">
                          <a:avLst/>
                        </a:prstGeom>
                        <a:noFill/>
                        <a:ln w="6350">
                          <a:noFill/>
                          <a:miter/>
                        </a:ln>
                      </p:spPr>
                    </p:pic>
                  </p:oleObj>
                </mc:Fallback>
              </mc:AlternateContent>
            </a:graphicData>
          </a:graphic>
        </p:graphicFrame>
        <p:sp>
          <p:nvSpPr>
            <p:cNvPr id="30" name="Text Box 26"/>
            <p:cNvSpPr txBox="1">
              <a:spLocks noChangeArrowheads="1"/>
            </p:cNvSpPr>
            <p:nvPr>
              <p:custDataLst>
                <p:tags r:id="rId17"/>
              </p:custDataLst>
            </p:nvPr>
          </p:nvSpPr>
          <p:spPr bwMode="auto">
            <a:xfrm>
              <a:off x="3457" y="9595"/>
              <a:ext cx="3556" cy="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p>
              <a:pPr indent="-342900" algn="just">
                <a:lnSpc>
                  <a:spcPct val="120000"/>
                </a:lnSpc>
              </a:pPr>
              <a:r>
                <a:rPr kumimoji="0" lang="zh-CN" altLang="en-US" sz="2400" b="1" dirty="0">
                  <a:solidFill>
                    <a:srgbClr val="F608EE"/>
                  </a:solidFill>
                  <a:latin typeface="+mn-lt"/>
                  <a:ea typeface="+mn-ea"/>
                  <a:cs typeface="Times New Roman" panose="02020603050405020304" pitchFamily="18" charset="0"/>
                </a:rPr>
                <a:t>环路</a:t>
              </a:r>
              <a:r>
                <a:rPr kumimoji="0" lang="zh-CN" altLang="en-US" sz="2400" b="1" dirty="0">
                  <a:latin typeface="+mn-lt"/>
                  <a:ea typeface="+mn-ea"/>
                  <a:cs typeface="Times New Roman" panose="02020603050405020304" pitchFamily="18" charset="0"/>
                </a:rPr>
                <a:t>放大倍数</a:t>
              </a:r>
              <a:endParaRPr kumimoji="0" lang="zh-CN" altLang="en-US" sz="2400" b="1" dirty="0">
                <a:latin typeface="+mn-lt"/>
                <a:ea typeface="+mn-ea"/>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5">
                                            <p:txEl>
                                              <p:charRg st="0" end="12"/>
                                            </p:txEl>
                                          </p:spTgt>
                                        </p:tgtEl>
                                        <p:attrNameLst>
                                          <p:attrName>style.visibility</p:attrName>
                                        </p:attrNameLst>
                                      </p:cBhvr>
                                      <p:to>
                                        <p:strVal val="visible"/>
                                      </p:to>
                                    </p:set>
                                    <p:animEffect transition="in" filter="blinds(horizontal)">
                                      <p:cBhvr>
                                        <p:cTn id="7" dur="500"/>
                                        <p:tgtEl>
                                          <p:spTgt spid="69635">
                                            <p:txEl>
                                              <p:charRg st="0" end="12"/>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9640">
                                            <p:txEl>
                                              <p:charRg st="0" end="53"/>
                                            </p:txEl>
                                          </p:spTgt>
                                        </p:tgtEl>
                                        <p:attrNameLst>
                                          <p:attrName>style.visibility</p:attrName>
                                        </p:attrNameLst>
                                      </p:cBhvr>
                                      <p:to>
                                        <p:strVal val="visible"/>
                                      </p:to>
                                    </p:set>
                                    <p:animEffect transition="in" filter="blinds(horizontal)">
                                      <p:cBhvr>
                                        <p:cTn id="11" dur="500"/>
                                        <p:tgtEl>
                                          <p:spTgt spid="69640">
                                            <p:txEl>
                                              <p:charRg st="0" end="5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9639">
                                            <p:txEl>
                                              <p:charRg st="0" end="9"/>
                                            </p:txEl>
                                          </p:spTgt>
                                        </p:tgtEl>
                                        <p:attrNameLst>
                                          <p:attrName>style.visibility</p:attrName>
                                        </p:attrNameLst>
                                      </p:cBhvr>
                                      <p:to>
                                        <p:strVal val="visible"/>
                                      </p:to>
                                    </p:set>
                                    <p:animEffect transition="in" filter="blinds(horizontal)">
                                      <p:cBhvr>
                                        <p:cTn id="16" dur="500"/>
                                        <p:tgtEl>
                                          <p:spTgt spid="69639">
                                            <p:txEl>
                                              <p:charRg st="0" end="9"/>
                                            </p:txEl>
                                          </p:spTgt>
                                        </p:tgtEl>
                                      </p:cBhvr>
                                    </p:animEffec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69636"/>
                                        </p:tgtEl>
                                        <p:attrNameLst>
                                          <p:attrName>style.visibility</p:attrName>
                                        </p:attrNameLst>
                                      </p:cBhvr>
                                      <p:to>
                                        <p:strVal val="visible"/>
                                      </p:to>
                                    </p:set>
                                    <p:animEffect transition="in" filter="blinds(horizontal)">
                                      <p:cBhvr>
                                        <p:cTn id="20" dur="500"/>
                                        <p:tgtEl>
                                          <p:spTgt spid="6963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9637"/>
                                        </p:tgtEl>
                                        <p:attrNameLst>
                                          <p:attrName>style.visibility</p:attrName>
                                        </p:attrNameLst>
                                      </p:cBhvr>
                                      <p:to>
                                        <p:strVal val="visible"/>
                                      </p:to>
                                    </p:set>
                                    <p:animEffect transition="in" filter="wipe(left)">
                                      <p:cBhvr>
                                        <p:cTn id="25" dur="500"/>
                                        <p:tgtEl>
                                          <p:spTgt spid="6963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9645"/>
                                        </p:tgtEl>
                                        <p:attrNameLst>
                                          <p:attrName>style.visibility</p:attrName>
                                        </p:attrNameLst>
                                      </p:cBhvr>
                                      <p:to>
                                        <p:strVal val="visible"/>
                                      </p:to>
                                    </p:set>
                                    <p:animEffect transition="in" filter="wipe(left)">
                                      <p:cBhvr>
                                        <p:cTn id="30" dur="500"/>
                                        <p:tgtEl>
                                          <p:spTgt spid="6964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blinds(horizontal)">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69638"/>
                                        </p:tgtEl>
                                        <p:attrNameLst>
                                          <p:attrName>style.visibility</p:attrName>
                                        </p:attrNameLst>
                                      </p:cBhvr>
                                      <p:to>
                                        <p:strVal val="visible"/>
                                      </p:to>
                                    </p:set>
                                    <p:animEffect transition="in" filter="wipe(left)">
                                      <p:cBhvr>
                                        <p:cTn id="55" dur="500"/>
                                        <p:tgtEl>
                                          <p:spTgt spid="69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9" grpId="0" build="p"/>
      <p:bldP spid="69640"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71681"/>
          <p:cNvSpPr>
            <a:spLocks noGrp="1"/>
          </p:cNvSpPr>
          <p:nvPr>
            <p:ph type="title"/>
          </p:nvPr>
        </p:nvSpPr>
        <p:spPr>
          <a:xfrm>
            <a:off x="657860" y="692150"/>
            <a:ext cx="4125595" cy="579755"/>
          </a:xfrm>
        </p:spPr>
        <p:txBody>
          <a:bodyPr anchor="ctr" anchorCtr="0"/>
          <a:p>
            <a:pPr algn="l">
              <a:spcBef>
                <a:spcPct val="50000"/>
              </a:spcBef>
              <a:buClrTx/>
              <a:buSzTx/>
              <a:buFontTx/>
            </a:pPr>
            <a:r>
              <a:rPr lang="zh-CN" altLang="en-US" sz="2400" b="1" dirty="0">
                <a:solidFill>
                  <a:srgbClr val="CC0066"/>
                </a:solidFill>
                <a:effectLst>
                  <a:outerShdw blurRad="38100" dist="38100" dir="2700000">
                    <a:srgbClr val="C0C0C0"/>
                  </a:outerShdw>
                </a:effectLst>
                <a:latin typeface="Times New Roman" panose="02020603050405020304" pitchFamily="18" charset="0"/>
                <a:ea typeface="宋体" panose="02010600030101010101" pitchFamily="2" charset="-122"/>
                <a:cs typeface="Times New Roman" panose="02020603050405020304" pitchFamily="18" charset="0"/>
              </a:rPr>
              <a:t>(b) 引入并联负反馈时</a:t>
            </a:r>
            <a:endParaRPr lang="zh-CN" altLang="en-US" sz="2400" b="1" dirty="0">
              <a:solidFill>
                <a:srgbClr val="CC0066"/>
              </a:solidFill>
              <a:effectLst>
                <a:outerShdw blurRad="38100" dist="38100" dir="2700000">
                  <a:srgbClr val="C0C0C0"/>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1683" name="图片 71682" descr="Dz060503"/>
          <p:cNvPicPr>
            <a:picLocks noChangeAspect="1"/>
          </p:cNvPicPr>
          <p:nvPr/>
        </p:nvPicPr>
        <p:blipFill>
          <a:blip r:embed="rId1"/>
          <a:stretch>
            <a:fillRect/>
          </a:stretch>
        </p:blipFill>
        <p:spPr>
          <a:xfrm>
            <a:off x="779463" y="1466850"/>
            <a:ext cx="3200400" cy="2136775"/>
          </a:xfrm>
          <a:prstGeom prst="rect">
            <a:avLst/>
          </a:prstGeom>
          <a:noFill/>
          <a:ln w="9525">
            <a:noFill/>
          </a:ln>
        </p:spPr>
      </p:pic>
      <p:graphicFrame>
        <p:nvGraphicFramePr>
          <p:cNvPr id="71684" name="对象 71683"/>
          <p:cNvGraphicFramePr/>
          <p:nvPr/>
        </p:nvGraphicFramePr>
        <p:xfrm>
          <a:off x="4643597" y="835978"/>
          <a:ext cx="986790" cy="839470"/>
        </p:xfrm>
        <a:graphic>
          <a:graphicData uri="http://schemas.openxmlformats.org/presentationml/2006/ole">
            <mc:AlternateContent xmlns:mc="http://schemas.openxmlformats.org/markup-compatibility/2006">
              <mc:Choice xmlns:v="urn:schemas-microsoft-com:vml" Requires="v">
                <p:oleObj spid="_x0000_s3207" name="" r:id="rId2" imgW="508000" imgH="431800" progId="Equation.3">
                  <p:embed/>
                </p:oleObj>
              </mc:Choice>
              <mc:Fallback>
                <p:oleObj name="" r:id="rId2" imgW="508000" imgH="431800" progId="Equation.3">
                  <p:embed/>
                  <p:pic>
                    <p:nvPicPr>
                      <p:cNvPr id="0" name="图片 3206"/>
                      <p:cNvPicPr/>
                      <p:nvPr/>
                    </p:nvPicPr>
                    <p:blipFill>
                      <a:blip r:embed="rId3"/>
                      <a:stretch>
                        <a:fillRect/>
                      </a:stretch>
                    </p:blipFill>
                    <p:spPr>
                      <a:xfrm>
                        <a:off x="4643597" y="835978"/>
                        <a:ext cx="986790" cy="839470"/>
                      </a:xfrm>
                      <a:prstGeom prst="rect">
                        <a:avLst/>
                      </a:prstGeom>
                      <a:solidFill>
                        <a:srgbClr val="FFFFFF"/>
                      </a:solidFill>
                      <a:ln w="38100">
                        <a:noFill/>
                        <a:miter/>
                      </a:ln>
                    </p:spPr>
                  </p:pic>
                </p:oleObj>
              </mc:Fallback>
            </mc:AlternateContent>
          </a:graphicData>
        </a:graphic>
      </p:graphicFrame>
      <p:graphicFrame>
        <p:nvGraphicFramePr>
          <p:cNvPr id="71685" name="对象 71684"/>
          <p:cNvGraphicFramePr/>
          <p:nvPr/>
        </p:nvGraphicFramePr>
        <p:xfrm>
          <a:off x="6947218" y="2724785"/>
          <a:ext cx="1981200" cy="835025"/>
        </p:xfrm>
        <a:graphic>
          <a:graphicData uri="http://schemas.openxmlformats.org/presentationml/2006/ole">
            <mc:AlternateContent xmlns:mc="http://schemas.openxmlformats.org/markup-compatibility/2006">
              <mc:Choice xmlns:v="urn:schemas-microsoft-com:vml" Requires="v">
                <p:oleObj spid="_x0000_s3208" name="" r:id="rId4" imgW="799465" imgH="393700" progId="Equation.3">
                  <p:embed/>
                </p:oleObj>
              </mc:Choice>
              <mc:Fallback>
                <p:oleObj name="" r:id="rId4" imgW="799465" imgH="393700" progId="Equation.3">
                  <p:embed/>
                  <p:pic>
                    <p:nvPicPr>
                      <p:cNvPr id="0" name="图片 3207"/>
                      <p:cNvPicPr/>
                      <p:nvPr/>
                    </p:nvPicPr>
                    <p:blipFill>
                      <a:blip r:embed="rId5"/>
                      <a:stretch>
                        <a:fillRect/>
                      </a:stretch>
                    </p:blipFill>
                    <p:spPr>
                      <a:xfrm>
                        <a:off x="6947218" y="2724785"/>
                        <a:ext cx="1981200" cy="835025"/>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71686" name="文本框 71685"/>
          <p:cNvSpPr txBox="1"/>
          <p:nvPr/>
        </p:nvSpPr>
        <p:spPr>
          <a:xfrm>
            <a:off x="703263" y="3981450"/>
            <a:ext cx="7918450" cy="466725"/>
          </a:xfrm>
          <a:prstGeom prst="rect">
            <a:avLst/>
          </a:prstGeom>
          <a:solidFill>
            <a:srgbClr val="66FFFF"/>
          </a:solidFill>
          <a:ln w="9525" cap="flat" cmpd="sng">
            <a:solidFill>
              <a:srgbClr val="FF3300"/>
            </a:solidFill>
            <a:prstDash val="solid"/>
            <a:miter/>
            <a:headEnd type="none" w="med" len="med"/>
            <a:tailEnd type="none" w="med" len="med"/>
          </a:ln>
        </p:spPr>
        <p:txBody>
          <a:bodyPr>
            <a:spAutoFit/>
          </a:bodyPr>
          <a:p>
            <a:pPr algn="ctr">
              <a:spcBef>
                <a:spcPct val="50000"/>
              </a:spcBef>
            </a:pPr>
            <a:r>
              <a:rPr lang="zh-CN" altLang="en-US" sz="2400" b="1" dirty="0">
                <a:solidFill>
                  <a:srgbClr val="000000"/>
                </a:solidFill>
                <a:latin typeface="Times New Roman" panose="02020603050405020304" pitchFamily="18" charset="0"/>
              </a:rPr>
              <a:t>串联负反馈增大输入电阻，并联负反馈减小输入电阻。</a:t>
            </a:r>
            <a:endParaRPr lang="zh-CN" altLang="en-US" sz="2400" b="1">
              <a:solidFill>
                <a:srgbClr val="000000"/>
              </a:solidFill>
              <a:latin typeface="Times New Roman" panose="02020603050405020304" pitchFamily="18" charset="0"/>
            </a:endParaRPr>
          </a:p>
        </p:txBody>
      </p:sp>
      <p:graphicFrame>
        <p:nvGraphicFramePr>
          <p:cNvPr id="71687" name="对象 71686"/>
          <p:cNvGraphicFramePr/>
          <p:nvPr/>
        </p:nvGraphicFramePr>
        <p:xfrm>
          <a:off x="2074863" y="4667250"/>
          <a:ext cx="4605337" cy="1554163"/>
        </p:xfrm>
        <a:graphic>
          <a:graphicData uri="http://schemas.openxmlformats.org/presentationml/2006/ole">
            <mc:AlternateContent xmlns:mc="http://schemas.openxmlformats.org/markup-compatibility/2006">
              <mc:Choice xmlns:v="urn:schemas-microsoft-com:vml" Requires="v">
                <p:oleObj spid="_x0000_s3210" name="" r:id="rId6" imgW="2107565" imgH="711200" progId="Equation.3">
                  <p:embed/>
                </p:oleObj>
              </mc:Choice>
              <mc:Fallback>
                <p:oleObj name="" r:id="rId6" imgW="2107565" imgH="711200" progId="Equation.3">
                  <p:embed/>
                  <p:pic>
                    <p:nvPicPr>
                      <p:cNvPr id="0" name="图片 3209"/>
                      <p:cNvPicPr/>
                      <p:nvPr/>
                    </p:nvPicPr>
                    <p:blipFill>
                      <a:blip r:embed="rId7"/>
                      <a:stretch>
                        <a:fillRect/>
                      </a:stretch>
                    </p:blipFill>
                    <p:spPr>
                      <a:xfrm>
                        <a:off x="2074863" y="4667250"/>
                        <a:ext cx="4605337" cy="1554163"/>
                      </a:xfrm>
                      <a:prstGeom prst="rect">
                        <a:avLst/>
                      </a:prstGeom>
                      <a:solidFill>
                        <a:srgbClr val="FFFFCC"/>
                      </a:solidFill>
                      <a:ln w="9525" cap="flat" cmpd="sng">
                        <a:solidFill>
                          <a:srgbClr val="FF3300"/>
                        </a:solidFill>
                        <a:prstDash val="solid"/>
                        <a:miter/>
                        <a:headEnd type="none" w="med" len="med"/>
                        <a:tailEnd type="none" w="med" len="med"/>
                      </a:ln>
                    </p:spPr>
                  </p:pic>
                </p:oleObj>
              </mc:Fallback>
            </mc:AlternateContent>
          </a:graphicData>
        </a:graphic>
      </p:graphicFrame>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aphicFrame>
        <p:nvGraphicFramePr>
          <p:cNvPr id="2" name="对象 1"/>
          <p:cNvGraphicFramePr/>
          <p:nvPr/>
        </p:nvGraphicFramePr>
        <p:xfrm>
          <a:off x="4643914" y="1771968"/>
          <a:ext cx="1085215" cy="839470"/>
        </p:xfrm>
        <a:graphic>
          <a:graphicData uri="http://schemas.openxmlformats.org/presentationml/2006/ole">
            <mc:AlternateContent xmlns:mc="http://schemas.openxmlformats.org/markup-compatibility/2006">
              <mc:Choice xmlns:v="urn:schemas-microsoft-com:vml" Requires="v">
                <p:oleObj spid="_x0000_s4" name="" r:id="rId8" imgW="558800" imgH="431800" progId="Equation.3">
                  <p:embed/>
                </p:oleObj>
              </mc:Choice>
              <mc:Fallback>
                <p:oleObj name="" r:id="rId8" imgW="558800" imgH="431800" progId="Equation.3">
                  <p:embed/>
                  <p:pic>
                    <p:nvPicPr>
                      <p:cNvPr id="0" name="图片 3206"/>
                      <p:cNvPicPr/>
                      <p:nvPr/>
                    </p:nvPicPr>
                    <p:blipFill>
                      <a:blip r:embed="rId9"/>
                      <a:stretch>
                        <a:fillRect/>
                      </a:stretch>
                    </p:blipFill>
                    <p:spPr>
                      <a:xfrm>
                        <a:off x="4643914" y="1771968"/>
                        <a:ext cx="1085215" cy="839470"/>
                      </a:xfrm>
                      <a:prstGeom prst="rect">
                        <a:avLst/>
                      </a:prstGeom>
                      <a:solidFill>
                        <a:srgbClr val="FFFFFF"/>
                      </a:solidFill>
                      <a:ln w="38100">
                        <a:noFill/>
                        <a:miter/>
                      </a:ln>
                    </p:spPr>
                  </p:pic>
                </p:oleObj>
              </mc:Fallback>
            </mc:AlternateContent>
          </a:graphicData>
        </a:graphic>
      </p:graphicFrame>
      <p:graphicFrame>
        <p:nvGraphicFramePr>
          <p:cNvPr id="5" name="对象 4"/>
          <p:cNvGraphicFramePr/>
          <p:nvPr/>
        </p:nvGraphicFramePr>
        <p:xfrm>
          <a:off x="5796439" y="1771968"/>
          <a:ext cx="1085215" cy="839470"/>
        </p:xfrm>
        <a:graphic>
          <a:graphicData uri="http://schemas.openxmlformats.org/presentationml/2006/ole">
            <mc:AlternateContent xmlns:mc="http://schemas.openxmlformats.org/markup-compatibility/2006">
              <mc:Choice xmlns:v="urn:schemas-microsoft-com:vml" Requires="v">
                <p:oleObj spid="_x0000_s6" name="" r:id="rId10" imgW="558800" imgH="431800" progId="Equation.3">
                  <p:embed/>
                </p:oleObj>
              </mc:Choice>
              <mc:Fallback>
                <p:oleObj name="" r:id="rId10" imgW="558800" imgH="431800" progId="Equation.3">
                  <p:embed/>
                  <p:pic>
                    <p:nvPicPr>
                      <p:cNvPr id="0" name="图片 3206"/>
                      <p:cNvPicPr/>
                      <p:nvPr/>
                    </p:nvPicPr>
                    <p:blipFill>
                      <a:blip r:embed="rId11"/>
                      <a:stretch>
                        <a:fillRect/>
                      </a:stretch>
                    </p:blipFill>
                    <p:spPr>
                      <a:xfrm>
                        <a:off x="5796439" y="1771968"/>
                        <a:ext cx="1085215" cy="839470"/>
                      </a:xfrm>
                      <a:prstGeom prst="rect">
                        <a:avLst/>
                      </a:prstGeom>
                      <a:solidFill>
                        <a:srgbClr val="FFFFFF"/>
                      </a:solidFill>
                      <a:ln w="38100">
                        <a:noFill/>
                        <a:miter/>
                      </a:ln>
                    </p:spPr>
                  </p:pic>
                </p:oleObj>
              </mc:Fallback>
            </mc:AlternateContent>
          </a:graphicData>
        </a:graphic>
      </p:graphicFrame>
      <p:graphicFrame>
        <p:nvGraphicFramePr>
          <p:cNvPr id="7" name="对象 6"/>
          <p:cNvGraphicFramePr/>
          <p:nvPr/>
        </p:nvGraphicFramePr>
        <p:xfrm>
          <a:off x="6948964" y="1700213"/>
          <a:ext cx="1430655" cy="839470"/>
        </p:xfrm>
        <a:graphic>
          <a:graphicData uri="http://schemas.openxmlformats.org/presentationml/2006/ole">
            <mc:AlternateContent xmlns:mc="http://schemas.openxmlformats.org/markup-compatibility/2006">
              <mc:Choice xmlns:v="urn:schemas-microsoft-com:vml" Requires="v">
                <p:oleObj spid="_x0000_s8" name="" r:id="rId12" imgW="736600" imgH="431800" progId="Equation.3">
                  <p:embed/>
                </p:oleObj>
              </mc:Choice>
              <mc:Fallback>
                <p:oleObj name="" r:id="rId12" imgW="736600" imgH="431800" progId="Equation.3">
                  <p:embed/>
                  <p:pic>
                    <p:nvPicPr>
                      <p:cNvPr id="0" name="图片 3206"/>
                      <p:cNvPicPr/>
                      <p:nvPr/>
                    </p:nvPicPr>
                    <p:blipFill>
                      <a:blip r:embed="rId13"/>
                      <a:stretch>
                        <a:fillRect/>
                      </a:stretch>
                    </p:blipFill>
                    <p:spPr>
                      <a:xfrm>
                        <a:off x="6948964" y="1700213"/>
                        <a:ext cx="1430655" cy="839470"/>
                      </a:xfrm>
                      <a:prstGeom prst="rect">
                        <a:avLst/>
                      </a:prstGeom>
                      <a:solidFill>
                        <a:srgbClr val="FFFFFF"/>
                      </a:solidFill>
                      <a:ln w="38100">
                        <a:noFill/>
                        <a:miter/>
                      </a:ln>
                    </p:spPr>
                  </p:pic>
                </p:oleObj>
              </mc:Fallback>
            </mc:AlternateContent>
          </a:graphicData>
        </a:graphic>
      </p:graphicFrame>
      <p:graphicFrame>
        <p:nvGraphicFramePr>
          <p:cNvPr id="9" name="对象 8"/>
          <p:cNvGraphicFramePr/>
          <p:nvPr/>
        </p:nvGraphicFramePr>
        <p:xfrm>
          <a:off x="5076349" y="2751138"/>
          <a:ext cx="1529715" cy="839470"/>
        </p:xfrm>
        <a:graphic>
          <a:graphicData uri="http://schemas.openxmlformats.org/presentationml/2006/ole">
            <mc:AlternateContent xmlns:mc="http://schemas.openxmlformats.org/markup-compatibility/2006">
              <mc:Choice xmlns:v="urn:schemas-microsoft-com:vml" Requires="v">
                <p:oleObj spid="_x0000_s10" name="" r:id="rId14" imgW="787400" imgH="431800" progId="Equation.3">
                  <p:embed/>
                </p:oleObj>
              </mc:Choice>
              <mc:Fallback>
                <p:oleObj name="" r:id="rId14" imgW="787400" imgH="431800" progId="Equation.3">
                  <p:embed/>
                  <p:pic>
                    <p:nvPicPr>
                      <p:cNvPr id="0" name="图片 3206"/>
                      <p:cNvPicPr/>
                      <p:nvPr/>
                    </p:nvPicPr>
                    <p:blipFill>
                      <a:blip r:embed="rId15"/>
                      <a:stretch>
                        <a:fillRect/>
                      </a:stretch>
                    </p:blipFill>
                    <p:spPr>
                      <a:xfrm>
                        <a:off x="5076349" y="2751138"/>
                        <a:ext cx="1529715" cy="839470"/>
                      </a:xfrm>
                      <a:prstGeom prst="rect">
                        <a:avLst/>
                      </a:prstGeom>
                      <a:solidFill>
                        <a:srgbClr val="FFFFFF"/>
                      </a:solid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wipe(left)">
                                      <p:cBhvr>
                                        <p:cTn id="7" dur="500"/>
                                        <p:tgtEl>
                                          <p:spTgt spid="716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1685"/>
                                        </p:tgtEl>
                                        <p:attrNameLst>
                                          <p:attrName>style.visibility</p:attrName>
                                        </p:attrNameLst>
                                      </p:cBhvr>
                                      <p:to>
                                        <p:strVal val="visible"/>
                                      </p:to>
                                    </p:set>
                                    <p:animEffect transition="in" filter="wipe(left)">
                                      <p:cBhvr>
                                        <p:cTn id="32" dur="500"/>
                                        <p:tgtEl>
                                          <p:spTgt spid="7168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1686"/>
                                        </p:tgtEl>
                                        <p:attrNameLst>
                                          <p:attrName>style.visibility</p:attrName>
                                        </p:attrNameLst>
                                      </p:cBhvr>
                                      <p:to>
                                        <p:strVal val="visible"/>
                                      </p:to>
                                    </p:set>
                                    <p:animEffect transition="in" filter="blinds(horizontal)">
                                      <p:cBhvr>
                                        <p:cTn id="37" dur="500"/>
                                        <p:tgtEl>
                                          <p:spTgt spid="7168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1687"/>
                                        </p:tgtEl>
                                        <p:attrNameLst>
                                          <p:attrName>style.visibility</p:attrName>
                                        </p:attrNameLst>
                                      </p:cBhvr>
                                      <p:to>
                                        <p:strVal val="visible"/>
                                      </p:to>
                                    </p:set>
                                    <p:animEffect transition="in" filter="blinds(horizontal)">
                                      <p:cBhvr>
                                        <p:cTn id="42" dur="500"/>
                                        <p:tgtEl>
                                          <p:spTgt spid="71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72705"/>
          <p:cNvSpPr>
            <a:spLocks noGrp="1"/>
          </p:cNvSpPr>
          <p:nvPr>
            <p:ph type="title"/>
          </p:nvPr>
        </p:nvSpPr>
        <p:spPr>
          <a:xfrm>
            <a:off x="323850" y="836613"/>
            <a:ext cx="4419600" cy="579437"/>
          </a:xfrm>
        </p:spPr>
        <p:txBody>
          <a:bodyPr anchor="ctr" anchorCtr="0"/>
          <a:p>
            <a:pPr algn="l">
              <a:lnSpc>
                <a:spcPct val="130000"/>
              </a:lnSpc>
              <a:buClrTx/>
              <a:buSzTx/>
              <a:buFontTx/>
            </a:pPr>
            <a:r>
              <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rPr>
              <a:t>2、对输出电阻的影响</a:t>
            </a:r>
            <a:endParaRPr kumimoji="1" lang="zh-CN" altLang="en-US" sz="2800" u="sng" dirty="0" smtClean="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72707" name="文本框 72706"/>
          <p:cNvSpPr txBox="1"/>
          <p:nvPr/>
        </p:nvSpPr>
        <p:spPr>
          <a:xfrm>
            <a:off x="539750" y="1412875"/>
            <a:ext cx="8366125" cy="939800"/>
          </a:xfrm>
          <a:prstGeom prst="rect">
            <a:avLst/>
          </a:prstGeom>
          <a:noFill/>
          <a:ln w="9525">
            <a:noFill/>
          </a:ln>
        </p:spPr>
        <p:txBody>
          <a:bodyPr wrap="square">
            <a:spAutoFit/>
          </a:bodyPr>
          <a:p>
            <a:pPr>
              <a:lnSpc>
                <a:spcPct val="115000"/>
              </a:lnSpc>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对输出电阻的影响仅与反馈网络和基本放大电路在输出端的接法有关，即决定于是电压反馈还是电流反馈。</a:t>
            </a:r>
            <a:endParaRPr lang="zh-CN" altLang="en-US" sz="2400" b="1" dirty="0">
              <a:latin typeface="Times New Roman" panose="02020603050405020304" pitchFamily="18" charset="0"/>
            </a:endParaRPr>
          </a:p>
        </p:txBody>
      </p:sp>
      <p:graphicFrame>
        <p:nvGraphicFramePr>
          <p:cNvPr id="72708" name="对象 72707"/>
          <p:cNvGraphicFramePr/>
          <p:nvPr/>
        </p:nvGraphicFramePr>
        <p:xfrm>
          <a:off x="3419475" y="3429953"/>
          <a:ext cx="1873250" cy="765175"/>
        </p:xfrm>
        <a:graphic>
          <a:graphicData uri="http://schemas.openxmlformats.org/presentationml/2006/ole">
            <mc:AlternateContent xmlns:mc="http://schemas.openxmlformats.org/markup-compatibility/2006">
              <mc:Choice xmlns:v="urn:schemas-microsoft-com:vml" Requires="v">
                <p:oleObj spid="_x0000_s3216" name="" r:id="rId1" imgW="824865" imgH="393700" progId="Equation.3">
                  <p:embed/>
                </p:oleObj>
              </mc:Choice>
              <mc:Fallback>
                <p:oleObj name="" r:id="rId1" imgW="824865" imgH="393700" progId="Equation.3">
                  <p:embed/>
                  <p:pic>
                    <p:nvPicPr>
                      <p:cNvPr id="0" name="图片 3215"/>
                      <p:cNvPicPr/>
                      <p:nvPr/>
                    </p:nvPicPr>
                    <p:blipFill>
                      <a:blip r:embed="rId2"/>
                      <a:stretch>
                        <a:fillRect/>
                      </a:stretch>
                    </p:blipFill>
                    <p:spPr>
                      <a:xfrm>
                        <a:off x="3419475" y="3429953"/>
                        <a:ext cx="1873250" cy="765175"/>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72709" name="文本框 72708"/>
          <p:cNvSpPr txBox="1"/>
          <p:nvPr/>
        </p:nvSpPr>
        <p:spPr>
          <a:xfrm>
            <a:off x="755650" y="2349500"/>
            <a:ext cx="3505200" cy="460375"/>
          </a:xfrm>
          <a:prstGeom prst="rect">
            <a:avLst/>
          </a:prstGeom>
          <a:noFill/>
          <a:ln w="9525">
            <a:noFill/>
          </a:ln>
        </p:spPr>
        <p:txBody>
          <a:bodyPr>
            <a:spAutoFit/>
          </a:bodyPr>
          <a:p>
            <a:pPr>
              <a:spcBef>
                <a:spcPct val="50000"/>
              </a:spcBef>
            </a:pPr>
            <a:r>
              <a:rPr lang="zh-CN" altLang="en-US" sz="2400" b="1" dirty="0">
                <a:solidFill>
                  <a:srgbClr val="CC0066"/>
                </a:solidFill>
                <a:effectLst>
                  <a:outerShdw blurRad="38100" dist="38100" dir="2700000">
                    <a:srgbClr val="C0C0C0"/>
                  </a:outerShdw>
                </a:effectLst>
                <a:latin typeface="Times New Roman" panose="02020603050405020304" pitchFamily="18" charset="0"/>
                <a:cs typeface="Times New Roman" panose="02020603050405020304" pitchFamily="18" charset="0"/>
              </a:rPr>
              <a:t>引入电压负反馈时</a:t>
            </a:r>
            <a:endParaRPr lang="zh-CN" altLang="en-US" sz="2400" b="1" dirty="0">
              <a:solidFill>
                <a:srgbClr val="CC0066"/>
              </a:solidFill>
              <a:effectLst>
                <a:outerShdw blurRad="38100" dist="38100" dir="2700000">
                  <a:srgbClr val="C0C0C0"/>
                </a:outerShdw>
              </a:effectLst>
              <a:latin typeface="Times New Roman" panose="02020603050405020304" pitchFamily="18" charset="0"/>
              <a:cs typeface="Times New Roman" panose="02020603050405020304" pitchFamily="18" charset="0"/>
            </a:endParaRPr>
          </a:p>
        </p:txBody>
      </p:sp>
      <p:sp>
        <p:nvSpPr>
          <p:cNvPr id="72710" name="文本框 72709"/>
          <p:cNvSpPr txBox="1"/>
          <p:nvPr/>
        </p:nvSpPr>
        <p:spPr>
          <a:xfrm>
            <a:off x="755650" y="4509453"/>
            <a:ext cx="3657600" cy="460375"/>
          </a:xfrm>
          <a:prstGeom prst="rect">
            <a:avLst/>
          </a:prstGeom>
          <a:noFill/>
          <a:ln w="9525">
            <a:noFill/>
          </a:ln>
        </p:spPr>
        <p:txBody>
          <a:bodyPr>
            <a:spAutoFit/>
          </a:bodyPr>
          <a:p>
            <a:pPr algn="l">
              <a:spcBef>
                <a:spcPct val="50000"/>
              </a:spcBef>
              <a:buClrTx/>
              <a:buSzTx/>
              <a:buFontTx/>
            </a:pPr>
            <a:r>
              <a:rPr lang="zh-CN" altLang="en-US" sz="2400" b="1" dirty="0">
                <a:solidFill>
                  <a:srgbClr val="CC0066"/>
                </a:solidFill>
                <a:effectLst>
                  <a:outerShdw blurRad="38100" dist="38100" dir="2700000">
                    <a:srgbClr val="C0C0C0"/>
                  </a:outerShdw>
                </a:effectLst>
                <a:latin typeface="Times New Roman" panose="02020603050405020304" pitchFamily="18" charset="0"/>
                <a:cs typeface="Times New Roman" panose="02020603050405020304" pitchFamily="18" charset="0"/>
              </a:rPr>
              <a:t>引入电流负反馈时</a:t>
            </a:r>
            <a:endParaRPr lang="zh-CN" altLang="en-US" sz="2400" b="1" dirty="0">
              <a:solidFill>
                <a:srgbClr val="CC0066"/>
              </a:solidFill>
              <a:effectLst>
                <a:outerShdw blurRad="38100" dist="38100" dir="2700000">
                  <a:srgbClr val="C0C0C0"/>
                </a:outerShdw>
              </a:effectLst>
              <a:latin typeface="Times New Roman" panose="02020603050405020304" pitchFamily="18" charset="0"/>
              <a:cs typeface="Times New Roman" panose="02020603050405020304" pitchFamily="18" charset="0"/>
            </a:endParaRPr>
          </a:p>
        </p:txBody>
      </p:sp>
      <p:graphicFrame>
        <p:nvGraphicFramePr>
          <p:cNvPr id="72711" name="对象 72710"/>
          <p:cNvGraphicFramePr/>
          <p:nvPr/>
        </p:nvGraphicFramePr>
        <p:xfrm>
          <a:off x="3347244" y="5732780"/>
          <a:ext cx="2593975" cy="508000"/>
        </p:xfrm>
        <a:graphic>
          <a:graphicData uri="http://schemas.openxmlformats.org/presentationml/2006/ole">
            <mc:AlternateContent xmlns:mc="http://schemas.openxmlformats.org/markup-compatibility/2006">
              <mc:Choice xmlns:v="urn:schemas-microsoft-com:vml" Requires="v">
                <p:oleObj spid="_x0000_s3218" name="" r:id="rId3" imgW="1054100" imgH="241300" progId="Equation.3">
                  <p:embed/>
                </p:oleObj>
              </mc:Choice>
              <mc:Fallback>
                <p:oleObj name="" r:id="rId3" imgW="1054100" imgH="241300" progId="Equation.3">
                  <p:embed/>
                  <p:pic>
                    <p:nvPicPr>
                      <p:cNvPr id="0" name="图片 3217"/>
                      <p:cNvPicPr/>
                      <p:nvPr/>
                    </p:nvPicPr>
                    <p:blipFill>
                      <a:blip r:embed="rId4"/>
                      <a:stretch>
                        <a:fillRect/>
                      </a:stretch>
                    </p:blipFill>
                    <p:spPr>
                      <a:xfrm>
                        <a:off x="3347244" y="5732780"/>
                        <a:ext cx="2593975" cy="508000"/>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72712" name="文本框 72711"/>
          <p:cNvSpPr txBox="1"/>
          <p:nvPr/>
        </p:nvSpPr>
        <p:spPr>
          <a:xfrm>
            <a:off x="827088" y="2852738"/>
            <a:ext cx="7921625" cy="822325"/>
          </a:xfrm>
          <a:prstGeom prst="rect">
            <a:avLst/>
          </a:prstGeom>
          <a:noFill/>
          <a:ln w="9525">
            <a:noFill/>
          </a:ln>
        </p:spPr>
        <p:txBody>
          <a:bodyPr>
            <a:spAutoFit/>
          </a:bodyPr>
          <a:p>
            <a:pPr>
              <a:spcBef>
                <a:spcPct val="50000"/>
              </a:spcBef>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电压负反馈稳定输出电压，使输出具有恒压特性，因而输出电阻减小。</a:t>
            </a:r>
            <a:endParaRPr lang="zh-CN" altLang="en-US" sz="2400" b="1" dirty="0">
              <a:latin typeface="Times New Roman" panose="02020603050405020304" pitchFamily="18" charset="0"/>
            </a:endParaRPr>
          </a:p>
        </p:txBody>
      </p:sp>
      <p:sp>
        <p:nvSpPr>
          <p:cNvPr id="72713" name="文本框 72712"/>
          <p:cNvSpPr txBox="1"/>
          <p:nvPr/>
        </p:nvSpPr>
        <p:spPr>
          <a:xfrm>
            <a:off x="900113" y="5012690"/>
            <a:ext cx="7920037" cy="822325"/>
          </a:xfrm>
          <a:prstGeom prst="rect">
            <a:avLst/>
          </a:prstGeom>
          <a:noFill/>
          <a:ln w="9525">
            <a:noFill/>
          </a:ln>
        </p:spPr>
        <p:txBody>
          <a:bodyPr>
            <a:spAutoFit/>
          </a:bodyPr>
          <a:p>
            <a:pPr>
              <a:spcBef>
                <a:spcPct val="50000"/>
              </a:spcBef>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电流负反馈稳定输出电流，使输出具有恒流特性，因而输出电阻增大。</a:t>
            </a:r>
            <a:endParaRPr lang="zh-CN" altLang="en-US" sz="2400" b="1" dirty="0">
              <a:latin typeface="Times New Roman" panose="02020603050405020304" pitchFamily="18" charset="0"/>
            </a:endParaRPr>
          </a:p>
        </p:txBody>
      </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9">
                                            <p:txEl>
                                              <p:charRg st="0" end="9"/>
                                            </p:txEl>
                                          </p:spTgt>
                                        </p:tgtEl>
                                        <p:attrNameLst>
                                          <p:attrName>style.visibility</p:attrName>
                                        </p:attrNameLst>
                                      </p:cBhvr>
                                      <p:to>
                                        <p:strVal val="visible"/>
                                      </p:to>
                                    </p:set>
                                    <p:animEffect transition="in" filter="blinds(horizontal)">
                                      <p:cBhvr>
                                        <p:cTn id="7" dur="500"/>
                                        <p:tgtEl>
                                          <p:spTgt spid="72709">
                                            <p:txEl>
                                              <p:charRg st="0" end="9"/>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2712"/>
                                        </p:tgtEl>
                                        <p:attrNameLst>
                                          <p:attrName>style.visibility</p:attrName>
                                        </p:attrNameLst>
                                      </p:cBhvr>
                                      <p:to>
                                        <p:strVal val="visible"/>
                                      </p:to>
                                    </p:set>
                                    <p:animEffect transition="in" filter="blinds(horizontal)">
                                      <p:cBhvr>
                                        <p:cTn id="11" dur="500"/>
                                        <p:tgtEl>
                                          <p:spTgt spid="72712"/>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72708"/>
                                        </p:tgtEl>
                                        <p:attrNameLst>
                                          <p:attrName>style.visibility</p:attrName>
                                        </p:attrNameLst>
                                      </p:cBhvr>
                                      <p:to>
                                        <p:strVal val="visible"/>
                                      </p:to>
                                    </p:set>
                                    <p:animEffect transition="in" filter="blinds(horizontal)">
                                      <p:cBhvr>
                                        <p:cTn id="15" dur="500"/>
                                        <p:tgtEl>
                                          <p:spTgt spid="7270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2710">
                                            <p:txEl>
                                              <p:charRg st="0" end="9"/>
                                            </p:txEl>
                                          </p:spTgt>
                                        </p:tgtEl>
                                        <p:attrNameLst>
                                          <p:attrName>style.visibility</p:attrName>
                                        </p:attrNameLst>
                                      </p:cBhvr>
                                      <p:to>
                                        <p:strVal val="visible"/>
                                      </p:to>
                                    </p:set>
                                    <p:animEffect transition="in" filter="blinds(horizontal)">
                                      <p:cBhvr>
                                        <p:cTn id="20" dur="500"/>
                                        <p:tgtEl>
                                          <p:spTgt spid="72710">
                                            <p:txEl>
                                              <p:charRg st="0" end="9"/>
                                            </p:txEl>
                                          </p:spTgt>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72713"/>
                                        </p:tgtEl>
                                        <p:attrNameLst>
                                          <p:attrName>style.visibility</p:attrName>
                                        </p:attrNameLst>
                                      </p:cBhvr>
                                      <p:to>
                                        <p:strVal val="visible"/>
                                      </p:to>
                                    </p:set>
                                    <p:animEffect transition="in" filter="blinds(horizontal)">
                                      <p:cBhvr>
                                        <p:cTn id="24" dur="500"/>
                                        <p:tgtEl>
                                          <p:spTgt spid="72713"/>
                                        </p:tgtEl>
                                      </p:cBhvr>
                                    </p:animEffect>
                                  </p:childTnLst>
                                </p:cTn>
                              </p:par>
                            </p:childTnLst>
                          </p:cTn>
                        </p:par>
                        <p:par>
                          <p:cTn id="25" fill="hold">
                            <p:stCondLst>
                              <p:cond delay="1000"/>
                            </p:stCondLst>
                            <p:childTnLst>
                              <p:par>
                                <p:cTn id="26" presetID="3" presetClass="entr" presetSubtype="10" fill="hold" nodeType="afterEffect">
                                  <p:stCondLst>
                                    <p:cond delay="0"/>
                                  </p:stCondLst>
                                  <p:childTnLst>
                                    <p:set>
                                      <p:cBhvr>
                                        <p:cTn id="27" dur="1" fill="hold">
                                          <p:stCondLst>
                                            <p:cond delay="0"/>
                                          </p:stCondLst>
                                        </p:cTn>
                                        <p:tgtEl>
                                          <p:spTgt spid="72711"/>
                                        </p:tgtEl>
                                        <p:attrNameLst>
                                          <p:attrName>style.visibility</p:attrName>
                                        </p:attrNameLst>
                                      </p:cBhvr>
                                      <p:to>
                                        <p:strVal val="visible"/>
                                      </p:to>
                                    </p:set>
                                    <p:animEffect transition="in" filter="blinds(horizontal)">
                                      <p:cBhvr>
                                        <p:cTn id="28" dur="500"/>
                                        <p:tgtEl>
                                          <p:spTgt spid="72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build="p"/>
      <p:bldP spid="72710" grpId="0" build="p"/>
      <p:bldP spid="72712" grpId="0"/>
      <p:bldP spid="727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99330" name="标题 99329"/>
          <p:cNvSpPr>
            <a:spLocks noGrp="1"/>
          </p:cNvSpPr>
          <p:nvPr>
            <p:ph type="title"/>
          </p:nvPr>
        </p:nvSpPr>
        <p:spPr>
          <a:xfrm>
            <a:off x="2261235" y="908050"/>
            <a:ext cx="4954905" cy="668655"/>
          </a:xfrm>
        </p:spPr>
        <p:txBody>
          <a:bodyPr wrap="square" anchor="ctr" anchorCtr="0"/>
          <a:p>
            <a:pPr algn="l">
              <a:lnSpc>
                <a:spcPct val="100000"/>
              </a:lnSpc>
              <a:buClrTx/>
              <a:buSzTx/>
              <a:buFontTx/>
            </a:pPr>
            <a:r>
              <a:rPr kumimoji="1" lang="zh-CN" altLang="en-US" sz="2800" b="1" dirty="0">
                <a:solidFill>
                  <a:srgbClr val="A50021"/>
                </a:solidFill>
                <a:latin typeface="宋体" panose="02010600030101010101" pitchFamily="2" charset="-122"/>
                <a:ea typeface="宋体" panose="02010600030101010101" pitchFamily="2" charset="-122"/>
                <a:cs typeface="+mn-cs"/>
              </a:rPr>
              <a:t>静态工作点稳定的典型电路 </a:t>
            </a:r>
            <a:endParaRPr kumimoji="1" lang="zh-CN" altLang="en-US" sz="2800" b="1" dirty="0">
              <a:solidFill>
                <a:srgbClr val="A50021"/>
              </a:solidFill>
              <a:latin typeface="宋体" panose="02010600030101010101" pitchFamily="2" charset="-122"/>
              <a:ea typeface="宋体" panose="02010600030101010101" pitchFamily="2" charset="-122"/>
              <a:cs typeface="+mn-cs"/>
            </a:endParaRPr>
          </a:p>
        </p:txBody>
      </p:sp>
      <p:pic>
        <p:nvPicPr>
          <p:cNvPr id="99331" name="图片 99330" descr="Dz020402"/>
          <p:cNvPicPr>
            <a:picLocks noChangeAspect="1"/>
          </p:cNvPicPr>
          <p:nvPr/>
        </p:nvPicPr>
        <p:blipFill>
          <a:blip r:embed="rId1"/>
          <a:srcRect r="68588" b="13513"/>
          <a:stretch>
            <a:fillRect/>
          </a:stretch>
        </p:blipFill>
        <p:spPr>
          <a:xfrm>
            <a:off x="1975485" y="1767205"/>
            <a:ext cx="2269807" cy="2513330"/>
          </a:xfrm>
          <a:prstGeom prst="rect">
            <a:avLst/>
          </a:prstGeom>
          <a:noFill/>
          <a:ln w="9525">
            <a:noFill/>
          </a:ln>
        </p:spPr>
      </p:pic>
      <p:pic>
        <p:nvPicPr>
          <p:cNvPr id="5" name="图片 4" descr="Dz020402"/>
          <p:cNvPicPr>
            <a:picLocks noChangeAspect="1"/>
          </p:cNvPicPr>
          <p:nvPr/>
        </p:nvPicPr>
        <p:blipFill>
          <a:blip r:embed="rId1"/>
          <a:srcRect l="32106" r="29347" b="13513"/>
          <a:stretch>
            <a:fillRect/>
          </a:stretch>
        </p:blipFill>
        <p:spPr>
          <a:xfrm>
            <a:off x="4510722" y="1767205"/>
            <a:ext cx="2785428" cy="2513330"/>
          </a:xfrm>
          <a:prstGeom prst="rect">
            <a:avLst/>
          </a:prstGeom>
          <a:noFill/>
          <a:ln w="9525">
            <a:noFill/>
          </a:ln>
        </p:spPr>
      </p:pic>
      <p:grpSp>
        <p:nvGrpSpPr>
          <p:cNvPr id="3" name="组合 2"/>
          <p:cNvGrpSpPr/>
          <p:nvPr/>
        </p:nvGrpSpPr>
        <p:grpSpPr>
          <a:xfrm>
            <a:off x="2982595" y="3359785"/>
            <a:ext cx="3347720" cy="1651635"/>
            <a:chOff x="4697" y="5291"/>
            <a:chExt cx="5272" cy="2601"/>
          </a:xfrm>
        </p:grpSpPr>
        <p:sp>
          <p:nvSpPr>
            <p:cNvPr id="12" name="圆角矩形 11"/>
            <p:cNvSpPr/>
            <p:nvPr/>
          </p:nvSpPr>
          <p:spPr>
            <a:xfrm>
              <a:off x="8781" y="5518"/>
              <a:ext cx="1189" cy="835"/>
            </a:xfrm>
            <a:prstGeom prst="roundRect">
              <a:avLst/>
            </a:prstGeom>
            <a:solidFill>
              <a:srgbClr val="FFFF00">
                <a:alpha val="32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custDataLst>
                <p:tags r:id="rId2"/>
              </p:custDataLst>
            </p:nvPr>
          </p:nvSpPr>
          <p:spPr>
            <a:xfrm>
              <a:off x="4697" y="5291"/>
              <a:ext cx="1189" cy="835"/>
            </a:xfrm>
            <a:prstGeom prst="roundRect">
              <a:avLst/>
            </a:prstGeom>
            <a:solidFill>
              <a:srgbClr val="FFFF00">
                <a:alpha val="32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4582" name="组合 24581"/>
            <p:cNvGrpSpPr/>
            <p:nvPr/>
          </p:nvGrpSpPr>
          <p:grpSpPr>
            <a:xfrm>
              <a:off x="5744" y="6124"/>
              <a:ext cx="3970" cy="1768"/>
              <a:chOff x="3111" y="2624"/>
              <a:chExt cx="1588" cy="707"/>
            </a:xfrm>
          </p:grpSpPr>
          <p:sp>
            <p:nvSpPr>
              <p:cNvPr id="24583" name="线形标注 2 24582"/>
              <p:cNvSpPr/>
              <p:nvPr>
                <p:custDataLst>
                  <p:tags r:id="rId3"/>
                </p:custDataLst>
              </p:nvPr>
            </p:nvSpPr>
            <p:spPr>
              <a:xfrm>
                <a:off x="3111" y="3016"/>
                <a:ext cx="1588" cy="315"/>
              </a:xfrm>
              <a:prstGeom prst="borderCallout2">
                <a:avLst>
                  <a:gd name="adj1" fmla="val -3301"/>
                  <a:gd name="adj2" fmla="val 22657"/>
                  <a:gd name="adj3" fmla="val -76571"/>
                  <a:gd name="adj4" fmla="val 9659"/>
                  <a:gd name="adj5" fmla="val -128888"/>
                  <a:gd name="adj6" fmla="val -289"/>
                </a:avLst>
              </a:prstGeom>
              <a:solidFill>
                <a:srgbClr val="66FFFF"/>
              </a:solidFill>
              <a:ln w="19050" cap="flat" cmpd="sng">
                <a:solidFill>
                  <a:srgbClr val="FF0000"/>
                </a:solidFill>
                <a:prstDash val="solid"/>
                <a:miter/>
                <a:headEnd type="none" w="med" len="med"/>
                <a:tailEnd type="none" w="med" len="med"/>
              </a:ln>
            </p:spPr>
            <p:txBody>
              <a:bodyPr/>
              <a:p>
                <a:pPr algn="ctr"/>
                <a:r>
                  <a:rPr lang="zh-CN" altLang="en-US" sz="2400" b="1" dirty="0">
                    <a:latin typeface="Verdana" panose="020B0604030504040204" pitchFamily="34" charset="0"/>
                  </a:rPr>
                  <a:t>引入反馈</a:t>
                </a:r>
                <a:endParaRPr lang="zh-CN" altLang="en-US" sz="2400" b="1" dirty="0">
                  <a:latin typeface="Verdana" panose="020B0604030504040204" pitchFamily="34" charset="0"/>
                </a:endParaRPr>
              </a:p>
            </p:txBody>
          </p:sp>
          <p:sp>
            <p:nvSpPr>
              <p:cNvPr id="24584" name="直接连接符 24583"/>
              <p:cNvSpPr/>
              <p:nvPr>
                <p:custDataLst>
                  <p:tags r:id="rId4"/>
                </p:custDataLst>
              </p:nvPr>
            </p:nvSpPr>
            <p:spPr>
              <a:xfrm rot="17400000" flipH="1" flipV="1">
                <a:off x="4046" y="2695"/>
                <a:ext cx="396" cy="254"/>
              </a:xfrm>
              <a:prstGeom prst="line">
                <a:avLst/>
              </a:prstGeom>
              <a:ln w="19050" cap="flat" cmpd="sng">
                <a:solidFill>
                  <a:srgbClr val="FF0000"/>
                </a:solidFill>
                <a:prstDash val="solid"/>
                <a:miter/>
                <a:headEnd type="none" w="med" len="med"/>
                <a:tailEnd type="none" w="med" len="med"/>
              </a:ln>
            </p:spPr>
          </p:sp>
        </p:grpSp>
      </p:grpSp>
      <p:sp>
        <p:nvSpPr>
          <p:cNvPr id="9" name="标题 8"/>
          <p:cNvSpPr>
            <a:spLocks noGrp="1"/>
          </p:cNvSpPr>
          <p:nvPr>
            <p:custDataLst>
              <p:tags r:id="rId5"/>
            </p:custDataLst>
          </p:nvPr>
        </p:nvSpPr>
        <p:spPr>
          <a:xfrm>
            <a:off x="251460" y="4617085"/>
            <a:ext cx="1883410" cy="457200"/>
          </a:xfrm>
          <a:prstGeom prst="rect">
            <a:avLst/>
          </a:prstGeom>
          <a:noFill/>
          <a:ln w="9525">
            <a:noFill/>
          </a:ln>
          <a:extLst>
            <a:ext uri="{909E8E84-426E-40DD-AFC4-6F175D3DCCD1}">
              <a14:hiddenFill xmlns:a14="http://schemas.microsoft.com/office/drawing/2010/main">
                <a:solidFill>
                  <a:srgbClr val="FFFF00"/>
                </a:solidFill>
              </a14:hiddenFill>
            </a:ext>
          </a:extLst>
        </p:spPr>
        <p:txBody>
          <a:bodyPr anchor="ctr" anchorCtr="0"/>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lnSpc>
                <a:spcPct val="120000"/>
              </a:lnSpc>
            </a:pPr>
            <a:r>
              <a:rPr lang="zh-CN" altLang="zh-CN" sz="2400" b="1" dirty="0">
                <a:solidFill>
                  <a:schemeClr val="tx1"/>
                </a:solidFill>
                <a:latin typeface="Times New Roman" panose="02020603050405020304" pitchFamily="18" charset="0"/>
                <a:cs typeface="Times New Roman" panose="02020603050405020304" pitchFamily="18" charset="0"/>
                <a:sym typeface="+mn-ea"/>
              </a:rPr>
              <a:t>加入</a:t>
            </a:r>
            <a:r>
              <a:rPr lang="en-US" altLang="zh-CN" sz="2400" b="1" dirty="0">
                <a:solidFill>
                  <a:schemeClr val="tx1"/>
                </a:solidFill>
                <a:latin typeface="Times New Roman" panose="02020603050405020304" pitchFamily="18" charset="0"/>
                <a:cs typeface="Times New Roman" panose="02020603050405020304" pitchFamily="18" charset="0"/>
                <a:sym typeface="+mn-ea"/>
              </a:rPr>
              <a:t> </a:t>
            </a:r>
            <a:r>
              <a:rPr lang="en-US" altLang="zh-CN" sz="2400" b="1" i="1">
                <a:solidFill>
                  <a:schemeClr val="tx1"/>
                </a:solidFill>
                <a:latin typeface="Times New Roman" panose="02020603050405020304" pitchFamily="18" charset="0"/>
                <a:cs typeface="Times New Roman" panose="02020603050405020304" pitchFamily="18" charset="0"/>
                <a:sym typeface="+mn-ea"/>
              </a:rPr>
              <a:t>R</a:t>
            </a:r>
            <a:r>
              <a:rPr lang="en-US" altLang="zh-CN" sz="2400" b="1" baseline="-25000">
                <a:solidFill>
                  <a:schemeClr val="tx1"/>
                </a:solidFill>
                <a:latin typeface="Times New Roman" panose="02020603050405020304" pitchFamily="18" charset="0"/>
                <a:cs typeface="Times New Roman" panose="02020603050405020304" pitchFamily="18" charset="0"/>
                <a:sym typeface="+mn-ea"/>
              </a:rPr>
              <a:t>e </a:t>
            </a:r>
            <a:r>
              <a:rPr lang="zh-CN" altLang="zh-CN" sz="2400" b="1" dirty="0">
                <a:solidFill>
                  <a:schemeClr val="tx1"/>
                </a:solidFill>
                <a:latin typeface="Times New Roman" panose="02020603050405020304" pitchFamily="18" charset="0"/>
                <a:cs typeface="Times New Roman" panose="02020603050405020304" pitchFamily="18" charset="0"/>
                <a:sym typeface="+mn-ea"/>
              </a:rPr>
              <a:t>后：</a:t>
            </a:r>
            <a:r>
              <a:rPr lang="en-US" altLang="zh-CN" sz="2400" b="1" dirty="0">
                <a:solidFill>
                  <a:schemeClr val="tx1"/>
                </a:solidFill>
                <a:latin typeface="Times New Roman" panose="02020603050405020304" pitchFamily="18" charset="0"/>
                <a:cs typeface="Times New Roman" panose="02020603050405020304" pitchFamily="18" charset="0"/>
                <a:sym typeface="+mn-ea"/>
              </a:rPr>
              <a:t> </a:t>
            </a:r>
            <a:r>
              <a:rPr lang="en-US" altLang="zh-CN" sz="2400" b="1" baseline="-25000">
                <a:solidFill>
                  <a:schemeClr val="tx1"/>
                </a:solidFill>
                <a:latin typeface="Times New Roman" panose="02020603050405020304" pitchFamily="18" charset="0"/>
                <a:cs typeface="Times New Roman" panose="02020603050405020304" pitchFamily="18" charset="0"/>
              </a:rPr>
              <a:t> </a:t>
            </a:r>
            <a:endParaRPr lang="en-US" altLang="zh-CN" sz="2400" b="1" baseline="-25000">
              <a:solidFill>
                <a:schemeClr val="tx1"/>
              </a:solidFill>
              <a:latin typeface="Times New Roman" panose="02020603050405020304" pitchFamily="18" charset="0"/>
              <a:cs typeface="Times New Roman" panose="02020603050405020304" pitchFamily="18" charset="0"/>
            </a:endParaRPr>
          </a:p>
        </p:txBody>
      </p:sp>
      <p:sp>
        <p:nvSpPr>
          <p:cNvPr id="15" name="文本框 14"/>
          <p:cNvSpPr txBox="1"/>
          <p:nvPr>
            <p:custDataLst>
              <p:tags r:id="rId6"/>
            </p:custDataLst>
          </p:nvPr>
        </p:nvSpPr>
        <p:spPr>
          <a:xfrm>
            <a:off x="251460" y="5216208"/>
            <a:ext cx="1312545" cy="460375"/>
          </a:xfrm>
          <a:prstGeom prst="rect">
            <a:avLst/>
          </a:prstGeom>
          <a:noFill/>
        </p:spPr>
        <p:txBody>
          <a:bodyPr wrap="square" rtlCol="0" anchor="t">
            <a:spAutoFit/>
          </a:bodyPr>
          <a:p>
            <a:pPr algn="l"/>
            <a:r>
              <a:rPr lang="en-US" altLang="zh-CN" sz="2400" b="1" i="1">
                <a:solidFill>
                  <a:srgbClr val="000000"/>
                </a:solidFill>
                <a:latin typeface="Times New Roman" panose="02020603050405020304" pitchFamily="18" charset="0"/>
                <a:sym typeface="+mn-ea"/>
              </a:rPr>
              <a:t>T</a:t>
            </a:r>
            <a:r>
              <a:rPr lang="en-US" altLang="zh-CN" sz="2400" b="1">
                <a:solidFill>
                  <a:srgbClr val="000000"/>
                </a:solidFill>
                <a:latin typeface="Times New Roman" panose="02020603050405020304" pitchFamily="18" charset="0"/>
                <a:sym typeface="+mn-ea"/>
              </a:rPr>
              <a:t>(℃)↑</a:t>
            </a:r>
            <a:endParaRPr lang="en-US" altLang="zh-CN" sz="2400" b="1">
              <a:solidFill>
                <a:srgbClr val="000000"/>
              </a:solidFill>
              <a:latin typeface="Times New Roman" panose="02020603050405020304" pitchFamily="18" charset="0"/>
              <a:cs typeface="Times New Roman" panose="02020603050405020304" pitchFamily="18" charset="0"/>
              <a:sym typeface="+mn-ea"/>
            </a:endParaRPr>
          </a:p>
        </p:txBody>
      </p:sp>
      <p:sp>
        <p:nvSpPr>
          <p:cNvPr id="16" name="文本框 15"/>
          <p:cNvSpPr txBox="1"/>
          <p:nvPr>
            <p:custDataLst>
              <p:tags r:id="rId7"/>
            </p:custDataLst>
          </p:nvPr>
        </p:nvSpPr>
        <p:spPr>
          <a:xfrm>
            <a:off x="1263650" y="5216208"/>
            <a:ext cx="1164590" cy="460375"/>
          </a:xfrm>
          <a:prstGeom prst="rect">
            <a:avLst/>
          </a:prstGeom>
          <a:noFill/>
        </p:spPr>
        <p:txBody>
          <a:bodyPr wrap="square" rtlCol="0" anchor="t">
            <a:spAutoFit/>
          </a:bodyPr>
          <a:p>
            <a:pPr algn="l"/>
            <a:r>
              <a:rPr lang="en-US" altLang="zh-CN" sz="2400" b="1">
                <a:solidFill>
                  <a:srgbClr val="000000"/>
                </a:solidFill>
                <a:latin typeface="Times New Roman" panose="02020603050405020304" pitchFamily="18" charset="0"/>
                <a:sym typeface="+mn-ea"/>
              </a:rPr>
              <a:t>→</a:t>
            </a:r>
            <a:r>
              <a:rPr lang="en-US" altLang="zh-CN" sz="2400" b="1" i="1">
                <a:solidFill>
                  <a:srgbClr val="000000"/>
                </a:solidFill>
                <a:latin typeface="Times New Roman" panose="02020603050405020304" pitchFamily="18" charset="0"/>
                <a:sym typeface="+mn-ea"/>
              </a:rPr>
              <a:t>I</a:t>
            </a:r>
            <a:r>
              <a:rPr lang="en-US" altLang="zh-CN" sz="2400" b="1" baseline="-25000">
                <a:solidFill>
                  <a:srgbClr val="000000"/>
                </a:solidFill>
                <a:latin typeface="Times New Roman" panose="02020603050405020304" pitchFamily="18" charset="0"/>
                <a:sym typeface="+mn-ea"/>
              </a:rPr>
              <a:t>C</a:t>
            </a:r>
            <a:r>
              <a:rPr lang="en-US" altLang="zh-CN" sz="2400" b="1">
                <a:solidFill>
                  <a:srgbClr val="000000"/>
                </a:solidFill>
                <a:latin typeface="Times New Roman" panose="02020603050405020304" pitchFamily="18" charset="0"/>
                <a:sym typeface="+mn-ea"/>
              </a:rPr>
              <a:t>↑</a:t>
            </a:r>
            <a:endParaRPr lang="en-US" altLang="zh-CN" sz="2400" b="1">
              <a:solidFill>
                <a:srgbClr val="000000"/>
              </a:solidFill>
              <a:latin typeface="Times New Roman" panose="02020603050405020304" pitchFamily="18" charset="0"/>
              <a:cs typeface="Times New Roman" panose="02020603050405020304" pitchFamily="18" charset="0"/>
              <a:sym typeface="+mn-ea"/>
            </a:endParaRPr>
          </a:p>
        </p:txBody>
      </p:sp>
      <p:sp>
        <p:nvSpPr>
          <p:cNvPr id="17" name="文本框 16"/>
          <p:cNvSpPr txBox="1"/>
          <p:nvPr>
            <p:custDataLst>
              <p:tags r:id="rId8"/>
            </p:custDataLst>
          </p:nvPr>
        </p:nvSpPr>
        <p:spPr>
          <a:xfrm>
            <a:off x="2983230" y="5216208"/>
            <a:ext cx="1303655" cy="460375"/>
          </a:xfrm>
          <a:prstGeom prst="rect">
            <a:avLst/>
          </a:prstGeom>
          <a:noFill/>
        </p:spPr>
        <p:txBody>
          <a:bodyPr wrap="square" rtlCol="0" anchor="t">
            <a:spAutoFit/>
          </a:bodyPr>
          <a:p>
            <a:pPr algn="l"/>
            <a:r>
              <a:rPr lang="en-US" altLang="zh-CN" sz="2400" b="1">
                <a:solidFill>
                  <a:srgbClr val="000000"/>
                </a:solidFill>
                <a:latin typeface="Times New Roman" panose="02020603050405020304" pitchFamily="18" charset="0"/>
                <a:sym typeface="+mn-ea"/>
              </a:rPr>
              <a:t>→</a:t>
            </a:r>
            <a:r>
              <a:rPr lang="en-US" altLang="zh-CN" sz="2400" b="1" i="1">
                <a:solidFill>
                  <a:srgbClr val="000000"/>
                </a:solidFill>
                <a:latin typeface="Times New Roman" panose="02020603050405020304" pitchFamily="18" charset="0"/>
                <a:sym typeface="+mn-ea"/>
              </a:rPr>
              <a:t>U</a:t>
            </a:r>
            <a:r>
              <a:rPr lang="en-US" altLang="zh-CN" sz="2400" b="1" baseline="-25000">
                <a:solidFill>
                  <a:srgbClr val="000000"/>
                </a:solidFill>
                <a:latin typeface="Times New Roman" panose="02020603050405020304" pitchFamily="18" charset="0"/>
                <a:sym typeface="+mn-ea"/>
              </a:rPr>
              <a:t>E </a:t>
            </a:r>
            <a:r>
              <a:rPr lang="en-US" altLang="zh-CN" sz="2400" b="1">
                <a:solidFill>
                  <a:srgbClr val="000000"/>
                </a:solidFill>
                <a:latin typeface="Times New Roman" panose="02020603050405020304" pitchFamily="18" charset="0"/>
                <a:sym typeface="+mn-ea"/>
              </a:rPr>
              <a:t>↑</a:t>
            </a:r>
            <a:endParaRPr lang="en-US" altLang="zh-CN" sz="2400" b="1">
              <a:solidFill>
                <a:srgbClr val="000000"/>
              </a:solidFill>
              <a:latin typeface="Times New Roman" panose="02020603050405020304" pitchFamily="18" charset="0"/>
              <a:cs typeface="Times New Roman" panose="02020603050405020304" pitchFamily="18" charset="0"/>
              <a:sym typeface="+mn-ea"/>
            </a:endParaRPr>
          </a:p>
        </p:txBody>
      </p:sp>
      <p:sp>
        <p:nvSpPr>
          <p:cNvPr id="18" name="文本框 17"/>
          <p:cNvSpPr txBox="1"/>
          <p:nvPr>
            <p:custDataLst>
              <p:tags r:id="rId9"/>
            </p:custDataLst>
          </p:nvPr>
        </p:nvSpPr>
        <p:spPr>
          <a:xfrm>
            <a:off x="2199005" y="5216208"/>
            <a:ext cx="1164590" cy="460375"/>
          </a:xfrm>
          <a:prstGeom prst="rect">
            <a:avLst/>
          </a:prstGeom>
          <a:noFill/>
        </p:spPr>
        <p:txBody>
          <a:bodyPr wrap="square" rtlCol="0" anchor="t">
            <a:spAutoFit/>
          </a:bodyPr>
          <a:p>
            <a:pPr algn="l"/>
            <a:r>
              <a:rPr lang="en-US" altLang="zh-CN" sz="2400" b="1">
                <a:solidFill>
                  <a:srgbClr val="000000"/>
                </a:solidFill>
                <a:latin typeface="Times New Roman" panose="02020603050405020304" pitchFamily="18" charset="0"/>
                <a:sym typeface="+mn-ea"/>
              </a:rPr>
              <a:t>→</a:t>
            </a:r>
            <a:r>
              <a:rPr lang="en-US" altLang="zh-CN" sz="2400" b="1" i="1">
                <a:solidFill>
                  <a:srgbClr val="000000"/>
                </a:solidFill>
                <a:latin typeface="Times New Roman" panose="02020603050405020304" pitchFamily="18" charset="0"/>
                <a:sym typeface="+mn-ea"/>
              </a:rPr>
              <a:t>I</a:t>
            </a:r>
            <a:r>
              <a:rPr lang="en-US" altLang="zh-CN" sz="2400" b="1" baseline="-25000">
                <a:solidFill>
                  <a:srgbClr val="000000"/>
                </a:solidFill>
                <a:latin typeface="Times New Roman" panose="02020603050405020304" pitchFamily="18" charset="0"/>
                <a:sym typeface="+mn-ea"/>
              </a:rPr>
              <a:t>E</a:t>
            </a:r>
            <a:r>
              <a:rPr lang="en-US" altLang="zh-CN" sz="2400" b="1">
                <a:solidFill>
                  <a:srgbClr val="000000"/>
                </a:solidFill>
                <a:latin typeface="Times New Roman" panose="02020603050405020304" pitchFamily="18" charset="0"/>
                <a:sym typeface="+mn-ea"/>
              </a:rPr>
              <a:t>↑</a:t>
            </a:r>
            <a:endParaRPr lang="en-US" altLang="zh-CN" sz="2400" b="1">
              <a:solidFill>
                <a:srgbClr val="000000"/>
              </a:solidFill>
              <a:latin typeface="Times New Roman" panose="02020603050405020304" pitchFamily="18" charset="0"/>
              <a:cs typeface="Times New Roman" panose="02020603050405020304" pitchFamily="18" charset="0"/>
              <a:sym typeface="+mn-ea"/>
            </a:endParaRPr>
          </a:p>
        </p:txBody>
      </p:sp>
      <p:sp>
        <p:nvSpPr>
          <p:cNvPr id="19" name="文本框 18"/>
          <p:cNvSpPr txBox="1"/>
          <p:nvPr>
            <p:custDataLst>
              <p:tags r:id="rId10"/>
            </p:custDataLst>
          </p:nvPr>
        </p:nvSpPr>
        <p:spPr>
          <a:xfrm>
            <a:off x="3855085" y="5216208"/>
            <a:ext cx="3512820" cy="460375"/>
          </a:xfrm>
          <a:prstGeom prst="rect">
            <a:avLst/>
          </a:prstGeom>
          <a:noFill/>
        </p:spPr>
        <p:txBody>
          <a:bodyPr wrap="square" rtlCol="0" anchor="t">
            <a:spAutoFit/>
          </a:bodyPr>
          <a:p>
            <a:pPr algn="l"/>
            <a:r>
              <a:rPr lang="en-US" altLang="zh-CN" sz="2400" b="1">
                <a:solidFill>
                  <a:srgbClr val="000000"/>
                </a:solidFill>
                <a:latin typeface="Times New Roman" panose="02020603050405020304" pitchFamily="18" charset="0"/>
                <a:sym typeface="+mn-ea"/>
              </a:rPr>
              <a:t>→</a:t>
            </a:r>
            <a:r>
              <a:rPr lang="en-US" altLang="zh-CN" sz="2400" b="1" i="1">
                <a:solidFill>
                  <a:srgbClr val="000000"/>
                </a:solidFill>
                <a:latin typeface="Times New Roman" panose="02020603050405020304" pitchFamily="18" charset="0"/>
                <a:sym typeface="+mn-ea"/>
              </a:rPr>
              <a:t>U</a:t>
            </a:r>
            <a:r>
              <a:rPr lang="en-US" altLang="zh-CN" sz="2400" b="1" baseline="-25000">
                <a:solidFill>
                  <a:srgbClr val="000000"/>
                </a:solidFill>
                <a:latin typeface="Times New Roman" panose="02020603050405020304" pitchFamily="18" charset="0"/>
                <a:sym typeface="+mn-ea"/>
              </a:rPr>
              <a:t>BE</a:t>
            </a:r>
            <a:r>
              <a:rPr lang="en-US" altLang="zh-CN" sz="2400" b="1">
                <a:solidFill>
                  <a:srgbClr val="000000"/>
                </a:solidFill>
                <a:latin typeface="Times New Roman" panose="02020603050405020304" pitchFamily="18" charset="0"/>
                <a:sym typeface="+mn-ea"/>
              </a:rPr>
              <a:t>↓</a:t>
            </a:r>
            <a:r>
              <a:rPr lang="zh-CN" altLang="en-US" sz="2400" b="1">
                <a:solidFill>
                  <a:srgbClr val="000000"/>
                </a:solidFill>
                <a:latin typeface="Times New Roman" panose="02020603050405020304" pitchFamily="18" charset="0"/>
                <a:sym typeface="+mn-ea"/>
              </a:rPr>
              <a:t>（</a:t>
            </a:r>
            <a:r>
              <a:rPr lang="en-US" altLang="zh-CN" sz="2400" b="1" i="1">
                <a:solidFill>
                  <a:srgbClr val="0000FF"/>
                </a:solidFill>
                <a:latin typeface="Times New Roman" panose="02020603050405020304" pitchFamily="18" charset="0"/>
                <a:sym typeface="+mn-ea"/>
              </a:rPr>
              <a:t>U</a:t>
            </a:r>
            <a:r>
              <a:rPr lang="en-US" altLang="zh-CN" sz="2400" b="1" baseline="-25000">
                <a:solidFill>
                  <a:srgbClr val="0000FF"/>
                </a:solidFill>
                <a:latin typeface="Times New Roman" panose="02020603050405020304" pitchFamily="18" charset="0"/>
                <a:sym typeface="+mn-ea"/>
              </a:rPr>
              <a:t>B</a:t>
            </a:r>
            <a:r>
              <a:rPr lang="zh-CN" altLang="en-US" sz="2400" b="1" dirty="0">
                <a:solidFill>
                  <a:srgbClr val="0000FF"/>
                </a:solidFill>
                <a:latin typeface="Times New Roman" panose="02020603050405020304" pitchFamily="18" charset="0"/>
                <a:sym typeface="+mn-ea"/>
              </a:rPr>
              <a:t>基本不变</a:t>
            </a:r>
            <a:r>
              <a:rPr lang="zh-CN" altLang="en-US" sz="2400" b="1" dirty="0">
                <a:solidFill>
                  <a:srgbClr val="000000"/>
                </a:solidFill>
                <a:latin typeface="Times New Roman" panose="02020603050405020304" pitchFamily="18" charset="0"/>
                <a:sym typeface="+mn-ea"/>
              </a:rPr>
              <a:t>）</a:t>
            </a:r>
            <a:endParaRPr lang="zh-CN" altLang="en-US" sz="2400" b="1" dirty="0">
              <a:solidFill>
                <a:srgbClr val="000000"/>
              </a:solidFill>
              <a:latin typeface="Times New Roman" panose="02020603050405020304" pitchFamily="18" charset="0"/>
              <a:cs typeface="Times New Roman" panose="02020603050405020304" pitchFamily="18" charset="0"/>
              <a:sym typeface="+mn-ea"/>
            </a:endParaRPr>
          </a:p>
        </p:txBody>
      </p:sp>
      <p:sp>
        <p:nvSpPr>
          <p:cNvPr id="20" name="文本框 19"/>
          <p:cNvSpPr txBox="1"/>
          <p:nvPr>
            <p:custDataLst>
              <p:tags r:id="rId11"/>
            </p:custDataLst>
          </p:nvPr>
        </p:nvSpPr>
        <p:spPr>
          <a:xfrm>
            <a:off x="7023100" y="5216208"/>
            <a:ext cx="1169035" cy="460375"/>
          </a:xfrm>
          <a:prstGeom prst="rect">
            <a:avLst/>
          </a:prstGeom>
          <a:noFill/>
        </p:spPr>
        <p:txBody>
          <a:bodyPr wrap="square" rtlCol="0" anchor="t">
            <a:spAutoFit/>
          </a:bodyPr>
          <a:p>
            <a:pPr algn="l"/>
            <a:r>
              <a:rPr lang="en-US" altLang="zh-CN" sz="2400" b="1">
                <a:solidFill>
                  <a:srgbClr val="000000"/>
                </a:solidFill>
                <a:latin typeface="Times New Roman" panose="02020603050405020304" pitchFamily="18" charset="0"/>
                <a:sym typeface="+mn-ea"/>
              </a:rPr>
              <a:t>→ </a:t>
            </a:r>
            <a:r>
              <a:rPr lang="en-US" altLang="zh-CN" sz="2400" b="1" i="1">
                <a:solidFill>
                  <a:srgbClr val="000000"/>
                </a:solidFill>
                <a:latin typeface="Times New Roman" panose="02020603050405020304" pitchFamily="18" charset="0"/>
                <a:sym typeface="+mn-ea"/>
              </a:rPr>
              <a:t>I</a:t>
            </a:r>
            <a:r>
              <a:rPr lang="en-US" altLang="zh-CN" sz="2400" b="1" baseline="-25000">
                <a:solidFill>
                  <a:srgbClr val="000000"/>
                </a:solidFill>
                <a:latin typeface="Times New Roman" panose="02020603050405020304" pitchFamily="18" charset="0"/>
                <a:sym typeface="+mn-ea"/>
              </a:rPr>
              <a:t>B</a:t>
            </a:r>
            <a:r>
              <a:rPr lang="en-US" altLang="zh-CN" sz="2400" b="1">
                <a:solidFill>
                  <a:srgbClr val="000000"/>
                </a:solidFill>
                <a:latin typeface="Times New Roman" panose="02020603050405020304" pitchFamily="18" charset="0"/>
                <a:sym typeface="+mn-ea"/>
              </a:rPr>
              <a:t> ↓</a:t>
            </a:r>
            <a:endParaRPr lang="en-US" altLang="zh-CN" sz="2400" b="1">
              <a:solidFill>
                <a:srgbClr val="000000"/>
              </a:solidFill>
              <a:latin typeface="Times New Roman" panose="02020603050405020304" pitchFamily="18" charset="0"/>
              <a:cs typeface="Times New Roman" panose="02020603050405020304" pitchFamily="18" charset="0"/>
              <a:sym typeface="+mn-ea"/>
            </a:endParaRPr>
          </a:p>
        </p:txBody>
      </p:sp>
      <p:sp>
        <p:nvSpPr>
          <p:cNvPr id="7" name="文本框 6"/>
          <p:cNvSpPr txBox="1"/>
          <p:nvPr>
            <p:custDataLst>
              <p:tags r:id="rId12"/>
            </p:custDataLst>
          </p:nvPr>
        </p:nvSpPr>
        <p:spPr>
          <a:xfrm>
            <a:off x="8032115" y="5216208"/>
            <a:ext cx="1139825" cy="460375"/>
          </a:xfrm>
          <a:prstGeom prst="rect">
            <a:avLst/>
          </a:prstGeom>
          <a:noFill/>
        </p:spPr>
        <p:txBody>
          <a:bodyPr wrap="square" rtlCol="0" anchor="t">
            <a:spAutoFit/>
          </a:bodyPr>
          <a:p>
            <a:pPr algn="l"/>
            <a:r>
              <a:rPr lang="en-US" altLang="zh-CN" sz="2400" b="1">
                <a:solidFill>
                  <a:srgbClr val="000000"/>
                </a:solidFill>
                <a:latin typeface="Times New Roman" panose="02020603050405020304" pitchFamily="18" charset="0"/>
                <a:sym typeface="+mn-ea"/>
              </a:rPr>
              <a:t>→ </a:t>
            </a:r>
            <a:r>
              <a:rPr lang="en-US" altLang="zh-CN" sz="2400" b="1" i="1">
                <a:solidFill>
                  <a:srgbClr val="000000"/>
                </a:solidFill>
                <a:latin typeface="Times New Roman" panose="02020603050405020304" pitchFamily="18" charset="0"/>
                <a:sym typeface="+mn-ea"/>
              </a:rPr>
              <a:t>I</a:t>
            </a:r>
            <a:r>
              <a:rPr lang="en-US" altLang="zh-CN" sz="2400" b="1" baseline="-25000">
                <a:solidFill>
                  <a:srgbClr val="000000"/>
                </a:solidFill>
                <a:latin typeface="Times New Roman" panose="02020603050405020304" pitchFamily="18" charset="0"/>
                <a:sym typeface="+mn-ea"/>
              </a:rPr>
              <a:t>C</a:t>
            </a:r>
            <a:r>
              <a:rPr lang="en-US" altLang="zh-CN" sz="2400" b="1">
                <a:solidFill>
                  <a:srgbClr val="000000"/>
                </a:solidFill>
                <a:latin typeface="Times New Roman" panose="02020603050405020304" pitchFamily="18" charset="0"/>
                <a:sym typeface="+mn-ea"/>
              </a:rPr>
              <a:t>↓ </a:t>
            </a:r>
            <a:endParaRPr lang="en-US" altLang="zh-CN" sz="2400" b="1">
              <a:solidFill>
                <a:srgbClr val="000000"/>
              </a:solidFill>
              <a:latin typeface="Times New Roman" panose="02020603050405020304" pitchFamily="18" charset="0"/>
              <a:cs typeface="Times New Roman" panose="02020603050405020304" pitchFamily="18" charset="0"/>
              <a:sym typeface="+mn-ea"/>
            </a:endParaRPr>
          </a:p>
        </p:txBody>
      </p:sp>
      <p:grpSp>
        <p:nvGrpSpPr>
          <p:cNvPr id="101383" name="组合 101382"/>
          <p:cNvGrpSpPr/>
          <p:nvPr/>
        </p:nvGrpSpPr>
        <p:grpSpPr>
          <a:xfrm>
            <a:off x="1261174" y="5660708"/>
            <a:ext cx="2109004" cy="1004887"/>
            <a:chOff x="3063" y="1336"/>
            <a:chExt cx="1294" cy="633"/>
          </a:xfrm>
        </p:grpSpPr>
        <p:sp>
          <p:nvSpPr>
            <p:cNvPr id="101384" name="线形标注 1 101383"/>
            <p:cNvSpPr/>
            <p:nvPr>
              <p:custDataLst>
                <p:tags r:id="rId13"/>
              </p:custDataLst>
            </p:nvPr>
          </p:nvSpPr>
          <p:spPr>
            <a:xfrm>
              <a:off x="3063" y="1632"/>
              <a:ext cx="1294" cy="337"/>
            </a:xfrm>
            <a:prstGeom prst="borderCallout1">
              <a:avLst>
                <a:gd name="adj1" fmla="val 890"/>
                <a:gd name="adj2" fmla="val 30050"/>
                <a:gd name="adj3" fmla="val -84807"/>
                <a:gd name="adj4" fmla="val 25739"/>
              </a:avLst>
            </a:prstGeom>
            <a:solidFill>
              <a:srgbClr val="FFFFCC"/>
            </a:solidFill>
            <a:ln w="19050" cap="flat" cmpd="sng">
              <a:solidFill>
                <a:srgbClr val="FF0000"/>
              </a:solidFill>
              <a:prstDash val="solid"/>
              <a:miter/>
              <a:headEnd type="none" w="med" len="med"/>
              <a:tailEnd type="none" w="med" len="med"/>
            </a:ln>
          </p:spPr>
          <p:txBody>
            <a:bodyPr/>
            <a:p>
              <a:pPr algn="ctr"/>
              <a:r>
                <a:rPr lang="en-US" altLang="zh-CN" sz="2400" b="1" i="1">
                  <a:latin typeface="Times New Roman" panose="02020603050405020304" pitchFamily="18" charset="0"/>
                </a:rPr>
                <a:t>I</a:t>
              </a:r>
              <a:r>
                <a:rPr lang="en-US" altLang="zh-CN" sz="2400" b="1" baseline="-25000">
                  <a:latin typeface="Times New Roman" panose="02020603050405020304" pitchFamily="18" charset="0"/>
                </a:rPr>
                <a:t>C</a:t>
              </a:r>
              <a:r>
                <a:rPr lang="zh-CN" altLang="en-US" sz="2400" b="1" dirty="0">
                  <a:latin typeface="Times New Roman" panose="02020603050405020304" pitchFamily="18" charset="0"/>
                </a:rPr>
                <a:t>是输出量</a:t>
              </a:r>
              <a:endParaRPr lang="en-US" altLang="zh-CN" sz="2400" b="1">
                <a:latin typeface="Times New Roman" panose="02020603050405020304" pitchFamily="18" charset="0"/>
              </a:endParaRPr>
            </a:p>
          </p:txBody>
        </p:sp>
        <p:sp>
          <p:nvSpPr>
            <p:cNvPr id="101385" name="直接连接符 101384"/>
            <p:cNvSpPr/>
            <p:nvPr>
              <p:custDataLst>
                <p:tags r:id="rId14"/>
              </p:custDataLst>
            </p:nvPr>
          </p:nvSpPr>
          <p:spPr>
            <a:xfrm>
              <a:off x="3250" y="1336"/>
              <a:ext cx="353" cy="0"/>
            </a:xfrm>
            <a:prstGeom prst="line">
              <a:avLst/>
            </a:prstGeom>
            <a:ln w="28575" cap="flat" cmpd="sng">
              <a:solidFill>
                <a:srgbClr val="FF0000"/>
              </a:solidFill>
              <a:prstDash val="solid"/>
              <a:headEnd type="none" w="med" len="med"/>
              <a:tailEnd type="none" w="med" len="med"/>
            </a:ln>
          </p:spPr>
        </p:sp>
      </p:grpSp>
      <p:grpSp>
        <p:nvGrpSpPr>
          <p:cNvPr id="8" name="组合 7"/>
          <p:cNvGrpSpPr/>
          <p:nvPr/>
        </p:nvGrpSpPr>
        <p:grpSpPr>
          <a:xfrm>
            <a:off x="5652559" y="5676583"/>
            <a:ext cx="2247540" cy="989012"/>
            <a:chOff x="2224" y="1336"/>
            <a:chExt cx="1379" cy="623"/>
          </a:xfrm>
        </p:grpSpPr>
        <p:sp>
          <p:nvSpPr>
            <p:cNvPr id="10" name="线形标注 1 9"/>
            <p:cNvSpPr/>
            <p:nvPr>
              <p:custDataLst>
                <p:tags r:id="rId15"/>
              </p:custDataLst>
            </p:nvPr>
          </p:nvSpPr>
          <p:spPr>
            <a:xfrm>
              <a:off x="2224" y="1622"/>
              <a:ext cx="1294" cy="337"/>
            </a:xfrm>
            <a:prstGeom prst="borderCallout1">
              <a:avLst>
                <a:gd name="adj1" fmla="val 890"/>
                <a:gd name="adj2" fmla="val 30050"/>
                <a:gd name="adj3" fmla="val -78279"/>
                <a:gd name="adj4" fmla="val 82749"/>
              </a:avLst>
            </a:prstGeom>
            <a:solidFill>
              <a:srgbClr val="FFFFCC"/>
            </a:solidFill>
            <a:ln w="19050" cap="flat" cmpd="sng">
              <a:solidFill>
                <a:srgbClr val="FF0000"/>
              </a:solidFill>
              <a:prstDash val="solid"/>
              <a:miter/>
              <a:headEnd type="none" w="med" len="med"/>
              <a:tailEnd type="none" w="med" len="med"/>
            </a:ln>
          </p:spPr>
          <p:txBody>
            <a:bodyPr/>
            <a:p>
              <a:pPr algn="ctr"/>
              <a:r>
                <a:rPr lang="zh-CN" sz="2400" b="1">
                  <a:latin typeface="Times New Roman" panose="02020603050405020304" pitchFamily="18" charset="0"/>
                </a:rPr>
                <a:t>影响</a:t>
              </a:r>
              <a:r>
                <a:rPr lang="zh-CN" altLang="en-US" sz="2400" b="1" dirty="0">
                  <a:latin typeface="Times New Roman" panose="02020603050405020304" pitchFamily="18" charset="0"/>
                </a:rPr>
                <a:t>输入量</a:t>
              </a:r>
              <a:endParaRPr lang="en-US" altLang="zh-CN" sz="2400" b="1">
                <a:latin typeface="Times New Roman" panose="02020603050405020304" pitchFamily="18" charset="0"/>
              </a:endParaRPr>
            </a:p>
          </p:txBody>
        </p:sp>
        <p:sp>
          <p:nvSpPr>
            <p:cNvPr id="11" name="直接连接符 10"/>
            <p:cNvSpPr/>
            <p:nvPr>
              <p:custDataLst>
                <p:tags r:id="rId16"/>
              </p:custDataLst>
            </p:nvPr>
          </p:nvSpPr>
          <p:spPr>
            <a:xfrm>
              <a:off x="3250" y="1336"/>
              <a:ext cx="353" cy="0"/>
            </a:xfrm>
            <a:prstGeom prst="line">
              <a:avLst/>
            </a:prstGeom>
            <a:ln w="28575" cap="flat" cmpd="sng">
              <a:solidFill>
                <a:srgbClr val="FF0000"/>
              </a:solidFill>
              <a:prstDash val="solid"/>
              <a:headEnd type="none" w="med" len="med"/>
              <a:tailEnd type="none" w="med" len="med"/>
            </a:ln>
          </p:spPr>
        </p:sp>
      </p:grpSp>
      <p:grpSp>
        <p:nvGrpSpPr>
          <p:cNvPr id="13" name="组合 12"/>
          <p:cNvGrpSpPr/>
          <p:nvPr/>
        </p:nvGrpSpPr>
        <p:grpSpPr>
          <a:xfrm>
            <a:off x="6443769" y="4522153"/>
            <a:ext cx="2446380" cy="1154112"/>
            <a:chOff x="2224" y="1622"/>
            <a:chExt cx="1501" cy="727"/>
          </a:xfrm>
        </p:grpSpPr>
        <p:sp>
          <p:nvSpPr>
            <p:cNvPr id="14" name="线形标注 1 13"/>
            <p:cNvSpPr/>
            <p:nvPr>
              <p:custDataLst>
                <p:tags r:id="rId17"/>
              </p:custDataLst>
            </p:nvPr>
          </p:nvSpPr>
          <p:spPr>
            <a:xfrm>
              <a:off x="2224" y="1622"/>
              <a:ext cx="1294" cy="337"/>
            </a:xfrm>
            <a:prstGeom prst="borderCallout1">
              <a:avLst>
                <a:gd name="adj1" fmla="val 102136"/>
                <a:gd name="adj2" fmla="val 79437"/>
                <a:gd name="adj3" fmla="val 159109"/>
                <a:gd name="adj4" fmla="val 98797"/>
              </a:avLst>
            </a:prstGeom>
            <a:solidFill>
              <a:srgbClr val="FFFFCC"/>
            </a:solidFill>
            <a:ln w="19050" cap="flat" cmpd="sng">
              <a:solidFill>
                <a:srgbClr val="FF0000"/>
              </a:solidFill>
              <a:prstDash val="solid"/>
              <a:miter/>
              <a:headEnd type="none" w="med" len="med"/>
              <a:tailEnd type="none" w="med" len="med"/>
            </a:ln>
          </p:spPr>
          <p:txBody>
            <a:bodyPr/>
            <a:p>
              <a:pPr algn="ctr"/>
              <a:r>
                <a:rPr lang="zh-CN" sz="2400" b="1">
                  <a:latin typeface="Times New Roman" panose="02020603050405020304" pitchFamily="18" charset="0"/>
                </a:rPr>
                <a:t>发生变化</a:t>
              </a:r>
              <a:endParaRPr lang="zh-CN" altLang="zh-CN" sz="2400" b="1">
                <a:latin typeface="Times New Roman" panose="02020603050405020304" pitchFamily="18" charset="0"/>
              </a:endParaRPr>
            </a:p>
          </p:txBody>
        </p:sp>
        <p:sp>
          <p:nvSpPr>
            <p:cNvPr id="21" name="直接连接符 20"/>
            <p:cNvSpPr/>
            <p:nvPr>
              <p:custDataLst>
                <p:tags r:id="rId18"/>
              </p:custDataLst>
            </p:nvPr>
          </p:nvSpPr>
          <p:spPr>
            <a:xfrm>
              <a:off x="3372" y="2349"/>
              <a:ext cx="353" cy="0"/>
            </a:xfrm>
            <a:prstGeom prst="line">
              <a:avLst/>
            </a:prstGeom>
            <a:ln w="28575" cap="flat" cmpd="sng">
              <a:solidFill>
                <a:srgbClr val="FF0000"/>
              </a:solidFill>
              <a:prstDash val="solid"/>
              <a:headEnd type="none" w="med" len="med"/>
              <a:tailEnd type="none" w="med" len="med"/>
            </a:ln>
          </p:spPr>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01383"/>
                                        </p:tgtEl>
                                        <p:attrNameLst>
                                          <p:attrName>style.visibility</p:attrName>
                                        </p:attrNameLst>
                                      </p:cBhvr>
                                      <p:to>
                                        <p:strVal val="visible"/>
                                      </p:to>
                                    </p:set>
                                    <p:animEffect transition="in" filter="wipe(up)">
                                      <p:cBhvr>
                                        <p:cTn id="52" dur="500"/>
                                        <p:tgtEl>
                                          <p:spTgt spid="10138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up)">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down)">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6" grpId="0"/>
      <p:bldP spid="17" grpId="0"/>
      <p:bldP spid="18" grpId="0"/>
      <p:bldP spid="19" grpId="0"/>
      <p:bldP spid="20"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8241" y="694591"/>
            <a:ext cx="4975860" cy="521970"/>
          </a:xfrm>
          <a:prstGeom prst="rect">
            <a:avLst/>
          </a:prstGeom>
          <a:noFill/>
          <a:ln w="9525">
            <a:noFill/>
          </a:ln>
        </p:spPr>
        <p:txBody>
          <a:bodyPr wrap="square" anchor="t" anchorCtr="0">
            <a:spAutoFit/>
          </a:bodyPr>
          <a:lstStyle/>
          <a:p>
            <a:pPr lvl="0" algn="l">
              <a:spcBef>
                <a:spcPct val="50000"/>
              </a:spcBef>
              <a:buClrTx/>
              <a:buSzTx/>
              <a:buFontTx/>
            </a:pPr>
            <a:r>
              <a:rPr lang="zh-CN" altLang="en-US" sz="2400" b="1" dirty="0">
                <a:solidFill>
                  <a:srgbClr val="CC0066"/>
                </a:solidFill>
                <a:effectLst>
                  <a:outerShdw blurRad="38100" dist="38100" dir="2700000">
                    <a:srgbClr val="C0C0C0"/>
                  </a:outerShdw>
                </a:effectLst>
                <a:latin typeface="Times New Roman" panose="02020603050405020304" pitchFamily="18" charset="0"/>
                <a:cs typeface="Times New Roman" panose="02020603050405020304" pitchFamily="18" charset="0"/>
                <a:sym typeface="+mn-ea"/>
              </a:rPr>
              <a:t>(</a:t>
            </a:r>
            <a:r>
              <a:rPr lang="zh-CN" altLang="en-US" sz="2400" b="1" dirty="0">
                <a:solidFill>
                  <a:srgbClr val="CC0066"/>
                </a:solidFill>
                <a:effectLst>
                  <a:outerShdw blurRad="38100" dist="38100" dir="2700000">
                    <a:srgbClr val="C0C0C0"/>
                  </a:outerShdw>
                </a:effectLst>
                <a:latin typeface="Times New Roman" panose="02020603050405020304" pitchFamily="18" charset="0"/>
                <a:cs typeface="Times New Roman" panose="02020603050405020304" pitchFamily="18" charset="0"/>
                <a:sym typeface="+mn-ea"/>
              </a:rPr>
              <a:t>a</a:t>
            </a:r>
            <a:r>
              <a:rPr lang="zh-CN" altLang="en-US" sz="2400" b="1" dirty="0">
                <a:solidFill>
                  <a:srgbClr val="CC0066"/>
                </a:solidFill>
                <a:effectLst>
                  <a:outerShdw blurRad="38100" dist="38100" dir="2700000">
                    <a:srgbClr val="C0C0C0"/>
                  </a:outerShdw>
                </a:effectLst>
                <a:latin typeface="Times New Roman" panose="02020603050405020304" pitchFamily="18" charset="0"/>
                <a:cs typeface="Times New Roman" panose="02020603050405020304" pitchFamily="18" charset="0"/>
                <a:sym typeface="+mn-ea"/>
              </a:rPr>
              <a:t>) </a:t>
            </a:r>
            <a:r>
              <a:rPr lang="zh-CN" altLang="en-US" sz="2400" b="1" dirty="0">
                <a:solidFill>
                  <a:srgbClr val="CC0066"/>
                </a:solidFill>
                <a:effectLst>
                  <a:outerShdw blurRad="38100" dist="38100" dir="2700000">
                    <a:srgbClr val="C0C0C0"/>
                  </a:outerShdw>
                </a:effectLst>
                <a:latin typeface="Times New Roman" panose="02020603050405020304" pitchFamily="18" charset="0"/>
                <a:cs typeface="Times New Roman" panose="02020603050405020304" pitchFamily="18" charset="0"/>
                <a:sym typeface="+mn-ea"/>
              </a:rPr>
              <a:t>电压负反馈使输出电阻减小</a:t>
            </a:r>
            <a:endParaRPr lang="zh-CN" altLang="en-US" sz="2400" b="1" dirty="0">
              <a:solidFill>
                <a:srgbClr val="CC0066"/>
              </a:solidFill>
              <a:effectLst>
                <a:outerShdw blurRad="38100" dist="38100" dir="2700000">
                  <a:srgbClr val="C0C0C0"/>
                </a:outerShdw>
              </a:effectLst>
              <a:latin typeface="Times New Roman" panose="02020603050405020304" pitchFamily="18" charset="0"/>
              <a:cs typeface="Times New Roman" panose="02020603050405020304" pitchFamily="18" charset="0"/>
              <a:sym typeface="+mn-ea"/>
            </a:endParaRPr>
          </a:p>
        </p:txBody>
      </p:sp>
      <p:sp>
        <p:nvSpPr>
          <p:cNvPr id="9" name="文本框 7233"/>
          <p:cNvSpPr txBox="1"/>
          <p:nvPr/>
        </p:nvSpPr>
        <p:spPr>
          <a:xfrm>
            <a:off x="1482090" y="5687695"/>
            <a:ext cx="6421120" cy="829945"/>
          </a:xfrm>
          <a:prstGeom prst="rect">
            <a:avLst/>
          </a:prstGeom>
          <a:noFill/>
          <a:ln w="9525">
            <a:noFill/>
          </a:ln>
        </p:spPr>
        <p:txBody>
          <a:bodyPr wrap="square">
            <a:spAutoFit/>
          </a:bodyPr>
          <a:ls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pPr>
              <a:lnSpc>
                <a:spcPct val="100000"/>
              </a:lnSpc>
              <a:spcBef>
                <a:spcPts val="0"/>
              </a:spcBef>
              <a:spcAft>
                <a:spcPts val="0"/>
              </a:spcAft>
            </a:pPr>
            <a:r>
              <a:rPr lang="zh-CN" altLang="en-US" b="1" dirty="0">
                <a:solidFill>
                  <a:srgbClr val="C00000"/>
                </a:solidFill>
                <a:latin typeface="Times New Roman" panose="02020603050405020304" pitchFamily="18" charset="0"/>
                <a:ea typeface="宋体" panose="02010600030101010101" pitchFamily="2" charset="-122"/>
              </a:rPr>
              <a:t>电压负反馈使电路的输出电阻减小了</a:t>
            </a:r>
            <a:r>
              <a:rPr lang="en-US" altLang="zh-CN" b="1" dirty="0">
                <a:solidFill>
                  <a:srgbClr val="C00000"/>
                </a:solidFill>
                <a:latin typeface="Times New Roman" panose="02020603050405020304" pitchFamily="18" charset="0"/>
                <a:ea typeface="宋体" panose="02010600030101010101" pitchFamily="2" charset="-122"/>
              </a:rPr>
              <a:t>1+</a:t>
            </a:r>
            <a:r>
              <a:rPr lang="en-US" altLang="zh-CN" b="1" i="1">
                <a:solidFill>
                  <a:srgbClr val="C00000"/>
                </a:solidFill>
                <a:latin typeface="Times New Roman" panose="02020603050405020304" pitchFamily="18" charset="0"/>
                <a:ea typeface="宋体" panose="02010600030101010101" pitchFamily="2" charset="-122"/>
              </a:rPr>
              <a:t>AF</a:t>
            </a:r>
            <a:r>
              <a:rPr lang="zh-CN" altLang="en-US" b="1" dirty="0">
                <a:solidFill>
                  <a:srgbClr val="C00000"/>
                </a:solidFill>
                <a:latin typeface="Times New Roman" panose="02020603050405020304" pitchFamily="18" charset="0"/>
                <a:ea typeface="宋体" panose="02010600030101010101" pitchFamily="2" charset="-122"/>
              </a:rPr>
              <a:t>倍</a:t>
            </a:r>
            <a:r>
              <a:rPr lang="en-US" altLang="zh-CN" b="1" dirty="0">
                <a:solidFill>
                  <a:srgbClr val="C00000"/>
                </a:solidFill>
                <a:latin typeface="Times New Roman" panose="02020603050405020304" pitchFamily="18" charset="0"/>
                <a:ea typeface="宋体" panose="02010600030101010101" pitchFamily="2" charset="-122"/>
              </a:rPr>
              <a:t>. </a:t>
            </a:r>
            <a:endParaRPr lang="en-US" altLang="zh-CN" b="1" dirty="0">
              <a:solidFill>
                <a:srgbClr val="C00000"/>
              </a:solidFill>
              <a:latin typeface="Times New Roman" panose="02020603050405020304" pitchFamily="18" charset="0"/>
              <a:ea typeface="宋体" panose="02010600030101010101" pitchFamily="2" charset="-122"/>
            </a:endParaRPr>
          </a:p>
          <a:p>
            <a:pPr>
              <a:lnSpc>
                <a:spcPct val="100000"/>
              </a:lnSpc>
              <a:spcBef>
                <a:spcPts val="0"/>
              </a:spcBef>
              <a:spcAft>
                <a:spcPts val="0"/>
              </a:spcAft>
            </a:pPr>
            <a:r>
              <a:rPr lang="zh-CN" altLang="en-US" b="1" dirty="0">
                <a:solidFill>
                  <a:srgbClr val="C00000"/>
                </a:solidFill>
                <a:latin typeface="Times New Roman" panose="02020603050405020304" pitchFamily="18" charset="0"/>
                <a:ea typeface="宋体" panose="02010600030101010101" pitchFamily="2" charset="-122"/>
              </a:rPr>
              <a:t>稳定输出电压</a:t>
            </a:r>
            <a:r>
              <a:rPr lang="en-US" altLang="zh-CN" b="1" dirty="0">
                <a:solidFill>
                  <a:srgbClr val="C00000"/>
                </a:solidFill>
                <a:latin typeface="Times New Roman" panose="02020603050405020304" pitchFamily="18" charset="0"/>
                <a:ea typeface="宋体" panose="02010600030101010101" pitchFamily="2" charset="-122"/>
              </a:rPr>
              <a:t>.</a:t>
            </a:r>
            <a:endParaRPr lang="en-US" altLang="zh-CN" b="1" dirty="0">
              <a:solidFill>
                <a:srgbClr val="C00000"/>
              </a:solidFill>
              <a:latin typeface="Times New Roman" panose="02020603050405020304" pitchFamily="18" charset="0"/>
              <a:ea typeface="宋体" panose="02010600030101010101" pitchFamily="2" charset="-122"/>
            </a:endParaRPr>
          </a:p>
        </p:txBody>
      </p:sp>
      <p:sp>
        <p:nvSpPr>
          <p:cNvPr id="6" name="灯片编号占位符 5"/>
          <p:cNvSpPr>
            <a:spLocks noGrp="1"/>
          </p:cNvSpPr>
          <p:nvPr>
            <p:ph type="sldNum" sz="quarter" idx="12"/>
          </p:nvPr>
        </p:nvSpPr>
        <p:spPr/>
        <p:txBody>
          <a:bodyPr/>
          <a:p>
            <a:fld id="{9A0DB2DC-4C9A-4742-B13C-FB6460FD3503}" type="slidenum">
              <a:rPr lang="zh-CN" altLang="en-US" dirty="0"/>
            </a:fld>
            <a:endParaRPr lang="zh-CN" altLang="en-US" dirty="0"/>
          </a:p>
        </p:txBody>
      </p:sp>
      <p:grpSp>
        <p:nvGrpSpPr>
          <p:cNvPr id="4" name="组合 3"/>
          <p:cNvGrpSpPr/>
          <p:nvPr/>
        </p:nvGrpSpPr>
        <p:grpSpPr>
          <a:xfrm>
            <a:off x="1980565" y="1126490"/>
            <a:ext cx="5808345" cy="2463165"/>
            <a:chOff x="3119" y="1774"/>
            <a:chExt cx="9147" cy="3879"/>
          </a:xfrm>
        </p:grpSpPr>
        <p:pic>
          <p:nvPicPr>
            <p:cNvPr id="5" name="图片 4"/>
            <p:cNvPicPr>
              <a:picLocks noChangeAspect="1"/>
            </p:cNvPicPr>
            <p:nvPr/>
          </p:nvPicPr>
          <p:blipFill>
            <a:blip r:embed="rId1"/>
            <a:stretch>
              <a:fillRect/>
            </a:stretch>
          </p:blipFill>
          <p:spPr>
            <a:xfrm>
              <a:off x="3119" y="1774"/>
              <a:ext cx="9147" cy="3879"/>
            </a:xfrm>
            <a:prstGeom prst="rect">
              <a:avLst/>
            </a:prstGeom>
          </p:spPr>
        </p:pic>
        <p:pic>
          <p:nvPicPr>
            <p:cNvPr id="10" name="图片 9"/>
            <p:cNvPicPr>
              <a:picLocks noChangeAspect="1"/>
            </p:cNvPicPr>
            <p:nvPr>
              <p:custDataLst>
                <p:tags r:id="rId2"/>
              </p:custDataLst>
            </p:nvPr>
          </p:nvPicPr>
          <p:blipFill>
            <a:blip r:embed="rId3"/>
            <a:stretch>
              <a:fillRect/>
            </a:stretch>
          </p:blipFill>
          <p:spPr>
            <a:xfrm>
              <a:off x="8334" y="2908"/>
              <a:ext cx="640" cy="540"/>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8131" y="2861"/>
              <a:ext cx="448" cy="540"/>
            </a:xfrm>
            <a:prstGeom prst="rect">
              <a:avLst/>
            </a:prstGeom>
          </p:spPr>
        </p:pic>
        <p:graphicFrame>
          <p:nvGraphicFramePr>
            <p:cNvPr id="14" name="Object 6"/>
            <p:cNvGraphicFramePr>
              <a:graphicFrameLocks noChangeAspect="1"/>
            </p:cNvGraphicFramePr>
            <p:nvPr>
              <p:custDataLst>
                <p:tags r:id="rId6"/>
              </p:custDataLst>
            </p:nvPr>
          </p:nvGraphicFramePr>
          <p:xfrm>
            <a:off x="4756" y="4266"/>
            <a:ext cx="1817" cy="570"/>
          </p:xfrm>
          <a:graphic>
            <a:graphicData uri="http://schemas.openxmlformats.org/presentationml/2006/ole">
              <mc:AlternateContent xmlns:mc="http://schemas.openxmlformats.org/markup-compatibility/2006">
                <mc:Choice xmlns:v="urn:schemas-microsoft-com:vml" Requires="v">
                  <p:oleObj spid="_x0000_s66688" name="Equation" r:id="rId7" imgW="647700" imgH="241300" progId="Equation.DSMT4">
                    <p:embed/>
                  </p:oleObj>
                </mc:Choice>
                <mc:Fallback>
                  <p:oleObj name="Equation" r:id="rId7" imgW="647700" imgH="241300" progId="Equation.DSMT4">
                    <p:embed/>
                    <p:pic>
                      <p:nvPicPr>
                        <p:cNvPr id="0" name="图片 66687"/>
                        <p:cNvPicPr>
                          <a:picLocks noChangeAspect="1" noChangeArrowheads="1"/>
                        </p:cNvPicPr>
                        <p:nvPr/>
                      </p:nvPicPr>
                      <p:blipFill>
                        <a:blip r:embed="rId8">
                          <a:grayscl/>
                        </a:blip>
                        <a:srcRect/>
                        <a:stretch>
                          <a:fillRect/>
                        </a:stretch>
                      </p:blipFill>
                      <p:spPr bwMode="auto">
                        <a:xfrm>
                          <a:off x="4756" y="4266"/>
                          <a:ext cx="1817" cy="570"/>
                        </a:xfrm>
                        <a:prstGeom prst="rect">
                          <a:avLst/>
                        </a:prstGeom>
                        <a:solidFill>
                          <a:schemeClr val="bg1"/>
                        </a:solidFill>
                        <a:ln>
                          <a:noFill/>
                        </a:ln>
                        <a:effectLst/>
                      </p:spPr>
                    </p:pic>
                  </p:oleObj>
                </mc:Fallback>
              </mc:AlternateContent>
            </a:graphicData>
          </a:graphic>
        </p:graphicFrame>
        <p:graphicFrame>
          <p:nvGraphicFramePr>
            <p:cNvPr id="16" name="Object 6"/>
            <p:cNvGraphicFramePr>
              <a:graphicFrameLocks noChangeAspect="1"/>
            </p:cNvGraphicFramePr>
            <p:nvPr>
              <p:custDataLst>
                <p:tags r:id="rId9"/>
              </p:custDataLst>
            </p:nvPr>
          </p:nvGraphicFramePr>
          <p:xfrm>
            <a:off x="4824" y="2490"/>
            <a:ext cx="1682" cy="570"/>
          </p:xfrm>
          <a:graphic>
            <a:graphicData uri="http://schemas.openxmlformats.org/presentationml/2006/ole">
              <mc:AlternateContent xmlns:mc="http://schemas.openxmlformats.org/markup-compatibility/2006">
                <mc:Choice xmlns:v="urn:schemas-microsoft-com:vml" Requires="v">
                  <p:oleObj spid="_x0000_s66691" name="Equation" r:id="rId10" imgW="609600" imgH="241300" progId="Equation.DSMT4">
                    <p:embed/>
                  </p:oleObj>
                </mc:Choice>
                <mc:Fallback>
                  <p:oleObj name="Equation" r:id="rId10" imgW="609600" imgH="241300" progId="Equation.DSMT4">
                    <p:embed/>
                    <p:pic>
                      <p:nvPicPr>
                        <p:cNvPr id="0" name="图片 66690"/>
                        <p:cNvPicPr>
                          <a:picLocks noChangeAspect="1" noChangeArrowheads="1"/>
                        </p:cNvPicPr>
                        <p:nvPr/>
                      </p:nvPicPr>
                      <p:blipFill>
                        <a:blip r:embed="rId11">
                          <a:grayscl/>
                        </a:blip>
                        <a:srcRect/>
                        <a:stretch>
                          <a:fillRect/>
                        </a:stretch>
                      </p:blipFill>
                      <p:spPr bwMode="auto">
                        <a:xfrm>
                          <a:off x="4824" y="2490"/>
                          <a:ext cx="1682" cy="570"/>
                        </a:xfrm>
                        <a:prstGeom prst="rect">
                          <a:avLst/>
                        </a:prstGeom>
                        <a:solidFill>
                          <a:schemeClr val="bg1"/>
                        </a:solidFill>
                        <a:ln>
                          <a:noFill/>
                        </a:ln>
                        <a:effectLst/>
                      </p:spPr>
                    </p:pic>
                  </p:oleObj>
                </mc:Fallback>
              </mc:AlternateContent>
            </a:graphicData>
          </a:graphic>
        </p:graphicFrame>
        <p:graphicFrame>
          <p:nvGraphicFramePr>
            <p:cNvPr id="15" name="Object 6"/>
            <p:cNvGraphicFramePr>
              <a:graphicFrameLocks noChangeAspect="1"/>
            </p:cNvGraphicFramePr>
            <p:nvPr>
              <p:custDataLst>
                <p:tags r:id="rId12"/>
              </p:custDataLst>
            </p:nvPr>
          </p:nvGraphicFramePr>
          <p:xfrm>
            <a:off x="9400" y="4634"/>
            <a:ext cx="363" cy="418"/>
          </p:xfrm>
          <a:graphic>
            <a:graphicData uri="http://schemas.openxmlformats.org/presentationml/2006/ole">
              <mc:AlternateContent xmlns:mc="http://schemas.openxmlformats.org/markup-compatibility/2006">
                <mc:Choice xmlns:v="urn:schemas-microsoft-com:vml" Requires="v">
                  <p:oleObj spid="_x0000_s66689" name="Equation" r:id="rId13" imgW="203200" imgH="241300" progId="Equation.DSMT4">
                    <p:embed/>
                  </p:oleObj>
                </mc:Choice>
                <mc:Fallback>
                  <p:oleObj name="Equation" r:id="rId13" imgW="203200" imgH="241300" progId="Equation.DSMT4">
                    <p:embed/>
                    <p:pic>
                      <p:nvPicPr>
                        <p:cNvPr id="0" name="图片 66688"/>
                        <p:cNvPicPr>
                          <a:picLocks noChangeAspect="1" noChangeArrowheads="1"/>
                        </p:cNvPicPr>
                        <p:nvPr/>
                      </p:nvPicPr>
                      <p:blipFill>
                        <a:blip r:embed="rId14">
                          <a:grayscl/>
                        </a:blip>
                        <a:srcRect/>
                        <a:stretch>
                          <a:fillRect/>
                        </a:stretch>
                      </p:blipFill>
                      <p:spPr bwMode="auto">
                        <a:xfrm>
                          <a:off x="9400" y="4634"/>
                          <a:ext cx="363" cy="418"/>
                        </a:xfrm>
                        <a:prstGeom prst="rect">
                          <a:avLst/>
                        </a:prstGeom>
                        <a:solidFill>
                          <a:schemeClr val="bg1"/>
                        </a:solidFill>
                        <a:ln>
                          <a:noFill/>
                        </a:ln>
                        <a:effectLst/>
                      </p:spPr>
                    </p:pic>
                  </p:oleObj>
                </mc:Fallback>
              </mc:AlternateContent>
            </a:graphicData>
          </a:graphic>
        </p:graphicFrame>
        <p:graphicFrame>
          <p:nvGraphicFramePr>
            <p:cNvPr id="17" name="Object 6"/>
            <p:cNvGraphicFramePr>
              <a:graphicFrameLocks noChangeAspect="1"/>
            </p:cNvGraphicFramePr>
            <p:nvPr>
              <p:custDataLst>
                <p:tags r:id="rId15"/>
              </p:custDataLst>
            </p:nvPr>
          </p:nvGraphicFramePr>
          <p:xfrm>
            <a:off x="9946" y="2885"/>
            <a:ext cx="437" cy="439"/>
          </p:xfrm>
          <a:graphic>
            <a:graphicData uri="http://schemas.openxmlformats.org/presentationml/2006/ole">
              <mc:AlternateContent xmlns:mc="http://schemas.openxmlformats.org/markup-compatibility/2006">
                <mc:Choice xmlns:v="urn:schemas-microsoft-com:vml" Requires="v">
                  <p:oleObj spid="_x0000_s66690" name="Equation" r:id="rId16" imgW="4876800" imgH="5791200" progId="Equation.DSMT4">
                    <p:embed/>
                  </p:oleObj>
                </mc:Choice>
                <mc:Fallback>
                  <p:oleObj name="Equation" r:id="rId16" imgW="4876800" imgH="5791200" progId="Equation.DSMT4">
                    <p:embed/>
                    <p:pic>
                      <p:nvPicPr>
                        <p:cNvPr id="0" name="图片 66689"/>
                        <p:cNvPicPr>
                          <a:picLocks noChangeAspect="1" noChangeArrowheads="1"/>
                        </p:cNvPicPr>
                        <p:nvPr/>
                      </p:nvPicPr>
                      <p:blipFill>
                        <a:blip r:embed="rId17">
                          <a:grayscl/>
                        </a:blip>
                        <a:srcRect/>
                        <a:stretch>
                          <a:fillRect/>
                        </a:stretch>
                      </p:blipFill>
                      <p:spPr bwMode="auto">
                        <a:xfrm>
                          <a:off x="9946" y="2885"/>
                          <a:ext cx="437" cy="439"/>
                        </a:xfrm>
                        <a:prstGeom prst="rect">
                          <a:avLst/>
                        </a:prstGeom>
                        <a:solidFill>
                          <a:schemeClr val="bg1"/>
                        </a:solidFill>
                        <a:ln>
                          <a:noFill/>
                        </a:ln>
                        <a:effectLst/>
                      </p:spPr>
                    </p:pic>
                  </p:oleObj>
                </mc:Fallback>
              </mc:AlternateContent>
            </a:graphicData>
          </a:graphic>
        </p:graphicFrame>
      </p:grpSp>
      <p:graphicFrame>
        <p:nvGraphicFramePr>
          <p:cNvPr id="18" name="Object 15"/>
          <p:cNvGraphicFramePr>
            <a:graphicFrameLocks noChangeAspect="1"/>
          </p:cNvGraphicFramePr>
          <p:nvPr>
            <p:custDataLst>
              <p:tags r:id="rId18"/>
            </p:custDataLst>
          </p:nvPr>
        </p:nvGraphicFramePr>
        <p:xfrm>
          <a:off x="1475266" y="3767989"/>
          <a:ext cx="6755765" cy="914400"/>
        </p:xfrm>
        <a:graphic>
          <a:graphicData uri="http://schemas.openxmlformats.org/presentationml/2006/ole">
            <mc:AlternateContent xmlns:mc="http://schemas.openxmlformats.org/markup-compatibility/2006">
              <mc:Choice xmlns:v="urn:schemas-microsoft-com:vml" Requires="v">
                <p:oleObj spid="_x0000_s66692" name="Equation" r:id="rId19" imgW="3352800" imgH="457200" progId="Equation.DSMT4">
                  <p:embed/>
                </p:oleObj>
              </mc:Choice>
              <mc:Fallback>
                <p:oleObj name="Equation" r:id="rId19" imgW="3352800" imgH="457200" progId="Equation.DSMT4">
                  <p:embed/>
                  <p:pic>
                    <p:nvPicPr>
                      <p:cNvPr id="0" name="图片 66691"/>
                      <p:cNvPicPr>
                        <a:picLocks noChangeAspect="1" noChangeArrowheads="1"/>
                      </p:cNvPicPr>
                      <p:nvPr/>
                    </p:nvPicPr>
                    <p:blipFill>
                      <a:blip r:embed="rId20"/>
                      <a:srcRect/>
                      <a:stretch>
                        <a:fillRect/>
                      </a:stretch>
                    </p:blipFill>
                    <p:spPr bwMode="auto">
                      <a:xfrm>
                        <a:off x="1475266" y="3767989"/>
                        <a:ext cx="6755765" cy="914400"/>
                      </a:xfrm>
                      <a:prstGeom prst="rect">
                        <a:avLst/>
                      </a:prstGeom>
                      <a:noFill/>
                      <a:ln>
                        <a:noFill/>
                      </a:ln>
                      <a:effectLst/>
                    </p:spPr>
                  </p:pic>
                </p:oleObj>
              </mc:Fallback>
            </mc:AlternateContent>
          </a:graphicData>
        </a:graphic>
      </p:graphicFrame>
      <p:graphicFrame>
        <p:nvGraphicFramePr>
          <p:cNvPr id="20" name="Object 15"/>
          <p:cNvGraphicFramePr>
            <a:graphicFrameLocks noChangeAspect="1"/>
          </p:cNvGraphicFramePr>
          <p:nvPr>
            <p:custDataLst>
              <p:tags r:id="rId21"/>
            </p:custDataLst>
          </p:nvPr>
        </p:nvGraphicFramePr>
        <p:xfrm>
          <a:off x="1482175" y="4750692"/>
          <a:ext cx="2197735" cy="863600"/>
        </p:xfrm>
        <a:graphic>
          <a:graphicData uri="http://schemas.openxmlformats.org/presentationml/2006/ole">
            <mc:AlternateContent xmlns:mc="http://schemas.openxmlformats.org/markup-compatibility/2006">
              <mc:Choice xmlns:v="urn:schemas-microsoft-com:vml" Requires="v">
                <p:oleObj spid="_x0000_s66693" name="Equation" r:id="rId22" imgW="1091565" imgH="431800" progId="Equation.DSMT4">
                  <p:embed/>
                </p:oleObj>
              </mc:Choice>
              <mc:Fallback>
                <p:oleObj name="Equation" r:id="rId22" imgW="1091565" imgH="431800" progId="Equation.DSMT4">
                  <p:embed/>
                  <p:pic>
                    <p:nvPicPr>
                      <p:cNvPr id="0" name="图片 66692"/>
                      <p:cNvPicPr>
                        <a:picLocks noChangeAspect="1" noChangeArrowheads="1"/>
                      </p:cNvPicPr>
                      <p:nvPr/>
                    </p:nvPicPr>
                    <p:blipFill>
                      <a:blip r:embed="rId23"/>
                      <a:srcRect/>
                      <a:stretch>
                        <a:fillRect/>
                      </a:stretch>
                    </p:blipFill>
                    <p:spPr bwMode="auto">
                      <a:xfrm>
                        <a:off x="1482175" y="4750692"/>
                        <a:ext cx="2197735" cy="863600"/>
                      </a:xfrm>
                      <a:prstGeom prst="rect">
                        <a:avLst/>
                      </a:prstGeom>
                      <a:noFill/>
                      <a:ln>
                        <a:noFill/>
                      </a:ln>
                      <a:effectLst/>
                    </p:spPr>
                  </p:pic>
                </p:oleObj>
              </mc:Fallback>
            </mc:AlternateContent>
          </a:graphicData>
        </a:graphic>
      </p:graphicFrame>
      <p:sp>
        <p:nvSpPr>
          <p:cNvPr id="52234" name="线形标注 1 52233"/>
          <p:cNvSpPr/>
          <p:nvPr>
            <p:custDataLst>
              <p:tags r:id="rId24"/>
            </p:custDataLst>
          </p:nvPr>
        </p:nvSpPr>
        <p:spPr>
          <a:xfrm>
            <a:off x="7092315" y="2780665"/>
            <a:ext cx="1945005" cy="679450"/>
          </a:xfrm>
          <a:prstGeom prst="borderCallout1">
            <a:avLst>
              <a:gd name="adj1" fmla="val 22713"/>
              <a:gd name="adj2" fmla="val -5875"/>
              <a:gd name="adj3" fmla="val -17196"/>
              <a:gd name="adj4" fmla="val -57100"/>
            </a:avLst>
          </a:prstGeom>
          <a:solidFill>
            <a:srgbClr val="FFFFCC"/>
          </a:solidFill>
          <a:ln w="12700" cap="flat" cmpd="sng">
            <a:solidFill>
              <a:srgbClr val="FF0000"/>
            </a:solidFill>
            <a:prstDash val="solid"/>
            <a:miter/>
            <a:headEnd type="none" w="med" len="med"/>
            <a:tailEnd type="none" w="med" len="med"/>
          </a:ln>
        </p:spPr>
        <p:txBody>
          <a:bodyPr/>
          <a:p>
            <a:pPr algn="ctr"/>
            <a:r>
              <a:rPr lang="zh-CN" altLang="en-US" sz="2000" b="1" dirty="0" err="1">
                <a:latin typeface="Times New Roman" panose="02020603050405020304" pitchFamily="18" charset="0"/>
              </a:rPr>
              <a:t>不重复考虑反馈网络的影响</a:t>
            </a:r>
            <a:endParaRPr lang="zh-CN" altLang="en-US" sz="2000" b="1" dirty="0" err="1">
              <a:latin typeface="Times New Roman" panose="02020603050405020304" pitchFamily="18" charset="0"/>
            </a:endParaRPr>
          </a:p>
        </p:txBody>
      </p:sp>
      <p:pic>
        <p:nvPicPr>
          <p:cNvPr id="7" name="图片 6"/>
          <p:cNvPicPr>
            <a:picLocks noChangeAspect="1"/>
          </p:cNvPicPr>
          <p:nvPr>
            <p:custDataLst>
              <p:tags r:id="rId25"/>
            </p:custDataLst>
          </p:nvPr>
        </p:nvPicPr>
        <p:blipFill>
          <a:blip r:embed="rId26"/>
          <a:stretch>
            <a:fillRect/>
          </a:stretch>
        </p:blipFill>
        <p:spPr>
          <a:xfrm flipV="1">
            <a:off x="6948170" y="1623060"/>
            <a:ext cx="840105" cy="69659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34"/>
                                        </p:tgtEl>
                                        <p:attrNameLst>
                                          <p:attrName>style.visibility</p:attrName>
                                        </p:attrNameLst>
                                      </p:cBhvr>
                                      <p:to>
                                        <p:strVal val="visible"/>
                                      </p:to>
                                    </p:set>
                                    <p:animEffect transition="in" filter="wipe(left)">
                                      <p:cBhvr>
                                        <p:cTn id="7" dur="500"/>
                                        <p:tgtEl>
                                          <p:spTgt spid="522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2234"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8202"/>
          <p:cNvSpPr txBox="1">
            <a:spLocks noGrp="1"/>
          </p:cNvSpPr>
          <p:nvPr/>
        </p:nvSpPr>
        <p:spPr>
          <a:xfrm>
            <a:off x="430530" y="739140"/>
            <a:ext cx="4726940" cy="460375"/>
          </a:xfrm>
          <a:prstGeom prst="rect">
            <a:avLst/>
          </a:prstGeom>
          <a:noFill/>
          <a:ln w="9525">
            <a:noFill/>
          </a:ln>
        </p:spPr>
        <p:txBody>
          <a:bodyPr wrap="square" anchor="t" anchorCtr="0">
            <a:spAutoFit/>
          </a:bodyPr>
          <a:lstStyle/>
          <a:p>
            <a:pPr lvl="0" algn="l">
              <a:spcBef>
                <a:spcPct val="50000"/>
              </a:spcBef>
              <a:buClrTx/>
              <a:buSzTx/>
              <a:buFontTx/>
            </a:pPr>
            <a:r>
              <a:rPr lang="zh-CN" altLang="en-US" sz="2400" b="1" dirty="0">
                <a:solidFill>
                  <a:srgbClr val="CC0066"/>
                </a:solidFill>
                <a:effectLst>
                  <a:outerShdw blurRad="38100" dist="38100" dir="2700000">
                    <a:srgbClr val="C0C0C0"/>
                  </a:outerShdw>
                </a:effectLst>
                <a:latin typeface="Times New Roman" panose="02020603050405020304" pitchFamily="18" charset="0"/>
                <a:cs typeface="Times New Roman" panose="02020603050405020304" pitchFamily="18" charset="0"/>
                <a:sym typeface="+mn-ea"/>
              </a:rPr>
              <a:t>(</a:t>
            </a:r>
            <a:r>
              <a:rPr lang="en-US" altLang="zh-CN" sz="2400" b="1" dirty="0">
                <a:solidFill>
                  <a:srgbClr val="CC0066"/>
                </a:solidFill>
                <a:effectLst>
                  <a:outerShdw blurRad="38100" dist="38100" dir="2700000">
                    <a:srgbClr val="C0C0C0"/>
                  </a:outerShdw>
                </a:effectLst>
                <a:latin typeface="Times New Roman" panose="02020603050405020304" pitchFamily="18" charset="0"/>
                <a:cs typeface="Times New Roman" panose="02020603050405020304" pitchFamily="18" charset="0"/>
                <a:sym typeface="+mn-ea"/>
              </a:rPr>
              <a:t>b</a:t>
            </a:r>
            <a:r>
              <a:rPr lang="zh-CN" altLang="en-US" sz="2400" b="1" dirty="0">
                <a:solidFill>
                  <a:srgbClr val="CC0066"/>
                </a:solidFill>
                <a:effectLst>
                  <a:outerShdw blurRad="38100" dist="38100" dir="2700000">
                    <a:srgbClr val="C0C0C0"/>
                  </a:outerShdw>
                </a:effectLst>
                <a:latin typeface="Times New Roman" panose="02020603050405020304" pitchFamily="18" charset="0"/>
                <a:cs typeface="Times New Roman" panose="02020603050405020304" pitchFamily="18" charset="0"/>
                <a:sym typeface="+mn-ea"/>
              </a:rPr>
              <a:t>) 电流负反馈使输出电阻增加</a:t>
            </a:r>
            <a:endParaRPr lang="zh-CN" altLang="en-US" sz="2400" b="1" dirty="0">
              <a:solidFill>
                <a:srgbClr val="CC0066"/>
              </a:solidFill>
              <a:effectLst>
                <a:outerShdw blurRad="38100" dist="38100" dir="2700000">
                  <a:srgbClr val="C0C0C0"/>
                </a:outerShdw>
              </a:effectLst>
              <a:latin typeface="Times New Roman" panose="02020603050405020304" pitchFamily="18" charset="0"/>
              <a:cs typeface="Times New Roman" panose="02020603050405020304" pitchFamily="18" charset="0"/>
              <a:sym typeface="+mn-ea"/>
            </a:endParaRPr>
          </a:p>
        </p:txBody>
      </p:sp>
      <p:sp>
        <p:nvSpPr>
          <p:cNvPr id="11" name="文本框 8284"/>
          <p:cNvSpPr txBox="1"/>
          <p:nvPr/>
        </p:nvSpPr>
        <p:spPr>
          <a:xfrm>
            <a:off x="1041400" y="5685155"/>
            <a:ext cx="6698615" cy="829945"/>
          </a:xfrm>
          <a:prstGeom prst="rect">
            <a:avLst/>
          </a:prstGeom>
          <a:noFill/>
          <a:ln w="9525">
            <a:noFill/>
          </a:ln>
        </p:spPr>
        <p:txBody>
          <a:bodyPr wrap="square">
            <a:spAutoFit/>
          </a:bodyPr>
          <a:ls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a:lstStyle>
          <a:p>
            <a:pPr>
              <a:lnSpc>
                <a:spcPct val="100000"/>
              </a:lnSpc>
              <a:spcBef>
                <a:spcPts val="0"/>
              </a:spcBef>
            </a:pPr>
            <a:r>
              <a:rPr lang="zh-CN" altLang="en-US" b="1" dirty="0">
                <a:solidFill>
                  <a:srgbClr val="C00000"/>
                </a:solidFill>
                <a:latin typeface="Times New Roman" panose="02020603050405020304" pitchFamily="18" charset="0"/>
                <a:ea typeface="宋体" panose="02010600030101010101" pitchFamily="2" charset="-122"/>
              </a:rPr>
              <a:t>电流负反馈使电路的输出电阻增大了</a:t>
            </a:r>
            <a:r>
              <a:rPr lang="en-US" altLang="zh-CN" b="1" dirty="0">
                <a:solidFill>
                  <a:srgbClr val="C00000"/>
                </a:solidFill>
                <a:latin typeface="Times New Roman" panose="02020603050405020304" pitchFamily="18" charset="0"/>
                <a:ea typeface="宋体" panose="02010600030101010101" pitchFamily="2" charset="-122"/>
              </a:rPr>
              <a:t>1+</a:t>
            </a:r>
            <a:r>
              <a:rPr lang="en-US" altLang="zh-CN" b="1" i="1" dirty="0">
                <a:solidFill>
                  <a:srgbClr val="C00000"/>
                </a:solidFill>
                <a:latin typeface="Times New Roman" panose="02020603050405020304" pitchFamily="18" charset="0"/>
                <a:ea typeface="宋体" panose="02010600030101010101" pitchFamily="2" charset="-122"/>
              </a:rPr>
              <a:t>AF</a:t>
            </a:r>
            <a:r>
              <a:rPr lang="zh-CN" altLang="en-US" b="1" dirty="0">
                <a:solidFill>
                  <a:srgbClr val="C00000"/>
                </a:solidFill>
                <a:latin typeface="Times New Roman" panose="02020603050405020304" pitchFamily="18" charset="0"/>
                <a:ea typeface="宋体" panose="02010600030101010101" pitchFamily="2" charset="-122"/>
              </a:rPr>
              <a:t>倍</a:t>
            </a:r>
            <a:r>
              <a:rPr lang="en-US" altLang="zh-CN" b="1" dirty="0">
                <a:solidFill>
                  <a:srgbClr val="C00000"/>
                </a:solidFill>
                <a:latin typeface="Times New Roman" panose="02020603050405020304" pitchFamily="18" charset="0"/>
                <a:ea typeface="宋体" panose="02010600030101010101" pitchFamily="2" charset="-122"/>
              </a:rPr>
              <a:t>.</a:t>
            </a:r>
            <a:endParaRPr lang="en-US" altLang="zh-CN" b="1" dirty="0">
              <a:solidFill>
                <a:srgbClr val="C00000"/>
              </a:solidFill>
              <a:latin typeface="Times New Roman" panose="02020603050405020304" pitchFamily="18" charset="0"/>
              <a:ea typeface="宋体" panose="02010600030101010101" pitchFamily="2" charset="-122"/>
            </a:endParaRPr>
          </a:p>
          <a:p>
            <a:pPr>
              <a:lnSpc>
                <a:spcPct val="100000"/>
              </a:lnSpc>
              <a:spcBef>
                <a:spcPts val="0"/>
              </a:spcBef>
            </a:pPr>
            <a:r>
              <a:rPr lang="zh-CN" altLang="en-US" b="1" dirty="0">
                <a:solidFill>
                  <a:srgbClr val="C00000"/>
                </a:solidFill>
                <a:latin typeface="Times New Roman" panose="02020603050405020304" pitchFamily="18" charset="0"/>
                <a:ea typeface="宋体" panose="02010600030101010101" pitchFamily="2" charset="-122"/>
              </a:rPr>
              <a:t>稳定输出电流</a:t>
            </a:r>
            <a:r>
              <a:rPr lang="en-US" altLang="zh-CN" b="1" dirty="0">
                <a:solidFill>
                  <a:srgbClr val="C00000"/>
                </a:solidFill>
                <a:latin typeface="Times New Roman" panose="02020603050405020304" pitchFamily="18" charset="0"/>
                <a:ea typeface="宋体" panose="02010600030101010101" pitchFamily="2" charset="-122"/>
              </a:rPr>
              <a:t>.</a:t>
            </a:r>
            <a:endParaRPr lang="en-US" altLang="zh-CN" b="1" dirty="0">
              <a:solidFill>
                <a:srgbClr val="C00000"/>
              </a:solidFill>
              <a:latin typeface="Times New Roman" panose="02020603050405020304" pitchFamily="18" charset="0"/>
              <a:ea typeface="宋体" panose="02010600030101010101" pitchFamily="2" charset="-122"/>
            </a:endParaRPr>
          </a:p>
        </p:txBody>
      </p:sp>
      <p:sp>
        <p:nvSpPr>
          <p:cNvPr id="3" name="灯片编号占位符 2"/>
          <p:cNvSpPr>
            <a:spLocks noGrp="1"/>
          </p:cNvSpPr>
          <p:nvPr>
            <p:ph type="sldNum" sz="quarter" idx="12"/>
          </p:nvPr>
        </p:nvSpPr>
        <p:spPr/>
        <p:txBody>
          <a:bodyPr/>
          <a:p>
            <a:fld id="{9A0DB2DC-4C9A-4742-B13C-FB6460FD3503}" type="slidenum">
              <a:rPr lang="zh-CN" altLang="en-US" dirty="0"/>
            </a:fld>
            <a:endParaRPr lang="zh-CN" altLang="en-US" dirty="0"/>
          </a:p>
        </p:txBody>
      </p:sp>
      <p:pic>
        <p:nvPicPr>
          <p:cNvPr id="12" name="图片 11"/>
          <p:cNvPicPr>
            <a:picLocks noChangeAspect="1"/>
          </p:cNvPicPr>
          <p:nvPr>
            <p:custDataLst>
              <p:tags r:id="rId1"/>
            </p:custDataLst>
          </p:nvPr>
        </p:nvPicPr>
        <p:blipFill>
          <a:blip r:embed="rId2"/>
          <a:stretch>
            <a:fillRect/>
          </a:stretch>
        </p:blipFill>
        <p:spPr>
          <a:xfrm>
            <a:off x="3999230" y="1772920"/>
            <a:ext cx="158750" cy="158750"/>
          </a:xfrm>
          <a:prstGeom prst="rect">
            <a:avLst/>
          </a:prstGeom>
        </p:spPr>
      </p:pic>
      <p:pic>
        <p:nvPicPr>
          <p:cNvPr id="13" name="图片 12"/>
          <p:cNvPicPr>
            <a:picLocks noChangeAspect="1"/>
          </p:cNvPicPr>
          <p:nvPr>
            <p:custDataLst>
              <p:tags r:id="rId3"/>
            </p:custDataLst>
          </p:nvPr>
        </p:nvPicPr>
        <p:blipFill>
          <a:blip r:embed="rId2"/>
          <a:stretch>
            <a:fillRect/>
          </a:stretch>
        </p:blipFill>
        <p:spPr>
          <a:xfrm>
            <a:off x="3999230" y="2132965"/>
            <a:ext cx="158750" cy="158750"/>
          </a:xfrm>
          <a:prstGeom prst="rect">
            <a:avLst/>
          </a:prstGeom>
        </p:spPr>
      </p:pic>
      <p:graphicFrame>
        <p:nvGraphicFramePr>
          <p:cNvPr id="16" name="对象 15"/>
          <p:cNvGraphicFramePr/>
          <p:nvPr>
            <p:custDataLst>
              <p:tags r:id="rId4"/>
            </p:custDataLst>
          </p:nvPr>
        </p:nvGraphicFramePr>
        <p:xfrm>
          <a:off x="1284923" y="3716497"/>
          <a:ext cx="1899920" cy="960755"/>
        </p:xfrm>
        <a:graphic>
          <a:graphicData uri="http://schemas.openxmlformats.org/presentationml/2006/ole">
            <mc:AlternateContent xmlns:mc="http://schemas.openxmlformats.org/markup-compatibility/2006">
              <mc:Choice xmlns:v="urn:schemas-microsoft-com:vml" Requires="v">
                <p:oleObj spid="_x0000_s17" name="" r:id="rId5" imgW="901700" imgH="457200" progId="Equation.3">
                  <p:embed/>
                </p:oleObj>
              </mc:Choice>
              <mc:Fallback>
                <p:oleObj name="" r:id="rId5" imgW="901700" imgH="457200" progId="Equation.3">
                  <p:embed/>
                  <p:pic>
                    <p:nvPicPr>
                      <p:cNvPr id="0" name="图片 3193"/>
                      <p:cNvPicPr/>
                      <p:nvPr/>
                    </p:nvPicPr>
                    <p:blipFill>
                      <a:blip r:embed="rId6"/>
                      <a:stretch>
                        <a:fillRect/>
                      </a:stretch>
                    </p:blipFill>
                    <p:spPr>
                      <a:xfrm>
                        <a:off x="1284923" y="3716497"/>
                        <a:ext cx="1899920" cy="960755"/>
                      </a:xfrm>
                      <a:prstGeom prst="rect">
                        <a:avLst/>
                      </a:prstGeom>
                      <a:noFill/>
                      <a:ln w="38100">
                        <a:miter/>
                      </a:ln>
                    </p:spPr>
                  </p:pic>
                </p:oleObj>
              </mc:Fallback>
            </mc:AlternateContent>
          </a:graphicData>
        </a:graphic>
      </p:graphicFrame>
      <p:graphicFrame>
        <p:nvGraphicFramePr>
          <p:cNvPr id="14" name="对象 13"/>
          <p:cNvGraphicFramePr/>
          <p:nvPr>
            <p:custDataLst>
              <p:tags r:id="rId7"/>
            </p:custDataLst>
          </p:nvPr>
        </p:nvGraphicFramePr>
        <p:xfrm>
          <a:off x="3373756" y="3713957"/>
          <a:ext cx="1685925" cy="960755"/>
        </p:xfrm>
        <a:graphic>
          <a:graphicData uri="http://schemas.openxmlformats.org/presentationml/2006/ole">
            <mc:AlternateContent xmlns:mc="http://schemas.openxmlformats.org/markup-compatibility/2006">
              <mc:Choice xmlns:v="urn:schemas-microsoft-com:vml" Requires="v">
                <p:oleObj spid="_x0000_s15" name="" r:id="rId8" imgW="800100" imgH="457200" progId="Equation.3">
                  <p:embed/>
                </p:oleObj>
              </mc:Choice>
              <mc:Fallback>
                <p:oleObj name="" r:id="rId8" imgW="800100" imgH="457200" progId="Equation.3">
                  <p:embed/>
                  <p:pic>
                    <p:nvPicPr>
                      <p:cNvPr id="0" name="图片 3193"/>
                      <p:cNvPicPr/>
                      <p:nvPr/>
                    </p:nvPicPr>
                    <p:blipFill>
                      <a:blip r:embed="rId9"/>
                      <a:stretch>
                        <a:fillRect/>
                      </a:stretch>
                    </p:blipFill>
                    <p:spPr>
                      <a:xfrm>
                        <a:off x="3373756" y="3713957"/>
                        <a:ext cx="1685925" cy="960755"/>
                      </a:xfrm>
                      <a:prstGeom prst="rect">
                        <a:avLst/>
                      </a:prstGeom>
                      <a:noFill/>
                      <a:ln w="38100">
                        <a:miter/>
                      </a:ln>
                    </p:spPr>
                  </p:pic>
                </p:oleObj>
              </mc:Fallback>
            </mc:AlternateContent>
          </a:graphicData>
        </a:graphic>
      </p:graphicFrame>
      <p:graphicFrame>
        <p:nvGraphicFramePr>
          <p:cNvPr id="18" name="Object 3"/>
          <p:cNvGraphicFramePr>
            <a:graphicFrameLocks noChangeAspect="1"/>
          </p:cNvGraphicFramePr>
          <p:nvPr>
            <p:custDataLst>
              <p:tags r:id="rId10"/>
            </p:custDataLst>
          </p:nvPr>
        </p:nvGraphicFramePr>
        <p:xfrm>
          <a:off x="5532898" y="3760410"/>
          <a:ext cx="2413000" cy="914400"/>
        </p:xfrm>
        <a:graphic>
          <a:graphicData uri="http://schemas.openxmlformats.org/presentationml/2006/ole">
            <mc:AlternateContent xmlns:mc="http://schemas.openxmlformats.org/markup-compatibility/2006">
              <mc:Choice xmlns:v="urn:schemas-microsoft-com:vml" Requires="v">
                <p:oleObj spid="_x0000_s19" name="" r:id="rId11" imgW="1206500" imgH="457200" progId="Equation.DSMT4">
                  <p:embed/>
                </p:oleObj>
              </mc:Choice>
              <mc:Fallback>
                <p:oleObj name="" r:id="rId11" imgW="1206500" imgH="457200" progId="Equation.DSMT4">
                  <p:embed/>
                  <p:pic>
                    <p:nvPicPr>
                      <p:cNvPr id="0" name="图片 3126"/>
                      <p:cNvPicPr/>
                      <p:nvPr/>
                    </p:nvPicPr>
                    <p:blipFill>
                      <a:blip r:embed="rId12"/>
                      <a:stretch>
                        <a:fillRect/>
                      </a:stretch>
                    </p:blipFill>
                    <p:spPr>
                      <a:xfrm>
                        <a:off x="5532898" y="3760410"/>
                        <a:ext cx="2413000" cy="914400"/>
                      </a:xfrm>
                      <a:prstGeom prst="rect">
                        <a:avLst/>
                      </a:prstGeom>
                      <a:noFill/>
                      <a:ln w="19050">
                        <a:noFill/>
                        <a:miter/>
                      </a:ln>
                    </p:spPr>
                  </p:pic>
                </p:oleObj>
              </mc:Fallback>
            </mc:AlternateContent>
          </a:graphicData>
        </a:graphic>
      </p:graphicFrame>
      <p:graphicFrame>
        <p:nvGraphicFramePr>
          <p:cNvPr id="20" name="Object 3"/>
          <p:cNvGraphicFramePr>
            <a:graphicFrameLocks noChangeAspect="1"/>
          </p:cNvGraphicFramePr>
          <p:nvPr>
            <p:custDataLst>
              <p:tags r:id="rId13"/>
            </p:custDataLst>
          </p:nvPr>
        </p:nvGraphicFramePr>
        <p:xfrm>
          <a:off x="1429528" y="4725610"/>
          <a:ext cx="2768600" cy="914400"/>
        </p:xfrm>
        <a:graphic>
          <a:graphicData uri="http://schemas.openxmlformats.org/presentationml/2006/ole">
            <mc:AlternateContent xmlns:mc="http://schemas.openxmlformats.org/markup-compatibility/2006">
              <mc:Choice xmlns:v="urn:schemas-microsoft-com:vml" Requires="v">
                <p:oleObj spid="_x0000_s21" name="" r:id="rId14" imgW="1384300" imgH="457200" progId="Equation.DSMT4">
                  <p:embed/>
                </p:oleObj>
              </mc:Choice>
              <mc:Fallback>
                <p:oleObj name="" r:id="rId14" imgW="1384300" imgH="457200" progId="Equation.DSMT4">
                  <p:embed/>
                  <p:pic>
                    <p:nvPicPr>
                      <p:cNvPr id="0" name="图片 3126"/>
                      <p:cNvPicPr/>
                      <p:nvPr/>
                    </p:nvPicPr>
                    <p:blipFill>
                      <a:blip r:embed="rId15"/>
                      <a:stretch>
                        <a:fillRect/>
                      </a:stretch>
                    </p:blipFill>
                    <p:spPr>
                      <a:xfrm>
                        <a:off x="1429528" y="4725610"/>
                        <a:ext cx="2768600" cy="914400"/>
                      </a:xfrm>
                      <a:prstGeom prst="rect">
                        <a:avLst/>
                      </a:prstGeom>
                      <a:noFill/>
                      <a:ln w="19050">
                        <a:noFill/>
                        <a:miter/>
                      </a:ln>
                    </p:spPr>
                  </p:pic>
                </p:oleObj>
              </mc:Fallback>
            </mc:AlternateContent>
          </a:graphicData>
        </a:graphic>
      </p:graphicFrame>
      <p:grpSp>
        <p:nvGrpSpPr>
          <p:cNvPr id="6" name="组合 5"/>
          <p:cNvGrpSpPr/>
          <p:nvPr/>
        </p:nvGrpSpPr>
        <p:grpSpPr>
          <a:xfrm>
            <a:off x="1733550" y="1223010"/>
            <a:ext cx="5552440" cy="2335530"/>
            <a:chOff x="2730" y="1926"/>
            <a:chExt cx="8744" cy="3678"/>
          </a:xfrm>
        </p:grpSpPr>
        <p:grpSp>
          <p:nvGrpSpPr>
            <p:cNvPr id="5" name="组合 4"/>
            <p:cNvGrpSpPr>
              <a:grpSpLocks noChangeAspect="1"/>
            </p:cNvGrpSpPr>
            <p:nvPr/>
          </p:nvGrpSpPr>
          <p:grpSpPr>
            <a:xfrm>
              <a:off x="2730" y="1926"/>
              <a:ext cx="8744" cy="3678"/>
              <a:chOff x="6120" y="2347"/>
              <a:chExt cx="8280" cy="3483"/>
            </a:xfrm>
          </p:grpSpPr>
          <p:pic>
            <p:nvPicPr>
              <p:cNvPr id="9" name="对象 8281"/>
              <p:cNvPicPr/>
              <p:nvPr/>
            </p:nvPicPr>
            <p:blipFill>
              <a:blip r:embed="rId16"/>
              <a:stretch>
                <a:fillRect/>
              </a:stretch>
            </p:blipFill>
            <p:spPr>
              <a:xfrm>
                <a:off x="6120" y="2347"/>
                <a:ext cx="8280" cy="3483"/>
              </a:xfrm>
              <a:prstGeom prst="rect">
                <a:avLst/>
              </a:prstGeom>
              <a:noFill/>
              <a:ln w="38100">
                <a:noFill/>
                <a:miter/>
              </a:ln>
            </p:spPr>
          </p:pic>
          <p:pic>
            <p:nvPicPr>
              <p:cNvPr id="10" name="图片 9"/>
              <p:cNvPicPr>
                <a:picLocks noChangeAspect="1"/>
              </p:cNvPicPr>
              <p:nvPr>
                <p:custDataLst>
                  <p:tags r:id="rId17"/>
                </p:custDataLst>
              </p:nvPr>
            </p:nvPicPr>
            <p:blipFill>
              <a:blip r:embed="rId18"/>
              <a:stretch>
                <a:fillRect/>
              </a:stretch>
            </p:blipFill>
            <p:spPr>
              <a:xfrm>
                <a:off x="10430" y="3347"/>
                <a:ext cx="453" cy="540"/>
              </a:xfrm>
              <a:prstGeom prst="rect">
                <a:avLst/>
              </a:prstGeom>
            </p:spPr>
          </p:pic>
          <p:pic>
            <p:nvPicPr>
              <p:cNvPr id="4" name="图片 3"/>
              <p:cNvPicPr>
                <a:picLocks noChangeAspect="1"/>
              </p:cNvPicPr>
              <p:nvPr>
                <p:custDataLst>
                  <p:tags r:id="rId19"/>
                </p:custDataLst>
              </p:nvPr>
            </p:nvPicPr>
            <p:blipFill>
              <a:blip r:embed="rId20"/>
              <a:stretch>
                <a:fillRect/>
              </a:stretch>
            </p:blipFill>
            <p:spPr>
              <a:xfrm>
                <a:off x="10227" y="3320"/>
                <a:ext cx="448" cy="540"/>
              </a:xfrm>
              <a:prstGeom prst="rect">
                <a:avLst/>
              </a:prstGeom>
            </p:spPr>
          </p:pic>
        </p:grpSp>
        <p:graphicFrame>
          <p:nvGraphicFramePr>
            <p:cNvPr id="25" name="Object 6"/>
            <p:cNvGraphicFramePr>
              <a:graphicFrameLocks noChangeAspect="1"/>
            </p:cNvGraphicFramePr>
            <p:nvPr>
              <p:custDataLst>
                <p:tags r:id="rId21"/>
              </p:custDataLst>
            </p:nvPr>
          </p:nvGraphicFramePr>
          <p:xfrm>
            <a:off x="9201" y="2954"/>
            <a:ext cx="493" cy="495"/>
          </p:xfrm>
          <a:graphic>
            <a:graphicData uri="http://schemas.openxmlformats.org/presentationml/2006/ole">
              <mc:AlternateContent xmlns:mc="http://schemas.openxmlformats.org/markup-compatibility/2006">
                <mc:Choice xmlns:v="urn:schemas-microsoft-com:vml" Requires="v">
                  <p:oleObj spid="_x0000_s67638" name="Equation" r:id="rId22" imgW="4876800" imgH="5791200" progId="Equation.DSMT4">
                    <p:embed/>
                  </p:oleObj>
                </mc:Choice>
                <mc:Fallback>
                  <p:oleObj name="Equation" r:id="rId22" imgW="4876800" imgH="5791200" progId="Equation.DSMT4">
                    <p:embed/>
                    <p:pic>
                      <p:nvPicPr>
                        <p:cNvPr id="0" name="图片 67637"/>
                        <p:cNvPicPr>
                          <a:picLocks noChangeAspect="1" noChangeArrowheads="1"/>
                        </p:cNvPicPr>
                        <p:nvPr/>
                      </p:nvPicPr>
                      <p:blipFill>
                        <a:blip r:embed="rId23">
                          <a:grayscl/>
                        </a:blip>
                        <a:srcRect/>
                        <a:stretch>
                          <a:fillRect/>
                        </a:stretch>
                      </p:blipFill>
                      <p:spPr bwMode="auto">
                        <a:xfrm>
                          <a:off x="9201" y="2954"/>
                          <a:ext cx="493" cy="495"/>
                        </a:xfrm>
                        <a:prstGeom prst="rect">
                          <a:avLst/>
                        </a:prstGeom>
                        <a:solidFill>
                          <a:schemeClr val="bg1"/>
                        </a:solidFill>
                        <a:ln>
                          <a:noFill/>
                        </a:ln>
                        <a:effectLst/>
                      </p:spPr>
                    </p:pic>
                  </p:oleObj>
                </mc:Fallback>
              </mc:AlternateContent>
            </a:graphicData>
          </a:graphic>
        </p:graphicFrame>
      </p:grpSp>
      <p:sp>
        <p:nvSpPr>
          <p:cNvPr id="52234" name="线形标注 1 52233"/>
          <p:cNvSpPr/>
          <p:nvPr>
            <p:custDataLst>
              <p:tags r:id="rId24"/>
            </p:custDataLst>
          </p:nvPr>
        </p:nvSpPr>
        <p:spPr>
          <a:xfrm>
            <a:off x="7020560" y="3081020"/>
            <a:ext cx="1945005" cy="679450"/>
          </a:xfrm>
          <a:prstGeom prst="borderCallout1">
            <a:avLst>
              <a:gd name="adj1" fmla="val 22713"/>
              <a:gd name="adj2" fmla="val -5875"/>
              <a:gd name="adj3" fmla="val -17196"/>
              <a:gd name="adj4" fmla="val -57100"/>
            </a:avLst>
          </a:prstGeom>
          <a:solidFill>
            <a:srgbClr val="FFFFCC"/>
          </a:solidFill>
          <a:ln w="12700" cap="flat" cmpd="sng">
            <a:solidFill>
              <a:srgbClr val="FF0000"/>
            </a:solidFill>
            <a:prstDash val="solid"/>
            <a:miter/>
            <a:headEnd type="none" w="med" len="med"/>
            <a:tailEnd type="none" w="med" len="med"/>
          </a:ln>
        </p:spPr>
        <p:txBody>
          <a:bodyPr/>
          <a:p>
            <a:pPr algn="ctr"/>
            <a:r>
              <a:rPr lang="zh-CN" altLang="en-US" sz="2000" b="1" dirty="0" err="1">
                <a:latin typeface="Times New Roman" panose="02020603050405020304" pitchFamily="18" charset="0"/>
              </a:rPr>
              <a:t>不重复考虑反馈网络的影响</a:t>
            </a:r>
            <a:endParaRPr lang="zh-CN" altLang="en-US" sz="2000" b="1" dirty="0" err="1">
              <a:latin typeface="Times New Roman" panose="02020603050405020304" pitchFamily="18" charset="0"/>
            </a:endParaRPr>
          </a:p>
        </p:txBody>
      </p:sp>
      <p:pic>
        <p:nvPicPr>
          <p:cNvPr id="23" name="图片 22"/>
          <p:cNvPicPr>
            <a:picLocks noChangeAspect="1"/>
          </p:cNvPicPr>
          <p:nvPr>
            <p:custDataLst>
              <p:tags r:id="rId25"/>
            </p:custDataLst>
          </p:nvPr>
        </p:nvPicPr>
        <p:blipFill>
          <a:blip r:embed="rId26"/>
          <a:stretch>
            <a:fillRect/>
          </a:stretch>
        </p:blipFill>
        <p:spPr>
          <a:xfrm flipV="1">
            <a:off x="6516370" y="1700530"/>
            <a:ext cx="840105" cy="69659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34"/>
                                        </p:tgtEl>
                                        <p:attrNameLst>
                                          <p:attrName>style.visibility</p:attrName>
                                        </p:attrNameLst>
                                      </p:cBhvr>
                                      <p:to>
                                        <p:strVal val="visible"/>
                                      </p:to>
                                    </p:set>
                                    <p:animEffect transition="in" filter="wipe(left)">
                                      <p:cBhvr>
                                        <p:cTn id="7" dur="500"/>
                                        <p:tgtEl>
                                          <p:spTgt spid="522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2234"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标题 74753"/>
          <p:cNvSpPr>
            <a:spLocks noGrp="1"/>
          </p:cNvSpPr>
          <p:nvPr>
            <p:ph type="title"/>
          </p:nvPr>
        </p:nvSpPr>
        <p:spPr>
          <a:xfrm>
            <a:off x="250825" y="836613"/>
            <a:ext cx="8142288" cy="587375"/>
          </a:xfrm>
        </p:spPr>
        <p:txBody>
          <a:bodyPr anchor="ctr" anchorCtr="0"/>
          <a:p>
            <a:pPr algn="l"/>
            <a:r>
              <a:rPr kumimoji="1" lang="zh-CN" altLang="en-US" sz="3200" dirty="0" smtClean="0">
                <a:solidFill>
                  <a:srgbClr val="FF0000"/>
                </a:solidFill>
                <a:latin typeface="黑体" panose="02010609060101010101" pitchFamily="2" charset="-122"/>
                <a:ea typeface="黑体" panose="02010609060101010101" pitchFamily="2" charset="-122"/>
                <a:cs typeface="+mn-cs"/>
              </a:rPr>
              <a:t>三、展宽频带</a:t>
            </a:r>
            <a:r>
              <a:rPr lang="zh-CN" altLang="en-US" sz="3200" b="1" dirty="0">
                <a:solidFill>
                  <a:srgbClr val="000000"/>
                </a:solidFill>
                <a:ea typeface="隶书" panose="02010509060101010101" pitchFamily="49" charset="-122"/>
              </a:rPr>
              <a:t>：</a:t>
            </a:r>
            <a:r>
              <a:rPr lang="zh-CN" altLang="en-US" sz="2800" b="1" dirty="0">
                <a:solidFill>
                  <a:srgbClr val="000000"/>
                </a:solidFill>
              </a:rPr>
              <a:t>设反馈网络是纯电阻网络</a:t>
            </a:r>
            <a:endParaRPr lang="zh-CN" altLang="en-US" sz="2800" b="1" dirty="0">
              <a:solidFill>
                <a:srgbClr val="000000"/>
              </a:solidFill>
            </a:endParaRPr>
          </a:p>
        </p:txBody>
      </p:sp>
      <p:sp>
        <p:nvSpPr>
          <p:cNvPr id="74755" name="直接连接符 74754"/>
          <p:cNvSpPr/>
          <p:nvPr/>
        </p:nvSpPr>
        <p:spPr>
          <a:xfrm flipV="1">
            <a:off x="1924050" y="2327275"/>
            <a:ext cx="0" cy="1905000"/>
          </a:xfrm>
          <a:prstGeom prst="line">
            <a:avLst/>
          </a:prstGeom>
          <a:ln w="19050" cap="flat" cmpd="sng">
            <a:solidFill>
              <a:srgbClr val="000000"/>
            </a:solidFill>
            <a:prstDash val="solid"/>
            <a:headEnd type="none" w="med" len="med"/>
            <a:tailEnd type="triangle" w="med" len="med"/>
          </a:ln>
        </p:spPr>
      </p:sp>
      <p:sp>
        <p:nvSpPr>
          <p:cNvPr id="74756" name="直接连接符 74755"/>
          <p:cNvSpPr/>
          <p:nvPr/>
        </p:nvSpPr>
        <p:spPr>
          <a:xfrm flipV="1">
            <a:off x="2152650" y="2708275"/>
            <a:ext cx="533400" cy="1143000"/>
          </a:xfrm>
          <a:prstGeom prst="line">
            <a:avLst/>
          </a:prstGeom>
          <a:ln w="28575" cap="flat" cmpd="sng">
            <a:solidFill>
              <a:srgbClr val="000000"/>
            </a:solidFill>
            <a:prstDash val="solid"/>
            <a:headEnd type="none" w="med" len="med"/>
            <a:tailEnd type="none" w="med" len="med"/>
          </a:ln>
        </p:spPr>
      </p:sp>
      <p:sp>
        <p:nvSpPr>
          <p:cNvPr id="74757" name="直接连接符 74756"/>
          <p:cNvSpPr/>
          <p:nvPr/>
        </p:nvSpPr>
        <p:spPr>
          <a:xfrm>
            <a:off x="4895850" y="2708275"/>
            <a:ext cx="533400" cy="1143000"/>
          </a:xfrm>
          <a:prstGeom prst="line">
            <a:avLst/>
          </a:prstGeom>
          <a:ln w="28575" cap="flat" cmpd="sng">
            <a:solidFill>
              <a:srgbClr val="000000"/>
            </a:solidFill>
            <a:prstDash val="solid"/>
            <a:headEnd type="none" w="med" len="med"/>
            <a:tailEnd type="none" w="med" len="med"/>
          </a:ln>
        </p:spPr>
      </p:sp>
      <p:graphicFrame>
        <p:nvGraphicFramePr>
          <p:cNvPr id="74758" name="对象 74757"/>
          <p:cNvGraphicFramePr/>
          <p:nvPr/>
        </p:nvGraphicFramePr>
        <p:xfrm>
          <a:off x="781050" y="2022475"/>
          <a:ext cx="990600" cy="576263"/>
        </p:xfrm>
        <a:graphic>
          <a:graphicData uri="http://schemas.openxmlformats.org/presentationml/2006/ole">
            <mc:AlternateContent xmlns:mc="http://schemas.openxmlformats.org/markup-compatibility/2006">
              <mc:Choice xmlns:v="urn:schemas-microsoft-com:vml" Requires="v">
                <p:oleObj spid="_x0000_s3217" name="" r:id="rId1" imgW="482600" imgH="279400" progId="Equation.3">
                  <p:embed/>
                </p:oleObj>
              </mc:Choice>
              <mc:Fallback>
                <p:oleObj name="" r:id="rId1" imgW="482600" imgH="279400" progId="Equation.3">
                  <p:embed/>
                  <p:pic>
                    <p:nvPicPr>
                      <p:cNvPr id="0" name="图片 3216"/>
                      <p:cNvPicPr/>
                      <p:nvPr/>
                    </p:nvPicPr>
                    <p:blipFill>
                      <a:blip r:embed="rId2"/>
                      <a:stretch>
                        <a:fillRect/>
                      </a:stretch>
                    </p:blipFill>
                    <p:spPr>
                      <a:xfrm>
                        <a:off x="781050" y="2022475"/>
                        <a:ext cx="990600" cy="576263"/>
                      </a:xfrm>
                      <a:prstGeom prst="rect">
                        <a:avLst/>
                      </a:prstGeom>
                      <a:noFill/>
                      <a:ln w="38100">
                        <a:noFill/>
                        <a:miter/>
                      </a:ln>
                    </p:spPr>
                  </p:pic>
                </p:oleObj>
              </mc:Fallback>
            </mc:AlternateContent>
          </a:graphicData>
        </a:graphic>
      </p:graphicFrame>
      <p:graphicFrame>
        <p:nvGraphicFramePr>
          <p:cNvPr id="74759" name="对象 74758"/>
          <p:cNvGraphicFramePr/>
          <p:nvPr/>
        </p:nvGraphicFramePr>
        <p:xfrm>
          <a:off x="5810250" y="3927475"/>
          <a:ext cx="285750" cy="381000"/>
        </p:xfrm>
        <a:graphic>
          <a:graphicData uri="http://schemas.openxmlformats.org/presentationml/2006/ole">
            <mc:AlternateContent xmlns:mc="http://schemas.openxmlformats.org/markup-compatibility/2006">
              <mc:Choice xmlns:v="urn:schemas-microsoft-com:vml" Requires="v">
                <p:oleObj spid="_x0000_s3220" name="" r:id="rId3" imgW="152400" imgH="203200" progId="Equation.3">
                  <p:embed/>
                </p:oleObj>
              </mc:Choice>
              <mc:Fallback>
                <p:oleObj name="" r:id="rId3" imgW="152400" imgH="203200" progId="Equation.3">
                  <p:embed/>
                  <p:pic>
                    <p:nvPicPr>
                      <p:cNvPr id="0" name="图片 3219"/>
                      <p:cNvPicPr/>
                      <p:nvPr/>
                    </p:nvPicPr>
                    <p:blipFill>
                      <a:blip r:embed="rId4"/>
                      <a:stretch>
                        <a:fillRect/>
                      </a:stretch>
                    </p:blipFill>
                    <p:spPr>
                      <a:xfrm>
                        <a:off x="5810250" y="3927475"/>
                        <a:ext cx="285750" cy="381000"/>
                      </a:xfrm>
                      <a:prstGeom prst="rect">
                        <a:avLst/>
                      </a:prstGeom>
                      <a:noFill/>
                      <a:ln w="38100">
                        <a:noFill/>
                        <a:miter/>
                      </a:ln>
                    </p:spPr>
                  </p:pic>
                </p:oleObj>
              </mc:Fallback>
            </mc:AlternateContent>
          </a:graphicData>
        </a:graphic>
      </p:graphicFrame>
      <p:graphicFrame>
        <p:nvGraphicFramePr>
          <p:cNvPr id="74760" name="对象 74759"/>
          <p:cNvGraphicFramePr/>
          <p:nvPr/>
        </p:nvGraphicFramePr>
        <p:xfrm>
          <a:off x="6877050" y="2708275"/>
          <a:ext cx="1958975" cy="3797300"/>
        </p:xfrm>
        <a:graphic>
          <a:graphicData uri="http://schemas.openxmlformats.org/presentationml/2006/ole">
            <mc:AlternateContent xmlns:mc="http://schemas.openxmlformats.org/markup-compatibility/2006">
              <mc:Choice xmlns:v="urn:schemas-microsoft-com:vml" Requires="v">
                <p:oleObj spid="_x0000_s3221" name="" r:id="rId5" imgW="850265" imgH="1726565" progId="Equation.3">
                  <p:embed/>
                </p:oleObj>
              </mc:Choice>
              <mc:Fallback>
                <p:oleObj name="" r:id="rId5" imgW="850265" imgH="1726565" progId="Equation.3">
                  <p:embed/>
                  <p:pic>
                    <p:nvPicPr>
                      <p:cNvPr id="0" name="图片 3220"/>
                      <p:cNvPicPr/>
                      <p:nvPr/>
                    </p:nvPicPr>
                    <p:blipFill>
                      <a:blip r:embed="rId6"/>
                      <a:stretch>
                        <a:fillRect/>
                      </a:stretch>
                    </p:blipFill>
                    <p:spPr>
                      <a:xfrm>
                        <a:off x="6877050" y="2708275"/>
                        <a:ext cx="1958975" cy="3797300"/>
                      </a:xfrm>
                      <a:prstGeom prst="rect">
                        <a:avLst/>
                      </a:prstGeom>
                      <a:noFill/>
                      <a:ln w="38100">
                        <a:noFill/>
                        <a:miter/>
                      </a:ln>
                    </p:spPr>
                  </p:pic>
                </p:oleObj>
              </mc:Fallback>
            </mc:AlternateContent>
          </a:graphicData>
        </a:graphic>
      </p:graphicFrame>
      <p:graphicFrame>
        <p:nvGraphicFramePr>
          <p:cNvPr id="74761" name="对象 74760"/>
          <p:cNvGraphicFramePr/>
          <p:nvPr/>
        </p:nvGraphicFramePr>
        <p:xfrm>
          <a:off x="1543050" y="4003675"/>
          <a:ext cx="282575" cy="330200"/>
        </p:xfrm>
        <a:graphic>
          <a:graphicData uri="http://schemas.openxmlformats.org/presentationml/2006/ole">
            <mc:AlternateContent xmlns:mc="http://schemas.openxmlformats.org/markup-compatibility/2006">
              <mc:Choice xmlns:v="urn:schemas-microsoft-com:vml" Requires="v">
                <p:oleObj spid="_x0000_s3222" name="" r:id="rId7" imgW="152400" imgH="177800" progId="Equation.3">
                  <p:embed/>
                </p:oleObj>
              </mc:Choice>
              <mc:Fallback>
                <p:oleObj name="" r:id="rId7" imgW="152400" imgH="177800" progId="Equation.3">
                  <p:embed/>
                  <p:pic>
                    <p:nvPicPr>
                      <p:cNvPr id="0" name="图片 3221"/>
                      <p:cNvPicPr/>
                      <p:nvPr/>
                    </p:nvPicPr>
                    <p:blipFill>
                      <a:blip r:embed="rId8"/>
                      <a:stretch>
                        <a:fillRect/>
                      </a:stretch>
                    </p:blipFill>
                    <p:spPr>
                      <a:xfrm>
                        <a:off x="1543050" y="4003675"/>
                        <a:ext cx="282575" cy="330200"/>
                      </a:xfrm>
                      <a:prstGeom prst="rect">
                        <a:avLst/>
                      </a:prstGeom>
                      <a:noFill/>
                      <a:ln w="38100">
                        <a:noFill/>
                        <a:miter/>
                      </a:ln>
                    </p:spPr>
                  </p:pic>
                </p:oleObj>
              </mc:Fallback>
            </mc:AlternateContent>
          </a:graphicData>
        </a:graphic>
      </p:graphicFrame>
      <p:sp>
        <p:nvSpPr>
          <p:cNvPr id="74762" name="线形标注 1 74761"/>
          <p:cNvSpPr/>
          <p:nvPr/>
        </p:nvSpPr>
        <p:spPr>
          <a:xfrm>
            <a:off x="4057650" y="2022475"/>
            <a:ext cx="3733800" cy="457200"/>
          </a:xfrm>
          <a:prstGeom prst="borderCallout1">
            <a:avLst>
              <a:gd name="adj1" fmla="val 25000"/>
              <a:gd name="adj2" fmla="val -2042"/>
              <a:gd name="adj3" fmla="val 347917"/>
              <a:gd name="adj4" fmla="val -17134"/>
            </a:avLst>
          </a:prstGeom>
          <a:solidFill>
            <a:srgbClr val="FFFFCC"/>
          </a:solidFill>
          <a:ln w="19050" cap="flat" cmpd="sng">
            <a:solidFill>
              <a:srgbClr val="FF0000"/>
            </a:solidFill>
            <a:prstDash val="solid"/>
            <a:miter/>
            <a:headEnd type="none" w="med" len="med"/>
            <a:tailEnd type="none" w="med" len="med"/>
          </a:ln>
        </p:spPr>
        <p:txBody>
          <a:bodyPr/>
          <a:p>
            <a:pPr algn="ctr"/>
            <a:r>
              <a:rPr lang="zh-CN" altLang="en-US" sz="2400" b="1" dirty="0">
                <a:latin typeface="Times New Roman" panose="02020603050405020304" pitchFamily="18" charset="0"/>
              </a:rPr>
              <a:t>引入负反馈后的幅频特性</a:t>
            </a:r>
            <a:endParaRPr lang="zh-CN" altLang="en-US" sz="2400" b="1">
              <a:latin typeface="Times New Roman" panose="02020603050405020304" pitchFamily="18" charset="0"/>
            </a:endParaRPr>
          </a:p>
        </p:txBody>
      </p:sp>
      <p:sp>
        <p:nvSpPr>
          <p:cNvPr id="74763" name="直接连接符 74762"/>
          <p:cNvSpPr/>
          <p:nvPr/>
        </p:nvSpPr>
        <p:spPr>
          <a:xfrm>
            <a:off x="1924050" y="4232275"/>
            <a:ext cx="3810000" cy="0"/>
          </a:xfrm>
          <a:prstGeom prst="line">
            <a:avLst/>
          </a:prstGeom>
          <a:ln w="19050" cap="flat" cmpd="sng">
            <a:solidFill>
              <a:srgbClr val="000000"/>
            </a:solidFill>
            <a:prstDash val="solid"/>
            <a:headEnd type="none" w="med" len="med"/>
            <a:tailEnd type="triangle" w="med" len="med"/>
          </a:ln>
        </p:spPr>
      </p:sp>
      <p:grpSp>
        <p:nvGrpSpPr>
          <p:cNvPr id="74764" name="组合 74763"/>
          <p:cNvGrpSpPr/>
          <p:nvPr/>
        </p:nvGrpSpPr>
        <p:grpSpPr>
          <a:xfrm>
            <a:off x="933450" y="4841875"/>
            <a:ext cx="5486400" cy="1852613"/>
            <a:chOff x="528" y="2640"/>
            <a:chExt cx="3456" cy="1167"/>
          </a:xfrm>
        </p:grpSpPr>
        <p:graphicFrame>
          <p:nvGraphicFramePr>
            <p:cNvPr id="74765" name="对象 74764"/>
            <p:cNvGraphicFramePr/>
            <p:nvPr/>
          </p:nvGraphicFramePr>
          <p:xfrm>
            <a:off x="2400" y="2640"/>
            <a:ext cx="1584" cy="1167"/>
          </p:xfrm>
          <a:graphic>
            <a:graphicData uri="http://schemas.openxmlformats.org/presentationml/2006/ole">
              <mc:AlternateContent xmlns:mc="http://schemas.openxmlformats.org/markup-compatibility/2006">
                <mc:Choice xmlns:v="urn:schemas-microsoft-com:vml" Requires="v">
                  <p:oleObj spid="_x0000_s3223" name="" r:id="rId9" imgW="1155065" imgH="850265" progId="Equation.3">
                    <p:embed/>
                  </p:oleObj>
                </mc:Choice>
                <mc:Fallback>
                  <p:oleObj name="" r:id="rId9" imgW="1155065" imgH="850265" progId="Equation.3">
                    <p:embed/>
                    <p:pic>
                      <p:nvPicPr>
                        <p:cNvPr id="0" name="图片 3222"/>
                        <p:cNvPicPr/>
                        <p:nvPr/>
                      </p:nvPicPr>
                      <p:blipFill>
                        <a:blip r:embed="rId10"/>
                        <a:stretch>
                          <a:fillRect/>
                        </a:stretch>
                      </p:blipFill>
                      <p:spPr>
                        <a:xfrm>
                          <a:off x="2400" y="2640"/>
                          <a:ext cx="1584" cy="1167"/>
                        </a:xfrm>
                        <a:prstGeom prst="rect">
                          <a:avLst/>
                        </a:prstGeom>
                        <a:solidFill>
                          <a:srgbClr val="66FFFF"/>
                        </a:solidFill>
                        <a:ln w="9525" cap="flat" cmpd="sng">
                          <a:solidFill>
                            <a:srgbClr val="FF3300"/>
                          </a:solidFill>
                          <a:prstDash val="solid"/>
                          <a:miter/>
                          <a:headEnd type="none" w="med" len="med"/>
                          <a:tailEnd type="none" w="med" len="med"/>
                        </a:ln>
                      </p:spPr>
                    </p:pic>
                  </p:oleObj>
                </mc:Fallback>
              </mc:AlternateContent>
            </a:graphicData>
          </a:graphic>
        </p:graphicFrame>
        <p:sp>
          <p:nvSpPr>
            <p:cNvPr id="74766" name="文本框 74765"/>
            <p:cNvSpPr txBox="1"/>
            <p:nvPr/>
          </p:nvSpPr>
          <p:spPr>
            <a:xfrm>
              <a:off x="528" y="2854"/>
              <a:ext cx="1632" cy="748"/>
            </a:xfrm>
            <a:prstGeom prst="rect">
              <a:avLst/>
            </a:prstGeom>
            <a:noFill/>
            <a:ln w="9525">
              <a:noFill/>
            </a:ln>
          </p:spPr>
          <p:txBody>
            <a:bodyPr>
              <a:spAutoFit/>
            </a:bodyPr>
            <a:p>
              <a:pPr>
                <a:spcBef>
                  <a:spcPct val="50000"/>
                </a:spcBef>
              </a:pPr>
              <a:r>
                <a:rPr lang="zh-CN" altLang="en-US" sz="2400" b="1">
                  <a:latin typeface="Times New Roman" panose="02020603050405020304" pitchFamily="18" charset="0"/>
                </a:rPr>
                <a:t>可</a:t>
              </a:r>
              <a:r>
                <a:rPr lang="zh-CN" altLang="en-US" sz="2400" b="1" dirty="0">
                  <a:latin typeface="Times New Roman" panose="02020603050405020304" pitchFamily="18" charset="0"/>
                </a:rPr>
                <a:t>推导出引入负反馈后的截止频率、通频带</a:t>
              </a:r>
              <a:endParaRPr lang="zh-CN" altLang="en-US" sz="2400" b="1">
                <a:latin typeface="Times New Roman" panose="02020603050405020304" pitchFamily="18" charset="0"/>
              </a:endParaRPr>
            </a:p>
          </p:txBody>
        </p:sp>
        <p:sp>
          <p:nvSpPr>
            <p:cNvPr id="74767" name="右箭头 74766"/>
            <p:cNvSpPr/>
            <p:nvPr/>
          </p:nvSpPr>
          <p:spPr>
            <a:xfrm>
              <a:off x="2064" y="3168"/>
              <a:ext cx="240" cy="144"/>
            </a:xfrm>
            <a:prstGeom prst="rightArrow">
              <a:avLst>
                <a:gd name="adj1" fmla="val 50000"/>
                <a:gd name="adj2" fmla="val 41666"/>
              </a:avLst>
            </a:prstGeom>
            <a:solidFill>
              <a:srgbClr val="CCFFFF"/>
            </a:solidFill>
            <a:ln w="28575" cap="flat" cmpd="sng">
              <a:solidFill>
                <a:srgbClr val="FF0000"/>
              </a:solidFill>
              <a:prstDash val="solid"/>
              <a:miter/>
              <a:headEnd type="none" w="med" len="med"/>
              <a:tailEnd type="none" w="med" len="med"/>
            </a:ln>
          </p:spPr>
          <p:txBody>
            <a:bodyPr/>
            <a:p>
              <a:endParaRPr lang="zh-CN" altLang="en-US"/>
            </a:p>
          </p:txBody>
        </p:sp>
      </p:grpSp>
      <p:sp>
        <p:nvSpPr>
          <p:cNvPr id="74768" name="直接连接符 74767"/>
          <p:cNvSpPr/>
          <p:nvPr/>
        </p:nvSpPr>
        <p:spPr>
          <a:xfrm>
            <a:off x="2686050" y="2708275"/>
            <a:ext cx="0" cy="1600200"/>
          </a:xfrm>
          <a:prstGeom prst="line">
            <a:avLst/>
          </a:prstGeom>
          <a:ln w="9525" cap="flat" cmpd="sng">
            <a:solidFill>
              <a:schemeClr val="tx1"/>
            </a:solidFill>
            <a:prstDash val="lgDash"/>
            <a:headEnd type="none" w="med" len="med"/>
            <a:tailEnd type="none" w="med" len="med"/>
          </a:ln>
        </p:spPr>
      </p:sp>
      <p:sp>
        <p:nvSpPr>
          <p:cNvPr id="74769" name="直接连接符 74768"/>
          <p:cNvSpPr/>
          <p:nvPr/>
        </p:nvSpPr>
        <p:spPr>
          <a:xfrm>
            <a:off x="4895850" y="2708275"/>
            <a:ext cx="0" cy="1600200"/>
          </a:xfrm>
          <a:prstGeom prst="line">
            <a:avLst/>
          </a:prstGeom>
          <a:ln w="9525" cap="flat" cmpd="sng">
            <a:solidFill>
              <a:schemeClr val="tx1"/>
            </a:solidFill>
            <a:prstDash val="lgDash"/>
            <a:headEnd type="none" w="med" len="med"/>
            <a:tailEnd type="none" w="med" len="med"/>
          </a:ln>
        </p:spPr>
      </p:sp>
      <p:sp>
        <p:nvSpPr>
          <p:cNvPr id="74770" name="文本框 74769"/>
          <p:cNvSpPr txBox="1"/>
          <p:nvPr/>
        </p:nvSpPr>
        <p:spPr>
          <a:xfrm>
            <a:off x="2533650" y="4232275"/>
            <a:ext cx="457200" cy="396875"/>
          </a:xfrm>
          <a:prstGeom prst="rect">
            <a:avLst/>
          </a:prstGeom>
          <a:noFill/>
          <a:ln w="9525">
            <a:noFill/>
          </a:ln>
        </p:spPr>
        <p:txBody>
          <a:bodyPr>
            <a:spAutoFit/>
          </a:bodyPr>
          <a:p>
            <a:pPr>
              <a:spcBef>
                <a:spcPct val="50000"/>
              </a:spcBef>
            </a:pPr>
            <a:r>
              <a:rPr lang="en-US" altLang="zh-CN" sz="2000" b="1" i="1" dirty="0" err="1">
                <a:latin typeface="Times New Roman" panose="02020603050405020304" pitchFamily="18" charset="0"/>
              </a:rPr>
              <a:t>f</a:t>
            </a:r>
            <a:r>
              <a:rPr lang="en-US" altLang="zh-CN" sz="2000" b="1" baseline="-25000" dirty="0" err="1">
                <a:latin typeface="Times New Roman" panose="02020603050405020304" pitchFamily="18" charset="0"/>
              </a:rPr>
              <a:t>L</a:t>
            </a:r>
            <a:endParaRPr lang="en-US" altLang="zh-CN" sz="2000" b="1">
              <a:latin typeface="Times New Roman" panose="02020603050405020304" pitchFamily="18" charset="0"/>
            </a:endParaRPr>
          </a:p>
        </p:txBody>
      </p:sp>
      <p:sp>
        <p:nvSpPr>
          <p:cNvPr id="74771" name="文本框 74770"/>
          <p:cNvSpPr txBox="1"/>
          <p:nvPr/>
        </p:nvSpPr>
        <p:spPr>
          <a:xfrm>
            <a:off x="4667250" y="4232275"/>
            <a:ext cx="457200" cy="396875"/>
          </a:xfrm>
          <a:prstGeom prst="rect">
            <a:avLst/>
          </a:prstGeom>
          <a:noFill/>
          <a:ln w="9525">
            <a:noFill/>
          </a:ln>
        </p:spPr>
        <p:txBody>
          <a:bodyPr>
            <a:spAutoFit/>
          </a:bodyPr>
          <a:p>
            <a:pPr>
              <a:spcBef>
                <a:spcPct val="50000"/>
              </a:spcBef>
            </a:pPr>
            <a:r>
              <a:rPr lang="en-US" altLang="zh-CN" sz="2000" b="1" i="1" dirty="0" err="1">
                <a:latin typeface="Times New Roman" panose="02020603050405020304" pitchFamily="18" charset="0"/>
              </a:rPr>
              <a:t>f</a:t>
            </a:r>
            <a:r>
              <a:rPr lang="en-US" altLang="zh-CN" sz="2000" b="1" baseline="-25000" dirty="0" err="1">
                <a:latin typeface="Times New Roman" panose="02020603050405020304" pitchFamily="18" charset="0"/>
              </a:rPr>
              <a:t>H</a:t>
            </a:r>
            <a:endParaRPr lang="en-US" altLang="zh-CN" sz="2000" b="1">
              <a:latin typeface="Times New Roman" panose="02020603050405020304" pitchFamily="18" charset="0"/>
            </a:endParaRPr>
          </a:p>
        </p:txBody>
      </p:sp>
      <p:sp>
        <p:nvSpPr>
          <p:cNvPr id="74772" name="直接连接符 74771"/>
          <p:cNvSpPr/>
          <p:nvPr/>
        </p:nvSpPr>
        <p:spPr>
          <a:xfrm>
            <a:off x="2686050" y="2708275"/>
            <a:ext cx="2209800" cy="0"/>
          </a:xfrm>
          <a:prstGeom prst="line">
            <a:avLst/>
          </a:prstGeom>
          <a:ln w="28575" cap="flat" cmpd="sng">
            <a:solidFill>
              <a:srgbClr val="000000"/>
            </a:solidFill>
            <a:prstDash val="solid"/>
            <a:headEnd type="none" w="med" len="med"/>
            <a:tailEnd type="none" w="med" len="med"/>
          </a:ln>
        </p:spPr>
      </p:sp>
      <p:grpSp>
        <p:nvGrpSpPr>
          <p:cNvPr id="74773" name="组合 74772"/>
          <p:cNvGrpSpPr/>
          <p:nvPr/>
        </p:nvGrpSpPr>
        <p:grpSpPr>
          <a:xfrm>
            <a:off x="4895850" y="2708275"/>
            <a:ext cx="1752600" cy="914400"/>
            <a:chOff x="3072" y="1296"/>
            <a:chExt cx="1104" cy="576"/>
          </a:xfrm>
        </p:grpSpPr>
        <p:grpSp>
          <p:nvGrpSpPr>
            <p:cNvPr id="74774" name="组合 74773"/>
            <p:cNvGrpSpPr/>
            <p:nvPr/>
          </p:nvGrpSpPr>
          <p:grpSpPr>
            <a:xfrm>
              <a:off x="3072" y="1296"/>
              <a:ext cx="720" cy="576"/>
              <a:chOff x="3072" y="1296"/>
              <a:chExt cx="720" cy="576"/>
            </a:xfrm>
          </p:grpSpPr>
          <p:sp>
            <p:nvSpPr>
              <p:cNvPr id="74775" name="直接连接符 74774"/>
              <p:cNvSpPr/>
              <p:nvPr/>
            </p:nvSpPr>
            <p:spPr>
              <a:xfrm>
                <a:off x="3072" y="1296"/>
                <a:ext cx="720" cy="0"/>
              </a:xfrm>
              <a:prstGeom prst="line">
                <a:avLst/>
              </a:prstGeom>
              <a:ln w="9525" cap="flat" cmpd="sng">
                <a:solidFill>
                  <a:srgbClr val="000000"/>
                </a:solidFill>
                <a:prstDash val="lgDash"/>
                <a:headEnd type="none" w="med" len="med"/>
                <a:tailEnd type="none" w="med" len="med"/>
              </a:ln>
            </p:spPr>
          </p:sp>
          <p:sp>
            <p:nvSpPr>
              <p:cNvPr id="74776" name="直接连接符 74775"/>
              <p:cNvSpPr/>
              <p:nvPr/>
            </p:nvSpPr>
            <p:spPr>
              <a:xfrm>
                <a:off x="3264" y="1872"/>
                <a:ext cx="480" cy="0"/>
              </a:xfrm>
              <a:prstGeom prst="line">
                <a:avLst/>
              </a:prstGeom>
              <a:ln w="9525" cap="flat" cmpd="sng">
                <a:solidFill>
                  <a:srgbClr val="000000"/>
                </a:solidFill>
                <a:prstDash val="lgDash"/>
                <a:headEnd type="none" w="med" len="med"/>
                <a:tailEnd type="none" w="med" len="med"/>
              </a:ln>
            </p:spPr>
          </p:sp>
          <p:sp>
            <p:nvSpPr>
              <p:cNvPr id="74777" name="直接连接符 74776"/>
              <p:cNvSpPr/>
              <p:nvPr/>
            </p:nvSpPr>
            <p:spPr>
              <a:xfrm flipV="1">
                <a:off x="3600" y="1296"/>
                <a:ext cx="0" cy="144"/>
              </a:xfrm>
              <a:prstGeom prst="line">
                <a:avLst/>
              </a:prstGeom>
              <a:ln w="9525" cap="flat" cmpd="sng">
                <a:solidFill>
                  <a:srgbClr val="000000"/>
                </a:solidFill>
                <a:prstDash val="solid"/>
                <a:headEnd type="none" w="med" len="med"/>
                <a:tailEnd type="triangle" w="med" len="med"/>
              </a:ln>
            </p:spPr>
          </p:sp>
          <p:sp>
            <p:nvSpPr>
              <p:cNvPr id="74778" name="直接连接符 74777"/>
              <p:cNvSpPr/>
              <p:nvPr/>
            </p:nvSpPr>
            <p:spPr>
              <a:xfrm>
                <a:off x="3600" y="1728"/>
                <a:ext cx="0" cy="144"/>
              </a:xfrm>
              <a:prstGeom prst="line">
                <a:avLst/>
              </a:prstGeom>
              <a:ln w="9525" cap="flat" cmpd="sng">
                <a:solidFill>
                  <a:srgbClr val="000000"/>
                </a:solidFill>
                <a:prstDash val="solid"/>
                <a:headEnd type="none" w="med" len="med"/>
                <a:tailEnd type="triangle" w="med" len="med"/>
              </a:ln>
            </p:spPr>
          </p:sp>
        </p:grpSp>
        <p:graphicFrame>
          <p:nvGraphicFramePr>
            <p:cNvPr id="74779" name="对象 74778"/>
            <p:cNvGraphicFramePr/>
            <p:nvPr/>
          </p:nvGraphicFramePr>
          <p:xfrm>
            <a:off x="3264" y="1419"/>
            <a:ext cx="912" cy="329"/>
          </p:xfrm>
          <a:graphic>
            <a:graphicData uri="http://schemas.openxmlformats.org/presentationml/2006/ole">
              <mc:AlternateContent xmlns:mc="http://schemas.openxmlformats.org/markup-compatibility/2006">
                <mc:Choice xmlns:v="urn:schemas-microsoft-com:vml" Requires="v">
                  <p:oleObj spid="_x0000_s3224" name="" r:id="rId11" imgW="774065" imgH="279400" progId="Equation.3">
                    <p:embed/>
                  </p:oleObj>
                </mc:Choice>
                <mc:Fallback>
                  <p:oleObj name="" r:id="rId11" imgW="774065" imgH="279400" progId="Equation.3">
                    <p:embed/>
                    <p:pic>
                      <p:nvPicPr>
                        <p:cNvPr id="0" name="图片 3223"/>
                        <p:cNvPicPr/>
                        <p:nvPr/>
                      </p:nvPicPr>
                      <p:blipFill>
                        <a:blip r:embed="rId12"/>
                        <a:stretch>
                          <a:fillRect/>
                        </a:stretch>
                      </p:blipFill>
                      <p:spPr>
                        <a:xfrm>
                          <a:off x="3264" y="1419"/>
                          <a:ext cx="912" cy="329"/>
                        </a:xfrm>
                        <a:prstGeom prst="rect">
                          <a:avLst/>
                        </a:prstGeom>
                        <a:noFill/>
                        <a:ln w="38100">
                          <a:noFill/>
                          <a:miter/>
                        </a:ln>
                      </p:spPr>
                    </p:pic>
                  </p:oleObj>
                </mc:Fallback>
              </mc:AlternateContent>
            </a:graphicData>
          </a:graphic>
        </p:graphicFrame>
      </p:grpSp>
      <p:sp>
        <p:nvSpPr>
          <p:cNvPr id="74780" name="直接连接符 74779"/>
          <p:cNvSpPr/>
          <p:nvPr/>
        </p:nvSpPr>
        <p:spPr>
          <a:xfrm>
            <a:off x="2263775" y="3622675"/>
            <a:ext cx="3048000" cy="0"/>
          </a:xfrm>
          <a:prstGeom prst="line">
            <a:avLst/>
          </a:prstGeom>
          <a:ln w="28575" cap="flat" cmpd="sng">
            <a:solidFill>
              <a:srgbClr val="FF3300"/>
            </a:solidFill>
            <a:prstDash val="solid"/>
            <a:headEnd type="none" w="med" len="med"/>
            <a:tailEnd type="none" w="med" len="med"/>
          </a:ln>
        </p:spPr>
      </p:sp>
      <p:grpSp>
        <p:nvGrpSpPr>
          <p:cNvPr id="74781" name="组合 74780"/>
          <p:cNvGrpSpPr/>
          <p:nvPr/>
        </p:nvGrpSpPr>
        <p:grpSpPr>
          <a:xfrm>
            <a:off x="2000250" y="3622675"/>
            <a:ext cx="457200" cy="1006475"/>
            <a:chOff x="1248" y="1872"/>
            <a:chExt cx="288" cy="634"/>
          </a:xfrm>
        </p:grpSpPr>
        <p:sp>
          <p:nvSpPr>
            <p:cNvPr id="74782" name="直接连接符 74781"/>
            <p:cNvSpPr/>
            <p:nvPr/>
          </p:nvSpPr>
          <p:spPr>
            <a:xfrm>
              <a:off x="1416" y="1872"/>
              <a:ext cx="0" cy="432"/>
            </a:xfrm>
            <a:prstGeom prst="line">
              <a:avLst/>
            </a:prstGeom>
            <a:ln w="9525" cap="flat" cmpd="sng">
              <a:solidFill>
                <a:srgbClr val="FF0000"/>
              </a:solidFill>
              <a:prstDash val="lgDash"/>
              <a:headEnd type="none" w="med" len="med"/>
              <a:tailEnd type="none" w="med" len="med"/>
            </a:ln>
          </p:spPr>
        </p:sp>
        <p:sp>
          <p:nvSpPr>
            <p:cNvPr id="74783" name="文本框 74782"/>
            <p:cNvSpPr txBox="1"/>
            <p:nvPr/>
          </p:nvSpPr>
          <p:spPr>
            <a:xfrm>
              <a:off x="1248" y="2256"/>
              <a:ext cx="288" cy="250"/>
            </a:xfrm>
            <a:prstGeom prst="rect">
              <a:avLst/>
            </a:prstGeom>
            <a:noFill/>
            <a:ln w="9525">
              <a:noFill/>
            </a:ln>
          </p:spPr>
          <p:txBody>
            <a:bodyPr>
              <a:spAutoFit/>
            </a:bodyPr>
            <a:p>
              <a:pPr>
                <a:spcBef>
                  <a:spcPct val="50000"/>
                </a:spcBef>
              </a:pPr>
              <a:r>
                <a:rPr lang="en-US" altLang="zh-CN" sz="2000" b="1" i="1" dirty="0" err="1">
                  <a:solidFill>
                    <a:srgbClr val="FF0000"/>
                  </a:solidFill>
                  <a:latin typeface="Times New Roman" panose="02020603050405020304" pitchFamily="18" charset="0"/>
                </a:rPr>
                <a:t>f</a:t>
              </a:r>
              <a:r>
                <a:rPr lang="en-US" altLang="zh-CN" sz="2000" b="1" baseline="-25000" dirty="0" err="1">
                  <a:solidFill>
                    <a:srgbClr val="FF0000"/>
                  </a:solidFill>
                  <a:latin typeface="Times New Roman" panose="02020603050405020304" pitchFamily="18" charset="0"/>
                </a:rPr>
                <a:t>Lf</a:t>
              </a:r>
              <a:endParaRPr lang="en-US" altLang="zh-CN" sz="2000" b="1">
                <a:solidFill>
                  <a:srgbClr val="FF0000"/>
                </a:solidFill>
                <a:latin typeface="Times New Roman" panose="02020603050405020304" pitchFamily="18" charset="0"/>
              </a:endParaRPr>
            </a:p>
          </p:txBody>
        </p:sp>
      </p:grpSp>
      <p:grpSp>
        <p:nvGrpSpPr>
          <p:cNvPr id="74784" name="组合 74783"/>
          <p:cNvGrpSpPr/>
          <p:nvPr/>
        </p:nvGrpSpPr>
        <p:grpSpPr>
          <a:xfrm>
            <a:off x="5048250" y="3622675"/>
            <a:ext cx="457200" cy="1006475"/>
            <a:chOff x="3168" y="1872"/>
            <a:chExt cx="288" cy="634"/>
          </a:xfrm>
        </p:grpSpPr>
        <p:sp>
          <p:nvSpPr>
            <p:cNvPr id="74785" name="直接连接符 74784"/>
            <p:cNvSpPr/>
            <p:nvPr/>
          </p:nvSpPr>
          <p:spPr>
            <a:xfrm>
              <a:off x="3337" y="1872"/>
              <a:ext cx="0" cy="432"/>
            </a:xfrm>
            <a:prstGeom prst="line">
              <a:avLst/>
            </a:prstGeom>
            <a:ln w="9525" cap="flat" cmpd="sng">
              <a:solidFill>
                <a:srgbClr val="FF0000"/>
              </a:solidFill>
              <a:prstDash val="lgDash"/>
              <a:headEnd type="none" w="med" len="med"/>
              <a:tailEnd type="none" w="med" len="med"/>
            </a:ln>
          </p:spPr>
        </p:sp>
        <p:sp>
          <p:nvSpPr>
            <p:cNvPr id="74786" name="文本框 74785"/>
            <p:cNvSpPr txBox="1"/>
            <p:nvPr/>
          </p:nvSpPr>
          <p:spPr>
            <a:xfrm>
              <a:off x="3168" y="2256"/>
              <a:ext cx="288" cy="250"/>
            </a:xfrm>
            <a:prstGeom prst="rect">
              <a:avLst/>
            </a:prstGeom>
            <a:noFill/>
            <a:ln w="9525">
              <a:noFill/>
            </a:ln>
          </p:spPr>
          <p:txBody>
            <a:bodyPr>
              <a:spAutoFit/>
            </a:bodyPr>
            <a:p>
              <a:pPr>
                <a:spcBef>
                  <a:spcPct val="50000"/>
                </a:spcBef>
              </a:pPr>
              <a:r>
                <a:rPr lang="en-US" altLang="zh-CN" sz="2000" b="1" i="1" dirty="0" err="1">
                  <a:solidFill>
                    <a:srgbClr val="FF0000"/>
                  </a:solidFill>
                  <a:latin typeface="Times New Roman" panose="02020603050405020304" pitchFamily="18" charset="0"/>
                </a:rPr>
                <a:t>f</a:t>
              </a:r>
              <a:r>
                <a:rPr lang="en-US" altLang="zh-CN" sz="2000" b="1" baseline="-25000" dirty="0" err="1">
                  <a:solidFill>
                    <a:srgbClr val="FF0000"/>
                  </a:solidFill>
                  <a:latin typeface="Times New Roman" panose="02020603050405020304" pitchFamily="18" charset="0"/>
                </a:rPr>
                <a:t>Hf</a:t>
              </a:r>
              <a:endParaRPr lang="en-US" altLang="zh-CN" sz="2000" b="1">
                <a:solidFill>
                  <a:srgbClr val="FF0000"/>
                </a:solidFill>
                <a:latin typeface="Times New Roman" panose="02020603050405020304" pitchFamily="18" charset="0"/>
              </a:endParaRPr>
            </a:p>
          </p:txBody>
        </p:sp>
      </p:gr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2" name="文本框 1"/>
          <p:cNvSpPr txBox="1"/>
          <p:nvPr/>
        </p:nvSpPr>
        <p:spPr>
          <a:xfrm>
            <a:off x="899795" y="1452245"/>
            <a:ext cx="8085455" cy="460375"/>
          </a:xfrm>
          <a:prstGeom prst="rect">
            <a:avLst/>
          </a:prstGeom>
          <a:noFill/>
        </p:spPr>
        <p:txBody>
          <a:bodyPr wrap="square" rtlCol="0" anchor="t">
            <a:spAutoFit/>
          </a:bodyPr>
          <a:p>
            <a:r>
              <a:rPr lang="zh-CN" altLang="en-US" sz="2400" b="1" dirty="0">
                <a:latin typeface="Times New Roman" panose="02020603050405020304" pitchFamily="18" charset="0"/>
                <a:sym typeface="+mn-ea"/>
              </a:rPr>
              <a:t>放大电路加入负反馈后，增益下降，但通频带却加宽了。</a:t>
            </a:r>
            <a:endParaRPr lang="zh-CN" altLang="en-US" sz="2400" b="1" dirty="0">
              <a:latin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780"/>
                                        </p:tgtEl>
                                        <p:attrNameLst>
                                          <p:attrName>style.visibility</p:attrName>
                                        </p:attrNameLst>
                                      </p:cBhvr>
                                      <p:to>
                                        <p:strVal val="visible"/>
                                      </p:to>
                                    </p:set>
                                    <p:animEffect transition="in" filter="blinds(horizontal)">
                                      <p:cBhvr>
                                        <p:cTn id="7" dur="500"/>
                                        <p:tgtEl>
                                          <p:spTgt spid="74780"/>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4781"/>
                                        </p:tgtEl>
                                        <p:attrNameLst>
                                          <p:attrName>style.visibility</p:attrName>
                                        </p:attrNameLst>
                                      </p:cBhvr>
                                      <p:to>
                                        <p:strVal val="visible"/>
                                      </p:to>
                                    </p:set>
                                    <p:animEffect transition="in" filter="blinds(horizontal)">
                                      <p:cBhvr>
                                        <p:cTn id="11" dur="500"/>
                                        <p:tgtEl>
                                          <p:spTgt spid="74781"/>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74784"/>
                                        </p:tgtEl>
                                        <p:attrNameLst>
                                          <p:attrName>style.visibility</p:attrName>
                                        </p:attrNameLst>
                                      </p:cBhvr>
                                      <p:to>
                                        <p:strVal val="visible"/>
                                      </p:to>
                                    </p:set>
                                    <p:animEffect transition="in" filter="blinds(horizontal)">
                                      <p:cBhvr>
                                        <p:cTn id="15" dur="500"/>
                                        <p:tgtEl>
                                          <p:spTgt spid="74784"/>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74762"/>
                                        </p:tgtEl>
                                        <p:attrNameLst>
                                          <p:attrName>style.visibility</p:attrName>
                                        </p:attrNameLst>
                                      </p:cBhvr>
                                      <p:to>
                                        <p:strVal val="visible"/>
                                      </p:to>
                                    </p:set>
                                    <p:animEffect transition="in" filter="blinds(horizontal)">
                                      <p:cBhvr>
                                        <p:cTn id="19" dur="500"/>
                                        <p:tgtEl>
                                          <p:spTgt spid="7476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74773"/>
                                        </p:tgtEl>
                                        <p:attrNameLst>
                                          <p:attrName>style.visibility</p:attrName>
                                        </p:attrNameLst>
                                      </p:cBhvr>
                                      <p:to>
                                        <p:strVal val="visible"/>
                                      </p:to>
                                    </p:set>
                                    <p:animEffect transition="in" filter="blinds(horizontal)">
                                      <p:cBhvr>
                                        <p:cTn id="29" dur="500"/>
                                        <p:tgtEl>
                                          <p:spTgt spid="74773"/>
                                        </p:tgtEl>
                                      </p:cBhvr>
                                    </p:animEffect>
                                  </p:childTnLst>
                                </p:cTn>
                              </p:par>
                              <p:par>
                                <p:cTn id="30" presetID="3" presetClass="entr" presetSubtype="10" fill="hold" nodeType="withEffect">
                                  <p:stCondLst>
                                    <p:cond delay="0"/>
                                  </p:stCondLst>
                                  <p:childTnLst>
                                    <p:set>
                                      <p:cBhvr>
                                        <p:cTn id="31" dur="1" fill="hold">
                                          <p:stCondLst>
                                            <p:cond delay="0"/>
                                          </p:stCondLst>
                                        </p:cTn>
                                        <p:tgtEl>
                                          <p:spTgt spid="74760"/>
                                        </p:tgtEl>
                                        <p:attrNameLst>
                                          <p:attrName>style.visibility</p:attrName>
                                        </p:attrNameLst>
                                      </p:cBhvr>
                                      <p:to>
                                        <p:strVal val="visible"/>
                                      </p:to>
                                    </p:set>
                                    <p:animEffect transition="in" filter="blinds(horizontal)">
                                      <p:cBhvr>
                                        <p:cTn id="32" dur="500"/>
                                        <p:tgtEl>
                                          <p:spTgt spid="74760"/>
                                        </p:tgtEl>
                                      </p:cBhvr>
                                    </p:animEffect>
                                  </p:childTnLst>
                                </p:cTn>
                              </p:par>
                              <p:par>
                                <p:cTn id="33" presetID="3" presetClass="entr" presetSubtype="10" fill="hold" nodeType="withEffect">
                                  <p:stCondLst>
                                    <p:cond delay="0"/>
                                  </p:stCondLst>
                                  <p:childTnLst>
                                    <p:set>
                                      <p:cBhvr>
                                        <p:cTn id="34" dur="1" fill="hold">
                                          <p:stCondLst>
                                            <p:cond delay="0"/>
                                          </p:stCondLst>
                                        </p:cTn>
                                        <p:tgtEl>
                                          <p:spTgt spid="74764"/>
                                        </p:tgtEl>
                                        <p:attrNameLst>
                                          <p:attrName>style.visibility</p:attrName>
                                        </p:attrNameLst>
                                      </p:cBhvr>
                                      <p:to>
                                        <p:strVal val="visible"/>
                                      </p:to>
                                    </p:set>
                                    <p:animEffect transition="in" filter="blinds(horizontal)">
                                      <p:cBhvr>
                                        <p:cTn id="35" dur="500"/>
                                        <p:tgtEl>
                                          <p:spTgt spid="74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2" grpId="0" bldLvl="0" animBg="1"/>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75777"/>
          <p:cNvSpPr>
            <a:spLocks noGrp="1"/>
          </p:cNvSpPr>
          <p:nvPr>
            <p:ph type="title"/>
          </p:nvPr>
        </p:nvSpPr>
        <p:spPr>
          <a:xfrm>
            <a:off x="323850" y="981075"/>
            <a:ext cx="6119813" cy="436563"/>
          </a:xfrm>
        </p:spPr>
        <p:txBody>
          <a:bodyPr anchor="ctr" anchorCtr="0"/>
          <a:p>
            <a:pPr algn="l" eaLnBrk="0" hangingPunct="0">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cs typeface="+mn-cs"/>
              </a:rPr>
              <a:t>四、减小非线性失真</a:t>
            </a:r>
            <a:endParaRPr kumimoji="1" lang="zh-CN" altLang="en-US" sz="3200" dirty="0" smtClean="0">
              <a:solidFill>
                <a:srgbClr val="FF0000"/>
              </a:solidFill>
              <a:latin typeface="黑体" panose="02010609060101010101" pitchFamily="2" charset="-122"/>
              <a:ea typeface="黑体" panose="02010609060101010101" pitchFamily="2" charset="-122"/>
              <a:cs typeface="+mn-cs"/>
            </a:endParaRPr>
          </a:p>
        </p:txBody>
      </p:sp>
      <p:pic>
        <p:nvPicPr>
          <p:cNvPr id="75779" name="图片 75778" descr="Dz060506"/>
          <p:cNvPicPr>
            <a:picLocks noChangeAspect="1"/>
          </p:cNvPicPr>
          <p:nvPr/>
        </p:nvPicPr>
        <p:blipFill>
          <a:blip r:embed="rId1"/>
          <a:srcRect r="55357" b="8281"/>
          <a:stretch>
            <a:fillRect/>
          </a:stretch>
        </p:blipFill>
        <p:spPr>
          <a:xfrm>
            <a:off x="1043305" y="1628775"/>
            <a:ext cx="2326005" cy="2791460"/>
          </a:xfrm>
          <a:prstGeom prst="rect">
            <a:avLst/>
          </a:prstGeom>
          <a:noFill/>
          <a:ln w="9525">
            <a:noFill/>
          </a:ln>
        </p:spPr>
      </p:pic>
      <p:sp>
        <p:nvSpPr>
          <p:cNvPr id="75780" name="文本框 75779"/>
          <p:cNvSpPr txBox="1"/>
          <p:nvPr/>
        </p:nvSpPr>
        <p:spPr>
          <a:xfrm>
            <a:off x="3465830" y="1929130"/>
            <a:ext cx="5410835" cy="1198880"/>
          </a:xfrm>
          <a:prstGeom prst="rect">
            <a:avLst/>
          </a:prstGeom>
          <a:noFill/>
          <a:ln w="9525">
            <a:noFill/>
          </a:ln>
        </p:spPr>
        <p:txBody>
          <a:bodyPr wrap="square">
            <a:spAutoFit/>
          </a:bodyPr>
          <a:p>
            <a:pPr>
              <a:spcBef>
                <a:spcPct val="50000"/>
              </a:spcBef>
            </a:pPr>
            <a:r>
              <a:rPr lang="en-US" altLang="zh-CN" sz="2000" dirty="0">
                <a:latin typeface="Times New Roman" panose="02020603050405020304" pitchFamily="18" charset="0"/>
              </a:rPr>
              <a:t>     </a:t>
            </a:r>
            <a:r>
              <a:rPr lang="zh-CN" altLang="en-US" sz="2400" b="1" dirty="0">
                <a:solidFill>
                  <a:srgbClr val="000000"/>
                </a:solidFill>
                <a:latin typeface="Times New Roman" panose="02020603050405020304" pitchFamily="18" charset="0"/>
              </a:rPr>
              <a:t>由于晶体管输入特性的非线性，当</a:t>
            </a:r>
            <a:r>
              <a:rPr lang="en-US" altLang="zh-CN" sz="2400" b="1" dirty="0">
                <a:solidFill>
                  <a:srgbClr val="000000"/>
                </a:solidFill>
                <a:latin typeface="Times New Roman" panose="02020603050405020304" pitchFamily="18" charset="0"/>
              </a:rPr>
              <a:t> </a:t>
            </a:r>
            <a:r>
              <a:rPr lang="en-US" altLang="zh-CN" sz="2400" b="1">
                <a:solidFill>
                  <a:srgbClr val="000000"/>
                </a:solidFill>
                <a:latin typeface="Times New Roman" panose="02020603050405020304" pitchFamily="18" charset="0"/>
              </a:rPr>
              <a:t>b-e </a:t>
            </a:r>
            <a:r>
              <a:rPr lang="zh-CN" altLang="zh-CN" sz="2400" b="1" dirty="0">
                <a:solidFill>
                  <a:srgbClr val="000000"/>
                </a:solidFill>
                <a:latin typeface="Times New Roman" panose="02020603050405020304" pitchFamily="18" charset="0"/>
              </a:rPr>
              <a:t>间加正弦波信号电压时，基极电流的变化不是正弦波。</a:t>
            </a:r>
            <a:endParaRPr lang="zh-CN" altLang="en-US" sz="2400" b="1">
              <a:solidFill>
                <a:srgbClr val="000000"/>
              </a:solidFill>
              <a:latin typeface="Times New Roman" panose="02020603050405020304" pitchFamily="18" charset="0"/>
            </a:endParaRPr>
          </a:p>
        </p:txBody>
      </p:sp>
      <p:pic>
        <p:nvPicPr>
          <p:cNvPr id="75781" name="图片 75780" descr="Dz060506"/>
          <p:cNvPicPr>
            <a:picLocks noChangeAspect="1"/>
          </p:cNvPicPr>
          <p:nvPr/>
        </p:nvPicPr>
        <p:blipFill>
          <a:blip r:embed="rId1"/>
          <a:srcRect l="53572" b="8281"/>
          <a:stretch>
            <a:fillRect/>
          </a:stretch>
        </p:blipFill>
        <p:spPr>
          <a:xfrm>
            <a:off x="4968875" y="3484880"/>
            <a:ext cx="2590800" cy="2989580"/>
          </a:xfrm>
          <a:prstGeom prst="rect">
            <a:avLst/>
          </a:prstGeom>
          <a:noFill/>
          <a:ln w="9525">
            <a:noFill/>
          </a:ln>
        </p:spPr>
      </p:pic>
      <p:sp>
        <p:nvSpPr>
          <p:cNvPr id="75782" name="文本框 75781"/>
          <p:cNvSpPr txBox="1"/>
          <p:nvPr/>
        </p:nvSpPr>
        <p:spPr>
          <a:xfrm>
            <a:off x="720090" y="4612005"/>
            <a:ext cx="4187190" cy="1568450"/>
          </a:xfrm>
          <a:prstGeom prst="rect">
            <a:avLst/>
          </a:prstGeom>
          <a:noFill/>
          <a:ln w="9525">
            <a:noFill/>
          </a:ln>
        </p:spPr>
        <p:txBody>
          <a:bodyPr wrap="square">
            <a:spAutoFit/>
          </a:bodyPr>
          <a:p>
            <a:pPr>
              <a:spcBef>
                <a:spcPct val="50000"/>
              </a:spcBef>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可以设想，若加在</a:t>
            </a:r>
            <a:r>
              <a:rPr lang="en-US" altLang="zh-CN" sz="2400" b="1">
                <a:latin typeface="Times New Roman" panose="02020603050405020304" pitchFamily="18" charset="0"/>
              </a:rPr>
              <a:t>b-e</a:t>
            </a:r>
            <a:r>
              <a:rPr lang="zh-CN" altLang="en-US" sz="2400" b="1" dirty="0">
                <a:latin typeface="Times New Roman" panose="02020603050405020304" pitchFamily="18" charset="0"/>
              </a:rPr>
              <a:t>之间的电压正半周幅值小些、负半周幅值大些，则其电流失真会减小，甚至为正弦波。</a:t>
            </a:r>
            <a:endParaRPr lang="zh-CN" altLang="en-US" sz="2400" b="1" dirty="0">
              <a:latin typeface="Times New Roman" panose="02020603050405020304" pitchFamily="18" charset="0"/>
            </a:endParaRPr>
          </a:p>
        </p:txBody>
      </p:sp>
      <p:sp>
        <p:nvSpPr>
          <p:cNvPr id="75787" name="线形标注 1 75786"/>
          <p:cNvSpPr/>
          <p:nvPr/>
        </p:nvSpPr>
        <p:spPr>
          <a:xfrm>
            <a:off x="7246938" y="5926773"/>
            <a:ext cx="1439862" cy="547687"/>
          </a:xfrm>
          <a:prstGeom prst="borderCallout1">
            <a:avLst>
              <a:gd name="adj1" fmla="val 20870"/>
              <a:gd name="adj2" fmla="val -5292"/>
              <a:gd name="adj3" fmla="val -17101"/>
              <a:gd name="adj4" fmla="val -53869"/>
            </a:avLst>
          </a:prstGeom>
          <a:solidFill>
            <a:srgbClr val="66FFFF"/>
          </a:solidFill>
          <a:ln w="19050" cap="flat" cmpd="sng">
            <a:solidFill>
              <a:srgbClr val="FF0000"/>
            </a:solidFill>
            <a:prstDash val="solid"/>
            <a:miter/>
            <a:headEnd type="none" w="med" len="med"/>
            <a:tailEnd type="none" w="med" len="med"/>
          </a:ln>
        </p:spPr>
        <p:txBody>
          <a:bodyPr/>
          <a:p>
            <a:pPr algn="ctr"/>
            <a:r>
              <a:rPr lang="zh-CN" altLang="en-US" sz="2400" b="1" dirty="0">
                <a:latin typeface="Times New Roman" panose="02020603050405020304" pitchFamily="18" charset="0"/>
              </a:rPr>
              <a:t>非正弦波</a:t>
            </a:r>
            <a:endParaRPr lang="zh-CN" altLang="en-US" sz="2400" b="1" dirty="0">
              <a:latin typeface="Times New Roman" panose="02020603050405020304" pitchFamily="18" charset="0"/>
            </a:endParaRPr>
          </a:p>
        </p:txBody>
      </p:sp>
      <p:sp>
        <p:nvSpPr>
          <p:cNvPr id="75788" name="线形标注 1 75787"/>
          <p:cNvSpPr/>
          <p:nvPr/>
        </p:nvSpPr>
        <p:spPr>
          <a:xfrm>
            <a:off x="7379653" y="3644583"/>
            <a:ext cx="1439862" cy="833437"/>
          </a:xfrm>
          <a:prstGeom prst="borderCallout1">
            <a:avLst>
              <a:gd name="adj1" fmla="val 13713"/>
              <a:gd name="adj2" fmla="val -5292"/>
              <a:gd name="adj3" fmla="val 70667"/>
              <a:gd name="adj4" fmla="val -37815"/>
            </a:avLst>
          </a:prstGeom>
          <a:solidFill>
            <a:srgbClr val="66FFFF"/>
          </a:solidFill>
          <a:ln w="19050" cap="flat" cmpd="sng">
            <a:solidFill>
              <a:srgbClr val="FF0000"/>
            </a:solidFill>
            <a:prstDash val="solid"/>
            <a:miter/>
            <a:headEnd type="none" w="med" len="med"/>
            <a:tailEnd type="none" w="med" len="med"/>
          </a:ln>
        </p:spPr>
        <p:txBody>
          <a:bodyPr/>
          <a:p>
            <a:pPr algn="ctr"/>
            <a:r>
              <a:rPr lang="zh-CN" altLang="en-US" sz="2400" b="1" dirty="0">
                <a:latin typeface="Times New Roman" panose="02020603050405020304" pitchFamily="18" charset="0"/>
              </a:rPr>
              <a:t>近似</a:t>
            </a:r>
            <a:endParaRPr lang="zh-CN" altLang="en-US" sz="2400" b="1" dirty="0">
              <a:latin typeface="Times New Roman" panose="02020603050405020304" pitchFamily="18" charset="0"/>
            </a:endParaRPr>
          </a:p>
          <a:p>
            <a:pPr algn="ctr"/>
            <a:r>
              <a:rPr lang="zh-CN" altLang="en-US" sz="2400" b="1" dirty="0">
                <a:latin typeface="Times New Roman" panose="02020603050405020304" pitchFamily="18" charset="0"/>
              </a:rPr>
              <a:t>正弦波</a:t>
            </a:r>
            <a:endParaRPr lang="zh-CN" altLang="en-US" sz="2400" b="1" dirty="0">
              <a:latin typeface="Times New Roman" panose="02020603050405020304" pitchFamily="18" charset="0"/>
            </a:endParaRPr>
          </a:p>
        </p:txBody>
      </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blinds(horizontal)">
                                      <p:cBhvr>
                                        <p:cTn id="7" dur="500"/>
                                        <p:tgtEl>
                                          <p:spTgt spid="757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782">
                                            <p:txEl>
                                              <p:charRg st="0" end="52"/>
                                            </p:txEl>
                                          </p:spTgt>
                                        </p:tgtEl>
                                        <p:attrNameLst>
                                          <p:attrName>style.visibility</p:attrName>
                                        </p:attrNameLst>
                                      </p:cBhvr>
                                      <p:to>
                                        <p:strVal val="visible"/>
                                      </p:to>
                                    </p:set>
                                    <p:animEffect transition="in" filter="blinds(horizontal)">
                                      <p:cBhvr>
                                        <p:cTn id="12" dur="500"/>
                                        <p:tgtEl>
                                          <p:spTgt spid="75782">
                                            <p:txEl>
                                              <p:charRg st="0" end="5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5781"/>
                                        </p:tgtEl>
                                        <p:attrNameLst>
                                          <p:attrName>style.visibility</p:attrName>
                                        </p:attrNameLst>
                                      </p:cBhvr>
                                      <p:to>
                                        <p:strVal val="visible"/>
                                      </p:to>
                                    </p:set>
                                    <p:animEffect transition="in" filter="blinds(horizontal)">
                                      <p:cBhvr>
                                        <p:cTn id="15" dur="500"/>
                                        <p:tgtEl>
                                          <p:spTgt spid="7578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5787"/>
                                        </p:tgtEl>
                                        <p:attrNameLst>
                                          <p:attrName>style.visibility</p:attrName>
                                        </p:attrNameLst>
                                      </p:cBhvr>
                                      <p:to>
                                        <p:strVal val="visible"/>
                                      </p:to>
                                    </p:set>
                                    <p:animEffect transition="in" filter="blinds(horizontal)">
                                      <p:cBhvr>
                                        <p:cTn id="18" dur="500"/>
                                        <p:tgtEl>
                                          <p:spTgt spid="7578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5788"/>
                                        </p:tgtEl>
                                        <p:attrNameLst>
                                          <p:attrName>style.visibility</p:attrName>
                                        </p:attrNameLst>
                                      </p:cBhvr>
                                      <p:to>
                                        <p:strVal val="visible"/>
                                      </p:to>
                                    </p:set>
                                    <p:animEffect transition="in" filter="blinds(horizontal)">
                                      <p:cBhvr>
                                        <p:cTn id="21" dur="500"/>
                                        <p:tgtEl>
                                          <p:spTgt spid="75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2" grpId="0" build="p"/>
      <p:bldP spid="75787" grpId="0" bldLvl="0" animBg="1"/>
      <p:bldP spid="75788" grpId="0" bldLvl="0" animBg="1"/>
      <p:bldP spid="7578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6802" name="对象 76801"/>
          <p:cNvGraphicFramePr/>
          <p:nvPr/>
        </p:nvGraphicFramePr>
        <p:xfrm>
          <a:off x="1116013" y="3284538"/>
          <a:ext cx="2328862" cy="2895600"/>
        </p:xfrm>
        <a:graphic>
          <a:graphicData uri="http://schemas.openxmlformats.org/presentationml/2006/ole">
            <mc:AlternateContent xmlns:mc="http://schemas.openxmlformats.org/markup-compatibility/2006">
              <mc:Choice xmlns:v="urn:schemas-microsoft-com:vml" Requires="v">
                <p:oleObj spid="_x0000_s3227" name="" r:id="rId1" imgW="8924925" imgH="11096625" progId="MSPhotoEd.3">
                  <p:embed/>
                </p:oleObj>
              </mc:Choice>
              <mc:Fallback>
                <p:oleObj name="" r:id="rId1" imgW="8924925" imgH="11096625" progId="MSPhotoEd.3">
                  <p:embed/>
                  <p:pic>
                    <p:nvPicPr>
                      <p:cNvPr id="0" name="图片 3226"/>
                      <p:cNvPicPr/>
                      <p:nvPr/>
                    </p:nvPicPr>
                    <p:blipFill>
                      <a:blip r:embed="rId2"/>
                      <a:stretch>
                        <a:fillRect/>
                      </a:stretch>
                    </p:blipFill>
                    <p:spPr>
                      <a:xfrm>
                        <a:off x="1116013" y="3284538"/>
                        <a:ext cx="2328862" cy="2895600"/>
                      </a:xfrm>
                      <a:prstGeom prst="rect">
                        <a:avLst/>
                      </a:prstGeom>
                      <a:noFill/>
                      <a:ln w="38100">
                        <a:noFill/>
                        <a:miter/>
                      </a:ln>
                    </p:spPr>
                  </p:pic>
                </p:oleObj>
              </mc:Fallback>
            </mc:AlternateContent>
          </a:graphicData>
        </a:graphic>
      </p:graphicFrame>
      <p:sp>
        <p:nvSpPr>
          <p:cNvPr id="76803" name="标题 76802"/>
          <p:cNvSpPr>
            <a:spLocks noGrp="1"/>
          </p:cNvSpPr>
          <p:nvPr>
            <p:ph type="title"/>
          </p:nvPr>
        </p:nvSpPr>
        <p:spPr>
          <a:xfrm>
            <a:off x="323850" y="837248"/>
            <a:ext cx="7772400" cy="579437"/>
          </a:xfrm>
        </p:spPr>
        <p:txBody>
          <a:bodyPr anchor="ctr" anchorCtr="0"/>
          <a:p>
            <a:pPr algn="l"/>
            <a:r>
              <a:rPr lang="zh-CN" altLang="en-US" sz="3200" dirty="0">
                <a:solidFill>
                  <a:srgbClr val="000000"/>
                </a:solidFill>
                <a:ea typeface="隶书" panose="02010509060101010101" pitchFamily="49" charset="-122"/>
              </a:rPr>
              <a:t>  </a:t>
            </a:r>
            <a:r>
              <a:rPr lang="zh-CN" altLang="en-US" sz="2800" b="1" dirty="0">
                <a:solidFill>
                  <a:srgbClr val="000000"/>
                </a:solidFill>
              </a:rPr>
              <a:t>设基本放大电路的输出信号与输入信号同相。</a:t>
            </a:r>
            <a:endParaRPr lang="zh-CN" altLang="en-US" sz="2800" b="1" dirty="0">
              <a:solidFill>
                <a:srgbClr val="000000"/>
              </a:solidFill>
            </a:endParaRPr>
          </a:p>
        </p:txBody>
      </p:sp>
      <p:sp>
        <p:nvSpPr>
          <p:cNvPr id="76804" name="文本框 76803"/>
          <p:cNvSpPr txBox="1"/>
          <p:nvPr/>
        </p:nvSpPr>
        <p:spPr>
          <a:xfrm>
            <a:off x="3706813" y="4719003"/>
            <a:ext cx="4267200" cy="1562100"/>
          </a:xfrm>
          <a:prstGeom prst="rect">
            <a:avLst/>
          </a:prstGeom>
          <a:solidFill>
            <a:srgbClr val="66FFFF"/>
          </a:solidFill>
          <a:ln w="9525" cap="flat" cmpd="sng">
            <a:solidFill>
              <a:srgbClr val="FF3300"/>
            </a:solidFill>
            <a:prstDash val="solid"/>
            <a:miter/>
            <a:headEnd type="none" w="med" len="med"/>
            <a:tailEnd type="none" w="med" len="med"/>
          </a:ln>
        </p:spPr>
        <p:txBody>
          <a:bodyPr>
            <a:spAutoFit/>
          </a:bodyPr>
          <a:p>
            <a:pPr>
              <a:spcBef>
                <a:spcPct val="50000"/>
              </a:spcBef>
            </a:pPr>
            <a:r>
              <a:rPr lang="en-US" altLang="zh-CN" sz="2000" dirty="0">
                <a:latin typeface="Times New Roman" panose="02020603050405020304" pitchFamily="18" charset="0"/>
              </a:rPr>
              <a:t>     </a:t>
            </a:r>
            <a:r>
              <a:rPr lang="zh-CN" altLang="en-US" sz="2400" b="1" dirty="0">
                <a:latin typeface="Times New Roman" panose="02020603050405020304" pitchFamily="18" charset="0"/>
              </a:rPr>
              <a:t>可以证明，</a:t>
            </a:r>
            <a:r>
              <a:rPr lang="zh-CN" altLang="en-US" sz="2400" b="1" dirty="0">
                <a:solidFill>
                  <a:srgbClr val="000000"/>
                </a:solidFill>
                <a:latin typeface="宋体" panose="02010600030101010101" pitchFamily="2" charset="-122"/>
              </a:rPr>
              <a:t>在引入负反馈前后输出量基波幅值相同的情况下，非线性失真减小到基本放大电路的</a:t>
            </a:r>
            <a:r>
              <a:rPr lang="en-US" altLang="zh-CN" sz="2400" b="1">
                <a:solidFill>
                  <a:srgbClr val="000000"/>
                </a:solidFill>
                <a:latin typeface="Times New Roman" panose="02020603050405020304" pitchFamily="18" charset="0"/>
              </a:rPr>
              <a:t>1</a:t>
            </a:r>
            <a:r>
              <a:rPr lang="en-US" altLang="zh-CN" sz="2400" b="1">
                <a:solidFill>
                  <a:srgbClr val="000000"/>
                </a:solidFill>
                <a:latin typeface="宋体" panose="02010600030101010101" pitchFamily="2" charset="-122"/>
              </a:rPr>
              <a:t>/(</a:t>
            </a:r>
            <a:r>
              <a:rPr lang="en-US" altLang="zh-CN" sz="2400" b="1">
                <a:solidFill>
                  <a:srgbClr val="000000"/>
                </a:solidFill>
                <a:latin typeface="Times New Roman" panose="02020603050405020304" pitchFamily="18" charset="0"/>
              </a:rPr>
              <a:t>1</a:t>
            </a:r>
            <a:r>
              <a:rPr lang="zh-CN" altLang="en-US" sz="2400" b="1" dirty="0">
                <a:solidFill>
                  <a:srgbClr val="000000"/>
                </a:solidFill>
                <a:latin typeface="Times New Roman" panose="02020603050405020304" pitchFamily="18" charset="0"/>
              </a:rPr>
              <a:t>＋</a:t>
            </a:r>
            <a:r>
              <a:rPr lang="en-US" altLang="zh-CN" sz="2400" b="1" i="1">
                <a:solidFill>
                  <a:srgbClr val="000000"/>
                </a:solidFill>
                <a:latin typeface="Times New Roman" panose="02020603050405020304" pitchFamily="18" charset="0"/>
              </a:rPr>
              <a:t>AF </a:t>
            </a:r>
            <a:r>
              <a:rPr lang="en-US" altLang="zh-CN" sz="2400" b="1">
                <a:solidFill>
                  <a:srgbClr val="000000"/>
                </a:solidFill>
                <a:latin typeface="宋体" panose="02010600030101010101" pitchFamily="2" charset="-122"/>
              </a:rPr>
              <a:t>)</a:t>
            </a:r>
            <a:r>
              <a:rPr lang="zh-CN" altLang="zh-CN" sz="2400" b="1">
                <a:solidFill>
                  <a:srgbClr val="000000"/>
                </a:solidFill>
                <a:latin typeface="宋体" panose="02010600030101010101" pitchFamily="2" charset="-122"/>
              </a:rPr>
              <a:t>。</a:t>
            </a:r>
            <a:endParaRPr lang="zh-CN" altLang="en-US" sz="2400" b="1">
              <a:solidFill>
                <a:srgbClr val="000000"/>
              </a:solidFill>
              <a:latin typeface="宋体" panose="02010600030101010101" pitchFamily="2" charset="-122"/>
            </a:endParaRPr>
          </a:p>
        </p:txBody>
      </p:sp>
      <p:graphicFrame>
        <p:nvGraphicFramePr>
          <p:cNvPr id="76805" name="对象 76804"/>
          <p:cNvGraphicFramePr/>
          <p:nvPr/>
        </p:nvGraphicFramePr>
        <p:xfrm>
          <a:off x="1393508" y="1634808"/>
          <a:ext cx="4343400" cy="1323975"/>
        </p:xfrm>
        <a:graphic>
          <a:graphicData uri="http://schemas.openxmlformats.org/presentationml/2006/ole">
            <mc:AlternateContent xmlns:mc="http://schemas.openxmlformats.org/markup-compatibility/2006">
              <mc:Choice xmlns:v="urn:schemas-microsoft-com:vml" Requires="v">
                <p:oleObj spid="_x0000_s3226" name="" r:id="rId3" imgW="13649325" imgH="4162425" progId="MSPhotoEd.3">
                  <p:embed/>
                </p:oleObj>
              </mc:Choice>
              <mc:Fallback>
                <p:oleObj name="" r:id="rId3" imgW="13649325" imgH="4162425" progId="MSPhotoEd.3">
                  <p:embed/>
                  <p:pic>
                    <p:nvPicPr>
                      <p:cNvPr id="0" name="图片 3225"/>
                      <p:cNvPicPr/>
                      <p:nvPr/>
                    </p:nvPicPr>
                    <p:blipFill>
                      <a:blip r:embed="rId4"/>
                      <a:stretch>
                        <a:fillRect/>
                      </a:stretch>
                    </p:blipFill>
                    <p:spPr>
                      <a:xfrm>
                        <a:off x="1393508" y="1634808"/>
                        <a:ext cx="4343400" cy="1323975"/>
                      </a:xfrm>
                      <a:prstGeom prst="rect">
                        <a:avLst/>
                      </a:prstGeom>
                      <a:noFill/>
                      <a:ln w="38100">
                        <a:noFill/>
                        <a:miter/>
                      </a:ln>
                    </p:spPr>
                  </p:pic>
                </p:oleObj>
              </mc:Fallback>
            </mc:AlternateContent>
          </a:graphicData>
        </a:graphic>
      </p:graphicFrame>
      <p:sp>
        <p:nvSpPr>
          <p:cNvPr id="76806" name="线形标注 1 76805"/>
          <p:cNvSpPr/>
          <p:nvPr/>
        </p:nvSpPr>
        <p:spPr>
          <a:xfrm>
            <a:off x="3706813" y="3619500"/>
            <a:ext cx="4294187" cy="808038"/>
          </a:xfrm>
          <a:prstGeom prst="borderCallout1">
            <a:avLst>
              <a:gd name="adj1" fmla="val 14144"/>
              <a:gd name="adj2" fmla="val -1773"/>
              <a:gd name="adj3" fmla="val 233398"/>
              <a:gd name="adj4" fmla="val -18338"/>
            </a:avLst>
          </a:prstGeom>
          <a:solidFill>
            <a:srgbClr val="FFFFCC"/>
          </a:solidFill>
          <a:ln w="19050" cap="flat" cmpd="sng">
            <a:solidFill>
              <a:srgbClr val="FF0000"/>
            </a:solidFill>
            <a:prstDash val="solid"/>
            <a:miter/>
            <a:headEnd type="none" w="med" len="med"/>
            <a:tailEnd type="none" w="med" len="med"/>
          </a:ln>
        </p:spPr>
        <p:txBody>
          <a:bodyPr/>
          <a:p>
            <a:pPr algn="ctr"/>
            <a:r>
              <a:rPr lang="zh-CN" altLang="en-US" sz="2400" b="1" dirty="0">
                <a:latin typeface="Times New Roman" panose="02020603050405020304" pitchFamily="18" charset="0"/>
              </a:rPr>
              <a:t>净输入信号的正半周幅值</a:t>
            </a:r>
            <a:endParaRPr lang="zh-CN" altLang="en-US" sz="2400" b="1" dirty="0">
              <a:latin typeface="Times New Roman" panose="02020603050405020304" pitchFamily="18" charset="0"/>
            </a:endParaRPr>
          </a:p>
          <a:p>
            <a:pPr algn="ctr"/>
            <a:r>
              <a:rPr lang="zh-CN" altLang="en-US" sz="2400" b="1" dirty="0">
                <a:latin typeface="Times New Roman" panose="02020603050405020304" pitchFamily="18" charset="0"/>
              </a:rPr>
              <a:t>小于负半周幅值</a:t>
            </a:r>
            <a:endParaRPr lang="zh-CN" altLang="en-US" sz="2400" b="1">
              <a:latin typeface="Times New Roman" panose="02020603050405020304" pitchFamily="18" charset="0"/>
            </a:endParaRPr>
          </a:p>
        </p:txBody>
      </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aphicFrame>
        <p:nvGraphicFramePr>
          <p:cNvPr id="31765" name="对象 31764"/>
          <p:cNvGraphicFramePr>
            <a:graphicFrameLocks noChangeAspect="1"/>
          </p:cNvGraphicFramePr>
          <p:nvPr>
            <p:custDataLst>
              <p:tags r:id="rId5"/>
            </p:custDataLst>
          </p:nvPr>
        </p:nvGraphicFramePr>
        <p:xfrm>
          <a:off x="1329055" y="6237605"/>
          <a:ext cx="1816711" cy="468000"/>
        </p:xfrm>
        <a:graphic>
          <a:graphicData uri="http://schemas.openxmlformats.org/presentationml/2006/ole">
            <mc:AlternateContent xmlns:mc="http://schemas.openxmlformats.org/markup-compatibility/2006">
              <mc:Choice xmlns:v="urn:schemas-microsoft-com:vml" Requires="v">
                <p:oleObj spid="_x0000_s3325" name="" r:id="rId6" imgW="889000" imgH="228600" progId="Equation.3">
                  <p:embed/>
                </p:oleObj>
              </mc:Choice>
              <mc:Fallback>
                <p:oleObj name="" r:id="rId6" imgW="889000" imgH="228600" progId="Equation.3">
                  <p:embed/>
                  <p:pic>
                    <p:nvPicPr>
                      <p:cNvPr id="0" name="图片 3324"/>
                      <p:cNvPicPr/>
                      <p:nvPr/>
                    </p:nvPicPr>
                    <p:blipFill>
                      <a:blip r:embed="rId7"/>
                      <a:stretch>
                        <a:fillRect/>
                      </a:stretch>
                    </p:blipFill>
                    <p:spPr>
                      <a:xfrm>
                        <a:off x="1329055" y="6237605"/>
                        <a:ext cx="1816711" cy="468000"/>
                      </a:xfrm>
                      <a:prstGeom prst="rect">
                        <a:avLst/>
                      </a:prstGeom>
                      <a:solidFill>
                        <a:srgbClr val="66FFFF"/>
                      </a:solidFill>
                      <a:ln w="9525" cap="flat" cmpd="sng">
                        <a:solidFill>
                          <a:srgbClr val="CC3300"/>
                        </a:solidFill>
                        <a:prstDash val="solid"/>
                        <a:miter/>
                        <a:headEnd type="none" w="med" len="med"/>
                        <a:tailEnd type="none" w="med" len="med"/>
                      </a:ln>
                    </p:spPr>
                  </p:pic>
                </p:oleObj>
              </mc:Fallback>
            </mc:AlternateContent>
          </a:graphicData>
        </a:graphic>
      </p:graphicFrame>
      <p:pic>
        <p:nvPicPr>
          <p:cNvPr id="5" name="图片 4"/>
          <p:cNvPicPr>
            <a:picLocks noChangeAspect="1"/>
          </p:cNvPicPr>
          <p:nvPr/>
        </p:nvPicPr>
        <p:blipFill>
          <a:blip r:embed="rId8"/>
          <a:stretch>
            <a:fillRect/>
          </a:stretch>
        </p:blipFill>
        <p:spPr>
          <a:xfrm flipH="1" flipV="1">
            <a:off x="5963285" y="1768475"/>
            <a:ext cx="640715" cy="466725"/>
          </a:xfrm>
          <a:prstGeom prst="rect">
            <a:avLst/>
          </a:prstGeom>
        </p:spPr>
      </p:pic>
      <p:pic>
        <p:nvPicPr>
          <p:cNvPr id="12" name="图片 11"/>
          <p:cNvPicPr>
            <a:picLocks noChangeAspect="1"/>
          </p:cNvPicPr>
          <p:nvPr/>
        </p:nvPicPr>
        <p:blipFill>
          <a:blip r:embed="rId9"/>
          <a:stretch>
            <a:fillRect/>
          </a:stretch>
        </p:blipFill>
        <p:spPr>
          <a:xfrm>
            <a:off x="6503035" y="2089785"/>
            <a:ext cx="1710055" cy="857250"/>
          </a:xfrm>
          <a:prstGeom prst="rect">
            <a:avLst/>
          </a:prstGeom>
        </p:spPr>
      </p:pic>
      <p:pic>
        <p:nvPicPr>
          <p:cNvPr id="13" name="图片 12"/>
          <p:cNvPicPr>
            <a:picLocks noChangeAspect="1"/>
          </p:cNvPicPr>
          <p:nvPr/>
        </p:nvPicPr>
        <p:blipFill>
          <a:blip r:embed="rId10"/>
          <a:stretch>
            <a:fillRect/>
          </a:stretch>
        </p:blipFill>
        <p:spPr>
          <a:xfrm>
            <a:off x="7668260" y="1635125"/>
            <a:ext cx="662305" cy="586105"/>
          </a:xfrm>
          <a:prstGeom prst="rect">
            <a:avLst/>
          </a:prstGeom>
        </p:spPr>
      </p:pic>
      <p:grpSp>
        <p:nvGrpSpPr>
          <p:cNvPr id="14" name="组合 13"/>
          <p:cNvGrpSpPr/>
          <p:nvPr/>
        </p:nvGrpSpPr>
        <p:grpSpPr>
          <a:xfrm>
            <a:off x="5495290" y="1917065"/>
            <a:ext cx="1007110" cy="1237615"/>
            <a:chOff x="8654" y="3019"/>
            <a:chExt cx="1586" cy="1949"/>
          </a:xfrm>
        </p:grpSpPr>
        <p:grpSp>
          <p:nvGrpSpPr>
            <p:cNvPr id="11" name="组合 10"/>
            <p:cNvGrpSpPr/>
            <p:nvPr/>
          </p:nvGrpSpPr>
          <p:grpSpPr>
            <a:xfrm>
              <a:off x="8788" y="3318"/>
              <a:ext cx="1453" cy="1651"/>
              <a:chOff x="8788" y="3318"/>
              <a:chExt cx="1453" cy="1651"/>
            </a:xfrm>
          </p:grpSpPr>
          <p:pic>
            <p:nvPicPr>
              <p:cNvPr id="2" name="图片 1"/>
              <p:cNvPicPr>
                <a:picLocks noChangeAspect="1"/>
              </p:cNvPicPr>
              <p:nvPr>
                <p:custDataLst>
                  <p:tags r:id="rId11"/>
                </p:custDataLst>
              </p:nvPr>
            </p:nvPicPr>
            <p:blipFill>
              <a:blip r:embed="rId12"/>
              <a:srcRect t="10478"/>
              <a:stretch>
                <a:fillRect/>
              </a:stretch>
            </p:blipFill>
            <p:spPr>
              <a:xfrm>
                <a:off x="8969" y="3520"/>
                <a:ext cx="1272" cy="731"/>
              </a:xfrm>
              <a:prstGeom prst="rect">
                <a:avLst/>
              </a:prstGeom>
            </p:spPr>
          </p:pic>
          <p:pic>
            <p:nvPicPr>
              <p:cNvPr id="8" name="图片 7"/>
              <p:cNvPicPr>
                <a:picLocks noChangeAspect="1"/>
              </p:cNvPicPr>
              <p:nvPr>
                <p:custDataLst>
                  <p:tags r:id="rId13"/>
                </p:custDataLst>
              </p:nvPr>
            </p:nvPicPr>
            <p:blipFill>
              <a:blip r:embed="rId14"/>
              <a:stretch>
                <a:fillRect/>
              </a:stretch>
            </p:blipFill>
            <p:spPr>
              <a:xfrm>
                <a:off x="9176" y="4251"/>
                <a:ext cx="191" cy="719"/>
              </a:xfrm>
              <a:prstGeom prst="rect">
                <a:avLst/>
              </a:prstGeom>
            </p:spPr>
          </p:pic>
          <p:pic>
            <p:nvPicPr>
              <p:cNvPr id="9" name="图片 8"/>
              <p:cNvPicPr>
                <a:picLocks noChangeAspect="1"/>
              </p:cNvPicPr>
              <p:nvPr>
                <p:custDataLst>
                  <p:tags r:id="rId15"/>
                </p:custDataLst>
              </p:nvPr>
            </p:nvPicPr>
            <p:blipFill>
              <a:blip r:embed="rId16"/>
              <a:stretch>
                <a:fillRect/>
              </a:stretch>
            </p:blipFill>
            <p:spPr>
              <a:xfrm>
                <a:off x="8788" y="4606"/>
                <a:ext cx="355" cy="363"/>
              </a:xfrm>
              <a:prstGeom prst="rect">
                <a:avLst/>
              </a:prstGeom>
            </p:spPr>
          </p:pic>
          <p:pic>
            <p:nvPicPr>
              <p:cNvPr id="10" name="图片 9"/>
              <p:cNvPicPr>
                <a:picLocks noChangeAspect="1"/>
              </p:cNvPicPr>
              <p:nvPr>
                <p:custDataLst>
                  <p:tags r:id="rId17"/>
                </p:custDataLst>
              </p:nvPr>
            </p:nvPicPr>
            <p:blipFill>
              <a:blip r:embed="rId18"/>
              <a:stretch>
                <a:fillRect/>
              </a:stretch>
            </p:blipFill>
            <p:spPr>
              <a:xfrm>
                <a:off x="9585" y="3318"/>
                <a:ext cx="240" cy="263"/>
              </a:xfrm>
              <a:prstGeom prst="rect">
                <a:avLst/>
              </a:prstGeom>
            </p:spPr>
          </p:pic>
        </p:grpSp>
        <p:sp>
          <p:nvSpPr>
            <p:cNvPr id="27660" name="文本框 27659"/>
            <p:cNvSpPr txBox="1"/>
            <p:nvPr>
              <p:custDataLst>
                <p:tags r:id="rId19"/>
              </p:custDataLst>
            </p:nvPr>
          </p:nvSpPr>
          <p:spPr>
            <a:xfrm>
              <a:off x="8689" y="4040"/>
              <a:ext cx="600" cy="720"/>
            </a:xfrm>
            <a:prstGeom prst="rect">
              <a:avLst/>
            </a:prstGeom>
            <a:noFill/>
            <a:ln w="9525">
              <a:noFill/>
            </a:ln>
          </p:spPr>
          <p:txBody>
            <a:bodyPr>
              <a:spAutoFit/>
            </a:bodyPr>
            <a:p>
              <a:pPr>
                <a:spcBef>
                  <a:spcPct val="50000"/>
                </a:spcBef>
              </a:pPr>
              <a:r>
                <a:rPr lang="en-US" altLang="zh-CN" sz="2400" b="1">
                  <a:solidFill>
                    <a:srgbClr val="FF0000"/>
                  </a:solidFill>
                  <a:latin typeface="Times New Roman" panose="02020603050405020304" pitchFamily="18" charset="0"/>
                </a:rPr>
                <a:t>+</a:t>
              </a:r>
              <a:endParaRPr lang="en-US" altLang="zh-CN" sz="2400" b="1">
                <a:solidFill>
                  <a:srgbClr val="FF0000"/>
                </a:solidFill>
                <a:latin typeface="Times New Roman" panose="02020603050405020304" pitchFamily="18" charset="0"/>
              </a:endParaRPr>
            </a:p>
          </p:txBody>
        </p:sp>
        <p:sp>
          <p:nvSpPr>
            <p:cNvPr id="27661" name="文本框 27660"/>
            <p:cNvSpPr txBox="1"/>
            <p:nvPr>
              <p:custDataLst>
                <p:tags r:id="rId20"/>
              </p:custDataLst>
            </p:nvPr>
          </p:nvSpPr>
          <p:spPr>
            <a:xfrm>
              <a:off x="8654" y="3019"/>
              <a:ext cx="600" cy="720"/>
            </a:xfrm>
            <a:prstGeom prst="rect">
              <a:avLst/>
            </a:prstGeom>
            <a:noFill/>
            <a:ln w="9525">
              <a:noFill/>
            </a:ln>
          </p:spPr>
          <p:txBody>
            <a:bodyPr>
              <a:spAutoFit/>
            </a:bodyPr>
            <a:p>
              <a:pPr>
                <a:spcBef>
                  <a:spcPct val="50000"/>
                </a:spcBef>
              </a:pPr>
              <a:r>
                <a:rPr lang="en-US" altLang="zh-CN" sz="2400" b="1">
                  <a:solidFill>
                    <a:srgbClr val="FF0000"/>
                  </a:solidFill>
                  <a:latin typeface="Times New Roman" panose="02020603050405020304" pitchFamily="18" charset="0"/>
                </a:rPr>
                <a:t>_</a:t>
              </a:r>
              <a:endParaRPr lang="en-US" altLang="zh-CN" sz="2400" b="1">
                <a:solidFill>
                  <a:srgbClr val="FF0000"/>
                </a:solidFill>
                <a:latin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wipe(left)">
                                      <p:cBhvr>
                                        <p:cTn id="7" dur="500"/>
                                        <p:tgtEl>
                                          <p:spTgt spid="768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765"/>
                                        </p:tgtEl>
                                        <p:attrNameLst>
                                          <p:attrName>style.visibility</p:attrName>
                                        </p:attrNameLst>
                                      </p:cBhvr>
                                      <p:to>
                                        <p:strVal val="visible"/>
                                      </p:to>
                                    </p:set>
                                    <p:animEffect transition="in" filter="blinds(horizontal)">
                                      <p:cBhvr>
                                        <p:cTn id="12" dur="500"/>
                                        <p:tgtEl>
                                          <p:spTgt spid="3176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6806"/>
                                        </p:tgtEl>
                                        <p:attrNameLst>
                                          <p:attrName>style.visibility</p:attrName>
                                        </p:attrNameLst>
                                      </p:cBhvr>
                                      <p:to>
                                        <p:strVal val="visible"/>
                                      </p:to>
                                    </p:set>
                                    <p:animEffect transition="in" filter="wipe(left)">
                                      <p:cBhvr>
                                        <p:cTn id="16" dur="500"/>
                                        <p:tgtEl>
                                          <p:spTgt spid="7680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linds(horizontal)">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horizontal)">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76804"/>
                                        </p:tgtEl>
                                        <p:attrNameLst>
                                          <p:attrName>style.visibility</p:attrName>
                                        </p:attrNameLst>
                                      </p:cBhvr>
                                      <p:to>
                                        <p:strVal val="visible"/>
                                      </p:to>
                                    </p:set>
                                    <p:animEffect transition="in" filter="blinds(horizontal)">
                                      <p:cBhvr>
                                        <p:cTn id="41" dur="500"/>
                                        <p:tgtEl>
                                          <p:spTgt spid="7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bldLvl="0" animBg="1"/>
      <p:bldP spid="7680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77825"/>
          <p:cNvSpPr>
            <a:spLocks noGrp="1"/>
          </p:cNvSpPr>
          <p:nvPr>
            <p:ph type="title"/>
          </p:nvPr>
        </p:nvSpPr>
        <p:spPr>
          <a:xfrm>
            <a:off x="179388" y="836613"/>
            <a:ext cx="7181850" cy="457200"/>
          </a:xfrm>
        </p:spPr>
        <p:txBody>
          <a:bodyPr anchor="ctr" anchorCtr="0"/>
          <a:p>
            <a:pPr algn="l" eaLnBrk="0" hangingPunct="0">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cs typeface="+mn-cs"/>
              </a:rPr>
              <a:t>五、引入负反馈的一般原则</a:t>
            </a:r>
            <a:endParaRPr kumimoji="1" lang="zh-CN" altLang="en-US" sz="3200" dirty="0" smtClean="0">
              <a:solidFill>
                <a:srgbClr val="FF0000"/>
              </a:solidFill>
              <a:latin typeface="黑体" panose="02010609060101010101" pitchFamily="2" charset="-122"/>
              <a:ea typeface="黑体" panose="02010609060101010101" pitchFamily="2" charset="-122"/>
              <a:cs typeface="+mn-cs"/>
            </a:endParaRPr>
          </a:p>
        </p:txBody>
      </p:sp>
      <p:sp>
        <p:nvSpPr>
          <p:cNvPr id="77827" name="文本占位符 77826"/>
          <p:cNvSpPr>
            <a:spLocks noGrp="1"/>
          </p:cNvSpPr>
          <p:nvPr>
            <p:ph type="body" idx="1"/>
          </p:nvPr>
        </p:nvSpPr>
        <p:spPr>
          <a:xfrm>
            <a:off x="468630" y="1413510"/>
            <a:ext cx="8305800" cy="4658995"/>
          </a:xfrm>
        </p:spPr>
        <p:txBody>
          <a:bodyPr/>
          <a:p>
            <a:pPr marL="457200" indent="-457200">
              <a:lnSpc>
                <a:spcPct val="120000"/>
              </a:lnSpc>
              <a:spcBef>
                <a:spcPts val="600"/>
              </a:spcBef>
              <a:spcAft>
                <a:spcPts val="600"/>
              </a:spcAft>
              <a:buFont typeface="+mj-lt"/>
              <a:buAutoNum type="arabicPeriod"/>
            </a:pPr>
            <a:r>
              <a:rPr lang="zh-CN" altLang="en-US" sz="2400" b="1" dirty="0">
                <a:solidFill>
                  <a:srgbClr val="000000"/>
                </a:solidFill>
                <a:latin typeface="Times New Roman" panose="02020603050405020304" pitchFamily="18" charset="0"/>
                <a:cs typeface="Times New Roman" panose="02020603050405020304" pitchFamily="18" charset="0"/>
              </a:rPr>
              <a:t>稳定</a:t>
            </a:r>
            <a:r>
              <a:rPr lang="en-US" altLang="zh-CN" sz="2400" b="1" i="1">
                <a:solidFill>
                  <a:srgbClr val="000000"/>
                </a:solidFill>
                <a:latin typeface="Times New Roman" panose="02020603050405020304" pitchFamily="18" charset="0"/>
                <a:cs typeface="Times New Roman" panose="02020603050405020304" pitchFamily="18" charset="0"/>
              </a:rPr>
              <a:t>Q</a:t>
            </a:r>
            <a:r>
              <a:rPr lang="zh-CN" altLang="zh-CN" sz="2400" b="1" dirty="0">
                <a:solidFill>
                  <a:srgbClr val="000000"/>
                </a:solidFill>
                <a:latin typeface="Times New Roman" panose="02020603050405020304" pitchFamily="18" charset="0"/>
                <a:cs typeface="Times New Roman" panose="02020603050405020304" pitchFamily="18" charset="0"/>
              </a:rPr>
              <a:t>点应引入直流负反馈，改善动态性能应引入交流负反馈；</a:t>
            </a:r>
            <a:endParaRPr lang="zh-CN" altLang="zh-CN" sz="2400" b="1" dirty="0">
              <a:solidFill>
                <a:srgbClr val="000000"/>
              </a:solidFill>
              <a:latin typeface="Times New Roman" panose="02020603050405020304" pitchFamily="18" charset="0"/>
              <a:cs typeface="Times New Roman" panose="02020603050405020304" pitchFamily="18" charset="0"/>
            </a:endParaRPr>
          </a:p>
          <a:p>
            <a:pPr marL="457200" indent="-457200">
              <a:lnSpc>
                <a:spcPct val="120000"/>
              </a:lnSpc>
              <a:spcBef>
                <a:spcPts val="600"/>
              </a:spcBef>
              <a:spcAft>
                <a:spcPts val="600"/>
              </a:spcAft>
              <a:buFont typeface="+mj-lt"/>
              <a:buAutoNum type="arabicPeriod"/>
            </a:pPr>
            <a:r>
              <a:rPr lang="zh-CN" altLang="zh-CN" sz="2400" b="1" dirty="0">
                <a:solidFill>
                  <a:srgbClr val="000000"/>
                </a:solidFill>
                <a:latin typeface="Times New Roman" panose="02020603050405020304" pitchFamily="18" charset="0"/>
                <a:cs typeface="Times New Roman" panose="02020603050405020304" pitchFamily="18" charset="0"/>
              </a:rPr>
              <a:t>根据</a:t>
            </a:r>
            <a:r>
              <a:rPr lang="zh-CN" altLang="zh-CN" sz="2400" b="1" dirty="0">
                <a:solidFill>
                  <a:srgbClr val="0000FF"/>
                </a:solidFill>
                <a:latin typeface="Times New Roman" panose="02020603050405020304" pitchFamily="18" charset="0"/>
                <a:cs typeface="Times New Roman" panose="02020603050405020304" pitchFamily="18" charset="0"/>
              </a:rPr>
              <a:t>信号源</a:t>
            </a:r>
            <a:r>
              <a:rPr lang="zh-CN" altLang="zh-CN" sz="2400" b="1" dirty="0">
                <a:solidFill>
                  <a:srgbClr val="000000"/>
                </a:solidFill>
                <a:latin typeface="Times New Roman" panose="02020603050405020304" pitchFamily="18" charset="0"/>
                <a:cs typeface="Times New Roman" panose="02020603050405020304" pitchFamily="18" charset="0"/>
              </a:rPr>
              <a:t>特点，增大输入电阻应引入串联负反馈，减小输入电阻应引入并联负反馈；</a:t>
            </a:r>
            <a:endParaRPr lang="zh-CN" altLang="zh-CN" sz="2400" b="1" dirty="0">
              <a:solidFill>
                <a:srgbClr val="000000"/>
              </a:solidFill>
              <a:latin typeface="Times New Roman" panose="02020603050405020304" pitchFamily="18" charset="0"/>
              <a:cs typeface="Times New Roman" panose="02020603050405020304" pitchFamily="18" charset="0"/>
            </a:endParaRPr>
          </a:p>
          <a:p>
            <a:pPr marL="457200" indent="-457200">
              <a:lnSpc>
                <a:spcPct val="120000"/>
              </a:lnSpc>
              <a:spcBef>
                <a:spcPts val="600"/>
              </a:spcBef>
              <a:spcAft>
                <a:spcPts val="600"/>
              </a:spcAft>
              <a:buFont typeface="+mj-lt"/>
              <a:buAutoNum type="arabicPeriod"/>
            </a:pPr>
            <a:r>
              <a:rPr lang="zh-CN" altLang="zh-CN" sz="2400" b="1" dirty="0">
                <a:solidFill>
                  <a:srgbClr val="000000"/>
                </a:solidFill>
                <a:latin typeface="Times New Roman" panose="02020603050405020304" pitchFamily="18" charset="0"/>
                <a:cs typeface="Times New Roman" panose="02020603050405020304" pitchFamily="18" charset="0"/>
              </a:rPr>
              <a:t>根据</a:t>
            </a:r>
            <a:r>
              <a:rPr lang="zh-CN" altLang="zh-CN" sz="2400" b="1" dirty="0">
                <a:solidFill>
                  <a:srgbClr val="FF0000"/>
                </a:solidFill>
                <a:latin typeface="Times New Roman" panose="02020603050405020304" pitchFamily="18" charset="0"/>
                <a:cs typeface="Times New Roman" panose="02020603050405020304" pitchFamily="18" charset="0"/>
              </a:rPr>
              <a:t>负载</a:t>
            </a:r>
            <a:r>
              <a:rPr lang="zh-CN" altLang="zh-CN" sz="2400" b="1" dirty="0">
                <a:solidFill>
                  <a:srgbClr val="000000"/>
                </a:solidFill>
                <a:latin typeface="Times New Roman" panose="02020603050405020304" pitchFamily="18" charset="0"/>
                <a:cs typeface="Times New Roman" panose="02020603050405020304" pitchFamily="18" charset="0"/>
              </a:rPr>
              <a:t>需要，需输出稳定电压（即减小输出电阻）的应引入电压负反馈，需输出稳定电流（即增大输出电阻）的应引入电流负反馈；</a:t>
            </a:r>
            <a:endParaRPr lang="zh-CN" altLang="zh-CN" sz="2400" b="1" dirty="0">
              <a:solidFill>
                <a:srgbClr val="000000"/>
              </a:solidFill>
              <a:latin typeface="Times New Roman" panose="02020603050405020304" pitchFamily="18" charset="0"/>
              <a:cs typeface="Times New Roman" panose="02020603050405020304" pitchFamily="18" charset="0"/>
            </a:endParaRPr>
          </a:p>
          <a:p>
            <a:pPr algn="l">
              <a:lnSpc>
                <a:spcPct val="120000"/>
              </a:lnSpc>
              <a:spcBef>
                <a:spcPts val="600"/>
              </a:spcBef>
              <a:spcAft>
                <a:spcPts val="600"/>
              </a:spcAft>
              <a:buClrTx/>
              <a:buSzTx/>
              <a:buFontTx/>
            </a:pPr>
            <a:endParaRPr lang="zh-CN" altLang="zh-CN" sz="2400" b="1" dirty="0">
              <a:solidFill>
                <a:srgbClr val="000000"/>
              </a:solidFill>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27">
                                            <p:txEl>
                                              <p:charRg st="29" end="68"/>
                                            </p:txEl>
                                          </p:spTgt>
                                        </p:tgtEl>
                                        <p:attrNameLst>
                                          <p:attrName>style.visibility</p:attrName>
                                        </p:attrNameLst>
                                      </p:cBhvr>
                                      <p:to>
                                        <p:strVal val="visible"/>
                                      </p:to>
                                    </p:set>
                                    <p:animEffect transition="in" filter="blinds(horizontal)">
                                      <p:cBhvr>
                                        <p:cTn id="7" dur="500"/>
                                        <p:tgtEl>
                                          <p:spTgt spid="77827">
                                            <p:txEl>
                                              <p:charRg st="29" end="6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827">
                                            <p:txEl>
                                              <p:charRg st="68" end="128"/>
                                            </p:txEl>
                                          </p:spTgt>
                                        </p:tgtEl>
                                        <p:attrNameLst>
                                          <p:attrName>style.visibility</p:attrName>
                                        </p:attrNameLst>
                                      </p:cBhvr>
                                      <p:to>
                                        <p:strVal val="visible"/>
                                      </p:to>
                                    </p:set>
                                    <p:animEffect transition="in" filter="blinds(horizontal)">
                                      <p:cBhvr>
                                        <p:cTn id="12" dur="500"/>
                                        <p:tgtEl>
                                          <p:spTgt spid="77827">
                                            <p:txEl>
                                              <p:charRg st="68" end="1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graphicFrame>
        <p:nvGraphicFramePr>
          <p:cNvPr id="47116" name="表格 47115"/>
          <p:cNvGraphicFramePr/>
          <p:nvPr/>
        </p:nvGraphicFramePr>
        <p:xfrm>
          <a:off x="1187133" y="3784283"/>
          <a:ext cx="6934200" cy="2290763"/>
        </p:xfrm>
        <a:graphic>
          <a:graphicData uri="http://schemas.openxmlformats.org/drawingml/2006/table">
            <a:tbl>
              <a:tblPr/>
              <a:tblGrid>
                <a:gridCol w="1524000"/>
                <a:gridCol w="2133600"/>
                <a:gridCol w="1066800"/>
                <a:gridCol w="1143000"/>
                <a:gridCol w="1066800"/>
              </a:tblGrid>
              <a:tr h="461963">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400" b="1" dirty="0">
                          <a:solidFill>
                            <a:srgbClr val="A50021"/>
                          </a:solidFill>
                        </a:rPr>
                        <a:t>反馈组态</a:t>
                      </a:r>
                      <a:endParaRPr lang="zh-CN" altLang="en-US" sz="2400" b="1">
                        <a:solidFill>
                          <a:srgbClr val="A5002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400" b="1" dirty="0"/>
                        <a:t>功能</a:t>
                      </a:r>
                      <a:endParaRPr lang="zh-CN" altLang="en-US" sz="24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45720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400" b="1" dirty="0">
                          <a:solidFill>
                            <a:srgbClr val="A50021"/>
                          </a:solidFill>
                        </a:rPr>
                        <a:t>电压串联</a:t>
                      </a:r>
                      <a:endParaRPr lang="zh-CN" altLang="en-US" sz="2400" b="1">
                        <a:solidFill>
                          <a:srgbClr val="A5002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400" b="1" dirty="0"/>
                        <a:t>电压控制电压</a:t>
                      </a:r>
                      <a:endParaRPr lang="zh-CN" altLang="en-US" sz="24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45720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400" b="1" dirty="0">
                          <a:solidFill>
                            <a:srgbClr val="A50021"/>
                          </a:solidFill>
                        </a:rPr>
                        <a:t>电压并联</a:t>
                      </a:r>
                      <a:endParaRPr lang="zh-CN" altLang="en-US" sz="2400" b="1">
                        <a:solidFill>
                          <a:srgbClr val="A5002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400" b="1" dirty="0"/>
                        <a:t>电流控制电压</a:t>
                      </a:r>
                      <a:endParaRPr lang="zh-CN" altLang="en-US" sz="24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45720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400" b="1" dirty="0">
                          <a:solidFill>
                            <a:srgbClr val="A50021"/>
                          </a:solidFill>
                        </a:rPr>
                        <a:t>电流串联</a:t>
                      </a:r>
                      <a:endParaRPr lang="zh-CN" altLang="en-US" sz="2400" b="1">
                        <a:solidFill>
                          <a:srgbClr val="A5002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400" b="1" dirty="0"/>
                        <a:t>电压控制电流</a:t>
                      </a:r>
                      <a:endParaRPr lang="zh-CN" altLang="en-US" sz="24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45720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400" b="1" dirty="0">
                          <a:solidFill>
                            <a:srgbClr val="A50021"/>
                          </a:solidFill>
                        </a:rPr>
                        <a:t>电流并联</a:t>
                      </a:r>
                      <a:endParaRPr lang="zh-CN" altLang="en-US" sz="2400" b="1">
                        <a:solidFill>
                          <a:srgbClr val="A50021"/>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400" b="1" dirty="0"/>
                        <a:t>电流控制电流</a:t>
                      </a:r>
                      <a:endParaRPr lang="zh-CN" altLang="en-US" sz="2400"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24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r>
            </a:tbl>
          </a:graphicData>
        </a:graphic>
      </p:graphicFrame>
      <p:grpSp>
        <p:nvGrpSpPr>
          <p:cNvPr id="7" name="组合 6"/>
          <p:cNvGrpSpPr/>
          <p:nvPr/>
        </p:nvGrpSpPr>
        <p:grpSpPr>
          <a:xfrm>
            <a:off x="4997450" y="3789045"/>
            <a:ext cx="3094990" cy="2284730"/>
            <a:chOff x="7870" y="4046"/>
            <a:chExt cx="4874" cy="3598"/>
          </a:xfrm>
        </p:grpSpPr>
        <p:grpSp>
          <p:nvGrpSpPr>
            <p:cNvPr id="47154" name="组合 47153"/>
            <p:cNvGrpSpPr/>
            <p:nvPr/>
          </p:nvGrpSpPr>
          <p:grpSpPr>
            <a:xfrm>
              <a:off x="8110" y="4046"/>
              <a:ext cx="4080" cy="720"/>
              <a:chOff x="1968" y="2304"/>
              <a:chExt cx="1632" cy="288"/>
            </a:xfrm>
          </p:grpSpPr>
          <p:graphicFrame>
            <p:nvGraphicFramePr>
              <p:cNvPr id="47155" name="对象 47154"/>
              <p:cNvGraphicFramePr/>
              <p:nvPr/>
            </p:nvGraphicFramePr>
            <p:xfrm>
              <a:off x="1968" y="2304"/>
              <a:ext cx="192" cy="240"/>
            </p:xfrm>
            <a:graphic>
              <a:graphicData uri="http://schemas.openxmlformats.org/presentationml/2006/ole">
                <mc:AlternateContent xmlns:mc="http://schemas.openxmlformats.org/markup-compatibility/2006">
                  <mc:Choice xmlns:v="urn:schemas-microsoft-com:vml" Requires="v">
                    <p:oleObj spid="_x0000_s3107" name="" r:id="rId1" imgW="152400" imgH="190500" progId="Equation.3">
                      <p:embed/>
                    </p:oleObj>
                  </mc:Choice>
                  <mc:Fallback>
                    <p:oleObj name="" r:id="rId1" imgW="152400" imgH="190500" progId="Equation.3">
                      <p:embed/>
                      <p:pic>
                        <p:nvPicPr>
                          <p:cNvPr id="0" name="图片 3106"/>
                          <p:cNvPicPr/>
                          <p:nvPr/>
                        </p:nvPicPr>
                        <p:blipFill>
                          <a:blip r:embed="rId2"/>
                          <a:stretch>
                            <a:fillRect/>
                          </a:stretch>
                        </p:blipFill>
                        <p:spPr>
                          <a:xfrm>
                            <a:off x="1968" y="2304"/>
                            <a:ext cx="192" cy="240"/>
                          </a:xfrm>
                          <a:prstGeom prst="rect">
                            <a:avLst/>
                          </a:prstGeom>
                          <a:noFill/>
                          <a:ln w="38100">
                            <a:noFill/>
                            <a:miter/>
                          </a:ln>
                        </p:spPr>
                      </p:pic>
                    </p:oleObj>
                  </mc:Fallback>
                </mc:AlternateContent>
              </a:graphicData>
            </a:graphic>
          </p:graphicFrame>
          <p:graphicFrame>
            <p:nvGraphicFramePr>
              <p:cNvPr id="47156" name="对象 47155"/>
              <p:cNvGraphicFramePr/>
              <p:nvPr/>
            </p:nvGraphicFramePr>
            <p:xfrm>
              <a:off x="2680" y="2304"/>
              <a:ext cx="208" cy="240"/>
            </p:xfrm>
            <a:graphic>
              <a:graphicData uri="http://schemas.openxmlformats.org/presentationml/2006/ole">
                <mc:AlternateContent xmlns:mc="http://schemas.openxmlformats.org/markup-compatibility/2006">
                  <mc:Choice xmlns:v="urn:schemas-microsoft-com:vml" Requires="v">
                    <p:oleObj spid="_x0000_s3097" name="" r:id="rId3" imgW="165100" imgH="190500" progId="Equation.3">
                      <p:embed/>
                    </p:oleObj>
                  </mc:Choice>
                  <mc:Fallback>
                    <p:oleObj name="" r:id="rId3" imgW="165100" imgH="190500" progId="Equation.3">
                      <p:embed/>
                      <p:pic>
                        <p:nvPicPr>
                          <p:cNvPr id="0" name="图片 3096"/>
                          <p:cNvPicPr/>
                          <p:nvPr/>
                        </p:nvPicPr>
                        <p:blipFill>
                          <a:blip r:embed="rId4"/>
                          <a:stretch>
                            <a:fillRect/>
                          </a:stretch>
                        </p:blipFill>
                        <p:spPr>
                          <a:xfrm>
                            <a:off x="2680" y="2304"/>
                            <a:ext cx="208" cy="240"/>
                          </a:xfrm>
                          <a:prstGeom prst="rect">
                            <a:avLst/>
                          </a:prstGeom>
                          <a:noFill/>
                          <a:ln w="38100">
                            <a:noFill/>
                            <a:miter/>
                          </a:ln>
                        </p:spPr>
                      </p:pic>
                    </p:oleObj>
                  </mc:Fallback>
                </mc:AlternateContent>
              </a:graphicData>
            </a:graphic>
          </p:graphicFrame>
          <p:graphicFrame>
            <p:nvGraphicFramePr>
              <p:cNvPr id="47157" name="对象 47156"/>
              <p:cNvGraphicFramePr/>
              <p:nvPr/>
            </p:nvGraphicFramePr>
            <p:xfrm>
              <a:off x="3360" y="2304"/>
              <a:ext cx="240" cy="288"/>
            </p:xfrm>
            <a:graphic>
              <a:graphicData uri="http://schemas.openxmlformats.org/presentationml/2006/ole">
                <mc:AlternateContent xmlns:mc="http://schemas.openxmlformats.org/markup-compatibility/2006">
                  <mc:Choice xmlns:v="urn:schemas-microsoft-com:vml" Requires="v">
                    <p:oleObj spid="_x0000_s3102" name="" r:id="rId5" imgW="190500" imgH="228600" progId="Equation.3">
                      <p:embed/>
                    </p:oleObj>
                  </mc:Choice>
                  <mc:Fallback>
                    <p:oleObj name="" r:id="rId5" imgW="190500" imgH="228600" progId="Equation.3">
                      <p:embed/>
                      <p:pic>
                        <p:nvPicPr>
                          <p:cNvPr id="0" name="图片 3101"/>
                          <p:cNvPicPr/>
                          <p:nvPr/>
                        </p:nvPicPr>
                        <p:blipFill>
                          <a:blip r:embed="rId6"/>
                          <a:stretch>
                            <a:fillRect/>
                          </a:stretch>
                        </p:blipFill>
                        <p:spPr>
                          <a:xfrm>
                            <a:off x="3360" y="2304"/>
                            <a:ext cx="240" cy="288"/>
                          </a:xfrm>
                          <a:prstGeom prst="rect">
                            <a:avLst/>
                          </a:prstGeom>
                          <a:noFill/>
                          <a:ln w="38100">
                            <a:noFill/>
                            <a:miter/>
                          </a:ln>
                        </p:spPr>
                      </p:pic>
                    </p:oleObj>
                  </mc:Fallback>
                </mc:AlternateContent>
              </a:graphicData>
            </a:graphic>
          </p:graphicFrame>
        </p:grpSp>
        <p:grpSp>
          <p:nvGrpSpPr>
            <p:cNvPr id="47158" name="组合 47157"/>
            <p:cNvGrpSpPr/>
            <p:nvPr/>
          </p:nvGrpSpPr>
          <p:grpSpPr>
            <a:xfrm>
              <a:off x="7870" y="4766"/>
              <a:ext cx="4875" cy="718"/>
              <a:chOff x="3120" y="2592"/>
              <a:chExt cx="1950" cy="287"/>
            </a:xfrm>
          </p:grpSpPr>
          <p:graphicFrame>
            <p:nvGraphicFramePr>
              <p:cNvPr id="47159" name="对象 47158"/>
              <p:cNvGraphicFramePr/>
              <p:nvPr/>
            </p:nvGraphicFramePr>
            <p:xfrm>
              <a:off x="3120" y="2592"/>
              <a:ext cx="528" cy="287"/>
            </p:xfrm>
            <a:graphic>
              <a:graphicData uri="http://schemas.openxmlformats.org/presentationml/2006/ole">
                <mc:AlternateContent xmlns:mc="http://schemas.openxmlformats.org/markup-compatibility/2006">
                  <mc:Choice xmlns:v="urn:schemas-microsoft-com:vml" Requires="v">
                    <p:oleObj spid="_x0000_s3098" name="" r:id="rId7" imgW="444500" imgH="241300" progId="Equation.3">
                      <p:embed/>
                    </p:oleObj>
                  </mc:Choice>
                  <mc:Fallback>
                    <p:oleObj name="" r:id="rId7" imgW="444500" imgH="241300" progId="Equation.3">
                      <p:embed/>
                      <p:pic>
                        <p:nvPicPr>
                          <p:cNvPr id="0" name="图片 3097"/>
                          <p:cNvPicPr/>
                          <p:nvPr/>
                        </p:nvPicPr>
                        <p:blipFill>
                          <a:blip r:embed="rId8"/>
                          <a:stretch>
                            <a:fillRect/>
                          </a:stretch>
                        </p:blipFill>
                        <p:spPr>
                          <a:xfrm>
                            <a:off x="3120" y="2592"/>
                            <a:ext cx="528" cy="287"/>
                          </a:xfrm>
                          <a:prstGeom prst="rect">
                            <a:avLst/>
                          </a:prstGeom>
                          <a:noFill/>
                          <a:ln w="38100">
                            <a:noFill/>
                            <a:miter/>
                          </a:ln>
                        </p:spPr>
                      </p:pic>
                    </p:oleObj>
                  </mc:Fallback>
                </mc:AlternateContent>
              </a:graphicData>
            </a:graphic>
          </p:graphicFrame>
          <p:graphicFrame>
            <p:nvGraphicFramePr>
              <p:cNvPr id="47160" name="对象 47159"/>
              <p:cNvGraphicFramePr/>
              <p:nvPr/>
            </p:nvGraphicFramePr>
            <p:xfrm>
              <a:off x="3833" y="2592"/>
              <a:ext cx="543" cy="287"/>
            </p:xfrm>
            <a:graphic>
              <a:graphicData uri="http://schemas.openxmlformats.org/presentationml/2006/ole">
                <mc:AlternateContent xmlns:mc="http://schemas.openxmlformats.org/markup-compatibility/2006">
                  <mc:Choice xmlns:v="urn:schemas-microsoft-com:vml" Requires="v">
                    <p:oleObj spid="_x0000_s3108" name="" r:id="rId9" imgW="457200" imgH="241300" progId="Equation.3">
                      <p:embed/>
                    </p:oleObj>
                  </mc:Choice>
                  <mc:Fallback>
                    <p:oleObj name="" r:id="rId9" imgW="457200" imgH="241300" progId="Equation.3">
                      <p:embed/>
                      <p:pic>
                        <p:nvPicPr>
                          <p:cNvPr id="0" name="图片 3107"/>
                          <p:cNvPicPr/>
                          <p:nvPr/>
                        </p:nvPicPr>
                        <p:blipFill>
                          <a:blip r:embed="rId10"/>
                          <a:stretch>
                            <a:fillRect/>
                          </a:stretch>
                        </p:blipFill>
                        <p:spPr>
                          <a:xfrm>
                            <a:off x="3833" y="2592"/>
                            <a:ext cx="543" cy="287"/>
                          </a:xfrm>
                          <a:prstGeom prst="rect">
                            <a:avLst/>
                          </a:prstGeom>
                          <a:noFill/>
                          <a:ln w="38100">
                            <a:noFill/>
                            <a:miter/>
                          </a:ln>
                        </p:spPr>
                      </p:pic>
                    </p:oleObj>
                  </mc:Fallback>
                </mc:AlternateContent>
              </a:graphicData>
            </a:graphic>
          </p:graphicFrame>
          <p:graphicFrame>
            <p:nvGraphicFramePr>
              <p:cNvPr id="47161" name="对象 47160"/>
              <p:cNvGraphicFramePr/>
              <p:nvPr/>
            </p:nvGraphicFramePr>
            <p:xfrm>
              <a:off x="4512" y="2592"/>
              <a:ext cx="558" cy="287"/>
            </p:xfrm>
            <a:graphic>
              <a:graphicData uri="http://schemas.openxmlformats.org/presentationml/2006/ole">
                <mc:AlternateContent xmlns:mc="http://schemas.openxmlformats.org/markup-compatibility/2006">
                  <mc:Choice xmlns:v="urn:schemas-microsoft-com:vml" Requires="v">
                    <p:oleObj spid="_x0000_s3093" name="" r:id="rId11" imgW="469900" imgH="241300" progId="Equation.3">
                      <p:embed/>
                    </p:oleObj>
                  </mc:Choice>
                  <mc:Fallback>
                    <p:oleObj name="" r:id="rId11" imgW="469900" imgH="241300" progId="Equation.3">
                      <p:embed/>
                      <p:pic>
                        <p:nvPicPr>
                          <p:cNvPr id="0" name="图片 3092"/>
                          <p:cNvPicPr/>
                          <p:nvPr/>
                        </p:nvPicPr>
                        <p:blipFill>
                          <a:blip r:embed="rId12"/>
                          <a:stretch>
                            <a:fillRect/>
                          </a:stretch>
                        </p:blipFill>
                        <p:spPr>
                          <a:xfrm>
                            <a:off x="4512" y="2592"/>
                            <a:ext cx="558" cy="287"/>
                          </a:xfrm>
                          <a:prstGeom prst="rect">
                            <a:avLst/>
                          </a:prstGeom>
                          <a:noFill/>
                          <a:ln w="38100">
                            <a:noFill/>
                            <a:miter/>
                          </a:ln>
                        </p:spPr>
                      </p:pic>
                    </p:oleObj>
                  </mc:Fallback>
                </mc:AlternateContent>
              </a:graphicData>
            </a:graphic>
          </p:graphicFrame>
        </p:grpSp>
        <p:grpSp>
          <p:nvGrpSpPr>
            <p:cNvPr id="47162" name="组合 47161"/>
            <p:cNvGrpSpPr/>
            <p:nvPr/>
          </p:nvGrpSpPr>
          <p:grpSpPr>
            <a:xfrm>
              <a:off x="7870" y="5486"/>
              <a:ext cx="4762" cy="718"/>
              <a:chOff x="3120" y="2880"/>
              <a:chExt cx="1905" cy="287"/>
            </a:xfrm>
          </p:grpSpPr>
          <p:graphicFrame>
            <p:nvGraphicFramePr>
              <p:cNvPr id="47163" name="对象 47162"/>
              <p:cNvGraphicFramePr/>
              <p:nvPr/>
            </p:nvGraphicFramePr>
            <p:xfrm>
              <a:off x="3120" y="2880"/>
              <a:ext cx="482" cy="287"/>
            </p:xfrm>
            <a:graphic>
              <a:graphicData uri="http://schemas.openxmlformats.org/presentationml/2006/ole">
                <mc:AlternateContent xmlns:mc="http://schemas.openxmlformats.org/markup-compatibility/2006">
                  <mc:Choice xmlns:v="urn:schemas-microsoft-com:vml" Requires="v">
                    <p:oleObj spid="_x0000_s3103" name="" r:id="rId13" imgW="405765" imgH="241300" progId="Equation.3">
                      <p:embed/>
                    </p:oleObj>
                  </mc:Choice>
                  <mc:Fallback>
                    <p:oleObj name="" r:id="rId13" imgW="405765" imgH="241300" progId="Equation.3">
                      <p:embed/>
                      <p:pic>
                        <p:nvPicPr>
                          <p:cNvPr id="0" name="图片 3102"/>
                          <p:cNvPicPr/>
                          <p:nvPr/>
                        </p:nvPicPr>
                        <p:blipFill>
                          <a:blip r:embed="rId14"/>
                          <a:stretch>
                            <a:fillRect/>
                          </a:stretch>
                        </p:blipFill>
                        <p:spPr>
                          <a:xfrm>
                            <a:off x="3120" y="2880"/>
                            <a:ext cx="482" cy="287"/>
                          </a:xfrm>
                          <a:prstGeom prst="rect">
                            <a:avLst/>
                          </a:prstGeom>
                          <a:noFill/>
                          <a:ln w="38100">
                            <a:noFill/>
                            <a:miter/>
                          </a:ln>
                        </p:spPr>
                      </p:pic>
                    </p:oleObj>
                  </mc:Fallback>
                </mc:AlternateContent>
              </a:graphicData>
            </a:graphic>
          </p:graphicFrame>
          <p:graphicFrame>
            <p:nvGraphicFramePr>
              <p:cNvPr id="47164" name="对象 47163"/>
              <p:cNvGraphicFramePr/>
              <p:nvPr/>
            </p:nvGraphicFramePr>
            <p:xfrm>
              <a:off x="3840" y="2880"/>
              <a:ext cx="497" cy="287"/>
            </p:xfrm>
            <a:graphic>
              <a:graphicData uri="http://schemas.openxmlformats.org/presentationml/2006/ole">
                <mc:AlternateContent xmlns:mc="http://schemas.openxmlformats.org/markup-compatibility/2006">
                  <mc:Choice xmlns:v="urn:schemas-microsoft-com:vml" Requires="v">
                    <p:oleObj spid="_x0000_s3109" name="" r:id="rId15" imgW="419100" imgH="241300" progId="Equation.3">
                      <p:embed/>
                    </p:oleObj>
                  </mc:Choice>
                  <mc:Fallback>
                    <p:oleObj name="" r:id="rId15" imgW="419100" imgH="241300" progId="Equation.3">
                      <p:embed/>
                      <p:pic>
                        <p:nvPicPr>
                          <p:cNvPr id="0" name="图片 3108"/>
                          <p:cNvPicPr/>
                          <p:nvPr/>
                        </p:nvPicPr>
                        <p:blipFill>
                          <a:blip r:embed="rId16"/>
                          <a:stretch>
                            <a:fillRect/>
                          </a:stretch>
                        </p:blipFill>
                        <p:spPr>
                          <a:xfrm>
                            <a:off x="3840" y="2880"/>
                            <a:ext cx="497" cy="287"/>
                          </a:xfrm>
                          <a:prstGeom prst="rect">
                            <a:avLst/>
                          </a:prstGeom>
                          <a:noFill/>
                          <a:ln w="38100">
                            <a:noFill/>
                            <a:miter/>
                          </a:ln>
                        </p:spPr>
                      </p:pic>
                    </p:oleObj>
                  </mc:Fallback>
                </mc:AlternateContent>
              </a:graphicData>
            </a:graphic>
          </p:graphicFrame>
          <p:graphicFrame>
            <p:nvGraphicFramePr>
              <p:cNvPr id="47165" name="对象 47164"/>
              <p:cNvGraphicFramePr/>
              <p:nvPr/>
            </p:nvGraphicFramePr>
            <p:xfrm>
              <a:off x="4512" y="2880"/>
              <a:ext cx="513" cy="287"/>
            </p:xfrm>
            <a:graphic>
              <a:graphicData uri="http://schemas.openxmlformats.org/presentationml/2006/ole">
                <mc:AlternateContent xmlns:mc="http://schemas.openxmlformats.org/markup-compatibility/2006">
                  <mc:Choice xmlns:v="urn:schemas-microsoft-com:vml" Requires="v">
                    <p:oleObj spid="_x0000_s3106" name="" r:id="rId17" imgW="431800" imgH="241300" progId="Equation.3">
                      <p:embed/>
                    </p:oleObj>
                  </mc:Choice>
                  <mc:Fallback>
                    <p:oleObj name="" r:id="rId17" imgW="431800" imgH="241300" progId="Equation.3">
                      <p:embed/>
                      <p:pic>
                        <p:nvPicPr>
                          <p:cNvPr id="0" name="图片 3105"/>
                          <p:cNvPicPr/>
                          <p:nvPr/>
                        </p:nvPicPr>
                        <p:blipFill>
                          <a:blip r:embed="rId18"/>
                          <a:stretch>
                            <a:fillRect/>
                          </a:stretch>
                        </p:blipFill>
                        <p:spPr>
                          <a:xfrm>
                            <a:off x="4512" y="2880"/>
                            <a:ext cx="513" cy="287"/>
                          </a:xfrm>
                          <a:prstGeom prst="rect">
                            <a:avLst/>
                          </a:prstGeom>
                          <a:noFill/>
                          <a:ln w="38100">
                            <a:noFill/>
                            <a:miter/>
                          </a:ln>
                        </p:spPr>
                      </p:pic>
                    </p:oleObj>
                  </mc:Fallback>
                </mc:AlternateContent>
              </a:graphicData>
            </a:graphic>
          </p:graphicFrame>
        </p:grpSp>
        <p:grpSp>
          <p:nvGrpSpPr>
            <p:cNvPr id="47166" name="组合 47165"/>
            <p:cNvGrpSpPr/>
            <p:nvPr/>
          </p:nvGrpSpPr>
          <p:grpSpPr>
            <a:xfrm>
              <a:off x="7990" y="6926"/>
              <a:ext cx="4630" cy="718"/>
              <a:chOff x="1854" y="3456"/>
              <a:chExt cx="1852" cy="287"/>
            </a:xfrm>
          </p:grpSpPr>
          <p:graphicFrame>
            <p:nvGraphicFramePr>
              <p:cNvPr id="47167" name="对象 47166"/>
              <p:cNvGraphicFramePr/>
              <p:nvPr/>
            </p:nvGraphicFramePr>
            <p:xfrm>
              <a:off x="1854" y="3456"/>
              <a:ext cx="423" cy="287"/>
            </p:xfrm>
            <a:graphic>
              <a:graphicData uri="http://schemas.openxmlformats.org/presentationml/2006/ole">
                <mc:AlternateContent xmlns:mc="http://schemas.openxmlformats.org/markup-compatibility/2006">
                  <mc:Choice xmlns:v="urn:schemas-microsoft-com:vml" Requires="v">
                    <p:oleObj spid="_x0000_s3100" name="" r:id="rId19" imgW="355600" imgH="241300" progId="Equation.3">
                      <p:embed/>
                    </p:oleObj>
                  </mc:Choice>
                  <mc:Fallback>
                    <p:oleObj name="" r:id="rId19" imgW="355600" imgH="241300" progId="Equation.3">
                      <p:embed/>
                      <p:pic>
                        <p:nvPicPr>
                          <p:cNvPr id="0" name="图片 3099"/>
                          <p:cNvPicPr/>
                          <p:nvPr/>
                        </p:nvPicPr>
                        <p:blipFill>
                          <a:blip r:embed="rId20"/>
                          <a:stretch>
                            <a:fillRect/>
                          </a:stretch>
                        </p:blipFill>
                        <p:spPr>
                          <a:xfrm>
                            <a:off x="1854" y="3456"/>
                            <a:ext cx="423" cy="287"/>
                          </a:xfrm>
                          <a:prstGeom prst="rect">
                            <a:avLst/>
                          </a:prstGeom>
                          <a:noFill/>
                          <a:ln w="38100">
                            <a:noFill/>
                            <a:miter/>
                          </a:ln>
                        </p:spPr>
                      </p:pic>
                    </p:oleObj>
                  </mc:Fallback>
                </mc:AlternateContent>
              </a:graphicData>
            </a:graphic>
          </p:graphicFrame>
          <p:graphicFrame>
            <p:nvGraphicFramePr>
              <p:cNvPr id="47168" name="对象 47167"/>
              <p:cNvGraphicFramePr/>
              <p:nvPr/>
            </p:nvGraphicFramePr>
            <p:xfrm>
              <a:off x="2535" y="3456"/>
              <a:ext cx="451" cy="287"/>
            </p:xfrm>
            <a:graphic>
              <a:graphicData uri="http://schemas.openxmlformats.org/presentationml/2006/ole">
                <mc:AlternateContent xmlns:mc="http://schemas.openxmlformats.org/markup-compatibility/2006">
                  <mc:Choice xmlns:v="urn:schemas-microsoft-com:vml" Requires="v">
                    <p:oleObj spid="_x0000_s3099" name="" r:id="rId21" imgW="381000" imgH="241300" progId="Equation.3">
                      <p:embed/>
                    </p:oleObj>
                  </mc:Choice>
                  <mc:Fallback>
                    <p:oleObj name="" r:id="rId21" imgW="381000" imgH="241300" progId="Equation.3">
                      <p:embed/>
                      <p:pic>
                        <p:nvPicPr>
                          <p:cNvPr id="0" name="图片 3098"/>
                          <p:cNvPicPr/>
                          <p:nvPr/>
                        </p:nvPicPr>
                        <p:blipFill>
                          <a:blip r:embed="rId22"/>
                          <a:stretch>
                            <a:fillRect/>
                          </a:stretch>
                        </p:blipFill>
                        <p:spPr>
                          <a:xfrm>
                            <a:off x="2535" y="3456"/>
                            <a:ext cx="451" cy="287"/>
                          </a:xfrm>
                          <a:prstGeom prst="rect">
                            <a:avLst/>
                          </a:prstGeom>
                          <a:noFill/>
                          <a:ln w="38100">
                            <a:noFill/>
                            <a:miter/>
                          </a:ln>
                        </p:spPr>
                      </p:pic>
                    </p:oleObj>
                  </mc:Fallback>
                </mc:AlternateContent>
              </a:graphicData>
            </a:graphic>
          </p:graphicFrame>
          <p:graphicFrame>
            <p:nvGraphicFramePr>
              <p:cNvPr id="47169" name="对象 47168"/>
              <p:cNvGraphicFramePr/>
              <p:nvPr/>
            </p:nvGraphicFramePr>
            <p:xfrm>
              <a:off x="3238" y="3456"/>
              <a:ext cx="468" cy="287"/>
            </p:xfrm>
            <a:graphic>
              <a:graphicData uri="http://schemas.openxmlformats.org/presentationml/2006/ole">
                <mc:AlternateContent xmlns:mc="http://schemas.openxmlformats.org/markup-compatibility/2006">
                  <mc:Choice xmlns:v="urn:schemas-microsoft-com:vml" Requires="v">
                    <p:oleObj spid="_x0000_s3094" name="" r:id="rId23" imgW="393700" imgH="241300" progId="Equation.3">
                      <p:embed/>
                    </p:oleObj>
                  </mc:Choice>
                  <mc:Fallback>
                    <p:oleObj name="" r:id="rId23" imgW="393700" imgH="241300" progId="Equation.3">
                      <p:embed/>
                      <p:pic>
                        <p:nvPicPr>
                          <p:cNvPr id="0" name="图片 3093"/>
                          <p:cNvPicPr/>
                          <p:nvPr/>
                        </p:nvPicPr>
                        <p:blipFill>
                          <a:blip r:embed="rId24"/>
                          <a:stretch>
                            <a:fillRect/>
                          </a:stretch>
                        </p:blipFill>
                        <p:spPr>
                          <a:xfrm>
                            <a:off x="3238" y="3456"/>
                            <a:ext cx="468" cy="287"/>
                          </a:xfrm>
                          <a:prstGeom prst="rect">
                            <a:avLst/>
                          </a:prstGeom>
                          <a:noFill/>
                          <a:ln w="38100">
                            <a:noFill/>
                            <a:miter/>
                          </a:ln>
                        </p:spPr>
                      </p:pic>
                    </p:oleObj>
                  </mc:Fallback>
                </mc:AlternateContent>
              </a:graphicData>
            </a:graphic>
          </p:graphicFrame>
        </p:grpSp>
        <p:grpSp>
          <p:nvGrpSpPr>
            <p:cNvPr id="47170" name="组合 47169"/>
            <p:cNvGrpSpPr/>
            <p:nvPr/>
          </p:nvGrpSpPr>
          <p:grpSpPr>
            <a:xfrm>
              <a:off x="7870" y="6206"/>
              <a:ext cx="4687" cy="718"/>
              <a:chOff x="3120" y="3072"/>
              <a:chExt cx="1875" cy="287"/>
            </a:xfrm>
          </p:grpSpPr>
          <p:graphicFrame>
            <p:nvGraphicFramePr>
              <p:cNvPr id="47171" name="对象 47170"/>
              <p:cNvGraphicFramePr/>
              <p:nvPr/>
            </p:nvGraphicFramePr>
            <p:xfrm>
              <a:off x="3120" y="3072"/>
              <a:ext cx="483" cy="287"/>
            </p:xfrm>
            <a:graphic>
              <a:graphicData uri="http://schemas.openxmlformats.org/presentationml/2006/ole">
                <mc:AlternateContent xmlns:mc="http://schemas.openxmlformats.org/markup-compatibility/2006">
                  <mc:Choice xmlns:v="urn:schemas-microsoft-com:vml" Requires="v">
                    <p:oleObj spid="_x0000_s3095" name="" r:id="rId25" imgW="405765" imgH="241300" progId="Equation.3">
                      <p:embed/>
                    </p:oleObj>
                  </mc:Choice>
                  <mc:Fallback>
                    <p:oleObj name="" r:id="rId25" imgW="405765" imgH="241300" progId="Equation.3">
                      <p:embed/>
                      <p:pic>
                        <p:nvPicPr>
                          <p:cNvPr id="0" name="图片 3094"/>
                          <p:cNvPicPr/>
                          <p:nvPr/>
                        </p:nvPicPr>
                        <p:blipFill>
                          <a:blip r:embed="rId26"/>
                          <a:stretch>
                            <a:fillRect/>
                          </a:stretch>
                        </p:blipFill>
                        <p:spPr>
                          <a:xfrm>
                            <a:off x="3120" y="3072"/>
                            <a:ext cx="483" cy="287"/>
                          </a:xfrm>
                          <a:prstGeom prst="rect">
                            <a:avLst/>
                          </a:prstGeom>
                          <a:noFill/>
                          <a:ln w="38100">
                            <a:noFill/>
                            <a:miter/>
                          </a:ln>
                        </p:spPr>
                      </p:pic>
                    </p:oleObj>
                  </mc:Fallback>
                </mc:AlternateContent>
              </a:graphicData>
            </a:graphic>
          </p:graphicFrame>
          <p:graphicFrame>
            <p:nvGraphicFramePr>
              <p:cNvPr id="47172" name="对象 47171"/>
              <p:cNvGraphicFramePr/>
              <p:nvPr/>
            </p:nvGraphicFramePr>
            <p:xfrm>
              <a:off x="3808" y="3072"/>
              <a:ext cx="497" cy="287"/>
            </p:xfrm>
            <a:graphic>
              <a:graphicData uri="http://schemas.openxmlformats.org/presentationml/2006/ole">
                <mc:AlternateContent xmlns:mc="http://schemas.openxmlformats.org/markup-compatibility/2006">
                  <mc:Choice xmlns:v="urn:schemas-microsoft-com:vml" Requires="v">
                    <p:oleObj spid="_x0000_s3096" name="" r:id="rId27" imgW="419100" imgH="241300" progId="Equation.3">
                      <p:embed/>
                    </p:oleObj>
                  </mc:Choice>
                  <mc:Fallback>
                    <p:oleObj name="" r:id="rId27" imgW="419100" imgH="241300" progId="Equation.3">
                      <p:embed/>
                      <p:pic>
                        <p:nvPicPr>
                          <p:cNvPr id="0" name="图片 3095"/>
                          <p:cNvPicPr/>
                          <p:nvPr/>
                        </p:nvPicPr>
                        <p:blipFill>
                          <a:blip r:embed="rId28"/>
                          <a:stretch>
                            <a:fillRect/>
                          </a:stretch>
                        </p:blipFill>
                        <p:spPr>
                          <a:xfrm>
                            <a:off x="3808" y="3072"/>
                            <a:ext cx="497" cy="287"/>
                          </a:xfrm>
                          <a:prstGeom prst="rect">
                            <a:avLst/>
                          </a:prstGeom>
                          <a:noFill/>
                          <a:ln w="38100">
                            <a:noFill/>
                            <a:miter/>
                          </a:ln>
                        </p:spPr>
                      </p:pic>
                    </p:oleObj>
                  </mc:Fallback>
                </mc:AlternateContent>
              </a:graphicData>
            </a:graphic>
          </p:graphicFrame>
          <p:graphicFrame>
            <p:nvGraphicFramePr>
              <p:cNvPr id="47173" name="对象 47172"/>
              <p:cNvGraphicFramePr/>
              <p:nvPr/>
            </p:nvGraphicFramePr>
            <p:xfrm>
              <a:off x="4512" y="3072"/>
              <a:ext cx="483" cy="287"/>
            </p:xfrm>
            <a:graphic>
              <a:graphicData uri="http://schemas.openxmlformats.org/presentationml/2006/ole">
                <mc:AlternateContent xmlns:mc="http://schemas.openxmlformats.org/markup-compatibility/2006">
                  <mc:Choice xmlns:v="urn:schemas-microsoft-com:vml" Requires="v">
                    <p:oleObj spid="_x0000_s3104" name="" r:id="rId29" imgW="405765" imgH="241300" progId="Equation.3">
                      <p:embed/>
                    </p:oleObj>
                  </mc:Choice>
                  <mc:Fallback>
                    <p:oleObj name="" r:id="rId29" imgW="405765" imgH="241300" progId="Equation.3">
                      <p:embed/>
                      <p:pic>
                        <p:nvPicPr>
                          <p:cNvPr id="0" name="图片 3103"/>
                          <p:cNvPicPr/>
                          <p:nvPr/>
                        </p:nvPicPr>
                        <p:blipFill>
                          <a:blip r:embed="rId30"/>
                          <a:stretch>
                            <a:fillRect/>
                          </a:stretch>
                        </p:blipFill>
                        <p:spPr>
                          <a:xfrm>
                            <a:off x="4512" y="3072"/>
                            <a:ext cx="483" cy="287"/>
                          </a:xfrm>
                          <a:prstGeom prst="rect">
                            <a:avLst/>
                          </a:prstGeom>
                          <a:noFill/>
                          <a:ln w="38100">
                            <a:noFill/>
                            <a:miter/>
                          </a:ln>
                        </p:spPr>
                      </p:pic>
                    </p:oleObj>
                  </mc:Fallback>
                </mc:AlternateContent>
              </a:graphicData>
            </a:graphic>
          </p:graphicFrame>
        </p:grpSp>
      </p:grpSp>
      <p:sp>
        <p:nvSpPr>
          <p:cNvPr id="77827" name="文本占位符 77826"/>
          <p:cNvSpPr>
            <a:spLocks noGrp="1"/>
          </p:cNvSpPr>
          <p:nvPr>
            <p:ph type="body" idx="1"/>
            <p:custDataLst>
              <p:tags r:id="rId31"/>
            </p:custDataLst>
          </p:nvPr>
        </p:nvSpPr>
        <p:spPr>
          <a:xfrm>
            <a:off x="468630" y="695960"/>
            <a:ext cx="8305800" cy="3066415"/>
          </a:xfrm>
        </p:spPr>
        <p:txBody>
          <a:bodyPr/>
          <a:p>
            <a:pPr marL="457200" indent="-457200">
              <a:lnSpc>
                <a:spcPct val="110000"/>
              </a:lnSpc>
              <a:buFont typeface="+mj-lt"/>
              <a:buAutoNum type="arabicPeriod" startAt="4"/>
            </a:pPr>
            <a:r>
              <a:rPr lang="zh-CN" altLang="zh-CN" sz="2400" b="1" dirty="0">
                <a:solidFill>
                  <a:srgbClr val="000000"/>
                </a:solidFill>
                <a:latin typeface="Times New Roman" panose="02020603050405020304" pitchFamily="18" charset="0"/>
                <a:cs typeface="Times New Roman" panose="02020603050405020304" pitchFamily="18" charset="0"/>
              </a:rPr>
              <a:t>从</a:t>
            </a:r>
            <a:r>
              <a:rPr lang="zh-CN" altLang="zh-CN" sz="2400" b="1" dirty="0">
                <a:solidFill>
                  <a:srgbClr val="F608EE"/>
                </a:solidFill>
                <a:latin typeface="Times New Roman" panose="02020603050405020304" pitchFamily="18" charset="0"/>
                <a:cs typeface="Times New Roman" panose="02020603050405020304" pitchFamily="18" charset="0"/>
              </a:rPr>
              <a:t>信号转换关系</a:t>
            </a:r>
            <a:r>
              <a:rPr lang="zh-CN" altLang="zh-CN" sz="2400" b="1" dirty="0">
                <a:solidFill>
                  <a:srgbClr val="000000"/>
                </a:solidFill>
                <a:latin typeface="Times New Roman" panose="02020603050405020304" pitchFamily="18" charset="0"/>
                <a:cs typeface="Times New Roman" panose="02020603050405020304" pitchFamily="18" charset="0"/>
              </a:rPr>
              <a:t>上看：</a:t>
            </a:r>
            <a:endParaRPr lang="zh-CN" altLang="zh-CN" sz="2400" b="1" dirty="0">
              <a:solidFill>
                <a:srgbClr val="000000"/>
              </a:solidFill>
              <a:latin typeface="Times New Roman" panose="02020603050405020304" pitchFamily="18" charset="0"/>
              <a:cs typeface="Times New Roman" panose="02020603050405020304" pitchFamily="18" charset="0"/>
            </a:endParaRPr>
          </a:p>
          <a:p>
            <a:pPr lvl="1">
              <a:lnSpc>
                <a:spcPct val="110000"/>
              </a:lnSpc>
            </a:pPr>
            <a:r>
              <a:rPr lang="zh-CN" altLang="zh-CN" sz="2400" b="1" dirty="0">
                <a:solidFill>
                  <a:srgbClr val="000000"/>
                </a:solidFill>
                <a:latin typeface="Times New Roman" panose="02020603050405020304" pitchFamily="18" charset="0"/>
                <a:cs typeface="Times New Roman" panose="02020603050405020304" pitchFamily="18" charset="0"/>
              </a:rPr>
              <a:t>输出电压是输入电压受控源的为电压串联负反馈，</a:t>
            </a:r>
            <a:endParaRPr lang="zh-CN" altLang="zh-CN" sz="2400" b="1" dirty="0">
              <a:solidFill>
                <a:srgbClr val="000000"/>
              </a:solidFill>
              <a:latin typeface="Times New Roman" panose="02020603050405020304" pitchFamily="18" charset="0"/>
              <a:cs typeface="Times New Roman" panose="02020603050405020304" pitchFamily="18" charset="0"/>
            </a:endParaRPr>
          </a:p>
          <a:p>
            <a:pPr lvl="1">
              <a:lnSpc>
                <a:spcPct val="110000"/>
              </a:lnSpc>
            </a:pPr>
            <a:r>
              <a:rPr lang="zh-CN" altLang="zh-CN" sz="2400" b="1" dirty="0">
                <a:solidFill>
                  <a:srgbClr val="000000"/>
                </a:solidFill>
                <a:latin typeface="Times New Roman" panose="02020603050405020304" pitchFamily="18" charset="0"/>
                <a:cs typeface="Times New Roman" panose="02020603050405020304" pitchFamily="18" charset="0"/>
              </a:rPr>
              <a:t>输出电压是输入电流受控源的为电压并联负反馈，</a:t>
            </a:r>
            <a:endParaRPr lang="zh-CN" altLang="zh-CN" sz="2400" b="1" dirty="0">
              <a:solidFill>
                <a:srgbClr val="000000"/>
              </a:solidFill>
              <a:latin typeface="Times New Roman" panose="02020603050405020304" pitchFamily="18" charset="0"/>
              <a:cs typeface="Times New Roman" panose="02020603050405020304" pitchFamily="18" charset="0"/>
            </a:endParaRPr>
          </a:p>
          <a:p>
            <a:pPr lvl="1">
              <a:lnSpc>
                <a:spcPct val="110000"/>
              </a:lnSpc>
            </a:pPr>
            <a:r>
              <a:rPr lang="zh-CN" altLang="zh-CN" sz="2400" b="1" dirty="0">
                <a:solidFill>
                  <a:srgbClr val="000000"/>
                </a:solidFill>
                <a:latin typeface="Times New Roman" panose="02020603050405020304" pitchFamily="18" charset="0"/>
                <a:cs typeface="Times New Roman" panose="02020603050405020304" pitchFamily="18" charset="0"/>
              </a:rPr>
              <a:t>输出电流是输入电压受控源的为电流串联负反馈，</a:t>
            </a:r>
            <a:endParaRPr lang="zh-CN" altLang="zh-CN" sz="2400" b="1" dirty="0">
              <a:solidFill>
                <a:srgbClr val="000000"/>
              </a:solidFill>
              <a:latin typeface="Times New Roman" panose="02020603050405020304" pitchFamily="18" charset="0"/>
              <a:cs typeface="Times New Roman" panose="02020603050405020304" pitchFamily="18" charset="0"/>
            </a:endParaRPr>
          </a:p>
          <a:p>
            <a:pPr lvl="1">
              <a:lnSpc>
                <a:spcPct val="110000"/>
              </a:lnSpc>
            </a:pPr>
            <a:r>
              <a:rPr lang="zh-CN" altLang="zh-CN" sz="2400" b="1" dirty="0">
                <a:solidFill>
                  <a:srgbClr val="000000"/>
                </a:solidFill>
                <a:latin typeface="Times New Roman" panose="02020603050405020304" pitchFamily="18" charset="0"/>
                <a:cs typeface="Times New Roman" panose="02020603050405020304" pitchFamily="18" charset="0"/>
              </a:rPr>
              <a:t>输出电流是输入电流受控源的为电流并联负反馈；</a:t>
            </a:r>
            <a:endParaRPr lang="zh-CN" altLang="zh-CN" sz="2400" b="1" dirty="0">
              <a:solidFill>
                <a:srgbClr val="000000"/>
              </a:solidFill>
              <a:latin typeface="Times New Roman" panose="02020603050405020304" pitchFamily="18" charset="0"/>
              <a:cs typeface="Times New Roman" panose="02020603050405020304" pitchFamily="18" charset="0"/>
            </a:endParaRPr>
          </a:p>
          <a:p>
            <a:pPr lvl="1">
              <a:lnSpc>
                <a:spcPct val="110000"/>
              </a:lnSpc>
            </a:pPr>
            <a:r>
              <a:rPr lang="zh-CN" altLang="en-US" sz="2400" b="1" dirty="0">
                <a:solidFill>
                  <a:srgbClr val="000000"/>
                </a:solidFill>
                <a:latin typeface="Times New Roman" panose="02020603050405020304" pitchFamily="18" charset="0"/>
                <a:cs typeface="Times New Roman" panose="02020603050405020304" pitchFamily="18" charset="0"/>
              </a:rPr>
              <a:t>当</a:t>
            </a:r>
            <a:r>
              <a:rPr lang="en-US" altLang="zh-CN" sz="2400" b="1">
                <a:solidFill>
                  <a:srgbClr val="000000"/>
                </a:solidFill>
                <a:latin typeface="Times New Roman" panose="02020603050405020304" pitchFamily="18" charset="0"/>
                <a:cs typeface="Times New Roman" panose="02020603050405020304" pitchFamily="18" charset="0"/>
              </a:rPr>
              <a:t>(</a:t>
            </a:r>
            <a:r>
              <a:rPr lang="zh-CN" altLang="zh-CN" sz="2400" b="1" dirty="0">
                <a:solidFill>
                  <a:srgbClr val="000000"/>
                </a:solidFill>
                <a:latin typeface="Times New Roman" panose="02020603050405020304" pitchFamily="18" charset="0"/>
                <a:cs typeface="Times New Roman" panose="02020603050405020304" pitchFamily="18" charset="0"/>
              </a:rPr>
              <a:t>1＋</a:t>
            </a:r>
            <a:r>
              <a:rPr lang="en-US" altLang="zh-CN" sz="2400" b="1" i="1">
                <a:solidFill>
                  <a:srgbClr val="000000"/>
                </a:solidFill>
                <a:latin typeface="Times New Roman" panose="02020603050405020304" pitchFamily="18" charset="0"/>
                <a:cs typeface="Times New Roman" panose="02020603050405020304" pitchFamily="18" charset="0"/>
              </a:rPr>
              <a:t>AF</a:t>
            </a:r>
            <a:r>
              <a:rPr lang="en-US" altLang="zh-CN" sz="2400" b="1">
                <a:solidFill>
                  <a:srgbClr val="000000"/>
                </a:solidFill>
                <a:latin typeface="Times New Roman" panose="02020603050405020304" pitchFamily="18" charset="0"/>
                <a:cs typeface="Times New Roman" panose="02020603050405020304" pitchFamily="18" charset="0"/>
              </a:rPr>
              <a:t>) &gt;&gt;1</a:t>
            </a:r>
            <a:r>
              <a:rPr lang="zh-CN" altLang="zh-CN" sz="2400" b="1" dirty="0">
                <a:solidFill>
                  <a:srgbClr val="000000"/>
                </a:solidFill>
                <a:latin typeface="Times New Roman" panose="02020603050405020304" pitchFamily="18" charset="0"/>
                <a:cs typeface="Times New Roman" panose="02020603050405020304" pitchFamily="18" charset="0"/>
              </a:rPr>
              <a:t>时，它们的转换系数均约为1/</a:t>
            </a:r>
            <a:r>
              <a:rPr lang="en-US" altLang="zh-CN" sz="2400" b="1" i="1">
                <a:solidFill>
                  <a:srgbClr val="000000"/>
                </a:solidFill>
                <a:latin typeface="Times New Roman" panose="02020603050405020304" pitchFamily="18" charset="0"/>
                <a:cs typeface="Times New Roman" panose="02020603050405020304" pitchFamily="18" charset="0"/>
              </a:rPr>
              <a:t>F</a:t>
            </a:r>
            <a:r>
              <a:rPr lang="zh-CN" altLang="en-US" sz="2400" b="1">
                <a:solidFill>
                  <a:srgbClr val="000000"/>
                </a:solidFill>
                <a:latin typeface="Times New Roman" panose="02020603050405020304" pitchFamily="18" charset="0"/>
                <a:cs typeface="Times New Roman" panose="02020603050405020304" pitchFamily="18" charset="0"/>
              </a:rPr>
              <a:t>。</a:t>
            </a:r>
            <a:endParaRPr lang="zh-CN" altLang="en-US" sz="2400" b="1">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78849"/>
          <p:cNvSpPr>
            <a:spLocks noGrp="1"/>
          </p:cNvSpPr>
          <p:nvPr>
            <p:ph type="title"/>
          </p:nvPr>
        </p:nvSpPr>
        <p:spPr>
          <a:xfrm>
            <a:off x="533400" y="762000"/>
            <a:ext cx="3581400" cy="609600"/>
          </a:xfrm>
        </p:spPr>
        <p:txBody>
          <a:bodyPr anchor="ctr" anchorCtr="0"/>
          <a:p>
            <a:pPr algn="l"/>
            <a:r>
              <a:rPr lang="zh-CN" altLang="en-US" sz="2800" noProof="0" dirty="0" smtClean="0">
                <a:ln>
                  <a:noFill/>
                </a:ln>
                <a:solidFill>
                  <a:srgbClr val="FF3300"/>
                </a:solidFill>
                <a:effectLst/>
                <a:uLnTx/>
                <a:uFillTx/>
                <a:latin typeface="黑体" panose="02010609060101010101" pitchFamily="2" charset="-122"/>
                <a:ea typeface="黑体" panose="02010609060101010101" pitchFamily="2" charset="-122"/>
                <a:cs typeface="黑体" panose="02010609060101010101" pitchFamily="2" charset="-122"/>
              </a:rPr>
              <a:t>思考：</a:t>
            </a:r>
            <a:endParaRPr lang="zh-CN" altLang="en-US" sz="3200" b="1">
              <a:solidFill>
                <a:srgbClr val="000000"/>
              </a:solidFill>
              <a:latin typeface="宋体" panose="02010600030101010101" pitchFamily="2" charset="-122"/>
              <a:ea typeface="宋体" panose="02010600030101010101" pitchFamily="2" charset="-122"/>
            </a:endParaRPr>
          </a:p>
        </p:txBody>
      </p:sp>
      <p:sp>
        <p:nvSpPr>
          <p:cNvPr id="78851" name="文本占位符 78850"/>
          <p:cNvSpPr>
            <a:spLocks noGrp="1"/>
          </p:cNvSpPr>
          <p:nvPr>
            <p:ph type="body" idx="1"/>
          </p:nvPr>
        </p:nvSpPr>
        <p:spPr>
          <a:xfrm>
            <a:off x="609600" y="1447800"/>
            <a:ext cx="8342630" cy="4572000"/>
          </a:xfrm>
        </p:spPr>
        <p:txBody>
          <a:bodyPr/>
          <a:p>
            <a:pPr marL="514350" indent="-514350">
              <a:lnSpc>
                <a:spcPct val="110000"/>
              </a:lnSpc>
              <a:spcBef>
                <a:spcPts val="600"/>
              </a:spcBef>
              <a:spcAft>
                <a:spcPts val="0"/>
              </a:spcAft>
              <a:buFont typeface="+mj-lt"/>
              <a:buAutoNum type="arabicPeriod"/>
            </a:pPr>
            <a:r>
              <a:rPr lang="zh-CN" altLang="en-US" sz="2800" b="1">
                <a:latin typeface="Times New Roman" panose="02020603050405020304" pitchFamily="18" charset="0"/>
              </a:rPr>
              <a:t>为</a:t>
            </a:r>
            <a:r>
              <a:rPr lang="zh-CN" altLang="en-US" sz="2800" b="1" dirty="0">
                <a:latin typeface="Times New Roman" panose="02020603050405020304" pitchFamily="18" charset="0"/>
              </a:rPr>
              <a:t>减小放大电路从信号源索取的电流，增强带负载能力，应引入什么反馈？</a:t>
            </a:r>
            <a:endParaRPr lang="zh-CN" altLang="en-US" sz="2800" b="1" dirty="0">
              <a:latin typeface="Times New Roman" panose="02020603050405020304" pitchFamily="18" charset="0"/>
            </a:endParaRPr>
          </a:p>
          <a:p>
            <a:pPr marL="514350" indent="-514350">
              <a:lnSpc>
                <a:spcPct val="110000"/>
              </a:lnSpc>
              <a:spcBef>
                <a:spcPts val="600"/>
              </a:spcBef>
              <a:spcAft>
                <a:spcPts val="0"/>
              </a:spcAft>
              <a:buFont typeface="+mj-lt"/>
              <a:buAutoNum type="arabicPeriod"/>
            </a:pPr>
            <a:r>
              <a:rPr lang="zh-CN" altLang="en-US" sz="2800" b="1" dirty="0">
                <a:latin typeface="Times New Roman" panose="02020603050405020304" pitchFamily="18" charset="0"/>
              </a:rPr>
              <a:t>为了得到稳定的电流放大倍数，应引入什么反馈？</a:t>
            </a:r>
            <a:endParaRPr lang="zh-CN" altLang="en-US" sz="2800" b="1" dirty="0">
              <a:latin typeface="Times New Roman" panose="02020603050405020304" pitchFamily="18" charset="0"/>
            </a:endParaRPr>
          </a:p>
          <a:p>
            <a:pPr marL="514350" indent="-514350">
              <a:lnSpc>
                <a:spcPct val="110000"/>
              </a:lnSpc>
              <a:spcBef>
                <a:spcPts val="600"/>
              </a:spcBef>
              <a:spcAft>
                <a:spcPts val="0"/>
              </a:spcAft>
              <a:buFont typeface="+mj-lt"/>
              <a:buAutoNum type="arabicPeriod"/>
            </a:pPr>
            <a:r>
              <a:rPr lang="zh-CN" altLang="en-US" sz="2800" b="1" dirty="0">
                <a:latin typeface="Times New Roman" panose="02020603050405020304" pitchFamily="18" charset="0"/>
              </a:rPr>
              <a:t>为了稳定放大电路的静态工作点，应引入什么反馈？</a:t>
            </a:r>
            <a:endParaRPr lang="zh-CN" altLang="en-US" sz="2800" b="1" dirty="0">
              <a:latin typeface="Times New Roman" panose="02020603050405020304" pitchFamily="18" charset="0"/>
            </a:endParaRPr>
          </a:p>
          <a:p>
            <a:pPr marL="514350" indent="-514350">
              <a:lnSpc>
                <a:spcPct val="110000"/>
              </a:lnSpc>
              <a:spcBef>
                <a:spcPts val="600"/>
              </a:spcBef>
              <a:spcAft>
                <a:spcPts val="0"/>
              </a:spcAft>
              <a:buFont typeface="+mj-lt"/>
              <a:buAutoNum type="arabicPeriod"/>
            </a:pPr>
            <a:r>
              <a:rPr lang="zh-CN" altLang="en-US" sz="2800" b="1" dirty="0">
                <a:latin typeface="Times New Roman" panose="02020603050405020304" pitchFamily="18" charset="0"/>
              </a:rPr>
              <a:t>为了使电流信号转换成与之成稳定关系的电压信号，应引入什么反馈？</a:t>
            </a:r>
            <a:endParaRPr lang="zh-CN" altLang="en-US" sz="2800" b="1" dirty="0">
              <a:latin typeface="Times New Roman" panose="02020603050405020304" pitchFamily="18" charset="0"/>
            </a:endParaRPr>
          </a:p>
          <a:p>
            <a:pPr marL="514350" indent="-514350">
              <a:lnSpc>
                <a:spcPct val="110000"/>
              </a:lnSpc>
              <a:spcBef>
                <a:spcPts val="600"/>
              </a:spcBef>
              <a:spcAft>
                <a:spcPts val="0"/>
              </a:spcAft>
              <a:buFont typeface="+mj-lt"/>
              <a:buAutoNum type="arabicPeriod"/>
            </a:pPr>
            <a:r>
              <a:rPr lang="zh-CN" altLang="en-US" sz="2800" b="1" dirty="0">
                <a:latin typeface="Times New Roman" panose="02020603050405020304" pitchFamily="18" charset="0"/>
              </a:rPr>
              <a:t>为了使电压信号转换成与之成稳定关系的电流信号，应引入什么反馈？</a:t>
            </a:r>
            <a:endParaRPr lang="zh-CN" altLang="en-US" sz="2800" b="1">
              <a:latin typeface="Times New Roman" panose="02020603050405020304" pitchFamily="18" charset="0"/>
            </a:endParaRPr>
          </a:p>
        </p:txBody>
      </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4" name="文本框 3"/>
          <p:cNvSpPr txBox="1"/>
          <p:nvPr/>
        </p:nvSpPr>
        <p:spPr>
          <a:xfrm>
            <a:off x="5437505" y="1993900"/>
            <a:ext cx="1889760" cy="460375"/>
          </a:xfrm>
          <a:prstGeom prst="rect">
            <a:avLst/>
          </a:prstGeom>
          <a:noFill/>
        </p:spPr>
        <p:txBody>
          <a:bodyPr wrap="square" rtlCol="0">
            <a:spAutoFit/>
          </a:bodyPr>
          <a:p>
            <a:r>
              <a:rPr lang="en-US" altLang="zh-CN" sz="2400" b="1">
                <a:solidFill>
                  <a:srgbClr val="FF0000"/>
                </a:solidFill>
                <a:latin typeface="Times New Roman" panose="02020603050405020304" pitchFamily="18" charset="0"/>
                <a:cs typeface="Times New Roman" panose="02020603050405020304" pitchFamily="18" charset="0"/>
              </a:rPr>
              <a:t>1.</a:t>
            </a:r>
            <a:r>
              <a:rPr lang="zh-CN" altLang="en-US" sz="2400" b="1">
                <a:solidFill>
                  <a:srgbClr val="FF0000"/>
                </a:solidFill>
                <a:latin typeface="Times New Roman" panose="02020603050405020304" pitchFamily="18" charset="0"/>
                <a:cs typeface="Times New Roman" panose="02020603050405020304" pitchFamily="18" charset="0"/>
              </a:rPr>
              <a:t>电压串联</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5" name="文本框 4"/>
          <p:cNvSpPr txBox="1"/>
          <p:nvPr>
            <p:custDataLst>
              <p:tags r:id="rId1"/>
            </p:custDataLst>
          </p:nvPr>
        </p:nvSpPr>
        <p:spPr>
          <a:xfrm>
            <a:off x="7327265" y="1984375"/>
            <a:ext cx="1853565" cy="460375"/>
          </a:xfrm>
          <a:prstGeom prst="rect">
            <a:avLst/>
          </a:prstGeom>
          <a:noFill/>
        </p:spPr>
        <p:txBody>
          <a:bodyPr wrap="square" rtlCol="0">
            <a:spAutoFit/>
          </a:bodyPr>
          <a:p>
            <a:r>
              <a:rPr lang="en-US" altLang="zh-CN" sz="2400" b="1">
                <a:solidFill>
                  <a:srgbClr val="FF0000"/>
                </a:solidFill>
                <a:latin typeface="Times New Roman" panose="02020603050405020304" pitchFamily="18" charset="0"/>
                <a:cs typeface="Times New Roman" panose="02020603050405020304" pitchFamily="18" charset="0"/>
              </a:rPr>
              <a:t>2.</a:t>
            </a:r>
            <a:r>
              <a:rPr lang="zh-CN" altLang="en-US" sz="2400" b="1">
                <a:solidFill>
                  <a:srgbClr val="FF0000"/>
                </a:solidFill>
                <a:latin typeface="Times New Roman" panose="02020603050405020304" pitchFamily="18" charset="0"/>
                <a:cs typeface="Times New Roman" panose="02020603050405020304" pitchFamily="18" charset="0"/>
              </a:rPr>
              <a:t>电流并联</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6" name="文本框 5"/>
          <p:cNvSpPr txBox="1"/>
          <p:nvPr>
            <p:custDataLst>
              <p:tags r:id="rId2"/>
            </p:custDataLst>
          </p:nvPr>
        </p:nvSpPr>
        <p:spPr>
          <a:xfrm>
            <a:off x="5473700" y="3573145"/>
            <a:ext cx="2370455" cy="460375"/>
          </a:xfrm>
          <a:prstGeom prst="rect">
            <a:avLst/>
          </a:prstGeom>
          <a:noFill/>
        </p:spPr>
        <p:txBody>
          <a:bodyPr wrap="square" rtlCol="0">
            <a:spAutoFit/>
          </a:bodyPr>
          <a:p>
            <a:r>
              <a:rPr lang="en-US" altLang="zh-CN" sz="2400" b="1">
                <a:solidFill>
                  <a:srgbClr val="FF0000"/>
                </a:solidFill>
                <a:latin typeface="Times New Roman" panose="02020603050405020304" pitchFamily="18" charset="0"/>
                <a:cs typeface="Times New Roman" panose="02020603050405020304" pitchFamily="18" charset="0"/>
              </a:rPr>
              <a:t>3.</a:t>
            </a:r>
            <a:r>
              <a:rPr lang="zh-CN" altLang="en-US" sz="2400" b="1">
                <a:solidFill>
                  <a:srgbClr val="FF0000"/>
                </a:solidFill>
                <a:latin typeface="Times New Roman" panose="02020603050405020304" pitchFamily="18" charset="0"/>
                <a:cs typeface="Times New Roman" panose="02020603050405020304" pitchFamily="18" charset="0"/>
              </a:rPr>
              <a:t>直流负反馈</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7" name="文本框 6"/>
          <p:cNvSpPr txBox="1"/>
          <p:nvPr>
            <p:custDataLst>
              <p:tags r:id="rId3"/>
            </p:custDataLst>
          </p:nvPr>
        </p:nvSpPr>
        <p:spPr>
          <a:xfrm>
            <a:off x="5473700" y="4509135"/>
            <a:ext cx="2370455" cy="460375"/>
          </a:xfrm>
          <a:prstGeom prst="rect">
            <a:avLst/>
          </a:prstGeom>
          <a:noFill/>
        </p:spPr>
        <p:txBody>
          <a:bodyPr wrap="square" rtlCol="0">
            <a:spAutoFit/>
          </a:bodyPr>
          <a:p>
            <a:r>
              <a:rPr lang="en-US" altLang="zh-CN" sz="2400" b="1">
                <a:solidFill>
                  <a:srgbClr val="FF0000"/>
                </a:solidFill>
                <a:latin typeface="Times New Roman" panose="02020603050405020304" pitchFamily="18" charset="0"/>
                <a:cs typeface="Times New Roman" panose="02020603050405020304" pitchFamily="18" charset="0"/>
              </a:rPr>
              <a:t>4.</a:t>
            </a:r>
            <a:r>
              <a:rPr lang="zh-CN" altLang="en-US" sz="2400" b="1">
                <a:solidFill>
                  <a:srgbClr val="FF0000"/>
                </a:solidFill>
                <a:latin typeface="Times New Roman" panose="02020603050405020304" pitchFamily="18" charset="0"/>
                <a:cs typeface="Times New Roman" panose="02020603050405020304" pitchFamily="18" charset="0"/>
              </a:rPr>
              <a:t>电压并联</a:t>
            </a:r>
            <a:endParaRPr lang="zh-CN" altLang="en-US" sz="2400" b="1">
              <a:solidFill>
                <a:srgbClr val="FF0000"/>
              </a:solidFill>
              <a:latin typeface="Times New Roman" panose="02020603050405020304" pitchFamily="18" charset="0"/>
              <a:cs typeface="Times New Roman" panose="02020603050405020304" pitchFamily="18" charset="0"/>
            </a:endParaRPr>
          </a:p>
        </p:txBody>
      </p:sp>
      <p:sp>
        <p:nvSpPr>
          <p:cNvPr id="8" name="文本框 7"/>
          <p:cNvSpPr txBox="1"/>
          <p:nvPr>
            <p:custDataLst>
              <p:tags r:id="rId4"/>
            </p:custDataLst>
          </p:nvPr>
        </p:nvSpPr>
        <p:spPr>
          <a:xfrm>
            <a:off x="5473700" y="5589270"/>
            <a:ext cx="2370455" cy="460375"/>
          </a:xfrm>
          <a:prstGeom prst="rect">
            <a:avLst/>
          </a:prstGeom>
          <a:noFill/>
        </p:spPr>
        <p:txBody>
          <a:bodyPr wrap="square" rtlCol="0">
            <a:spAutoFit/>
          </a:bodyPr>
          <a:p>
            <a:r>
              <a:rPr lang="en-US" altLang="zh-CN" sz="2400" b="1">
                <a:solidFill>
                  <a:srgbClr val="FF0000"/>
                </a:solidFill>
                <a:latin typeface="Times New Roman" panose="02020603050405020304" pitchFamily="18" charset="0"/>
                <a:cs typeface="Times New Roman" panose="02020603050405020304" pitchFamily="18" charset="0"/>
              </a:rPr>
              <a:t>5.</a:t>
            </a:r>
            <a:r>
              <a:rPr lang="zh-CN" altLang="en-US" sz="2400" b="1">
                <a:solidFill>
                  <a:srgbClr val="FF0000"/>
                </a:solidFill>
                <a:latin typeface="Times New Roman" panose="02020603050405020304" pitchFamily="18" charset="0"/>
                <a:cs typeface="Times New Roman" panose="02020603050405020304" pitchFamily="18" charset="0"/>
              </a:rPr>
              <a:t>电流串联</a:t>
            </a:r>
            <a:endParaRPr lang="zh-CN" altLang="en-US" sz="2400" b="1">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851">
                                            <p:txEl>
                                              <p:charRg st="34" end="57"/>
                                            </p:txEl>
                                          </p:spTgt>
                                        </p:tgtEl>
                                        <p:attrNameLst>
                                          <p:attrName>style.visibility</p:attrName>
                                        </p:attrNameLst>
                                      </p:cBhvr>
                                      <p:to>
                                        <p:strVal val="visible"/>
                                      </p:to>
                                    </p:set>
                                    <p:animEffect transition="in" filter="blinds(horizontal)">
                                      <p:cBhvr>
                                        <p:cTn id="12" dur="500"/>
                                        <p:tgtEl>
                                          <p:spTgt spid="78851">
                                            <p:txEl>
                                              <p:charRg st="34" end="5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851">
                                            <p:txEl>
                                              <p:charRg st="57" end="81"/>
                                            </p:txEl>
                                          </p:spTgt>
                                        </p:tgtEl>
                                        <p:attrNameLst>
                                          <p:attrName>style.visibility</p:attrName>
                                        </p:attrNameLst>
                                      </p:cBhvr>
                                      <p:to>
                                        <p:strVal val="visible"/>
                                      </p:to>
                                    </p:set>
                                    <p:animEffect transition="in" filter="blinds(horizontal)">
                                      <p:cBhvr>
                                        <p:cTn id="22" dur="500"/>
                                        <p:tgtEl>
                                          <p:spTgt spid="78851">
                                            <p:txEl>
                                              <p:charRg st="57" end="8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8851">
                                            <p:txEl>
                                              <p:charRg st="81" end="113"/>
                                            </p:txEl>
                                          </p:spTgt>
                                        </p:tgtEl>
                                        <p:attrNameLst>
                                          <p:attrName>style.visibility</p:attrName>
                                        </p:attrNameLst>
                                      </p:cBhvr>
                                      <p:to>
                                        <p:strVal val="visible"/>
                                      </p:to>
                                    </p:set>
                                    <p:animEffect transition="in" filter="blinds(horizontal)">
                                      <p:cBhvr>
                                        <p:cTn id="32" dur="500"/>
                                        <p:tgtEl>
                                          <p:spTgt spid="78851">
                                            <p:txEl>
                                              <p:charRg st="81" end="1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8851">
                                            <p:txEl>
                                              <p:charRg st="113" end="145"/>
                                            </p:txEl>
                                          </p:spTgt>
                                        </p:tgtEl>
                                        <p:attrNameLst>
                                          <p:attrName>style.visibility</p:attrName>
                                        </p:attrNameLst>
                                      </p:cBhvr>
                                      <p:to>
                                        <p:strVal val="visible"/>
                                      </p:to>
                                    </p:set>
                                    <p:animEffect transition="in" filter="blinds(horizontal)">
                                      <p:cBhvr>
                                        <p:cTn id="42" dur="500"/>
                                        <p:tgtEl>
                                          <p:spTgt spid="78851">
                                            <p:txEl>
                                              <p:charRg st="113" end="14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horizontal)">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uiExpand="1" build="p"/>
      <p:bldP spid="4" grpId="0"/>
      <p:bldP spid="5" grpId="0"/>
      <p:bldP spid="6" grpId="0"/>
      <p:bldP spid="7" grpId="0"/>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79873"/>
          <p:cNvSpPr>
            <a:spLocks noGrp="1"/>
          </p:cNvSpPr>
          <p:nvPr>
            <p:ph type="title"/>
          </p:nvPr>
        </p:nvSpPr>
        <p:spPr>
          <a:xfrm>
            <a:off x="395288" y="836613"/>
            <a:ext cx="2362200" cy="641350"/>
          </a:xfrm>
        </p:spPr>
        <p:txBody>
          <a:bodyPr anchor="ctr" anchorCtr="0"/>
          <a:p>
            <a:pPr algn="l">
              <a:buClrTx/>
              <a:buSzTx/>
              <a:buFontTx/>
            </a:pPr>
            <a:r>
              <a:rPr lang="zh-CN" altLang="en-US" sz="2800" noProof="0" dirty="0" smtClean="0">
                <a:ln>
                  <a:noFill/>
                </a:ln>
                <a:solidFill>
                  <a:srgbClr val="FF3300"/>
                </a:solidFill>
                <a:effectLst/>
                <a:uLnTx/>
                <a:uFillTx/>
                <a:latin typeface="黑体" panose="02010609060101010101" pitchFamily="2" charset="-122"/>
                <a:ea typeface="黑体" panose="02010609060101010101" pitchFamily="2" charset="-122"/>
                <a:cs typeface="黑体" panose="02010609060101010101" pitchFamily="2" charset="-122"/>
              </a:rPr>
              <a:t>例题</a:t>
            </a:r>
            <a:endParaRPr lang="zh-CN" altLang="en-US" sz="3200" b="1">
              <a:solidFill>
                <a:srgbClr val="000000"/>
              </a:solidFill>
              <a:latin typeface="宋体" panose="02010600030101010101" pitchFamily="2" charset="-122"/>
              <a:ea typeface="宋体" panose="02010600030101010101" pitchFamily="2" charset="-122"/>
            </a:endParaRPr>
          </a:p>
        </p:txBody>
      </p:sp>
      <p:pic>
        <p:nvPicPr>
          <p:cNvPr id="79875" name="图片 79874" descr="Dz060508"/>
          <p:cNvPicPr>
            <a:picLocks noChangeAspect="1"/>
          </p:cNvPicPr>
          <p:nvPr/>
        </p:nvPicPr>
        <p:blipFill>
          <a:blip r:embed="rId1"/>
          <a:stretch>
            <a:fillRect/>
          </a:stretch>
        </p:blipFill>
        <p:spPr>
          <a:xfrm>
            <a:off x="1476375" y="2058353"/>
            <a:ext cx="5410200" cy="3405187"/>
          </a:xfrm>
          <a:prstGeom prst="rect">
            <a:avLst/>
          </a:prstGeom>
          <a:noFill/>
          <a:ln w="9525">
            <a:noFill/>
          </a:ln>
        </p:spPr>
      </p:pic>
      <p:sp>
        <p:nvSpPr>
          <p:cNvPr id="79876" name="文本框 79875"/>
          <p:cNvSpPr txBox="1"/>
          <p:nvPr/>
        </p:nvSpPr>
        <p:spPr>
          <a:xfrm>
            <a:off x="1331595" y="929005"/>
            <a:ext cx="7620000" cy="829945"/>
          </a:xfrm>
          <a:prstGeom prst="rect">
            <a:avLst/>
          </a:prstGeom>
          <a:noFill/>
          <a:ln w="9525">
            <a:noFill/>
          </a:ln>
        </p:spPr>
        <p:txBody>
          <a:bodyPr>
            <a:spAutoFit/>
          </a:bodyPr>
          <a:p>
            <a:pPr>
              <a:spcBef>
                <a:spcPct val="50000"/>
              </a:spcBef>
            </a:pPr>
            <a:r>
              <a:rPr lang="zh-CN" altLang="en-US" sz="2400" b="1">
                <a:solidFill>
                  <a:srgbClr val="000000"/>
                </a:solidFill>
                <a:latin typeface="Times New Roman" panose="02020603050405020304" pitchFamily="18" charset="0"/>
              </a:rPr>
              <a:t>（</a:t>
            </a:r>
            <a:r>
              <a:rPr lang="en-US" altLang="zh-CN" sz="2400" b="1">
                <a:solidFill>
                  <a:srgbClr val="000000"/>
                </a:solidFill>
                <a:latin typeface="Times New Roman" panose="02020603050405020304" pitchFamily="18" charset="0"/>
              </a:rPr>
              <a:t>1</a:t>
            </a:r>
            <a:r>
              <a:rPr lang="zh-CN" altLang="en-US" sz="2400" b="1">
                <a:solidFill>
                  <a:srgbClr val="000000"/>
                </a:solidFill>
                <a:latin typeface="Times New Roman" panose="02020603050405020304" pitchFamily="18" charset="0"/>
              </a:rPr>
              <a:t>）若想</a:t>
            </a:r>
            <a:r>
              <a:rPr lang="zh-CN" altLang="en-US" sz="2400" b="1" dirty="0">
                <a:latin typeface="Times New Roman" panose="02020603050405020304" pitchFamily="18" charset="0"/>
                <a:sym typeface="+mn-ea"/>
              </a:rPr>
              <a:t>减小放大电路从信号源索取的电流，增强带负载能力，电路该如何连接？</a:t>
            </a:r>
            <a:endParaRPr lang="zh-CN" altLang="en-US" sz="2400" b="1">
              <a:solidFill>
                <a:srgbClr val="000000"/>
              </a:solidFill>
              <a:latin typeface="Times New Roman" panose="02020603050405020304" pitchFamily="18" charset="0"/>
            </a:endParaRPr>
          </a:p>
        </p:txBody>
      </p:sp>
      <p:graphicFrame>
        <p:nvGraphicFramePr>
          <p:cNvPr id="79877" name="对象 79876"/>
          <p:cNvGraphicFramePr/>
          <p:nvPr/>
        </p:nvGraphicFramePr>
        <p:xfrm>
          <a:off x="1704975" y="3125153"/>
          <a:ext cx="212725" cy="228600"/>
        </p:xfrm>
        <a:graphic>
          <a:graphicData uri="http://schemas.openxmlformats.org/presentationml/2006/ole">
            <mc:AlternateContent xmlns:mc="http://schemas.openxmlformats.org/markup-compatibility/2006">
              <mc:Choice xmlns:v="urn:schemas-microsoft-com:vml" Requires="v">
                <p:oleObj spid="_x0000_s3283" name="" r:id="rId2" imgW="165100" imgH="177800" progId="Equation.3">
                  <p:embed/>
                </p:oleObj>
              </mc:Choice>
              <mc:Fallback>
                <p:oleObj name="" r:id="rId2" imgW="165100" imgH="177800" progId="Equation.3">
                  <p:embed/>
                  <p:pic>
                    <p:nvPicPr>
                      <p:cNvPr id="0" name="图片 3282"/>
                      <p:cNvPicPr/>
                      <p:nvPr/>
                    </p:nvPicPr>
                    <p:blipFill>
                      <a:blip r:embed="rId3"/>
                      <a:stretch>
                        <a:fillRect/>
                      </a:stretch>
                    </p:blipFill>
                    <p:spPr>
                      <a:xfrm>
                        <a:off x="1704975" y="3125153"/>
                        <a:ext cx="212725" cy="228600"/>
                      </a:xfrm>
                      <a:prstGeom prst="rect">
                        <a:avLst/>
                      </a:prstGeom>
                      <a:solidFill>
                        <a:srgbClr val="FF9933"/>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79878" name="对象 79877"/>
          <p:cNvGraphicFramePr/>
          <p:nvPr/>
        </p:nvGraphicFramePr>
        <p:xfrm>
          <a:off x="2843530" y="2839403"/>
          <a:ext cx="228600" cy="85725"/>
        </p:xfrm>
        <a:graphic>
          <a:graphicData uri="http://schemas.openxmlformats.org/presentationml/2006/ole">
            <mc:AlternateContent xmlns:mc="http://schemas.openxmlformats.org/markup-compatibility/2006">
              <mc:Choice xmlns:v="urn:schemas-microsoft-com:vml" Requires="v">
                <p:oleObj spid="_x0000_s3282" name="" r:id="rId4" imgW="164465" imgH="63500" progId="Equation.3">
                  <p:embed/>
                </p:oleObj>
              </mc:Choice>
              <mc:Fallback>
                <p:oleObj name="" r:id="rId4" imgW="164465" imgH="63500" progId="Equation.3">
                  <p:embed/>
                  <p:pic>
                    <p:nvPicPr>
                      <p:cNvPr id="0" name="图片 3281"/>
                      <p:cNvPicPr/>
                      <p:nvPr/>
                    </p:nvPicPr>
                    <p:blipFill>
                      <a:blip r:embed="rId5"/>
                      <a:stretch>
                        <a:fillRect/>
                      </a:stretch>
                    </p:blipFill>
                    <p:spPr>
                      <a:xfrm>
                        <a:off x="2843530" y="2839403"/>
                        <a:ext cx="228600" cy="85725"/>
                      </a:xfrm>
                      <a:prstGeom prst="rect">
                        <a:avLst/>
                      </a:prstGeom>
                      <a:solidFill>
                        <a:srgbClr val="66FFFF"/>
                      </a:solidFill>
                      <a:ln w="38100">
                        <a:noFill/>
                        <a:miter/>
                      </a:ln>
                    </p:spPr>
                  </p:pic>
                </p:oleObj>
              </mc:Fallback>
            </mc:AlternateContent>
          </a:graphicData>
        </a:graphic>
      </p:graphicFrame>
      <p:graphicFrame>
        <p:nvGraphicFramePr>
          <p:cNvPr id="79879" name="对象 79878"/>
          <p:cNvGraphicFramePr/>
          <p:nvPr/>
        </p:nvGraphicFramePr>
        <p:xfrm>
          <a:off x="4219575" y="2744153"/>
          <a:ext cx="212725" cy="228600"/>
        </p:xfrm>
        <a:graphic>
          <a:graphicData uri="http://schemas.openxmlformats.org/presentationml/2006/ole">
            <mc:AlternateContent xmlns:mc="http://schemas.openxmlformats.org/markup-compatibility/2006">
              <mc:Choice xmlns:v="urn:schemas-microsoft-com:vml" Requires="v">
                <p:oleObj spid="_x0000_s3281" name="" r:id="rId6" imgW="165100" imgH="177800" progId="Equation.3">
                  <p:embed/>
                </p:oleObj>
              </mc:Choice>
              <mc:Fallback>
                <p:oleObj name="" r:id="rId6" imgW="165100" imgH="177800" progId="Equation.3">
                  <p:embed/>
                  <p:pic>
                    <p:nvPicPr>
                      <p:cNvPr id="0" name="图片 3280"/>
                      <p:cNvPicPr/>
                      <p:nvPr/>
                    </p:nvPicPr>
                    <p:blipFill>
                      <a:blip r:embed="rId3"/>
                      <a:stretch>
                        <a:fillRect/>
                      </a:stretch>
                    </p:blipFill>
                    <p:spPr>
                      <a:xfrm>
                        <a:off x="4219575" y="2744153"/>
                        <a:ext cx="212725" cy="228600"/>
                      </a:xfrm>
                      <a:prstGeom prst="rect">
                        <a:avLst/>
                      </a:prstGeom>
                      <a:solidFill>
                        <a:srgbClr val="FF9933"/>
                      </a:solidFill>
                      <a:ln w="38100">
                        <a:noFill/>
                        <a:miter/>
                      </a:ln>
                    </p:spPr>
                  </p:pic>
                </p:oleObj>
              </mc:Fallback>
            </mc:AlternateContent>
          </a:graphicData>
        </a:graphic>
      </p:graphicFrame>
      <p:sp>
        <p:nvSpPr>
          <p:cNvPr id="79880" name="直接连接符 79879"/>
          <p:cNvSpPr/>
          <p:nvPr/>
        </p:nvSpPr>
        <p:spPr>
          <a:xfrm flipV="1">
            <a:off x="3533775" y="3506153"/>
            <a:ext cx="1447800" cy="1600200"/>
          </a:xfrm>
          <a:prstGeom prst="line">
            <a:avLst/>
          </a:prstGeom>
          <a:ln w="19050" cap="flat" cmpd="sng">
            <a:solidFill>
              <a:srgbClr val="FF3300"/>
            </a:solidFill>
            <a:prstDash val="lgDash"/>
            <a:headEnd type="none" w="sm" len="sm"/>
            <a:tailEnd type="none" w="sm" len="sm"/>
          </a:ln>
        </p:spPr>
      </p:sp>
      <p:sp>
        <p:nvSpPr>
          <p:cNvPr id="79881" name="直接连接符 79880"/>
          <p:cNvSpPr/>
          <p:nvPr/>
        </p:nvSpPr>
        <p:spPr>
          <a:xfrm flipV="1">
            <a:off x="5743575" y="3810953"/>
            <a:ext cx="762000" cy="1219200"/>
          </a:xfrm>
          <a:prstGeom prst="line">
            <a:avLst/>
          </a:prstGeom>
          <a:ln w="19050" cap="flat" cmpd="sng">
            <a:solidFill>
              <a:srgbClr val="FF3300"/>
            </a:solidFill>
            <a:prstDash val="lgDash"/>
            <a:headEnd type="none" w="sm" len="sm"/>
            <a:tailEnd type="none" w="sm" len="sm"/>
          </a:ln>
        </p:spPr>
      </p:sp>
      <p:sp>
        <p:nvSpPr>
          <p:cNvPr id="79888" name="线形标注 2 79887"/>
          <p:cNvSpPr/>
          <p:nvPr/>
        </p:nvSpPr>
        <p:spPr>
          <a:xfrm>
            <a:off x="4371975" y="5487353"/>
            <a:ext cx="1295400" cy="381000"/>
          </a:xfrm>
          <a:prstGeom prst="borderCallout2">
            <a:avLst>
              <a:gd name="adj1" fmla="val 30000"/>
              <a:gd name="adj2" fmla="val -5884"/>
              <a:gd name="adj3" fmla="val 30000"/>
              <a:gd name="adj4" fmla="val -19241"/>
              <a:gd name="adj5" fmla="val -216250"/>
              <a:gd name="adj6" fmla="val -33213"/>
            </a:avLst>
          </a:prstGeom>
          <a:solidFill>
            <a:srgbClr val="FFFFCC"/>
          </a:solidFill>
          <a:ln w="12700" cap="sq" cmpd="sng">
            <a:solidFill>
              <a:srgbClr val="996633"/>
            </a:solidFill>
            <a:prstDash val="solid"/>
            <a:miter/>
            <a:headEnd type="none" w="sm" len="sm"/>
            <a:tailEnd type="none" w="sm" len="sm"/>
          </a:ln>
        </p:spPr>
        <p:txBody>
          <a:bodyPr/>
          <a:p>
            <a:pPr>
              <a:spcBef>
                <a:spcPct val="50000"/>
              </a:spcBef>
            </a:pPr>
            <a:r>
              <a:rPr lang="zh-CN" altLang="en-US" sz="2000" b="1" dirty="0">
                <a:latin typeface="Times New Roman" panose="02020603050405020304" pitchFamily="18" charset="0"/>
              </a:rPr>
              <a:t>串联反馈</a:t>
            </a:r>
            <a:endParaRPr lang="zh-CN" altLang="en-US" sz="2400">
              <a:latin typeface="Times New Roman" panose="02020603050405020304" pitchFamily="18" charset="0"/>
            </a:endParaRPr>
          </a:p>
        </p:txBody>
      </p:sp>
      <p:graphicFrame>
        <p:nvGraphicFramePr>
          <p:cNvPr id="79890" name="对象 79889"/>
          <p:cNvGraphicFramePr/>
          <p:nvPr/>
        </p:nvGraphicFramePr>
        <p:xfrm>
          <a:off x="6612890" y="3654108"/>
          <a:ext cx="212725" cy="228600"/>
        </p:xfrm>
        <a:graphic>
          <a:graphicData uri="http://schemas.openxmlformats.org/presentationml/2006/ole">
            <mc:AlternateContent xmlns:mc="http://schemas.openxmlformats.org/markup-compatibility/2006">
              <mc:Choice xmlns:v="urn:schemas-microsoft-com:vml" Requires="v">
                <p:oleObj spid="_x0000_s3284" name="" r:id="rId7" imgW="165100" imgH="177800" progId="Equation.3">
                  <p:embed/>
                </p:oleObj>
              </mc:Choice>
              <mc:Fallback>
                <p:oleObj name="" r:id="rId7" imgW="165100" imgH="177800" progId="Equation.3">
                  <p:embed/>
                  <p:pic>
                    <p:nvPicPr>
                      <p:cNvPr id="0" name="图片 3283"/>
                      <p:cNvPicPr/>
                      <p:nvPr/>
                    </p:nvPicPr>
                    <p:blipFill>
                      <a:blip r:embed="rId3"/>
                      <a:stretch>
                        <a:fillRect/>
                      </a:stretch>
                    </p:blipFill>
                    <p:spPr>
                      <a:xfrm>
                        <a:off x="6612890" y="3654108"/>
                        <a:ext cx="212725" cy="228600"/>
                      </a:xfrm>
                      <a:prstGeom prst="rect">
                        <a:avLst/>
                      </a:prstGeom>
                      <a:solidFill>
                        <a:srgbClr val="FF9933"/>
                      </a:solidFill>
                      <a:ln w="38100">
                        <a:noFill/>
                        <a:miter/>
                      </a:ln>
                    </p:spPr>
                  </p:pic>
                </p:oleObj>
              </mc:Fallback>
            </mc:AlternateContent>
          </a:graphicData>
        </a:graphic>
      </p:graphicFrame>
      <p:grpSp>
        <p:nvGrpSpPr>
          <p:cNvPr id="79891" name="组合 79890"/>
          <p:cNvGrpSpPr/>
          <p:nvPr/>
        </p:nvGrpSpPr>
        <p:grpSpPr>
          <a:xfrm>
            <a:off x="5057775" y="3582353"/>
            <a:ext cx="377825" cy="771525"/>
            <a:chOff x="3140" y="1805"/>
            <a:chExt cx="238" cy="486"/>
          </a:xfrm>
        </p:grpSpPr>
        <p:graphicFrame>
          <p:nvGraphicFramePr>
            <p:cNvPr id="79892" name="对象 79891"/>
            <p:cNvGraphicFramePr/>
            <p:nvPr/>
          </p:nvGraphicFramePr>
          <p:xfrm>
            <a:off x="3188" y="1805"/>
            <a:ext cx="134" cy="144"/>
          </p:xfrm>
          <a:graphic>
            <a:graphicData uri="http://schemas.openxmlformats.org/presentationml/2006/ole">
              <mc:AlternateContent xmlns:mc="http://schemas.openxmlformats.org/markup-compatibility/2006">
                <mc:Choice xmlns:v="urn:schemas-microsoft-com:vml" Requires="v">
                  <p:oleObj spid="_x0000_s3285" name="" r:id="rId8" imgW="165100" imgH="177800" progId="Equation.3">
                    <p:embed/>
                  </p:oleObj>
                </mc:Choice>
                <mc:Fallback>
                  <p:oleObj name="" r:id="rId8" imgW="165100" imgH="177800" progId="Equation.3">
                    <p:embed/>
                    <p:pic>
                      <p:nvPicPr>
                        <p:cNvPr id="0" name="图片 3284"/>
                        <p:cNvPicPr/>
                        <p:nvPr/>
                      </p:nvPicPr>
                      <p:blipFill>
                        <a:blip r:embed="rId3"/>
                        <a:stretch>
                          <a:fillRect/>
                        </a:stretch>
                      </p:blipFill>
                      <p:spPr>
                        <a:xfrm>
                          <a:off x="3188" y="1805"/>
                          <a:ext cx="134" cy="144"/>
                        </a:xfrm>
                        <a:prstGeom prst="rect">
                          <a:avLst/>
                        </a:prstGeom>
                        <a:solidFill>
                          <a:srgbClr val="FF9933"/>
                        </a:solidFill>
                        <a:ln w="38100">
                          <a:noFill/>
                          <a:miter/>
                        </a:ln>
                      </p:spPr>
                    </p:pic>
                  </p:oleObj>
                </mc:Fallback>
              </mc:AlternateContent>
            </a:graphicData>
          </a:graphic>
        </p:graphicFrame>
        <p:graphicFrame>
          <p:nvGraphicFramePr>
            <p:cNvPr id="79893" name="对象 79892"/>
            <p:cNvGraphicFramePr/>
            <p:nvPr/>
          </p:nvGraphicFramePr>
          <p:xfrm>
            <a:off x="3188" y="2237"/>
            <a:ext cx="144" cy="54"/>
          </p:xfrm>
          <a:graphic>
            <a:graphicData uri="http://schemas.openxmlformats.org/presentationml/2006/ole">
              <mc:AlternateContent xmlns:mc="http://schemas.openxmlformats.org/markup-compatibility/2006">
                <mc:Choice xmlns:v="urn:schemas-microsoft-com:vml" Requires="v">
                  <p:oleObj spid="_x0000_s3286" name="" r:id="rId9" imgW="164465" imgH="63500" progId="Equation.3">
                    <p:embed/>
                  </p:oleObj>
                </mc:Choice>
                <mc:Fallback>
                  <p:oleObj name="" r:id="rId9" imgW="164465" imgH="63500" progId="Equation.3">
                    <p:embed/>
                    <p:pic>
                      <p:nvPicPr>
                        <p:cNvPr id="0" name="图片 3285"/>
                        <p:cNvPicPr/>
                        <p:nvPr/>
                      </p:nvPicPr>
                      <p:blipFill>
                        <a:blip r:embed="rId5"/>
                        <a:stretch>
                          <a:fillRect/>
                        </a:stretch>
                      </p:blipFill>
                      <p:spPr>
                        <a:xfrm>
                          <a:off x="3188" y="2237"/>
                          <a:ext cx="144" cy="54"/>
                        </a:xfrm>
                        <a:prstGeom prst="rect">
                          <a:avLst/>
                        </a:prstGeom>
                        <a:solidFill>
                          <a:srgbClr val="66FFFF"/>
                        </a:solidFill>
                        <a:ln w="38100">
                          <a:noFill/>
                          <a:miter/>
                        </a:ln>
                      </p:spPr>
                    </p:pic>
                  </p:oleObj>
                </mc:Fallback>
              </mc:AlternateContent>
            </a:graphicData>
          </a:graphic>
        </p:graphicFrame>
        <p:graphicFrame>
          <p:nvGraphicFramePr>
            <p:cNvPr id="79894" name="对象 79893"/>
            <p:cNvGraphicFramePr/>
            <p:nvPr/>
          </p:nvGraphicFramePr>
          <p:xfrm>
            <a:off x="3140" y="1901"/>
            <a:ext cx="238" cy="288"/>
          </p:xfrm>
          <a:graphic>
            <a:graphicData uri="http://schemas.openxmlformats.org/presentationml/2006/ole">
              <mc:AlternateContent xmlns:mc="http://schemas.openxmlformats.org/markup-compatibility/2006">
                <mc:Choice xmlns:v="urn:schemas-microsoft-com:vml" Requires="v">
                  <p:oleObj spid="_x0000_s3292" name="" r:id="rId10" imgW="177800" imgH="215265" progId="Equation.3">
                    <p:embed/>
                  </p:oleObj>
                </mc:Choice>
                <mc:Fallback>
                  <p:oleObj name="" r:id="rId10" imgW="177800" imgH="215265" progId="Equation.3">
                    <p:embed/>
                    <p:pic>
                      <p:nvPicPr>
                        <p:cNvPr id="0" name="图片 3291"/>
                        <p:cNvPicPr/>
                        <p:nvPr/>
                      </p:nvPicPr>
                      <p:blipFill>
                        <a:blip r:embed="rId11"/>
                        <a:stretch>
                          <a:fillRect/>
                        </a:stretch>
                      </p:blipFill>
                      <p:spPr>
                        <a:xfrm>
                          <a:off x="3140" y="1901"/>
                          <a:ext cx="238" cy="288"/>
                        </a:xfrm>
                        <a:prstGeom prst="rect">
                          <a:avLst/>
                        </a:prstGeom>
                        <a:noFill/>
                        <a:ln w="38100">
                          <a:noFill/>
                          <a:miter/>
                        </a:ln>
                      </p:spPr>
                    </p:pic>
                  </p:oleObj>
                </mc:Fallback>
              </mc:AlternateContent>
            </a:graphicData>
          </a:graphic>
        </p:graphicFrame>
      </p:grpSp>
      <p:graphicFrame>
        <p:nvGraphicFramePr>
          <p:cNvPr id="79895" name="对象 79894"/>
          <p:cNvGraphicFramePr/>
          <p:nvPr/>
        </p:nvGraphicFramePr>
        <p:xfrm>
          <a:off x="5286375" y="3284538"/>
          <a:ext cx="228600" cy="85725"/>
        </p:xfrm>
        <a:graphic>
          <a:graphicData uri="http://schemas.openxmlformats.org/presentationml/2006/ole">
            <mc:AlternateContent xmlns:mc="http://schemas.openxmlformats.org/markup-compatibility/2006">
              <mc:Choice xmlns:v="urn:schemas-microsoft-com:vml" Requires="v">
                <p:oleObj spid="_x0000_s3287" name="" r:id="rId12" imgW="164465" imgH="63500" progId="Equation.3">
                  <p:embed/>
                </p:oleObj>
              </mc:Choice>
              <mc:Fallback>
                <p:oleObj name="" r:id="rId12" imgW="164465" imgH="63500" progId="Equation.3">
                  <p:embed/>
                  <p:pic>
                    <p:nvPicPr>
                      <p:cNvPr id="0" name="图片 3286"/>
                      <p:cNvPicPr/>
                      <p:nvPr/>
                    </p:nvPicPr>
                    <p:blipFill>
                      <a:blip r:embed="rId5"/>
                      <a:stretch>
                        <a:fillRect/>
                      </a:stretch>
                    </p:blipFill>
                    <p:spPr>
                      <a:xfrm>
                        <a:off x="5286375" y="3284538"/>
                        <a:ext cx="228600" cy="85725"/>
                      </a:xfrm>
                      <a:prstGeom prst="rect">
                        <a:avLst/>
                      </a:prstGeom>
                      <a:solidFill>
                        <a:srgbClr val="66FFFF"/>
                      </a:solidFill>
                      <a:ln w="38100">
                        <a:noFill/>
                        <a:miter/>
                      </a:ln>
                    </p:spPr>
                  </p:pic>
                </p:oleObj>
              </mc:Fallback>
            </mc:AlternateContent>
          </a:graphicData>
        </a:graphic>
      </p:graphicFrame>
      <p:sp>
        <p:nvSpPr>
          <p:cNvPr id="4" name="文本框 3"/>
          <p:cNvSpPr txBox="1"/>
          <p:nvPr>
            <p:custDataLst>
              <p:tags r:id="rId13"/>
            </p:custDataLst>
          </p:nvPr>
        </p:nvSpPr>
        <p:spPr>
          <a:xfrm>
            <a:off x="2627630" y="6093460"/>
            <a:ext cx="3266440" cy="460375"/>
          </a:xfrm>
          <a:prstGeom prst="rect">
            <a:avLst/>
          </a:prstGeom>
          <a:noFill/>
        </p:spPr>
        <p:txBody>
          <a:bodyPr wrap="square" rtlCol="0">
            <a:spAutoFit/>
          </a:bodyPr>
          <a:p>
            <a:r>
              <a:rPr lang="zh-CN" altLang="en-US" sz="2400" b="1">
                <a:solidFill>
                  <a:schemeClr val="tx1"/>
                </a:solidFill>
                <a:latin typeface="Times New Roman" panose="02020603050405020304" pitchFamily="18" charset="0"/>
                <a:cs typeface="Times New Roman" panose="02020603050405020304" pitchFamily="18" charset="0"/>
              </a:rPr>
              <a:t>应引入电压串联负反馈</a:t>
            </a:r>
            <a:endParaRPr lang="zh-CN" altLang="en-US" sz="2400" b="1">
              <a:solidFill>
                <a:schemeClr val="tx1"/>
              </a:solidFill>
              <a:latin typeface="Times New Roman" panose="02020603050405020304" pitchFamily="18" charset="0"/>
              <a:cs typeface="Times New Roman" panose="02020603050405020304" pitchFamily="18" charset="0"/>
            </a:endParaRPr>
          </a:p>
        </p:txBody>
      </p:sp>
      <p:sp>
        <p:nvSpPr>
          <p:cNvPr id="2" name="线形标注 2 1"/>
          <p:cNvSpPr/>
          <p:nvPr>
            <p:custDataLst>
              <p:tags r:id="rId14"/>
            </p:custDataLst>
          </p:nvPr>
        </p:nvSpPr>
        <p:spPr>
          <a:xfrm>
            <a:off x="6588125" y="4993323"/>
            <a:ext cx="1371600" cy="469900"/>
          </a:xfrm>
          <a:prstGeom prst="borderCallout2">
            <a:avLst>
              <a:gd name="adj1" fmla="val 24324"/>
              <a:gd name="adj2" fmla="val -5556"/>
              <a:gd name="adj3" fmla="val 24324"/>
              <a:gd name="adj4" fmla="val -20255"/>
              <a:gd name="adj5" fmla="val -102028"/>
              <a:gd name="adj6" fmla="val -35648"/>
            </a:avLst>
          </a:prstGeom>
          <a:solidFill>
            <a:srgbClr val="FFFFCC"/>
          </a:solidFill>
          <a:ln w="12700" cap="sq" cmpd="sng">
            <a:solidFill>
              <a:srgbClr val="996633"/>
            </a:solidFill>
            <a:prstDash val="solid"/>
            <a:miter/>
            <a:headEnd type="none" w="sm" len="sm"/>
            <a:tailEnd type="none" w="sm" len="sm"/>
          </a:ln>
        </p:spPr>
        <p:txBody>
          <a:bodyPr/>
          <a:p>
            <a:pPr algn="ctr"/>
            <a:r>
              <a:rPr lang="zh-CN" altLang="en-US" sz="2000" b="1" dirty="0">
                <a:latin typeface="Times New Roman" panose="02020603050405020304" pitchFamily="18" charset="0"/>
              </a:rPr>
              <a:t>电压反馈</a:t>
            </a:r>
            <a:endParaRPr lang="zh-CN" altLang="en-US" sz="2000" b="1">
              <a:latin typeface="Times New Roman" panose="02020603050405020304" pitchFamily="18" charset="0"/>
            </a:endParaRPr>
          </a:p>
        </p:txBody>
      </p:sp>
      <p:sp>
        <p:nvSpPr>
          <p:cNvPr id="3" name="直接连接符 2"/>
          <p:cNvSpPr/>
          <p:nvPr>
            <p:custDataLst>
              <p:tags r:id="rId15"/>
            </p:custDataLst>
          </p:nvPr>
        </p:nvSpPr>
        <p:spPr>
          <a:xfrm>
            <a:off x="3457575" y="2996883"/>
            <a:ext cx="1828800" cy="228600"/>
          </a:xfrm>
          <a:prstGeom prst="line">
            <a:avLst/>
          </a:prstGeom>
          <a:ln w="19050" cap="flat" cmpd="sng">
            <a:solidFill>
              <a:srgbClr val="FF3300"/>
            </a:solidFill>
            <a:prstDash val="lgDash"/>
            <a:headEnd type="none" w="sm" len="sm"/>
            <a:tailEnd type="none" w="sm" len="sm"/>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9880"/>
                                        </p:tgtEl>
                                        <p:attrNameLst>
                                          <p:attrName>style.visibility</p:attrName>
                                        </p:attrNameLst>
                                      </p:cBhvr>
                                      <p:to>
                                        <p:strVal val="visible"/>
                                      </p:to>
                                    </p:set>
                                    <p:animEffect transition="in" filter="blinds(horizontal)">
                                      <p:cBhvr>
                                        <p:cTn id="12" dur="500"/>
                                        <p:tgtEl>
                                          <p:spTgt spid="79880"/>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79888"/>
                                        </p:tgtEl>
                                        <p:attrNameLst>
                                          <p:attrName>style.visibility</p:attrName>
                                        </p:attrNameLst>
                                      </p:cBhvr>
                                      <p:to>
                                        <p:strVal val="visible"/>
                                      </p:to>
                                    </p:set>
                                    <p:animEffect transition="in" filter="blinds(horizontal)">
                                      <p:cBhvr>
                                        <p:cTn id="16" dur="500"/>
                                        <p:tgtEl>
                                          <p:spTgt spid="7988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9881"/>
                                        </p:tgtEl>
                                        <p:attrNameLst>
                                          <p:attrName>style.visibility</p:attrName>
                                        </p:attrNameLst>
                                      </p:cBhvr>
                                      <p:to>
                                        <p:strVal val="visible"/>
                                      </p:to>
                                    </p:set>
                                    <p:animEffect transition="in" filter="blinds(horizontal)">
                                      <p:cBhvr>
                                        <p:cTn id="21" dur="500"/>
                                        <p:tgtEl>
                                          <p:spTgt spid="79881"/>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9891"/>
                                        </p:tgtEl>
                                        <p:attrNameLst>
                                          <p:attrName>style.visibility</p:attrName>
                                        </p:attrNameLst>
                                      </p:cBhvr>
                                      <p:to>
                                        <p:strVal val="visible"/>
                                      </p:to>
                                    </p:set>
                                    <p:animEffect transition="in" filter="blinds(horizontal)">
                                      <p:cBhvr>
                                        <p:cTn id="30" dur="500"/>
                                        <p:tgtEl>
                                          <p:spTgt spid="7989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9890"/>
                                        </p:tgtEl>
                                        <p:attrNameLst>
                                          <p:attrName>style.visibility</p:attrName>
                                        </p:attrNameLst>
                                      </p:cBhvr>
                                      <p:to>
                                        <p:strVal val="visible"/>
                                      </p:to>
                                    </p:set>
                                    <p:animEffect transition="in" filter="blinds(horizontal)">
                                      <p:cBhvr>
                                        <p:cTn id="35" dur="500"/>
                                        <p:tgtEl>
                                          <p:spTgt spid="7989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9895"/>
                                        </p:tgtEl>
                                        <p:attrNameLst>
                                          <p:attrName>style.visibility</p:attrName>
                                        </p:attrNameLst>
                                      </p:cBhvr>
                                      <p:to>
                                        <p:strVal val="visible"/>
                                      </p:to>
                                    </p:set>
                                    <p:animEffect transition="in" filter="blinds(horizontal)">
                                      <p:cBhvr>
                                        <p:cTn id="40" dur="500"/>
                                        <p:tgtEl>
                                          <p:spTgt spid="7989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linds(horizontal)">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8" grpId="0" bldLvl="0" animBg="1"/>
      <p:bldP spid="4" grpId="0"/>
      <p:bldP spid="2"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79873"/>
          <p:cNvSpPr>
            <a:spLocks noGrp="1"/>
          </p:cNvSpPr>
          <p:nvPr>
            <p:ph type="title"/>
          </p:nvPr>
        </p:nvSpPr>
        <p:spPr>
          <a:xfrm>
            <a:off x="395288" y="836613"/>
            <a:ext cx="2362200" cy="641350"/>
          </a:xfrm>
        </p:spPr>
        <p:txBody>
          <a:bodyPr anchor="ctr" anchorCtr="0"/>
          <a:p>
            <a:pPr algn="l">
              <a:buClrTx/>
              <a:buSzTx/>
              <a:buFontTx/>
            </a:pPr>
            <a:r>
              <a:rPr lang="zh-CN" altLang="en-US" sz="2800" noProof="0" dirty="0" smtClean="0">
                <a:ln>
                  <a:noFill/>
                </a:ln>
                <a:solidFill>
                  <a:srgbClr val="FF3300"/>
                </a:solidFill>
                <a:effectLst/>
                <a:uLnTx/>
                <a:uFillTx/>
                <a:latin typeface="黑体" panose="02010609060101010101" pitchFamily="2" charset="-122"/>
                <a:ea typeface="黑体" panose="02010609060101010101" pitchFamily="2" charset="-122"/>
                <a:cs typeface="黑体" panose="02010609060101010101" pitchFamily="2" charset="-122"/>
              </a:rPr>
              <a:t>例题</a:t>
            </a:r>
            <a:endParaRPr lang="zh-CN" altLang="en-US" sz="3200" b="1">
              <a:solidFill>
                <a:srgbClr val="000000"/>
              </a:solidFill>
              <a:latin typeface="宋体" panose="02010600030101010101" pitchFamily="2" charset="-122"/>
              <a:ea typeface="宋体" panose="02010600030101010101" pitchFamily="2" charset="-122"/>
            </a:endParaRPr>
          </a:p>
        </p:txBody>
      </p:sp>
      <p:pic>
        <p:nvPicPr>
          <p:cNvPr id="79875" name="图片 79874" descr="Dz060508"/>
          <p:cNvPicPr>
            <a:picLocks noChangeAspect="1"/>
          </p:cNvPicPr>
          <p:nvPr/>
        </p:nvPicPr>
        <p:blipFill>
          <a:blip r:embed="rId1"/>
          <a:stretch>
            <a:fillRect/>
          </a:stretch>
        </p:blipFill>
        <p:spPr>
          <a:xfrm>
            <a:off x="1476375" y="2058353"/>
            <a:ext cx="5410200" cy="3405187"/>
          </a:xfrm>
          <a:prstGeom prst="rect">
            <a:avLst/>
          </a:prstGeom>
          <a:noFill/>
          <a:ln w="9525">
            <a:noFill/>
          </a:ln>
        </p:spPr>
      </p:pic>
      <p:sp>
        <p:nvSpPr>
          <p:cNvPr id="79876" name="文本框 79875"/>
          <p:cNvSpPr txBox="1"/>
          <p:nvPr/>
        </p:nvSpPr>
        <p:spPr>
          <a:xfrm>
            <a:off x="1331595" y="929005"/>
            <a:ext cx="7620000" cy="829945"/>
          </a:xfrm>
          <a:prstGeom prst="rect">
            <a:avLst/>
          </a:prstGeom>
          <a:noFill/>
          <a:ln w="9525">
            <a:noFill/>
          </a:ln>
        </p:spPr>
        <p:txBody>
          <a:bodyPr>
            <a:spAutoFit/>
          </a:bodyPr>
          <a:p>
            <a:pPr>
              <a:spcBef>
                <a:spcPct val="50000"/>
              </a:spcBef>
            </a:pPr>
            <a:r>
              <a:rPr lang="zh-CN" altLang="en-US" sz="2400" b="1">
                <a:solidFill>
                  <a:srgbClr val="000000"/>
                </a:solidFill>
                <a:latin typeface="Times New Roman" panose="02020603050405020304" pitchFamily="18" charset="0"/>
              </a:rPr>
              <a:t>（</a:t>
            </a:r>
            <a:r>
              <a:rPr lang="en-US" altLang="zh-CN" sz="2400" b="1">
                <a:solidFill>
                  <a:srgbClr val="000000"/>
                </a:solidFill>
                <a:latin typeface="Times New Roman" panose="02020603050405020304" pitchFamily="18" charset="0"/>
              </a:rPr>
              <a:t>2</a:t>
            </a:r>
            <a:r>
              <a:rPr lang="zh-CN" altLang="en-US" sz="2400" b="1">
                <a:solidFill>
                  <a:srgbClr val="000000"/>
                </a:solidFill>
                <a:latin typeface="Times New Roman" panose="02020603050405020304" pitchFamily="18" charset="0"/>
              </a:rPr>
              <a:t>）若想</a:t>
            </a:r>
            <a:r>
              <a:rPr lang="zh-CN" altLang="en-US" sz="2400" b="1" dirty="0">
                <a:latin typeface="Times New Roman" panose="02020603050405020304" pitchFamily="18" charset="0"/>
                <a:sym typeface="+mn-ea"/>
              </a:rPr>
              <a:t>将输入电流转换成与之成稳定线性关系的输出电流</a:t>
            </a:r>
            <a:r>
              <a:rPr lang="zh-CN" altLang="en-US" sz="2400" b="1" dirty="0">
                <a:latin typeface="Times New Roman" panose="02020603050405020304" pitchFamily="18" charset="0"/>
                <a:sym typeface="+mn-ea"/>
              </a:rPr>
              <a:t>，电路该如何连接？</a:t>
            </a:r>
            <a:endParaRPr lang="zh-CN" altLang="en-US" sz="2400" b="1">
              <a:solidFill>
                <a:srgbClr val="000000"/>
              </a:solidFill>
              <a:latin typeface="Times New Roman" panose="02020603050405020304" pitchFamily="18" charset="0"/>
            </a:endParaRPr>
          </a:p>
        </p:txBody>
      </p:sp>
      <p:graphicFrame>
        <p:nvGraphicFramePr>
          <p:cNvPr id="79877" name="对象 79876"/>
          <p:cNvGraphicFramePr/>
          <p:nvPr/>
        </p:nvGraphicFramePr>
        <p:xfrm>
          <a:off x="1704975" y="3125153"/>
          <a:ext cx="212725" cy="228600"/>
        </p:xfrm>
        <a:graphic>
          <a:graphicData uri="http://schemas.openxmlformats.org/presentationml/2006/ole">
            <mc:AlternateContent xmlns:mc="http://schemas.openxmlformats.org/markup-compatibility/2006">
              <mc:Choice xmlns:v="urn:schemas-microsoft-com:vml" Requires="v">
                <p:oleObj spid="_x0000_s3283" name="" r:id="rId2" imgW="165100" imgH="177800" progId="Equation.3">
                  <p:embed/>
                </p:oleObj>
              </mc:Choice>
              <mc:Fallback>
                <p:oleObj name="" r:id="rId2" imgW="165100" imgH="177800" progId="Equation.3">
                  <p:embed/>
                  <p:pic>
                    <p:nvPicPr>
                      <p:cNvPr id="0" name="图片 3282"/>
                      <p:cNvPicPr/>
                      <p:nvPr/>
                    </p:nvPicPr>
                    <p:blipFill>
                      <a:blip r:embed="rId3"/>
                      <a:stretch>
                        <a:fillRect/>
                      </a:stretch>
                    </p:blipFill>
                    <p:spPr>
                      <a:xfrm>
                        <a:off x="1704975" y="3125153"/>
                        <a:ext cx="212725" cy="228600"/>
                      </a:xfrm>
                      <a:prstGeom prst="rect">
                        <a:avLst/>
                      </a:prstGeom>
                      <a:solidFill>
                        <a:srgbClr val="FF9933"/>
                      </a:solidFill>
                      <a:ln w="9525" cap="flat" cmpd="sng">
                        <a:solidFill>
                          <a:srgbClr val="FF3300"/>
                        </a:solidFill>
                        <a:prstDash val="solid"/>
                        <a:miter/>
                        <a:headEnd type="none" w="med" len="med"/>
                        <a:tailEnd type="none" w="med" len="med"/>
                      </a:ln>
                    </p:spPr>
                  </p:pic>
                </p:oleObj>
              </mc:Fallback>
            </mc:AlternateContent>
          </a:graphicData>
        </a:graphic>
      </p:graphicFrame>
      <p:graphicFrame>
        <p:nvGraphicFramePr>
          <p:cNvPr id="79879" name="对象 79878"/>
          <p:cNvGraphicFramePr/>
          <p:nvPr/>
        </p:nvGraphicFramePr>
        <p:xfrm>
          <a:off x="4219575" y="2744153"/>
          <a:ext cx="212725" cy="228600"/>
        </p:xfrm>
        <a:graphic>
          <a:graphicData uri="http://schemas.openxmlformats.org/presentationml/2006/ole">
            <mc:AlternateContent xmlns:mc="http://schemas.openxmlformats.org/markup-compatibility/2006">
              <mc:Choice xmlns:v="urn:schemas-microsoft-com:vml" Requires="v">
                <p:oleObj spid="_x0000_s3281" name="" r:id="rId4" imgW="165100" imgH="177800" progId="Equation.3">
                  <p:embed/>
                </p:oleObj>
              </mc:Choice>
              <mc:Fallback>
                <p:oleObj name="" r:id="rId4" imgW="165100" imgH="177800" progId="Equation.3">
                  <p:embed/>
                  <p:pic>
                    <p:nvPicPr>
                      <p:cNvPr id="0" name="图片 3280"/>
                      <p:cNvPicPr/>
                      <p:nvPr/>
                    </p:nvPicPr>
                    <p:blipFill>
                      <a:blip r:embed="rId3"/>
                      <a:stretch>
                        <a:fillRect/>
                      </a:stretch>
                    </p:blipFill>
                    <p:spPr>
                      <a:xfrm>
                        <a:off x="4219575" y="2744153"/>
                        <a:ext cx="212725" cy="228600"/>
                      </a:xfrm>
                      <a:prstGeom prst="rect">
                        <a:avLst/>
                      </a:prstGeom>
                      <a:solidFill>
                        <a:srgbClr val="FF9933"/>
                      </a:solidFill>
                      <a:ln w="38100">
                        <a:noFill/>
                        <a:miter/>
                      </a:ln>
                    </p:spPr>
                  </p:pic>
                </p:oleObj>
              </mc:Fallback>
            </mc:AlternateContent>
          </a:graphicData>
        </a:graphic>
      </p:graphicFrame>
      <p:sp>
        <p:nvSpPr>
          <p:cNvPr id="4" name="文本框 3"/>
          <p:cNvSpPr txBox="1"/>
          <p:nvPr>
            <p:custDataLst>
              <p:tags r:id="rId5"/>
            </p:custDataLst>
          </p:nvPr>
        </p:nvSpPr>
        <p:spPr>
          <a:xfrm>
            <a:off x="2627630" y="6093460"/>
            <a:ext cx="3266440" cy="460375"/>
          </a:xfrm>
          <a:prstGeom prst="rect">
            <a:avLst/>
          </a:prstGeom>
          <a:noFill/>
        </p:spPr>
        <p:txBody>
          <a:bodyPr wrap="square" rtlCol="0">
            <a:spAutoFit/>
          </a:bodyPr>
          <a:p>
            <a:r>
              <a:rPr lang="zh-CN" altLang="en-US" sz="2400" b="1">
                <a:solidFill>
                  <a:schemeClr val="tx1"/>
                </a:solidFill>
                <a:latin typeface="Times New Roman" panose="02020603050405020304" pitchFamily="18" charset="0"/>
                <a:cs typeface="Times New Roman" panose="02020603050405020304" pitchFamily="18" charset="0"/>
              </a:rPr>
              <a:t>应引入电流并联负反馈</a:t>
            </a:r>
            <a:endParaRPr lang="zh-CN" altLang="en-US" sz="2400" b="1">
              <a:solidFill>
                <a:schemeClr val="tx1"/>
              </a:solidFill>
              <a:latin typeface="Times New Roman" panose="02020603050405020304" pitchFamily="18" charset="0"/>
              <a:cs typeface="Times New Roman" panose="02020603050405020304" pitchFamily="18" charset="0"/>
            </a:endParaRPr>
          </a:p>
        </p:txBody>
      </p:sp>
      <p:sp>
        <p:nvSpPr>
          <p:cNvPr id="5" name="直接连接符 4"/>
          <p:cNvSpPr/>
          <p:nvPr>
            <p:custDataLst>
              <p:tags r:id="rId6"/>
            </p:custDataLst>
          </p:nvPr>
        </p:nvSpPr>
        <p:spPr>
          <a:xfrm flipH="1" flipV="1">
            <a:off x="2543175" y="3927158"/>
            <a:ext cx="990600" cy="1143000"/>
          </a:xfrm>
          <a:prstGeom prst="line">
            <a:avLst/>
          </a:prstGeom>
          <a:ln w="19050" cap="flat" cmpd="sng">
            <a:solidFill>
              <a:srgbClr val="3366CC"/>
            </a:solidFill>
            <a:prstDash val="lgDash"/>
            <a:headEnd type="none" w="sm" len="sm"/>
            <a:tailEnd type="none" w="sm" len="sm"/>
          </a:ln>
        </p:spPr>
      </p:sp>
      <p:sp>
        <p:nvSpPr>
          <p:cNvPr id="6" name="线形标注 2 5"/>
          <p:cNvSpPr/>
          <p:nvPr>
            <p:custDataLst>
              <p:tags r:id="rId7"/>
            </p:custDataLst>
          </p:nvPr>
        </p:nvSpPr>
        <p:spPr>
          <a:xfrm>
            <a:off x="1400175" y="5070158"/>
            <a:ext cx="1306513" cy="436562"/>
          </a:xfrm>
          <a:prstGeom prst="borderCallout2">
            <a:avLst>
              <a:gd name="adj1" fmla="val 26181"/>
              <a:gd name="adj2" fmla="val 105833"/>
              <a:gd name="adj3" fmla="val 26181"/>
              <a:gd name="adj4" fmla="val 120657"/>
              <a:gd name="adj5" fmla="val -98546"/>
              <a:gd name="adj6" fmla="val 135968"/>
            </a:avLst>
          </a:prstGeom>
          <a:solidFill>
            <a:srgbClr val="FFFFCC"/>
          </a:solidFill>
          <a:ln w="12700" cap="sq" cmpd="sng">
            <a:solidFill>
              <a:srgbClr val="996633"/>
            </a:solidFill>
            <a:prstDash val="solid"/>
            <a:miter/>
            <a:headEnd type="none" w="sm" len="sm"/>
            <a:tailEnd type="none" w="sm" len="sm"/>
          </a:ln>
        </p:spPr>
        <p:txBody>
          <a:bodyPr/>
          <a:p>
            <a:pPr eaLnBrk="0" hangingPunct="0">
              <a:spcBef>
                <a:spcPct val="50000"/>
              </a:spcBef>
            </a:pPr>
            <a:r>
              <a:rPr lang="zh-CN" altLang="en-US" sz="2000" b="1" dirty="0">
                <a:latin typeface="Times New Roman" panose="02020603050405020304" pitchFamily="18" charset="0"/>
              </a:rPr>
              <a:t>并联反馈</a:t>
            </a:r>
            <a:endParaRPr lang="zh-CN" altLang="en-US" sz="2400">
              <a:latin typeface="Times New Roman" panose="02020603050405020304" pitchFamily="18" charset="0"/>
            </a:endParaRPr>
          </a:p>
        </p:txBody>
      </p:sp>
      <p:sp>
        <p:nvSpPr>
          <p:cNvPr id="7" name="直接连接符 6"/>
          <p:cNvSpPr/>
          <p:nvPr>
            <p:custDataLst>
              <p:tags r:id="rId8"/>
            </p:custDataLst>
          </p:nvPr>
        </p:nvSpPr>
        <p:spPr>
          <a:xfrm flipH="1">
            <a:off x="5748655" y="2764473"/>
            <a:ext cx="685800" cy="2362200"/>
          </a:xfrm>
          <a:prstGeom prst="line">
            <a:avLst/>
          </a:prstGeom>
          <a:ln w="19050" cap="flat" cmpd="sng">
            <a:solidFill>
              <a:srgbClr val="3366CC"/>
            </a:solidFill>
            <a:prstDash val="lgDash"/>
            <a:headEnd type="none" w="sm" len="sm"/>
            <a:tailEnd type="none" w="sm" len="sm"/>
          </a:ln>
        </p:spPr>
      </p:sp>
      <p:sp>
        <p:nvSpPr>
          <p:cNvPr id="8" name="线形标注 2 7"/>
          <p:cNvSpPr/>
          <p:nvPr>
            <p:custDataLst>
              <p:tags r:id="rId9"/>
            </p:custDataLst>
          </p:nvPr>
        </p:nvSpPr>
        <p:spPr>
          <a:xfrm>
            <a:off x="6891655" y="3069273"/>
            <a:ext cx="1295400" cy="419100"/>
          </a:xfrm>
          <a:prstGeom prst="borderCallout2">
            <a:avLst>
              <a:gd name="adj1" fmla="val 27273"/>
              <a:gd name="adj2" fmla="val -5884"/>
              <a:gd name="adj3" fmla="val 27273"/>
              <a:gd name="adj4" fmla="val -28310"/>
              <a:gd name="adj5" fmla="val 103407"/>
              <a:gd name="adj6" fmla="val -51472"/>
            </a:avLst>
          </a:prstGeom>
          <a:solidFill>
            <a:srgbClr val="FFFFCC"/>
          </a:solidFill>
          <a:ln w="12700" cap="sq" cmpd="sng">
            <a:solidFill>
              <a:srgbClr val="996633"/>
            </a:solidFill>
            <a:prstDash val="solid"/>
            <a:miter/>
            <a:headEnd type="none" w="sm" len="sm"/>
            <a:tailEnd type="none" w="sm" len="sm"/>
          </a:ln>
        </p:spPr>
        <p:txBody>
          <a:bodyPr/>
          <a:p>
            <a:pPr algn="ctr" eaLnBrk="0" hangingPunct="0"/>
            <a:r>
              <a:rPr lang="zh-CN" altLang="en-US" sz="2000" b="1" dirty="0">
                <a:latin typeface="Times New Roman" panose="02020603050405020304" pitchFamily="18" charset="0"/>
              </a:rPr>
              <a:t>电流反馈</a:t>
            </a:r>
            <a:endParaRPr lang="zh-CN" altLang="en-US" sz="2000" b="1">
              <a:latin typeface="Times New Roman" panose="02020603050405020304" pitchFamily="18" charset="0"/>
            </a:endParaRPr>
          </a:p>
        </p:txBody>
      </p:sp>
      <p:graphicFrame>
        <p:nvGraphicFramePr>
          <p:cNvPr id="11" name="对象 10"/>
          <p:cNvGraphicFramePr/>
          <p:nvPr>
            <p:custDataLst>
              <p:tags r:id="rId10"/>
            </p:custDataLst>
          </p:nvPr>
        </p:nvGraphicFramePr>
        <p:xfrm>
          <a:off x="6083935" y="2564448"/>
          <a:ext cx="228600" cy="85725"/>
        </p:xfrm>
        <a:graphic>
          <a:graphicData uri="http://schemas.openxmlformats.org/presentationml/2006/ole">
            <mc:AlternateContent xmlns:mc="http://schemas.openxmlformats.org/markup-compatibility/2006">
              <mc:Choice xmlns:v="urn:schemas-microsoft-com:vml" Requires="v">
                <p:oleObj spid="_x0000_s12" name="" r:id="rId11" imgW="164465" imgH="63500" progId="Equation.3">
                  <p:embed/>
                </p:oleObj>
              </mc:Choice>
              <mc:Fallback>
                <p:oleObj name="" r:id="rId11" imgW="164465" imgH="63500" progId="Equation.3">
                  <p:embed/>
                  <p:pic>
                    <p:nvPicPr>
                      <p:cNvPr id="0" name="图片 3286"/>
                      <p:cNvPicPr/>
                      <p:nvPr/>
                    </p:nvPicPr>
                    <p:blipFill>
                      <a:blip r:embed="rId12"/>
                      <a:stretch>
                        <a:fillRect/>
                      </a:stretch>
                    </p:blipFill>
                    <p:spPr>
                      <a:xfrm>
                        <a:off x="6083935" y="2564448"/>
                        <a:ext cx="228600" cy="85725"/>
                      </a:xfrm>
                      <a:prstGeom prst="rect">
                        <a:avLst/>
                      </a:prstGeom>
                      <a:solidFill>
                        <a:srgbClr val="66FFFF"/>
                      </a:solidFill>
                      <a:ln w="38100">
                        <a:noFill/>
                        <a:miter/>
                      </a:ln>
                    </p:spPr>
                  </p:pic>
                </p:oleObj>
              </mc:Fallback>
            </mc:AlternateContent>
          </a:graphicData>
        </a:graphic>
      </p:graphicFrame>
      <p:graphicFrame>
        <p:nvGraphicFramePr>
          <p:cNvPr id="15" name="对象 14"/>
          <p:cNvGraphicFramePr/>
          <p:nvPr>
            <p:custDataLst>
              <p:tags r:id="rId13"/>
            </p:custDataLst>
          </p:nvPr>
        </p:nvGraphicFramePr>
        <p:xfrm>
          <a:off x="5219700" y="3284538"/>
          <a:ext cx="228600" cy="85725"/>
        </p:xfrm>
        <a:graphic>
          <a:graphicData uri="http://schemas.openxmlformats.org/presentationml/2006/ole">
            <mc:AlternateContent xmlns:mc="http://schemas.openxmlformats.org/markup-compatibility/2006">
              <mc:Choice xmlns:v="urn:schemas-microsoft-com:vml" Requires="v">
                <p:oleObj spid="_x0000_s16" name="" r:id="rId14" imgW="164465" imgH="63500" progId="Equation.3">
                  <p:embed/>
                </p:oleObj>
              </mc:Choice>
              <mc:Fallback>
                <p:oleObj name="" r:id="rId14" imgW="164465" imgH="63500" progId="Equation.3">
                  <p:embed/>
                  <p:pic>
                    <p:nvPicPr>
                      <p:cNvPr id="0" name="图片 3286"/>
                      <p:cNvPicPr/>
                      <p:nvPr/>
                    </p:nvPicPr>
                    <p:blipFill>
                      <a:blip r:embed="rId12"/>
                      <a:stretch>
                        <a:fillRect/>
                      </a:stretch>
                    </p:blipFill>
                    <p:spPr>
                      <a:xfrm>
                        <a:off x="5219700" y="3284538"/>
                        <a:ext cx="228600" cy="85725"/>
                      </a:xfrm>
                      <a:prstGeom prst="rect">
                        <a:avLst/>
                      </a:prstGeom>
                      <a:solidFill>
                        <a:srgbClr val="66FFFF"/>
                      </a:solidFill>
                      <a:ln w="38100">
                        <a:noFill/>
                        <a:miter/>
                      </a:ln>
                    </p:spPr>
                  </p:pic>
                </p:oleObj>
              </mc:Fallback>
            </mc:AlternateContent>
          </a:graphicData>
        </a:graphic>
      </p:graphicFrame>
      <p:sp>
        <p:nvSpPr>
          <p:cNvPr id="34824" name="直接连接符 34823"/>
          <p:cNvSpPr/>
          <p:nvPr>
            <p:custDataLst>
              <p:tags r:id="rId15"/>
            </p:custDataLst>
          </p:nvPr>
        </p:nvSpPr>
        <p:spPr>
          <a:xfrm rot="3120000">
            <a:off x="2683193" y="4117658"/>
            <a:ext cx="533400" cy="0"/>
          </a:xfrm>
          <a:prstGeom prst="line">
            <a:avLst/>
          </a:prstGeom>
          <a:ln w="28575" cap="flat" cmpd="sng">
            <a:solidFill>
              <a:srgbClr val="FF0000"/>
            </a:solidFill>
            <a:prstDash val="dash"/>
            <a:headEnd type="none" w="med" len="med"/>
            <a:tailEnd type="triangle" w="med" len="med"/>
          </a:ln>
        </p:spPr>
      </p:sp>
      <p:sp>
        <p:nvSpPr>
          <p:cNvPr id="17" name="直接连接符 16"/>
          <p:cNvSpPr/>
          <p:nvPr>
            <p:custDataLst>
              <p:tags r:id="rId16"/>
            </p:custDataLst>
          </p:nvPr>
        </p:nvSpPr>
        <p:spPr>
          <a:xfrm>
            <a:off x="3494405" y="2991168"/>
            <a:ext cx="1676400" cy="228600"/>
          </a:xfrm>
          <a:prstGeom prst="line">
            <a:avLst/>
          </a:prstGeom>
          <a:ln w="19050" cap="flat" cmpd="sng">
            <a:solidFill>
              <a:srgbClr val="3366CC"/>
            </a:solidFill>
            <a:prstDash val="lgDash"/>
            <a:headEnd type="none" w="sm" len="sm"/>
            <a:tailEnd type="none" w="sm" len="sm"/>
          </a:ln>
        </p:spPr>
      </p:sp>
      <p:graphicFrame>
        <p:nvGraphicFramePr>
          <p:cNvPr id="18" name="对象 17"/>
          <p:cNvGraphicFramePr/>
          <p:nvPr>
            <p:custDataLst>
              <p:tags r:id="rId17"/>
            </p:custDataLst>
          </p:nvPr>
        </p:nvGraphicFramePr>
        <p:xfrm>
          <a:off x="2843530" y="2839403"/>
          <a:ext cx="228600" cy="85725"/>
        </p:xfrm>
        <a:graphic>
          <a:graphicData uri="http://schemas.openxmlformats.org/presentationml/2006/ole">
            <mc:AlternateContent xmlns:mc="http://schemas.openxmlformats.org/markup-compatibility/2006">
              <mc:Choice xmlns:v="urn:schemas-microsoft-com:vml" Requires="v">
                <p:oleObj spid="_x0000_s19" name="" r:id="rId18" imgW="164465" imgH="63500" progId="Equation.3">
                  <p:embed/>
                </p:oleObj>
              </mc:Choice>
              <mc:Fallback>
                <p:oleObj name="" r:id="rId18" imgW="164465" imgH="63500" progId="Equation.3">
                  <p:embed/>
                  <p:pic>
                    <p:nvPicPr>
                      <p:cNvPr id="0" name="图片 3281"/>
                      <p:cNvPicPr/>
                      <p:nvPr/>
                    </p:nvPicPr>
                    <p:blipFill>
                      <a:blip r:embed="rId12"/>
                      <a:stretch>
                        <a:fillRect/>
                      </a:stretch>
                    </p:blipFill>
                    <p:spPr>
                      <a:xfrm>
                        <a:off x="2843530" y="2839403"/>
                        <a:ext cx="228600" cy="85725"/>
                      </a:xfrm>
                      <a:prstGeom prst="rect">
                        <a:avLst/>
                      </a:prstGeom>
                      <a:solidFill>
                        <a:srgbClr val="66FFFF"/>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4824"/>
                                        </p:tgtEl>
                                        <p:attrNameLst>
                                          <p:attrName>style.visibility</p:attrName>
                                        </p:attrNameLst>
                                      </p:cBhvr>
                                      <p:to>
                                        <p:strVal val="visible"/>
                                      </p:to>
                                    </p:set>
                                    <p:animEffect transition="in" filter="blinds(horizontal)">
                                      <p:cBhvr>
                                        <p:cTn id="30" dur="500"/>
                                        <p:tgtEl>
                                          <p:spTgt spid="3482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linds(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linds(horizontal)">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blinds(horizontal)">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ldLvl="0" animBg="1"/>
      <p:bldP spid="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700" name="文本框 29699"/>
          <p:cNvSpPr txBox="1"/>
          <p:nvPr/>
        </p:nvSpPr>
        <p:spPr>
          <a:xfrm>
            <a:off x="679450" y="1312545"/>
            <a:ext cx="8071485" cy="1050925"/>
          </a:xfrm>
          <a:prstGeom prst="rect">
            <a:avLst/>
          </a:prstGeom>
          <a:noFill/>
          <a:ln w="9525">
            <a:noFill/>
          </a:ln>
        </p:spPr>
        <p:txBody>
          <a:bodyPr wrap="square">
            <a:spAutoFit/>
          </a:bodyPr>
          <a:p>
            <a:pPr>
              <a:lnSpc>
                <a:spcPct val="120000"/>
              </a:lnSpc>
              <a:spcBef>
                <a:spcPts val="0"/>
              </a:spcBef>
            </a:pPr>
            <a:r>
              <a:rPr lang="en-US" altLang="zh-CN" sz="2800" b="1" dirty="0">
                <a:latin typeface="宋体" panose="02010600030101010101" pitchFamily="2" charset="-122"/>
              </a:rPr>
              <a:t>  </a:t>
            </a:r>
            <a:r>
              <a:rPr lang="en-US" altLang="zh-CN" sz="2400" b="1" dirty="0">
                <a:latin typeface="宋体" panose="02010600030101010101" pitchFamily="2" charset="-122"/>
              </a:rPr>
              <a:t>“</a:t>
            </a:r>
            <a:r>
              <a:rPr lang="zh-CN" altLang="en-US" sz="2400" b="1" dirty="0">
                <a:solidFill>
                  <a:srgbClr val="A50021"/>
                </a:solidFill>
                <a:latin typeface="宋体" panose="02010600030101010101" pitchFamily="2" charset="-122"/>
              </a:rPr>
              <a:t>找联系</a:t>
            </a:r>
            <a:r>
              <a:rPr lang="zh-CN" altLang="en-US" sz="2400" b="1" dirty="0">
                <a:latin typeface="宋体" panose="02010600030101010101" pitchFamily="2" charset="-122"/>
              </a:rPr>
              <a:t>”：找输出回路与输入回路的联系，若有则有反馈，否则无反馈。</a:t>
            </a:r>
            <a:endParaRPr lang="zh-CN" altLang="en-US" sz="2400" b="1" dirty="0">
              <a:latin typeface="宋体" panose="02010600030101010101" pitchFamily="2" charset="-122"/>
            </a:endParaRPr>
          </a:p>
        </p:txBody>
      </p:sp>
      <p:graphicFrame>
        <p:nvGraphicFramePr>
          <p:cNvPr id="29701" name="对象 29700"/>
          <p:cNvGraphicFramePr/>
          <p:nvPr/>
        </p:nvGraphicFramePr>
        <p:xfrm>
          <a:off x="968375" y="2391093"/>
          <a:ext cx="2743200" cy="1452562"/>
        </p:xfrm>
        <a:graphic>
          <a:graphicData uri="http://schemas.openxmlformats.org/presentationml/2006/ole">
            <mc:AlternateContent xmlns:mc="http://schemas.openxmlformats.org/markup-compatibility/2006">
              <mc:Choice xmlns:v="urn:schemas-microsoft-com:vml" Requires="v">
                <p:oleObj spid="_x0000_s3304" name="" r:id="rId1" imgW="7934325" imgH="4200525" progId="MSPhotoEd.3">
                  <p:embed/>
                </p:oleObj>
              </mc:Choice>
              <mc:Fallback>
                <p:oleObj name="" r:id="rId1" imgW="7934325" imgH="4200525" progId="MSPhotoEd.3">
                  <p:embed/>
                  <p:pic>
                    <p:nvPicPr>
                      <p:cNvPr id="0" name="图片 3303"/>
                      <p:cNvPicPr/>
                      <p:nvPr/>
                    </p:nvPicPr>
                    <p:blipFill>
                      <a:blip r:embed="rId2"/>
                      <a:stretch>
                        <a:fillRect/>
                      </a:stretch>
                    </p:blipFill>
                    <p:spPr>
                      <a:xfrm>
                        <a:off x="968375" y="2391093"/>
                        <a:ext cx="2743200" cy="1452562"/>
                      </a:xfrm>
                      <a:prstGeom prst="rect">
                        <a:avLst/>
                      </a:prstGeom>
                      <a:noFill/>
                      <a:ln w="38100">
                        <a:noFill/>
                        <a:miter/>
                      </a:ln>
                    </p:spPr>
                  </p:pic>
                </p:oleObj>
              </mc:Fallback>
            </mc:AlternateContent>
          </a:graphicData>
        </a:graphic>
      </p:graphicFrame>
      <p:graphicFrame>
        <p:nvGraphicFramePr>
          <p:cNvPr id="29702" name="对象 29701"/>
          <p:cNvGraphicFramePr/>
          <p:nvPr/>
        </p:nvGraphicFramePr>
        <p:xfrm>
          <a:off x="4356100" y="2421255"/>
          <a:ext cx="2593975" cy="1506538"/>
        </p:xfrm>
        <a:graphic>
          <a:graphicData uri="http://schemas.openxmlformats.org/presentationml/2006/ole">
            <mc:AlternateContent xmlns:mc="http://schemas.openxmlformats.org/markup-compatibility/2006">
              <mc:Choice xmlns:v="urn:schemas-microsoft-com:vml" Requires="v">
                <p:oleObj spid="_x0000_s3305" name="" r:id="rId3" imgW="8086725" imgH="4695825" progId="MSPhotoEd.3">
                  <p:embed/>
                </p:oleObj>
              </mc:Choice>
              <mc:Fallback>
                <p:oleObj name="" r:id="rId3" imgW="8086725" imgH="4695825" progId="MSPhotoEd.3">
                  <p:embed/>
                  <p:pic>
                    <p:nvPicPr>
                      <p:cNvPr id="0" name="图片 3304"/>
                      <p:cNvPicPr/>
                      <p:nvPr/>
                    </p:nvPicPr>
                    <p:blipFill>
                      <a:blip r:embed="rId4"/>
                      <a:stretch>
                        <a:fillRect/>
                      </a:stretch>
                    </p:blipFill>
                    <p:spPr>
                      <a:xfrm>
                        <a:off x="4356100" y="2421255"/>
                        <a:ext cx="2593975" cy="1506538"/>
                      </a:xfrm>
                      <a:prstGeom prst="rect">
                        <a:avLst/>
                      </a:prstGeom>
                      <a:noFill/>
                      <a:ln w="38100">
                        <a:noFill/>
                        <a:miter/>
                      </a:ln>
                    </p:spPr>
                  </p:pic>
                </p:oleObj>
              </mc:Fallback>
            </mc:AlternateContent>
          </a:graphicData>
        </a:graphic>
      </p:graphicFrame>
      <p:sp>
        <p:nvSpPr>
          <p:cNvPr id="29703" name="线形标注 1 29702"/>
          <p:cNvSpPr/>
          <p:nvPr/>
        </p:nvSpPr>
        <p:spPr>
          <a:xfrm>
            <a:off x="6943725" y="2391093"/>
            <a:ext cx="1876425" cy="504825"/>
          </a:xfrm>
          <a:prstGeom prst="borderCallout1">
            <a:avLst>
              <a:gd name="adj1" fmla="val 22644"/>
              <a:gd name="adj2" fmla="val -4060"/>
              <a:gd name="adj3" fmla="val 229245"/>
              <a:gd name="adj4" fmla="val -53639"/>
            </a:avLst>
          </a:prstGeom>
          <a:solidFill>
            <a:srgbClr val="66FFFF"/>
          </a:solidFill>
          <a:ln w="19050" cap="flat" cmpd="sng">
            <a:solidFill>
              <a:srgbClr val="FF0000"/>
            </a:solidFill>
            <a:prstDash val="solid"/>
            <a:miter/>
            <a:headEnd type="none" w="med" len="med"/>
            <a:tailEnd type="none" w="med" len="med"/>
          </a:ln>
        </p:spPr>
        <p:txBody>
          <a:bodyPr/>
          <a:p>
            <a:pPr algn="ctr"/>
            <a:r>
              <a:rPr lang="zh-CN" altLang="en-US" sz="2400" b="1" dirty="0">
                <a:latin typeface="Times New Roman" panose="02020603050405020304" pitchFamily="18" charset="0"/>
              </a:rPr>
              <a:t>有反馈吗？</a:t>
            </a:r>
            <a:endParaRPr lang="zh-CN" altLang="en-US" sz="2400" b="1">
              <a:latin typeface="Times New Roman" panose="02020603050405020304" pitchFamily="18" charset="0"/>
            </a:endParaRPr>
          </a:p>
        </p:txBody>
      </p:sp>
      <p:graphicFrame>
        <p:nvGraphicFramePr>
          <p:cNvPr id="29704" name="对象 29703"/>
          <p:cNvGraphicFramePr/>
          <p:nvPr/>
        </p:nvGraphicFramePr>
        <p:xfrm>
          <a:off x="2762250" y="4692968"/>
          <a:ext cx="3124200" cy="1427162"/>
        </p:xfrm>
        <a:graphic>
          <a:graphicData uri="http://schemas.openxmlformats.org/presentationml/2006/ole">
            <mc:AlternateContent xmlns:mc="http://schemas.openxmlformats.org/markup-compatibility/2006">
              <mc:Choice xmlns:v="urn:schemas-microsoft-com:vml" Requires="v">
                <p:oleObj spid="_x0000_s3306" name="" r:id="rId5" imgW="9153525" imgH="4181475" progId="MSPhotoEd.3">
                  <p:embed/>
                </p:oleObj>
              </mc:Choice>
              <mc:Fallback>
                <p:oleObj name="" r:id="rId5" imgW="9153525" imgH="4181475" progId="MSPhotoEd.3">
                  <p:embed/>
                  <p:pic>
                    <p:nvPicPr>
                      <p:cNvPr id="0" name="图片 3305"/>
                      <p:cNvPicPr/>
                      <p:nvPr/>
                    </p:nvPicPr>
                    <p:blipFill>
                      <a:blip r:embed="rId6"/>
                      <a:stretch>
                        <a:fillRect/>
                      </a:stretch>
                    </p:blipFill>
                    <p:spPr>
                      <a:xfrm>
                        <a:off x="2762250" y="4692968"/>
                        <a:ext cx="3124200" cy="1427162"/>
                      </a:xfrm>
                      <a:prstGeom prst="rect">
                        <a:avLst/>
                      </a:prstGeom>
                      <a:noFill/>
                      <a:ln w="38100">
                        <a:noFill/>
                        <a:miter/>
                      </a:ln>
                    </p:spPr>
                  </p:pic>
                </p:oleObj>
              </mc:Fallback>
            </mc:AlternateContent>
          </a:graphicData>
        </a:graphic>
      </p:graphicFrame>
      <p:sp>
        <p:nvSpPr>
          <p:cNvPr id="29705" name="线形标注 1 29704"/>
          <p:cNvSpPr/>
          <p:nvPr/>
        </p:nvSpPr>
        <p:spPr>
          <a:xfrm>
            <a:off x="6516370" y="4593590"/>
            <a:ext cx="2046288" cy="796925"/>
          </a:xfrm>
          <a:prstGeom prst="borderCallout1">
            <a:avLst>
              <a:gd name="adj1" fmla="val 57051"/>
              <a:gd name="adj2" fmla="val 310"/>
              <a:gd name="adj3" fmla="val 72191"/>
              <a:gd name="adj4" fmla="val -57222"/>
            </a:avLst>
          </a:prstGeom>
          <a:solidFill>
            <a:srgbClr val="66FFFF"/>
          </a:solidFill>
          <a:ln w="19050" cap="flat" cmpd="sng">
            <a:solidFill>
              <a:srgbClr val="FF0000"/>
            </a:solidFill>
            <a:prstDash val="solid"/>
            <a:miter/>
            <a:headEnd type="none" w="med" len="med"/>
            <a:tailEnd type="none" w="med" len="med"/>
          </a:ln>
        </p:spPr>
        <p:txBody>
          <a:bodyPr/>
          <a:p>
            <a:pPr algn="ctr"/>
            <a:r>
              <a:rPr lang="zh-CN" altLang="en-US" sz="2400" b="1">
                <a:latin typeface="Times New Roman" panose="02020603050405020304" pitchFamily="18" charset="0"/>
              </a:rPr>
              <a:t>将</a:t>
            </a:r>
            <a:r>
              <a:rPr lang="zh-CN" altLang="en-US" sz="2400" b="1" dirty="0">
                <a:latin typeface="Times New Roman" panose="02020603050405020304" pitchFamily="18" charset="0"/>
              </a:rPr>
              <a:t>输出电压</a:t>
            </a:r>
            <a:endParaRPr lang="zh-CN" altLang="en-US" sz="2400" b="1" dirty="0">
              <a:latin typeface="Times New Roman" panose="02020603050405020304" pitchFamily="18" charset="0"/>
            </a:endParaRPr>
          </a:p>
          <a:p>
            <a:pPr algn="ctr"/>
            <a:r>
              <a:rPr lang="zh-CN" altLang="en-US" sz="2400" b="1" dirty="0">
                <a:latin typeface="Times New Roman" panose="02020603050405020304" pitchFamily="18" charset="0"/>
              </a:rPr>
              <a:t>全部反馈回去</a:t>
            </a:r>
            <a:endParaRPr lang="zh-CN" altLang="en-US" sz="2400" b="1">
              <a:latin typeface="Times New Roman" panose="02020603050405020304" pitchFamily="18" charset="0"/>
            </a:endParaRPr>
          </a:p>
        </p:txBody>
      </p:sp>
      <p:sp>
        <p:nvSpPr>
          <p:cNvPr id="29706" name="文本框 29705"/>
          <p:cNvSpPr txBox="1"/>
          <p:nvPr/>
        </p:nvSpPr>
        <p:spPr>
          <a:xfrm>
            <a:off x="2697163" y="3326130"/>
            <a:ext cx="1143000" cy="476250"/>
          </a:xfrm>
          <a:prstGeom prst="rect">
            <a:avLst/>
          </a:prstGeom>
          <a:solidFill>
            <a:srgbClr val="66FFFF"/>
          </a:solidFill>
          <a:ln w="19050" cap="flat" cmpd="sng">
            <a:solidFill>
              <a:srgbClr val="FF0000"/>
            </a:solidFill>
            <a:prstDash val="solid"/>
            <a:miter/>
            <a:headEnd type="none" w="med" len="med"/>
            <a:tailEnd type="none" w="med" len="med"/>
          </a:ln>
        </p:spPr>
        <p:txBody>
          <a:bodyPr>
            <a:spAutoFit/>
          </a:bodyPr>
          <a:p>
            <a:pPr algn="ctr">
              <a:spcBef>
                <a:spcPct val="50000"/>
              </a:spcBef>
            </a:pPr>
            <a:r>
              <a:rPr lang="zh-CN" altLang="en-US" sz="2400" b="1">
                <a:latin typeface="Times New Roman" panose="02020603050405020304" pitchFamily="18" charset="0"/>
              </a:rPr>
              <a:t>无</a:t>
            </a:r>
            <a:r>
              <a:rPr lang="zh-CN" altLang="en-US" sz="2400" b="1" dirty="0">
                <a:latin typeface="Times New Roman" panose="02020603050405020304" pitchFamily="18" charset="0"/>
              </a:rPr>
              <a:t>反馈</a:t>
            </a:r>
            <a:endParaRPr lang="zh-CN" altLang="en-US" sz="2400" b="1">
              <a:latin typeface="Times New Roman" panose="02020603050405020304" pitchFamily="18" charset="0"/>
            </a:endParaRPr>
          </a:p>
        </p:txBody>
      </p:sp>
      <p:sp>
        <p:nvSpPr>
          <p:cNvPr id="29712" name="文本框 29711"/>
          <p:cNvSpPr txBox="1"/>
          <p:nvPr/>
        </p:nvSpPr>
        <p:spPr>
          <a:xfrm>
            <a:off x="539750" y="767715"/>
            <a:ext cx="3280410" cy="650875"/>
          </a:xfrm>
          <a:prstGeom prst="rect">
            <a:avLst/>
          </a:prstGeom>
          <a:noFill/>
          <a:ln w="9525">
            <a:noFill/>
          </a:ln>
        </p:spPr>
        <p:txBody>
          <a:bodyPr wrap="square">
            <a:spAutoFit/>
          </a:bodyPr>
          <a:p>
            <a:pPr algn="l">
              <a:lnSpc>
                <a:spcPct val="130000"/>
              </a:lnSpc>
              <a:spcBef>
                <a:spcPct val="50000"/>
              </a:spcBef>
              <a:buClrTx/>
              <a:buSzTx/>
              <a:buFontTx/>
            </a:pPr>
            <a:r>
              <a:rPr kumimoji="1" lang="zh-CN" altLang="en-US" sz="2800" u="sng" dirty="0" smtClean="0">
                <a:solidFill>
                  <a:srgbClr val="0000FF"/>
                </a:solidFill>
                <a:latin typeface="黑体" panose="02010609060101010101" pitchFamily="2" charset="-122"/>
                <a:ea typeface="黑体" panose="02010609060101010101" pitchFamily="2" charset="-122"/>
              </a:rPr>
              <a:t>有无反馈的判断</a:t>
            </a:r>
            <a:endParaRPr kumimoji="1" lang="zh-CN" altLang="en-US" sz="2800" u="sng" dirty="0" smtClean="0">
              <a:solidFill>
                <a:srgbClr val="0000FF"/>
              </a:solidFill>
              <a:latin typeface="黑体" panose="02010609060101010101" pitchFamily="2" charset="-122"/>
              <a:ea typeface="黑体" panose="02010609060101010101" pitchFamily="2" charset="-122"/>
            </a:endParaRPr>
          </a:p>
        </p:txBody>
      </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2" name="文本框 1"/>
          <p:cNvSpPr txBox="1"/>
          <p:nvPr>
            <p:custDataLst>
              <p:tags r:id="rId7"/>
            </p:custDataLst>
          </p:nvPr>
        </p:nvSpPr>
        <p:spPr>
          <a:xfrm>
            <a:off x="7308533" y="3261995"/>
            <a:ext cx="1143000" cy="476250"/>
          </a:xfrm>
          <a:prstGeom prst="rect">
            <a:avLst/>
          </a:prstGeom>
          <a:solidFill>
            <a:srgbClr val="66FFFF"/>
          </a:solidFill>
          <a:ln w="19050" cap="flat" cmpd="sng">
            <a:solidFill>
              <a:srgbClr val="FF0000"/>
            </a:solidFill>
            <a:prstDash val="solid"/>
            <a:miter/>
            <a:headEnd type="none" w="med" len="med"/>
            <a:tailEnd type="none" w="med" len="med"/>
          </a:ln>
        </p:spPr>
        <p:txBody>
          <a:bodyPr>
            <a:spAutoFit/>
          </a:bodyPr>
          <a:p>
            <a:pPr algn="ctr">
              <a:spcBef>
                <a:spcPct val="50000"/>
              </a:spcBef>
            </a:pPr>
            <a:r>
              <a:rPr lang="zh-CN" altLang="en-US" sz="2400" b="1">
                <a:latin typeface="Times New Roman" panose="02020603050405020304" pitchFamily="18" charset="0"/>
              </a:rPr>
              <a:t>无</a:t>
            </a:r>
            <a:r>
              <a:rPr lang="zh-CN" altLang="en-US" sz="2400" b="1" dirty="0">
                <a:latin typeface="Times New Roman" panose="02020603050405020304" pitchFamily="18" charset="0"/>
              </a:rPr>
              <a:t>反馈</a:t>
            </a:r>
            <a:endParaRPr lang="zh-CN" altLang="en-US" sz="2400" b="1">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701"/>
                                        </p:tgtEl>
                                        <p:attrNameLst>
                                          <p:attrName>style.visibility</p:attrName>
                                        </p:attrNameLst>
                                      </p:cBhvr>
                                      <p:to>
                                        <p:strVal val="visible"/>
                                      </p:to>
                                    </p:set>
                                    <p:animEffect transition="in" filter="wipe(left)">
                                      <p:cBhvr>
                                        <p:cTn id="7" dur="500"/>
                                        <p:tgtEl>
                                          <p:spTgt spid="297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06"/>
                                        </p:tgtEl>
                                        <p:attrNameLst>
                                          <p:attrName>style.visibility</p:attrName>
                                        </p:attrNameLst>
                                      </p:cBhvr>
                                      <p:to>
                                        <p:strVal val="visible"/>
                                      </p:to>
                                    </p:set>
                                    <p:animEffect transition="in" filter="wipe(left)">
                                      <p:cBhvr>
                                        <p:cTn id="12" dur="500"/>
                                        <p:tgtEl>
                                          <p:spTgt spid="297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702"/>
                                        </p:tgtEl>
                                        <p:attrNameLst>
                                          <p:attrName>style.visibility</p:attrName>
                                        </p:attrNameLst>
                                      </p:cBhvr>
                                      <p:to>
                                        <p:strVal val="visible"/>
                                      </p:to>
                                    </p:set>
                                    <p:animEffect transition="in" filter="blinds(horizontal)">
                                      <p:cBhvr>
                                        <p:cTn id="17" dur="500"/>
                                        <p:tgtEl>
                                          <p:spTgt spid="2970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703"/>
                                        </p:tgtEl>
                                        <p:attrNameLst>
                                          <p:attrName>style.visibility</p:attrName>
                                        </p:attrNameLst>
                                      </p:cBhvr>
                                      <p:to>
                                        <p:strVal val="visible"/>
                                      </p:to>
                                    </p:set>
                                    <p:animEffect transition="in" filter="blinds(horizontal)">
                                      <p:cBhvr>
                                        <p:cTn id="22" dur="500"/>
                                        <p:tgtEl>
                                          <p:spTgt spid="2970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9704"/>
                                        </p:tgtEl>
                                        <p:attrNameLst>
                                          <p:attrName>style.visibility</p:attrName>
                                        </p:attrNameLst>
                                      </p:cBhvr>
                                      <p:to>
                                        <p:strVal val="visible"/>
                                      </p:to>
                                    </p:set>
                                    <p:animEffect transition="in" filter="blinds(horizontal)">
                                      <p:cBhvr>
                                        <p:cTn id="32" dur="500"/>
                                        <p:tgtEl>
                                          <p:spTgt spid="2970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29705"/>
                                        </p:tgtEl>
                                        <p:attrNameLst>
                                          <p:attrName>style.visibility</p:attrName>
                                        </p:attrNameLst>
                                      </p:cBhvr>
                                      <p:to>
                                        <p:strVal val="visible"/>
                                      </p:to>
                                    </p:set>
                                    <p:animEffect transition="in" filter="wipe(right)">
                                      <p:cBhvr>
                                        <p:cTn id="37" dur="500"/>
                                        <p:tgtEl>
                                          <p:spTgt spid="29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bldLvl="0" animBg="1"/>
      <p:bldP spid="29705" grpId="0" bldLvl="0" animBg="1"/>
      <p:bldP spid="29706" grpId="0" bldLvl="0" animBg="1"/>
      <p:bldP spid="2"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79873"/>
          <p:cNvSpPr>
            <a:spLocks noGrp="1"/>
          </p:cNvSpPr>
          <p:nvPr>
            <p:ph type="title"/>
          </p:nvPr>
        </p:nvSpPr>
        <p:spPr>
          <a:xfrm>
            <a:off x="395288" y="836613"/>
            <a:ext cx="2362200" cy="641350"/>
          </a:xfrm>
        </p:spPr>
        <p:txBody>
          <a:bodyPr anchor="ctr" anchorCtr="0"/>
          <a:p>
            <a:pPr algn="l">
              <a:buClrTx/>
              <a:buSzTx/>
              <a:buFontTx/>
            </a:pPr>
            <a:r>
              <a:rPr lang="zh-CN" altLang="en-US" sz="2800" noProof="0" dirty="0" smtClean="0">
                <a:ln>
                  <a:noFill/>
                </a:ln>
                <a:solidFill>
                  <a:srgbClr val="FF3300"/>
                </a:solidFill>
                <a:effectLst/>
                <a:uLnTx/>
                <a:uFillTx/>
                <a:latin typeface="黑体" panose="02010609060101010101" pitchFamily="2" charset="-122"/>
                <a:ea typeface="黑体" panose="02010609060101010101" pitchFamily="2" charset="-122"/>
                <a:cs typeface="黑体" panose="02010609060101010101" pitchFamily="2" charset="-122"/>
              </a:rPr>
              <a:t>例题</a:t>
            </a:r>
            <a:endParaRPr lang="zh-CN" altLang="en-US" sz="3200" b="1">
              <a:solidFill>
                <a:srgbClr val="000000"/>
              </a:solidFill>
              <a:latin typeface="宋体" panose="02010600030101010101" pitchFamily="2" charset="-122"/>
              <a:ea typeface="宋体" panose="02010600030101010101" pitchFamily="2" charset="-122"/>
            </a:endParaRPr>
          </a:p>
        </p:txBody>
      </p:sp>
      <p:pic>
        <p:nvPicPr>
          <p:cNvPr id="79875" name="图片 79874" descr="Dz060508"/>
          <p:cNvPicPr>
            <a:picLocks noChangeAspect="1"/>
          </p:cNvPicPr>
          <p:nvPr/>
        </p:nvPicPr>
        <p:blipFill>
          <a:blip r:embed="rId1"/>
          <a:stretch>
            <a:fillRect/>
          </a:stretch>
        </p:blipFill>
        <p:spPr>
          <a:xfrm>
            <a:off x="1476375" y="2058353"/>
            <a:ext cx="5410200" cy="3405187"/>
          </a:xfrm>
          <a:prstGeom prst="rect">
            <a:avLst/>
          </a:prstGeom>
          <a:noFill/>
          <a:ln w="9525">
            <a:noFill/>
          </a:ln>
        </p:spPr>
      </p:pic>
      <p:sp>
        <p:nvSpPr>
          <p:cNvPr id="79876" name="文本框 79875"/>
          <p:cNvSpPr txBox="1"/>
          <p:nvPr/>
        </p:nvSpPr>
        <p:spPr>
          <a:xfrm>
            <a:off x="1331595" y="929005"/>
            <a:ext cx="7620000" cy="829945"/>
          </a:xfrm>
          <a:prstGeom prst="rect">
            <a:avLst/>
          </a:prstGeom>
          <a:noFill/>
          <a:ln w="9525">
            <a:noFill/>
          </a:ln>
        </p:spPr>
        <p:txBody>
          <a:bodyPr>
            <a:spAutoFit/>
          </a:bodyPr>
          <a:p>
            <a:pPr>
              <a:spcBef>
                <a:spcPct val="50000"/>
              </a:spcBef>
            </a:pPr>
            <a:r>
              <a:rPr lang="zh-CN" altLang="en-US" sz="2400" b="1">
                <a:solidFill>
                  <a:srgbClr val="000000"/>
                </a:solidFill>
                <a:latin typeface="Times New Roman" panose="02020603050405020304" pitchFamily="18" charset="0"/>
              </a:rPr>
              <a:t>（</a:t>
            </a:r>
            <a:r>
              <a:rPr lang="en-US" altLang="zh-CN" sz="2400" b="1">
                <a:solidFill>
                  <a:srgbClr val="000000"/>
                </a:solidFill>
                <a:latin typeface="Times New Roman" panose="02020603050405020304" pitchFamily="18" charset="0"/>
              </a:rPr>
              <a:t>3</a:t>
            </a:r>
            <a:r>
              <a:rPr lang="zh-CN" altLang="en-US" sz="2400" b="1">
                <a:solidFill>
                  <a:srgbClr val="000000"/>
                </a:solidFill>
                <a:latin typeface="Times New Roman" panose="02020603050405020304" pitchFamily="18" charset="0"/>
              </a:rPr>
              <a:t>）若想</a:t>
            </a:r>
            <a:r>
              <a:rPr lang="zh-CN" altLang="en-US" sz="2400" b="1" dirty="0">
                <a:latin typeface="Times New Roman" panose="02020603050405020304" pitchFamily="18" charset="0"/>
                <a:sym typeface="+mn-ea"/>
              </a:rPr>
              <a:t>将输入电流转换成稳定的输出电压，电路该如何连接？</a:t>
            </a:r>
            <a:endParaRPr lang="zh-CN" altLang="en-US" sz="2400" b="1">
              <a:solidFill>
                <a:srgbClr val="000000"/>
              </a:solidFill>
              <a:latin typeface="Times New Roman" panose="02020603050405020304" pitchFamily="18" charset="0"/>
            </a:endParaRPr>
          </a:p>
        </p:txBody>
      </p:sp>
      <p:graphicFrame>
        <p:nvGraphicFramePr>
          <p:cNvPr id="79877" name="对象 79876"/>
          <p:cNvGraphicFramePr/>
          <p:nvPr/>
        </p:nvGraphicFramePr>
        <p:xfrm>
          <a:off x="1704975" y="3125153"/>
          <a:ext cx="212725" cy="228600"/>
        </p:xfrm>
        <a:graphic>
          <a:graphicData uri="http://schemas.openxmlformats.org/presentationml/2006/ole">
            <mc:AlternateContent xmlns:mc="http://schemas.openxmlformats.org/markup-compatibility/2006">
              <mc:Choice xmlns:v="urn:schemas-microsoft-com:vml" Requires="v">
                <p:oleObj spid="_x0000_s3283" name="" r:id="rId2" imgW="165100" imgH="177800" progId="Equation.3">
                  <p:embed/>
                </p:oleObj>
              </mc:Choice>
              <mc:Fallback>
                <p:oleObj name="" r:id="rId2" imgW="165100" imgH="177800" progId="Equation.3">
                  <p:embed/>
                  <p:pic>
                    <p:nvPicPr>
                      <p:cNvPr id="0" name="图片 3282"/>
                      <p:cNvPicPr/>
                      <p:nvPr/>
                    </p:nvPicPr>
                    <p:blipFill>
                      <a:blip r:embed="rId3"/>
                      <a:stretch>
                        <a:fillRect/>
                      </a:stretch>
                    </p:blipFill>
                    <p:spPr>
                      <a:xfrm>
                        <a:off x="1704975" y="3125153"/>
                        <a:ext cx="212725" cy="228600"/>
                      </a:xfrm>
                      <a:prstGeom prst="rect">
                        <a:avLst/>
                      </a:prstGeom>
                      <a:solidFill>
                        <a:srgbClr val="FF9933"/>
                      </a:solidFill>
                      <a:ln w="9525" cap="flat" cmpd="sng">
                        <a:solidFill>
                          <a:srgbClr val="FF3300"/>
                        </a:solidFill>
                        <a:prstDash val="solid"/>
                        <a:miter/>
                        <a:headEnd type="none" w="med" len="med"/>
                        <a:tailEnd type="none" w="med" len="med"/>
                      </a:ln>
                    </p:spPr>
                  </p:pic>
                </p:oleObj>
              </mc:Fallback>
            </mc:AlternateContent>
          </a:graphicData>
        </a:graphic>
      </p:graphicFrame>
      <p:sp>
        <p:nvSpPr>
          <p:cNvPr id="4" name="文本框 3"/>
          <p:cNvSpPr txBox="1"/>
          <p:nvPr>
            <p:custDataLst>
              <p:tags r:id="rId4"/>
            </p:custDataLst>
          </p:nvPr>
        </p:nvSpPr>
        <p:spPr>
          <a:xfrm>
            <a:off x="2627630" y="6093460"/>
            <a:ext cx="3266440" cy="460375"/>
          </a:xfrm>
          <a:prstGeom prst="rect">
            <a:avLst/>
          </a:prstGeom>
          <a:noFill/>
        </p:spPr>
        <p:txBody>
          <a:bodyPr wrap="square" rtlCol="0">
            <a:spAutoFit/>
          </a:bodyPr>
          <a:p>
            <a:r>
              <a:rPr lang="zh-CN" altLang="en-US" sz="2400" b="1">
                <a:solidFill>
                  <a:schemeClr val="tx1"/>
                </a:solidFill>
                <a:latin typeface="Times New Roman" panose="02020603050405020304" pitchFamily="18" charset="0"/>
                <a:cs typeface="Times New Roman" panose="02020603050405020304" pitchFamily="18" charset="0"/>
              </a:rPr>
              <a:t>应引入电压并联负反馈</a:t>
            </a:r>
            <a:endParaRPr lang="zh-CN" altLang="en-US" sz="2400" b="1">
              <a:solidFill>
                <a:schemeClr val="tx1"/>
              </a:solidFill>
              <a:latin typeface="Times New Roman" panose="02020603050405020304" pitchFamily="18" charset="0"/>
              <a:cs typeface="Times New Roman" panose="02020603050405020304" pitchFamily="18" charset="0"/>
            </a:endParaRPr>
          </a:p>
        </p:txBody>
      </p:sp>
      <p:sp>
        <p:nvSpPr>
          <p:cNvPr id="2" name="直接连接符 1"/>
          <p:cNvSpPr/>
          <p:nvPr>
            <p:custDataLst>
              <p:tags r:id="rId5"/>
            </p:custDataLst>
          </p:nvPr>
        </p:nvSpPr>
        <p:spPr>
          <a:xfrm flipH="1" flipV="1">
            <a:off x="2543175" y="3927158"/>
            <a:ext cx="990600" cy="1143000"/>
          </a:xfrm>
          <a:prstGeom prst="line">
            <a:avLst/>
          </a:prstGeom>
          <a:ln w="19050" cap="flat" cmpd="sng">
            <a:solidFill>
              <a:srgbClr val="F608EE"/>
            </a:solidFill>
            <a:prstDash val="lgDash"/>
            <a:headEnd type="none" w="sm" len="sm"/>
            <a:tailEnd type="none" w="sm" len="sm"/>
          </a:ln>
        </p:spPr>
      </p:sp>
      <p:sp>
        <p:nvSpPr>
          <p:cNvPr id="3" name="线形标注 2 2"/>
          <p:cNvSpPr/>
          <p:nvPr>
            <p:custDataLst>
              <p:tags r:id="rId6"/>
            </p:custDataLst>
          </p:nvPr>
        </p:nvSpPr>
        <p:spPr>
          <a:xfrm>
            <a:off x="1400175" y="5070158"/>
            <a:ext cx="1306513" cy="436562"/>
          </a:xfrm>
          <a:prstGeom prst="borderCallout2">
            <a:avLst>
              <a:gd name="adj1" fmla="val 26181"/>
              <a:gd name="adj2" fmla="val 105833"/>
              <a:gd name="adj3" fmla="val 26181"/>
              <a:gd name="adj4" fmla="val 120657"/>
              <a:gd name="adj5" fmla="val -98546"/>
              <a:gd name="adj6" fmla="val 135968"/>
            </a:avLst>
          </a:prstGeom>
          <a:solidFill>
            <a:srgbClr val="FFFFCC"/>
          </a:solidFill>
          <a:ln w="12700" cap="sq" cmpd="sng">
            <a:solidFill>
              <a:srgbClr val="996633"/>
            </a:solidFill>
            <a:prstDash val="solid"/>
            <a:miter/>
            <a:headEnd type="none" w="sm" len="sm"/>
            <a:tailEnd type="none" w="sm" len="sm"/>
          </a:ln>
        </p:spPr>
        <p:txBody>
          <a:bodyPr/>
          <a:p>
            <a:pPr eaLnBrk="0" hangingPunct="0">
              <a:spcBef>
                <a:spcPct val="50000"/>
              </a:spcBef>
            </a:pPr>
            <a:r>
              <a:rPr lang="zh-CN" altLang="en-US" sz="2000" b="1" dirty="0">
                <a:latin typeface="Times New Roman" panose="02020603050405020304" pitchFamily="18" charset="0"/>
              </a:rPr>
              <a:t>并联反馈</a:t>
            </a:r>
            <a:endParaRPr lang="zh-CN" altLang="en-US" sz="2400">
              <a:latin typeface="Times New Roman" panose="02020603050405020304" pitchFamily="18" charset="0"/>
            </a:endParaRPr>
          </a:p>
        </p:txBody>
      </p:sp>
      <p:sp>
        <p:nvSpPr>
          <p:cNvPr id="79881" name="直接连接符 79880"/>
          <p:cNvSpPr/>
          <p:nvPr>
            <p:custDataLst>
              <p:tags r:id="rId7"/>
            </p:custDataLst>
          </p:nvPr>
        </p:nvSpPr>
        <p:spPr>
          <a:xfrm flipV="1">
            <a:off x="5743575" y="3810953"/>
            <a:ext cx="762000" cy="1219200"/>
          </a:xfrm>
          <a:prstGeom prst="line">
            <a:avLst/>
          </a:prstGeom>
          <a:ln w="19050" cap="flat" cmpd="sng">
            <a:solidFill>
              <a:srgbClr val="F608EE"/>
            </a:solidFill>
            <a:prstDash val="lgDash"/>
            <a:headEnd type="none" w="sm" len="sm"/>
            <a:tailEnd type="none" w="sm" len="sm"/>
          </a:ln>
        </p:spPr>
      </p:sp>
      <p:sp>
        <p:nvSpPr>
          <p:cNvPr id="9" name="线形标注 2 8"/>
          <p:cNvSpPr/>
          <p:nvPr>
            <p:custDataLst>
              <p:tags r:id="rId8"/>
            </p:custDataLst>
          </p:nvPr>
        </p:nvSpPr>
        <p:spPr>
          <a:xfrm>
            <a:off x="6588125" y="4993323"/>
            <a:ext cx="1371600" cy="469900"/>
          </a:xfrm>
          <a:prstGeom prst="borderCallout2">
            <a:avLst>
              <a:gd name="adj1" fmla="val 24324"/>
              <a:gd name="adj2" fmla="val -5556"/>
              <a:gd name="adj3" fmla="val 24324"/>
              <a:gd name="adj4" fmla="val -20255"/>
              <a:gd name="adj5" fmla="val -102028"/>
              <a:gd name="adj6" fmla="val -35648"/>
            </a:avLst>
          </a:prstGeom>
          <a:solidFill>
            <a:srgbClr val="FFFFCC"/>
          </a:solidFill>
          <a:ln w="12700" cap="sq" cmpd="sng">
            <a:solidFill>
              <a:srgbClr val="996633"/>
            </a:solidFill>
            <a:prstDash val="solid"/>
            <a:miter/>
            <a:headEnd type="none" w="sm" len="sm"/>
            <a:tailEnd type="none" w="sm" len="sm"/>
          </a:ln>
        </p:spPr>
        <p:txBody>
          <a:bodyPr/>
          <a:p>
            <a:pPr algn="ctr"/>
            <a:r>
              <a:rPr lang="zh-CN" altLang="en-US" sz="2000" b="1" dirty="0">
                <a:latin typeface="Times New Roman" panose="02020603050405020304" pitchFamily="18" charset="0"/>
              </a:rPr>
              <a:t>电压反馈</a:t>
            </a:r>
            <a:endParaRPr lang="zh-CN" altLang="en-US" sz="2000" b="1">
              <a:latin typeface="Times New Roman" panose="02020603050405020304" pitchFamily="18" charset="0"/>
            </a:endParaRPr>
          </a:p>
        </p:txBody>
      </p:sp>
      <p:sp>
        <p:nvSpPr>
          <p:cNvPr id="10" name="直接连接符 9"/>
          <p:cNvSpPr/>
          <p:nvPr>
            <p:custDataLst>
              <p:tags r:id="rId9"/>
            </p:custDataLst>
          </p:nvPr>
        </p:nvSpPr>
        <p:spPr>
          <a:xfrm rot="3120000">
            <a:off x="2683193" y="4117658"/>
            <a:ext cx="533400" cy="0"/>
          </a:xfrm>
          <a:prstGeom prst="line">
            <a:avLst/>
          </a:prstGeom>
          <a:ln w="28575" cap="flat" cmpd="sng">
            <a:solidFill>
              <a:srgbClr val="FF0000"/>
            </a:solidFill>
            <a:prstDash val="dash"/>
            <a:headEnd type="none" w="med" len="med"/>
            <a:tailEnd type="triangle" w="med" len="med"/>
          </a:ln>
        </p:spPr>
      </p:sp>
      <p:graphicFrame>
        <p:nvGraphicFramePr>
          <p:cNvPr id="13" name="对象 12"/>
          <p:cNvGraphicFramePr/>
          <p:nvPr>
            <p:custDataLst>
              <p:tags r:id="rId10"/>
            </p:custDataLst>
          </p:nvPr>
        </p:nvGraphicFramePr>
        <p:xfrm>
          <a:off x="6657975" y="3716338"/>
          <a:ext cx="228600" cy="85725"/>
        </p:xfrm>
        <a:graphic>
          <a:graphicData uri="http://schemas.openxmlformats.org/presentationml/2006/ole">
            <mc:AlternateContent xmlns:mc="http://schemas.openxmlformats.org/markup-compatibility/2006">
              <mc:Choice xmlns:v="urn:schemas-microsoft-com:vml" Requires="v">
                <p:oleObj spid="_x0000_s14" name="" r:id="rId11" imgW="164465" imgH="63500" progId="Equation.3">
                  <p:embed/>
                </p:oleObj>
              </mc:Choice>
              <mc:Fallback>
                <p:oleObj name="" r:id="rId11" imgW="164465" imgH="63500" progId="Equation.3">
                  <p:embed/>
                  <p:pic>
                    <p:nvPicPr>
                      <p:cNvPr id="0" name="图片 3286"/>
                      <p:cNvPicPr/>
                      <p:nvPr/>
                    </p:nvPicPr>
                    <p:blipFill>
                      <a:blip r:embed="rId12"/>
                      <a:stretch>
                        <a:fillRect/>
                      </a:stretch>
                    </p:blipFill>
                    <p:spPr>
                      <a:xfrm>
                        <a:off x="6657975" y="3716338"/>
                        <a:ext cx="228600" cy="85725"/>
                      </a:xfrm>
                      <a:prstGeom prst="rect">
                        <a:avLst/>
                      </a:prstGeom>
                      <a:solidFill>
                        <a:srgbClr val="66FFFF"/>
                      </a:solidFill>
                      <a:ln w="38100">
                        <a:noFill/>
                        <a:miter/>
                      </a:ln>
                    </p:spPr>
                  </p:pic>
                </p:oleObj>
              </mc:Fallback>
            </mc:AlternateContent>
          </a:graphicData>
        </a:graphic>
      </p:graphicFrame>
      <p:graphicFrame>
        <p:nvGraphicFramePr>
          <p:cNvPr id="79890" name="对象 79889"/>
          <p:cNvGraphicFramePr/>
          <p:nvPr>
            <p:custDataLst>
              <p:tags r:id="rId13"/>
            </p:custDataLst>
          </p:nvPr>
        </p:nvGraphicFramePr>
        <p:xfrm>
          <a:off x="5219700" y="3284538"/>
          <a:ext cx="212725" cy="228600"/>
        </p:xfrm>
        <a:graphic>
          <a:graphicData uri="http://schemas.openxmlformats.org/presentationml/2006/ole">
            <mc:AlternateContent xmlns:mc="http://schemas.openxmlformats.org/markup-compatibility/2006">
              <mc:Choice xmlns:v="urn:schemas-microsoft-com:vml" Requires="v">
                <p:oleObj spid="_x0000_s3284" name="" r:id="rId14" imgW="165100" imgH="177800" progId="Equation.3">
                  <p:embed/>
                </p:oleObj>
              </mc:Choice>
              <mc:Fallback>
                <p:oleObj name="" r:id="rId14" imgW="165100" imgH="177800" progId="Equation.3">
                  <p:embed/>
                  <p:pic>
                    <p:nvPicPr>
                      <p:cNvPr id="0" name="图片 3283"/>
                      <p:cNvPicPr/>
                      <p:nvPr/>
                    </p:nvPicPr>
                    <p:blipFill>
                      <a:blip r:embed="rId3"/>
                      <a:stretch>
                        <a:fillRect/>
                      </a:stretch>
                    </p:blipFill>
                    <p:spPr>
                      <a:xfrm>
                        <a:off x="5219700" y="3284538"/>
                        <a:ext cx="212725" cy="228600"/>
                      </a:xfrm>
                      <a:prstGeom prst="rect">
                        <a:avLst/>
                      </a:prstGeom>
                      <a:solidFill>
                        <a:srgbClr val="FF9933"/>
                      </a:solidFill>
                      <a:ln w="38100">
                        <a:noFill/>
                        <a:miter/>
                      </a:ln>
                    </p:spPr>
                  </p:pic>
                </p:oleObj>
              </mc:Fallback>
            </mc:AlternateContent>
          </a:graphicData>
        </a:graphic>
      </p:graphicFrame>
      <p:graphicFrame>
        <p:nvGraphicFramePr>
          <p:cNvPr id="20" name="对象 19"/>
          <p:cNvGraphicFramePr/>
          <p:nvPr>
            <p:custDataLst>
              <p:tags r:id="rId15"/>
            </p:custDataLst>
          </p:nvPr>
        </p:nvGraphicFramePr>
        <p:xfrm>
          <a:off x="2843530" y="2839403"/>
          <a:ext cx="228600" cy="85725"/>
        </p:xfrm>
        <a:graphic>
          <a:graphicData uri="http://schemas.openxmlformats.org/presentationml/2006/ole">
            <mc:AlternateContent xmlns:mc="http://schemas.openxmlformats.org/markup-compatibility/2006">
              <mc:Choice xmlns:v="urn:schemas-microsoft-com:vml" Requires="v">
                <p:oleObj spid="_x0000_s21" name="" r:id="rId16" imgW="164465" imgH="63500" progId="Equation.3">
                  <p:embed/>
                </p:oleObj>
              </mc:Choice>
              <mc:Fallback>
                <p:oleObj name="" r:id="rId16" imgW="164465" imgH="63500" progId="Equation.3">
                  <p:embed/>
                  <p:pic>
                    <p:nvPicPr>
                      <p:cNvPr id="0" name="图片 3281"/>
                      <p:cNvPicPr/>
                      <p:nvPr/>
                    </p:nvPicPr>
                    <p:blipFill>
                      <a:blip r:embed="rId12"/>
                      <a:stretch>
                        <a:fillRect/>
                      </a:stretch>
                    </p:blipFill>
                    <p:spPr>
                      <a:xfrm>
                        <a:off x="2843530" y="2839403"/>
                        <a:ext cx="228600" cy="85725"/>
                      </a:xfrm>
                      <a:prstGeom prst="rect">
                        <a:avLst/>
                      </a:prstGeom>
                      <a:solidFill>
                        <a:srgbClr val="66FFFF"/>
                      </a:solidFill>
                      <a:ln w="38100">
                        <a:noFill/>
                        <a:miter/>
                      </a:ln>
                    </p:spPr>
                  </p:pic>
                </p:oleObj>
              </mc:Fallback>
            </mc:AlternateContent>
          </a:graphicData>
        </a:graphic>
      </p:graphicFrame>
      <p:graphicFrame>
        <p:nvGraphicFramePr>
          <p:cNvPr id="22" name="对象 21"/>
          <p:cNvGraphicFramePr/>
          <p:nvPr>
            <p:custDataLst>
              <p:tags r:id="rId17"/>
            </p:custDataLst>
          </p:nvPr>
        </p:nvGraphicFramePr>
        <p:xfrm>
          <a:off x="4219575" y="2744153"/>
          <a:ext cx="212725" cy="228600"/>
        </p:xfrm>
        <a:graphic>
          <a:graphicData uri="http://schemas.openxmlformats.org/presentationml/2006/ole">
            <mc:AlternateContent xmlns:mc="http://schemas.openxmlformats.org/markup-compatibility/2006">
              <mc:Choice xmlns:v="urn:schemas-microsoft-com:vml" Requires="v">
                <p:oleObj spid="_x0000_s23" name="" r:id="rId18" imgW="165100" imgH="177800" progId="Equation.3">
                  <p:embed/>
                </p:oleObj>
              </mc:Choice>
              <mc:Fallback>
                <p:oleObj name="" r:id="rId18" imgW="165100" imgH="177800" progId="Equation.3">
                  <p:embed/>
                  <p:pic>
                    <p:nvPicPr>
                      <p:cNvPr id="0" name="图片 3280"/>
                      <p:cNvPicPr/>
                      <p:nvPr/>
                    </p:nvPicPr>
                    <p:blipFill>
                      <a:blip r:embed="rId3"/>
                      <a:stretch>
                        <a:fillRect/>
                      </a:stretch>
                    </p:blipFill>
                    <p:spPr>
                      <a:xfrm>
                        <a:off x="4219575" y="2744153"/>
                        <a:ext cx="212725" cy="228600"/>
                      </a:xfrm>
                      <a:prstGeom prst="rect">
                        <a:avLst/>
                      </a:prstGeom>
                      <a:solidFill>
                        <a:srgbClr val="FF9933"/>
                      </a:solidFill>
                      <a:ln w="38100">
                        <a:noFill/>
                        <a:miter/>
                      </a:ln>
                    </p:spPr>
                  </p:pic>
                </p:oleObj>
              </mc:Fallback>
            </mc:AlternateContent>
          </a:graphicData>
        </a:graphic>
      </p:graphicFrame>
      <p:sp>
        <p:nvSpPr>
          <p:cNvPr id="24" name="直接连接符 23"/>
          <p:cNvSpPr/>
          <p:nvPr>
            <p:custDataLst>
              <p:tags r:id="rId19"/>
            </p:custDataLst>
          </p:nvPr>
        </p:nvSpPr>
        <p:spPr>
          <a:xfrm flipH="1" flipV="1">
            <a:off x="3813175" y="2973070"/>
            <a:ext cx="1377950" cy="236855"/>
          </a:xfrm>
          <a:prstGeom prst="line">
            <a:avLst/>
          </a:prstGeom>
          <a:ln w="19050" cap="flat" cmpd="sng">
            <a:solidFill>
              <a:srgbClr val="F608EE"/>
            </a:solidFill>
            <a:prstDash val="lgDash"/>
            <a:headEnd type="none" w="sm" len="sm"/>
            <a:tailEnd type="none" w="sm" len="sm"/>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9881"/>
                                        </p:tgtEl>
                                        <p:attrNameLst>
                                          <p:attrName>style.visibility</p:attrName>
                                        </p:attrNameLst>
                                      </p:cBhvr>
                                      <p:to>
                                        <p:strVal val="visible"/>
                                      </p:to>
                                    </p:set>
                                    <p:animEffect transition="in" filter="blinds(horizontal)">
                                      <p:cBhvr>
                                        <p:cTn id="21" dur="500"/>
                                        <p:tgtEl>
                                          <p:spTgt spid="79881"/>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9890"/>
                                        </p:tgtEl>
                                        <p:attrNameLst>
                                          <p:attrName>style.visibility</p:attrName>
                                        </p:attrNameLst>
                                      </p:cBhvr>
                                      <p:to>
                                        <p:strVal val="visible"/>
                                      </p:to>
                                    </p:set>
                                    <p:animEffect transition="in" filter="blinds(horizontal)">
                                      <p:cBhvr>
                                        <p:cTn id="40" dur="500"/>
                                        <p:tgtEl>
                                          <p:spTgt spid="7989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linds(horizontal)">
                                      <p:cBhvr>
                                        <p:cTn id="4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ldLvl="0" animBg="1"/>
      <p:bldP spid="9"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5" name="TextBox 9"/>
          <p:cNvSpPr txBox="1"/>
          <p:nvPr>
            <p:custDataLst>
              <p:tags r:id="rId1"/>
            </p:custDataLst>
          </p:nvPr>
        </p:nvSpPr>
        <p:spPr>
          <a:xfrm>
            <a:off x="3896995" y="1553845"/>
            <a:ext cx="1457960" cy="829945"/>
          </a:xfrm>
          <a:prstGeom prst="rect">
            <a:avLst/>
          </a:prstGeom>
          <a:noFill/>
        </p:spPr>
        <p:txBody>
          <a:bodyPr wrap="square" rtlCol="0">
            <a:spAutoFit/>
          </a:bodyPr>
          <a:lstStyle/>
          <a:p>
            <a:pPr>
              <a:lnSpc>
                <a:spcPct val="150000"/>
              </a:lnSpc>
            </a:pPr>
            <a:r>
              <a:rPr lang="zh-CN" altLang="en-US" sz="3200" b="1" dirty="0">
                <a:solidFill>
                  <a:schemeClr val="accent6">
                    <a:lumMod val="50000"/>
                  </a:schemeClr>
                </a:solidFill>
                <a:latin typeface="Times New Roman" panose="02020603050405020304" pitchFamily="18" charset="0"/>
                <a:cs typeface="Times New Roman" panose="02020603050405020304" pitchFamily="18" charset="0"/>
              </a:rPr>
              <a:t>作 业</a:t>
            </a:r>
            <a:endParaRPr lang="zh-CN" altLang="en-US" sz="32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内容占位符 2"/>
          <p:cNvSpPr txBox="1">
            <a:spLocks noChangeArrowheads="1"/>
          </p:cNvSpPr>
          <p:nvPr>
            <p:custDataLst>
              <p:tags r:id="rId2"/>
            </p:custDataLst>
          </p:nvPr>
        </p:nvSpPr>
        <p:spPr>
          <a:xfrm>
            <a:off x="1835150" y="2421890"/>
            <a:ext cx="6072505" cy="80454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spcBef>
                <a:spcPts val="0"/>
              </a:spcBef>
              <a:buNone/>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（第四版）课后习题：</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a:p>
            <a:pPr marL="0" indent="0" algn="ctr">
              <a:lnSpc>
                <a:spcPct val="150000"/>
              </a:lnSpc>
              <a:spcBef>
                <a:spcPts val="0"/>
              </a:spcBef>
              <a:buNone/>
            </a:pPr>
            <a:r>
              <a:rPr lang="en-US" sz="2800" b="1" dirty="0">
                <a:latin typeface="Times New Roman" panose="02020603050405020304" pitchFamily="18" charset="0"/>
                <a:ea typeface="宋体" panose="02010600030101010101" pitchFamily="2" charset="-122"/>
                <a:cs typeface="Times New Roman" panose="02020603050405020304" pitchFamily="18" charset="0"/>
              </a:rPr>
              <a:t>6.4</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6.5</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6.6</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6.7</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6.8</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6.9</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6.10</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p:cNvSpPr txBox="1"/>
          <p:nvPr/>
        </p:nvSpPr>
        <p:spPr>
          <a:xfrm>
            <a:off x="2771775" y="4220845"/>
            <a:ext cx="4295775" cy="460375"/>
          </a:xfrm>
          <a:prstGeom prst="rect">
            <a:avLst/>
          </a:prstGeom>
          <a:noFill/>
        </p:spPr>
        <p:txBody>
          <a:bodyPr wrap="square" rtlCol="0">
            <a:spAutoFit/>
          </a:bodyPr>
          <a:p>
            <a:pPr algn="ctr"/>
            <a:r>
              <a:rPr lang="zh-CN" altLang="en-US" sz="2400" b="1">
                <a:solidFill>
                  <a:srgbClr val="FF0000"/>
                </a:solidFill>
                <a:latin typeface="Times New Roman" panose="02020603050405020304" pitchFamily="18" charset="0"/>
                <a:cs typeface="Times New Roman" panose="02020603050405020304" pitchFamily="18" charset="0"/>
              </a:rPr>
              <a:t>下周五（</a:t>
            </a:r>
            <a:r>
              <a:rPr lang="en-US" altLang="zh-CN" sz="2400" b="1">
                <a:solidFill>
                  <a:srgbClr val="FF0000"/>
                </a:solidFill>
                <a:latin typeface="Times New Roman" panose="02020603050405020304" pitchFamily="18" charset="0"/>
                <a:cs typeface="Times New Roman" panose="02020603050405020304" pitchFamily="18" charset="0"/>
              </a:rPr>
              <a:t>11</a:t>
            </a:r>
            <a:r>
              <a:rPr lang="zh-CN" altLang="en-US" sz="2400" b="1">
                <a:solidFill>
                  <a:srgbClr val="FF0000"/>
                </a:solidFill>
                <a:latin typeface="Times New Roman" panose="02020603050405020304" pitchFamily="18" charset="0"/>
                <a:cs typeface="Times New Roman" panose="02020603050405020304" pitchFamily="18" charset="0"/>
              </a:rPr>
              <a:t>月</a:t>
            </a:r>
            <a:r>
              <a:rPr lang="en-US" altLang="zh-CN" sz="2400" b="1">
                <a:solidFill>
                  <a:srgbClr val="FF0000"/>
                </a:solidFill>
                <a:latin typeface="Times New Roman" panose="02020603050405020304" pitchFamily="18" charset="0"/>
                <a:cs typeface="Times New Roman" panose="02020603050405020304" pitchFamily="18" charset="0"/>
              </a:rPr>
              <a:t>10</a:t>
            </a:r>
            <a:r>
              <a:rPr lang="zh-CN" altLang="en-US" sz="2400" b="1">
                <a:solidFill>
                  <a:srgbClr val="FF0000"/>
                </a:solidFill>
                <a:latin typeface="Times New Roman" panose="02020603050405020304" pitchFamily="18" charset="0"/>
                <a:cs typeface="Times New Roman" panose="02020603050405020304" pitchFamily="18" charset="0"/>
              </a:rPr>
              <a:t>日）交</a:t>
            </a:r>
            <a:endParaRPr lang="zh-CN" altLang="en-US" sz="2400" b="1">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24577"/>
          <p:cNvSpPr>
            <a:spLocks noGrp="1"/>
          </p:cNvSpPr>
          <p:nvPr>
            <p:ph type="title"/>
          </p:nvPr>
        </p:nvSpPr>
        <p:spPr>
          <a:xfrm>
            <a:off x="395288" y="836295"/>
            <a:ext cx="5276850" cy="793750"/>
          </a:xfrm>
        </p:spPr>
        <p:txBody>
          <a:bodyPr anchor="ctr" anchorCtr="0"/>
          <a:p>
            <a:pPr algn="l" eaLnBrk="0" hangingPunct="0">
              <a:lnSpc>
                <a:spcPct val="100000"/>
              </a:lnSpc>
              <a:buClrTx/>
              <a:buSzTx/>
              <a:buFontTx/>
            </a:pPr>
            <a:r>
              <a:rPr kumimoji="1" lang="zh-CN" altLang="en-US" sz="3200" dirty="0" smtClean="0">
                <a:solidFill>
                  <a:srgbClr val="FF0000"/>
                </a:solidFill>
                <a:latin typeface="黑体" panose="02010609060101010101" pitchFamily="2" charset="-122"/>
                <a:ea typeface="黑体" panose="02010609060101010101" pitchFamily="2" charset="-122"/>
                <a:cs typeface="+mn-cs"/>
              </a:rPr>
              <a:t>二、直流反馈和交流反馈</a:t>
            </a:r>
            <a:endParaRPr kumimoji="1" lang="zh-CN" altLang="en-US" sz="3200" dirty="0" smtClean="0">
              <a:solidFill>
                <a:srgbClr val="FF0000"/>
              </a:solidFill>
              <a:latin typeface="黑体" panose="02010609060101010101" pitchFamily="2" charset="-122"/>
              <a:ea typeface="黑体" panose="02010609060101010101" pitchFamily="2" charset="-122"/>
              <a:cs typeface="+mn-cs"/>
            </a:endParaRPr>
          </a:p>
        </p:txBody>
      </p:sp>
      <p:sp>
        <p:nvSpPr>
          <p:cNvPr id="24579" name="文本框 24578"/>
          <p:cNvSpPr txBox="1"/>
          <p:nvPr/>
        </p:nvSpPr>
        <p:spPr>
          <a:xfrm>
            <a:off x="609600" y="1654175"/>
            <a:ext cx="8268970" cy="977265"/>
          </a:xfrm>
          <a:prstGeom prst="rect">
            <a:avLst/>
          </a:prstGeom>
          <a:noFill/>
          <a:ln w="9525">
            <a:noFill/>
          </a:ln>
        </p:spPr>
        <p:txBody>
          <a:bodyPr wrap="square">
            <a:spAutoFit/>
          </a:bodyPr>
          <a:p>
            <a:pPr>
              <a:lnSpc>
                <a:spcPct val="120000"/>
              </a:lnSpc>
              <a:spcBef>
                <a:spcPts val="0"/>
              </a:spcBef>
            </a:pPr>
            <a:r>
              <a:rPr lang="en-US" altLang="zh-CN" sz="2400" dirty="0">
                <a:latin typeface="Times New Roman" panose="02020603050405020304" pitchFamily="18" charset="0"/>
              </a:rPr>
              <a:t>     </a:t>
            </a:r>
            <a:r>
              <a:rPr lang="zh-CN" altLang="en-US" sz="2400" b="1" dirty="0">
                <a:latin typeface="Times New Roman" panose="02020603050405020304" pitchFamily="18" charset="0"/>
              </a:rPr>
              <a:t>直流通路中存在的反馈称为</a:t>
            </a:r>
            <a:r>
              <a:rPr lang="zh-CN" altLang="en-US" sz="2400" b="1" dirty="0">
                <a:solidFill>
                  <a:srgbClr val="FF0000"/>
                </a:solidFill>
                <a:latin typeface="Times New Roman" panose="02020603050405020304" pitchFamily="18" charset="0"/>
              </a:rPr>
              <a:t>直流反馈</a:t>
            </a:r>
            <a:r>
              <a:rPr lang="zh-CN" altLang="en-US" sz="2400" b="1" dirty="0">
                <a:latin typeface="Times New Roman" panose="02020603050405020304" pitchFamily="18" charset="0"/>
              </a:rPr>
              <a:t>，交流通路中存在的反馈称为</a:t>
            </a:r>
            <a:r>
              <a:rPr lang="zh-CN" altLang="en-US" sz="2400" b="1" dirty="0">
                <a:solidFill>
                  <a:srgbClr val="0000FF"/>
                </a:solidFill>
                <a:latin typeface="Times New Roman" panose="02020603050405020304" pitchFamily="18" charset="0"/>
              </a:rPr>
              <a:t>交流反馈</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p:txBody>
      </p:sp>
      <p:graphicFrame>
        <p:nvGraphicFramePr>
          <p:cNvPr id="24580" name="对象 24579"/>
          <p:cNvGraphicFramePr/>
          <p:nvPr/>
        </p:nvGraphicFramePr>
        <p:xfrm>
          <a:off x="1331913" y="2708275"/>
          <a:ext cx="3886200" cy="3335338"/>
        </p:xfrm>
        <a:graphic>
          <a:graphicData uri="http://schemas.openxmlformats.org/presentationml/2006/ole">
            <mc:AlternateContent xmlns:mc="http://schemas.openxmlformats.org/markup-compatibility/2006">
              <mc:Choice xmlns:v="urn:schemas-microsoft-com:vml" Requires="v">
                <p:oleObj spid="_x0000_s3080" name="" r:id="rId1" imgW="11420475" imgH="9801225" progId="MSPhotoEd.3">
                  <p:embed/>
                </p:oleObj>
              </mc:Choice>
              <mc:Fallback>
                <p:oleObj name="" r:id="rId1" imgW="11420475" imgH="9801225" progId="MSPhotoEd.3">
                  <p:embed/>
                  <p:pic>
                    <p:nvPicPr>
                      <p:cNvPr id="0" name="图片 3079"/>
                      <p:cNvPicPr/>
                      <p:nvPr/>
                    </p:nvPicPr>
                    <p:blipFill>
                      <a:blip r:embed="rId2"/>
                      <a:stretch>
                        <a:fillRect/>
                      </a:stretch>
                    </p:blipFill>
                    <p:spPr>
                      <a:xfrm>
                        <a:off x="1331913" y="2708275"/>
                        <a:ext cx="3886200" cy="3335338"/>
                      </a:xfrm>
                      <a:prstGeom prst="rect">
                        <a:avLst/>
                      </a:prstGeom>
                      <a:noFill/>
                      <a:ln w="38100">
                        <a:noFill/>
                        <a:miter/>
                      </a:ln>
                    </p:spPr>
                  </p:pic>
                </p:oleObj>
              </mc:Fallback>
            </mc:AlternateContent>
          </a:graphicData>
        </a:graphic>
      </p:graphicFrame>
      <p:sp>
        <p:nvSpPr>
          <p:cNvPr id="24581" name="线形标注 2 24580"/>
          <p:cNvSpPr/>
          <p:nvPr/>
        </p:nvSpPr>
        <p:spPr>
          <a:xfrm>
            <a:off x="5446713" y="4308475"/>
            <a:ext cx="2513012" cy="533400"/>
          </a:xfrm>
          <a:prstGeom prst="borderCallout2">
            <a:avLst>
              <a:gd name="adj1" fmla="val 21431"/>
              <a:gd name="adj2" fmla="val -3032"/>
              <a:gd name="adj3" fmla="val 21431"/>
              <a:gd name="adj4" fmla="val -33292"/>
              <a:gd name="adj5" fmla="val 86903"/>
              <a:gd name="adj6" fmla="val -64940"/>
            </a:avLst>
          </a:prstGeom>
          <a:solidFill>
            <a:srgbClr val="66FFFF"/>
          </a:solidFill>
          <a:ln w="19050" cap="flat" cmpd="sng">
            <a:solidFill>
              <a:srgbClr val="0000FF"/>
            </a:solidFill>
            <a:prstDash val="solid"/>
            <a:miter/>
            <a:headEnd type="none" w="med" len="med"/>
            <a:tailEnd type="none" w="med" len="med"/>
          </a:ln>
        </p:spPr>
        <p:txBody>
          <a:bodyPr/>
          <a:p>
            <a:pPr algn="ctr"/>
            <a:r>
              <a:rPr lang="zh-CN" altLang="en-US" sz="2400" b="1" dirty="0">
                <a:solidFill>
                  <a:srgbClr val="000000"/>
                </a:solidFill>
                <a:latin typeface="Verdana" panose="020B0604030504040204" pitchFamily="34" charset="0"/>
              </a:rPr>
              <a:t>引入</a:t>
            </a:r>
            <a:r>
              <a:rPr lang="zh-CN" altLang="en-US" sz="2400" b="1" dirty="0">
                <a:solidFill>
                  <a:srgbClr val="0000FF"/>
                </a:solidFill>
                <a:latin typeface="Verdana" panose="020B0604030504040204" pitchFamily="34" charset="0"/>
              </a:rPr>
              <a:t>交流</a:t>
            </a:r>
            <a:r>
              <a:rPr lang="zh-CN" altLang="en-US" sz="2400" b="1" dirty="0">
                <a:solidFill>
                  <a:srgbClr val="000000"/>
                </a:solidFill>
                <a:latin typeface="Verdana" panose="020B0604030504040204" pitchFamily="34" charset="0"/>
              </a:rPr>
              <a:t>负反馈</a:t>
            </a:r>
            <a:endParaRPr lang="zh-CN" altLang="en-US" sz="2400" b="1" dirty="0">
              <a:solidFill>
                <a:srgbClr val="000000"/>
              </a:solidFill>
              <a:latin typeface="Verdana" panose="020B0604030504040204" pitchFamily="34" charset="0"/>
            </a:endParaRPr>
          </a:p>
        </p:txBody>
      </p:sp>
      <p:grpSp>
        <p:nvGrpSpPr>
          <p:cNvPr id="24582" name="组合 24581"/>
          <p:cNvGrpSpPr/>
          <p:nvPr/>
        </p:nvGrpSpPr>
        <p:grpSpPr>
          <a:xfrm>
            <a:off x="3770313" y="5146675"/>
            <a:ext cx="4189412" cy="500063"/>
            <a:chOff x="2375" y="3016"/>
            <a:chExt cx="2639" cy="315"/>
          </a:xfrm>
        </p:grpSpPr>
        <p:sp>
          <p:nvSpPr>
            <p:cNvPr id="24583" name="线形标注 2 24582"/>
            <p:cNvSpPr/>
            <p:nvPr/>
          </p:nvSpPr>
          <p:spPr>
            <a:xfrm>
              <a:off x="3426" y="3016"/>
              <a:ext cx="1588" cy="315"/>
            </a:xfrm>
            <a:prstGeom prst="borderCallout2">
              <a:avLst>
                <a:gd name="adj1" fmla="val 22856"/>
                <a:gd name="adj2" fmla="val -3023"/>
                <a:gd name="adj3" fmla="val 22856"/>
                <a:gd name="adj4" fmla="val -32366"/>
                <a:gd name="adj5" fmla="val -47620"/>
                <a:gd name="adj6" fmla="val -62847"/>
              </a:avLst>
            </a:prstGeom>
            <a:solidFill>
              <a:srgbClr val="66FFFF"/>
            </a:solidFill>
            <a:ln w="19050" cap="flat" cmpd="sng">
              <a:solidFill>
                <a:srgbClr val="FF0000"/>
              </a:solidFill>
              <a:prstDash val="solid"/>
              <a:miter/>
              <a:headEnd type="none" w="med" len="med"/>
              <a:tailEnd type="none" w="med" len="med"/>
            </a:ln>
          </p:spPr>
          <p:txBody>
            <a:bodyPr/>
            <a:p>
              <a:pPr algn="ctr"/>
              <a:r>
                <a:rPr lang="zh-CN" altLang="en-US" sz="2400" b="1" dirty="0">
                  <a:latin typeface="Verdana" panose="020B0604030504040204" pitchFamily="34" charset="0"/>
                </a:rPr>
                <a:t>引入</a:t>
              </a:r>
              <a:r>
                <a:rPr lang="zh-CN" altLang="en-US" sz="2400" b="1" dirty="0">
                  <a:solidFill>
                    <a:srgbClr val="FF0000"/>
                  </a:solidFill>
                  <a:latin typeface="Verdana" panose="020B0604030504040204" pitchFamily="34" charset="0"/>
                </a:rPr>
                <a:t>直流</a:t>
              </a:r>
              <a:r>
                <a:rPr lang="zh-CN" altLang="en-US" sz="2400" b="1" dirty="0">
                  <a:latin typeface="Verdana" panose="020B0604030504040204" pitchFamily="34" charset="0"/>
                </a:rPr>
                <a:t>负反馈</a:t>
              </a:r>
              <a:endParaRPr lang="zh-CN" altLang="en-US" sz="2400" b="1" dirty="0">
                <a:latin typeface="Verdana" panose="020B0604030504040204" pitchFamily="34" charset="0"/>
              </a:endParaRPr>
            </a:p>
          </p:txBody>
        </p:sp>
        <p:sp>
          <p:nvSpPr>
            <p:cNvPr id="24584" name="直接连接符 24583"/>
            <p:cNvSpPr/>
            <p:nvPr/>
          </p:nvSpPr>
          <p:spPr>
            <a:xfrm flipV="1">
              <a:off x="2375" y="3195"/>
              <a:ext cx="1006" cy="83"/>
            </a:xfrm>
            <a:prstGeom prst="line">
              <a:avLst/>
            </a:prstGeom>
            <a:ln w="19050" cap="flat" cmpd="sng">
              <a:solidFill>
                <a:srgbClr val="FF0000"/>
              </a:solidFill>
              <a:prstDash val="solid"/>
              <a:miter/>
              <a:headEnd type="none" w="med" len="med"/>
              <a:tailEnd type="none" w="med" len="med"/>
            </a:ln>
          </p:spPr>
        </p:sp>
      </p:grpSp>
      <p:sp>
        <p:nvSpPr>
          <p:cNvPr id="3" name="灯片编号占位符 2"/>
          <p:cNvSpPr>
            <a:spLocks noGrp="1"/>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pic>
        <p:nvPicPr>
          <p:cNvPr id="2" name="图片 1"/>
          <p:cNvPicPr>
            <a:picLocks noChangeAspect="1"/>
          </p:cNvPicPr>
          <p:nvPr>
            <p:custDataLst>
              <p:tags r:id="rId3"/>
            </p:custDataLst>
          </p:nvPr>
        </p:nvPicPr>
        <p:blipFill>
          <a:blip r:embed="rId4"/>
          <a:stretch>
            <a:fillRect/>
          </a:stretch>
        </p:blipFill>
        <p:spPr>
          <a:xfrm>
            <a:off x="2089785" y="3479800"/>
            <a:ext cx="577850" cy="202565"/>
          </a:xfrm>
          <a:prstGeom prst="rect">
            <a:avLst/>
          </a:prstGeom>
        </p:spPr>
      </p:pic>
      <p:pic>
        <p:nvPicPr>
          <p:cNvPr id="4" name="图片 3"/>
          <p:cNvPicPr>
            <a:picLocks noChangeAspect="1"/>
          </p:cNvPicPr>
          <p:nvPr>
            <p:custDataLst>
              <p:tags r:id="rId5"/>
            </p:custDataLst>
          </p:nvPr>
        </p:nvPicPr>
        <p:blipFill>
          <a:blip r:embed="rId4"/>
          <a:stretch>
            <a:fillRect/>
          </a:stretch>
        </p:blipFill>
        <p:spPr>
          <a:xfrm>
            <a:off x="2966085" y="3277235"/>
            <a:ext cx="577850" cy="202565"/>
          </a:xfrm>
          <a:prstGeom prst="rect">
            <a:avLst/>
          </a:prstGeom>
        </p:spPr>
      </p:pic>
      <p:pic>
        <p:nvPicPr>
          <p:cNvPr id="5" name="图片 4"/>
          <p:cNvPicPr>
            <a:picLocks noChangeAspect="1"/>
          </p:cNvPicPr>
          <p:nvPr>
            <p:custDataLst>
              <p:tags r:id="rId6"/>
            </p:custDataLst>
          </p:nvPr>
        </p:nvPicPr>
        <p:blipFill>
          <a:blip r:embed="rId4"/>
          <a:stretch>
            <a:fillRect/>
          </a:stretch>
        </p:blipFill>
        <p:spPr>
          <a:xfrm>
            <a:off x="3995420" y="2960370"/>
            <a:ext cx="922020" cy="202565"/>
          </a:xfrm>
          <a:prstGeom prst="rect">
            <a:avLst/>
          </a:prstGeom>
        </p:spPr>
      </p:pic>
      <p:pic>
        <p:nvPicPr>
          <p:cNvPr id="6" name="图片 5"/>
          <p:cNvPicPr>
            <a:picLocks noChangeAspect="1"/>
          </p:cNvPicPr>
          <p:nvPr>
            <p:custDataLst>
              <p:tags r:id="rId7"/>
            </p:custDataLst>
          </p:nvPr>
        </p:nvPicPr>
        <p:blipFill>
          <a:blip r:embed="rId4"/>
          <a:stretch>
            <a:fillRect/>
          </a:stretch>
        </p:blipFill>
        <p:spPr>
          <a:xfrm>
            <a:off x="2083435" y="5085080"/>
            <a:ext cx="577850" cy="202565"/>
          </a:xfrm>
          <a:prstGeom prst="rect">
            <a:avLst/>
          </a:prstGeom>
        </p:spPr>
      </p:pic>
      <p:pic>
        <p:nvPicPr>
          <p:cNvPr id="7" name="图片 6"/>
          <p:cNvPicPr>
            <a:picLocks noChangeAspect="1"/>
          </p:cNvPicPr>
          <p:nvPr>
            <p:custDataLst>
              <p:tags r:id="rId8"/>
            </p:custDataLst>
          </p:nvPr>
        </p:nvPicPr>
        <p:blipFill>
          <a:blip r:embed="rId4"/>
          <a:stretch>
            <a:fillRect/>
          </a:stretch>
        </p:blipFill>
        <p:spPr>
          <a:xfrm>
            <a:off x="2987675" y="4834255"/>
            <a:ext cx="577850" cy="202565"/>
          </a:xfrm>
          <a:prstGeom prst="rect">
            <a:avLst/>
          </a:prstGeom>
        </p:spPr>
      </p:pic>
      <p:pic>
        <p:nvPicPr>
          <p:cNvPr id="8" name="图片 7"/>
          <p:cNvPicPr>
            <a:picLocks noChangeAspect="1"/>
          </p:cNvPicPr>
          <p:nvPr>
            <p:custDataLst>
              <p:tags r:id="rId9"/>
            </p:custDataLst>
          </p:nvPr>
        </p:nvPicPr>
        <p:blipFill>
          <a:blip r:embed="rId4"/>
          <a:stretch>
            <a:fillRect/>
          </a:stretch>
        </p:blipFill>
        <p:spPr>
          <a:xfrm>
            <a:off x="2987675" y="5470525"/>
            <a:ext cx="577850" cy="202565"/>
          </a:xfrm>
          <a:prstGeom prst="rect">
            <a:avLst/>
          </a:prstGeom>
        </p:spPr>
      </p:pic>
      <p:pic>
        <p:nvPicPr>
          <p:cNvPr id="9" name="图片 8"/>
          <p:cNvPicPr>
            <a:picLocks noChangeAspect="1"/>
          </p:cNvPicPr>
          <p:nvPr>
            <p:custDataLst>
              <p:tags r:id="rId10"/>
            </p:custDataLst>
          </p:nvPr>
        </p:nvPicPr>
        <p:blipFill>
          <a:blip r:embed="rId4"/>
          <a:stretch>
            <a:fillRect/>
          </a:stretch>
        </p:blipFill>
        <p:spPr>
          <a:xfrm>
            <a:off x="4114165" y="4796790"/>
            <a:ext cx="577850" cy="202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blinds(horizontal)">
                                      <p:cBhvr>
                                        <p:cTn id="7" dur="500"/>
                                        <p:tgtEl>
                                          <p:spTgt spid="245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582"/>
                                        </p:tgtEl>
                                        <p:attrNameLst>
                                          <p:attrName>style.visibility</p:attrName>
                                        </p:attrNameLst>
                                      </p:cBhvr>
                                      <p:to>
                                        <p:strVal val="visible"/>
                                      </p:to>
                                    </p:set>
                                    <p:animEffect transition="in" filter="wipe(left)">
                                      <p:cBhvr>
                                        <p:cTn id="12" dur="500"/>
                                        <p:tgtEl>
                                          <p:spTgt spid="245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81"/>
                                        </p:tgtEl>
                                        <p:attrNameLst>
                                          <p:attrName>style.visibility</p:attrName>
                                        </p:attrNameLst>
                                      </p:cBhvr>
                                      <p:to>
                                        <p:strVal val="visible"/>
                                      </p:to>
                                    </p:set>
                                    <p:animEffect transition="in" filter="wipe(left)">
                                      <p:cBhvr>
                                        <p:cTn id="17"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899795" y="2635250"/>
            <a:ext cx="2827020" cy="2272030"/>
            <a:chOff x="1417" y="3472"/>
            <a:chExt cx="4452" cy="3578"/>
          </a:xfrm>
        </p:grpSpPr>
        <p:graphicFrame>
          <p:nvGraphicFramePr>
            <p:cNvPr id="30726" name="对象 30725"/>
            <p:cNvGraphicFramePr/>
            <p:nvPr/>
          </p:nvGraphicFramePr>
          <p:xfrm>
            <a:off x="1417" y="3472"/>
            <a:ext cx="4200" cy="3578"/>
          </p:xfrm>
          <a:graphic>
            <a:graphicData uri="http://schemas.openxmlformats.org/presentationml/2006/ole">
              <mc:AlternateContent xmlns:mc="http://schemas.openxmlformats.org/markup-compatibility/2006">
                <mc:Choice xmlns:v="urn:schemas-microsoft-com:vml" Requires="v">
                  <p:oleObj spid="_x0000_s3318" name="" r:id="rId1" imgW="24803100" imgH="7534275" progId="MSPhotoEd.3">
                    <p:embed/>
                  </p:oleObj>
                </mc:Choice>
                <mc:Fallback>
                  <p:oleObj name="" r:id="rId1" imgW="24803100" imgH="7534275" progId="MSPhotoEd.3">
                    <p:embed/>
                    <p:pic>
                      <p:nvPicPr>
                        <p:cNvPr id="0" name="图片 3317"/>
                        <p:cNvPicPr/>
                        <p:nvPr/>
                      </p:nvPicPr>
                      <p:blipFill>
                        <a:blip r:embed="rId2"/>
                        <a:srcRect r="67500" b="8833"/>
                        <a:stretch>
                          <a:fillRect/>
                        </a:stretch>
                      </p:blipFill>
                      <p:spPr>
                        <a:xfrm>
                          <a:off x="1417" y="3472"/>
                          <a:ext cx="4200" cy="3578"/>
                        </a:xfrm>
                        <a:prstGeom prst="rect">
                          <a:avLst/>
                        </a:prstGeom>
                        <a:noFill/>
                        <a:ln w="38100">
                          <a:noFill/>
                          <a:miter/>
                        </a:ln>
                      </p:spPr>
                    </p:pic>
                  </p:oleObj>
                </mc:Fallback>
              </mc:AlternateContent>
            </a:graphicData>
          </a:graphic>
        </p:graphicFrame>
        <p:sp>
          <p:nvSpPr>
            <p:cNvPr id="5" name="文本框 4"/>
            <p:cNvSpPr txBox="1"/>
            <p:nvPr/>
          </p:nvSpPr>
          <p:spPr>
            <a:xfrm>
              <a:off x="5093" y="4448"/>
              <a:ext cx="777" cy="376"/>
            </a:xfrm>
            <a:prstGeom prst="rect">
              <a:avLst/>
            </a:prstGeom>
            <a:solidFill>
              <a:schemeClr val="bg1"/>
            </a:solidFill>
          </p:spPr>
          <p:txBody>
            <a:bodyPr wrap="square" rtlCol="0">
              <a:spAutoFit/>
            </a:bodyPr>
            <a:p>
              <a:pPr>
                <a:lnSpc>
                  <a:spcPct val="60000"/>
                </a:lnSpc>
              </a:pPr>
              <a:r>
                <a:rPr lang="en-US" altLang="zh-CN" sz="1600" i="1">
                  <a:latin typeface="Times New Roman" panose="02020603050405020304" pitchFamily="18" charset="0"/>
                  <a:cs typeface="Times New Roman" panose="02020603050405020304" pitchFamily="18" charset="0"/>
                </a:rPr>
                <a:t>u</a:t>
              </a:r>
              <a:r>
                <a:rPr lang="en-US" altLang="zh-CN" sz="1600" baseline="-25000">
                  <a:latin typeface="Times New Roman" panose="02020603050405020304" pitchFamily="18" charset="0"/>
                  <a:cs typeface="Times New Roman" panose="02020603050405020304" pitchFamily="18" charset="0"/>
                </a:rPr>
                <a:t>O</a:t>
              </a:r>
              <a:endParaRPr lang="en-US" altLang="zh-CN" sz="1600" baseline="-25000">
                <a:latin typeface="Times New Roman" panose="02020603050405020304" pitchFamily="18" charset="0"/>
                <a:cs typeface="Times New Roman" panose="02020603050405020304" pitchFamily="18" charset="0"/>
              </a:endParaRPr>
            </a:p>
          </p:txBody>
        </p:sp>
      </p:grpSp>
      <p:sp>
        <p:nvSpPr>
          <p:cNvPr id="30723" name="标题 30722"/>
          <p:cNvSpPr>
            <a:spLocks noGrp="1"/>
          </p:cNvSpPr>
          <p:nvPr>
            <p:ph type="title"/>
          </p:nvPr>
        </p:nvSpPr>
        <p:spPr>
          <a:xfrm>
            <a:off x="439420" y="549275"/>
            <a:ext cx="7512685" cy="795020"/>
          </a:xfrm>
        </p:spPr>
        <p:txBody>
          <a:bodyPr anchor="ctr" anchorCtr="0"/>
          <a:p>
            <a:pPr algn="l">
              <a:lnSpc>
                <a:spcPct val="130000"/>
              </a:lnSpc>
              <a:spcBef>
                <a:spcPct val="50000"/>
              </a:spcBef>
              <a:buClrTx/>
              <a:buSzTx/>
              <a:buFontTx/>
            </a:pPr>
            <a:r>
              <a:rPr kumimoji="1" lang="zh-CN" altLang="en-US" sz="2800" u="sng" dirty="0" smtClean="0">
                <a:solidFill>
                  <a:srgbClr val="0000FF"/>
                </a:solidFill>
                <a:latin typeface="黑体" panose="02010609060101010101" pitchFamily="2" charset="-122"/>
                <a:ea typeface="黑体" panose="02010609060101010101" pitchFamily="2" charset="-122"/>
                <a:cs typeface="+mn-cs"/>
              </a:rPr>
              <a:t>直流反馈和交流反馈的判断</a:t>
            </a:r>
            <a:endParaRPr kumimoji="1" lang="zh-CN" altLang="en-US" sz="2800" u="sng" dirty="0" smtClean="0">
              <a:solidFill>
                <a:srgbClr val="0000FF"/>
              </a:solidFill>
              <a:latin typeface="黑体" panose="02010609060101010101" pitchFamily="2" charset="-122"/>
              <a:ea typeface="黑体" panose="02010609060101010101" pitchFamily="2" charset="-122"/>
              <a:cs typeface="+mn-cs"/>
            </a:endParaRPr>
          </a:p>
        </p:txBody>
      </p:sp>
      <p:graphicFrame>
        <p:nvGraphicFramePr>
          <p:cNvPr id="30724" name="内容占位符 30723"/>
          <p:cNvGraphicFramePr>
            <a:graphicFrameLocks noGrp="1"/>
          </p:cNvGraphicFramePr>
          <p:nvPr>
            <p:ph sz="half" idx="1"/>
          </p:nvPr>
        </p:nvGraphicFramePr>
        <p:xfrm>
          <a:off x="2844165" y="5097145"/>
          <a:ext cx="2665413" cy="1311275"/>
        </p:xfrm>
        <a:graphic>
          <a:graphicData uri="http://schemas.openxmlformats.org/presentationml/2006/ole">
            <mc:AlternateContent xmlns:mc="http://schemas.openxmlformats.org/markup-compatibility/2006">
              <mc:Choice xmlns:v="urn:schemas-microsoft-com:vml" Requires="v">
                <p:oleObj spid="_x0000_s3309" name="" r:id="rId3" imgW="8696325" imgH="4276725" progId="MSPhotoEd.3">
                  <p:embed/>
                </p:oleObj>
              </mc:Choice>
              <mc:Fallback>
                <p:oleObj name="" r:id="rId3" imgW="8696325" imgH="4276725" progId="MSPhotoEd.3">
                  <p:embed/>
                  <p:pic>
                    <p:nvPicPr>
                      <p:cNvPr id="0" name="图片 3308"/>
                      <p:cNvPicPr/>
                      <p:nvPr/>
                    </p:nvPicPr>
                    <p:blipFill>
                      <a:blip r:embed="rId4"/>
                      <a:stretch>
                        <a:fillRect/>
                      </a:stretch>
                    </p:blipFill>
                    <p:spPr>
                      <a:xfrm>
                        <a:off x="2844165" y="5097145"/>
                        <a:ext cx="2665413" cy="1311275"/>
                      </a:xfrm>
                      <a:prstGeom prst="rect">
                        <a:avLst/>
                      </a:prstGeom>
                      <a:noFill/>
                      <a:ln w="38100">
                        <a:miter/>
                      </a:ln>
                    </p:spPr>
                  </p:pic>
                </p:oleObj>
              </mc:Fallback>
            </mc:AlternateContent>
          </a:graphicData>
        </a:graphic>
      </p:graphicFrame>
      <p:sp>
        <p:nvSpPr>
          <p:cNvPr id="30728" name="文本框 30727"/>
          <p:cNvSpPr txBox="1"/>
          <p:nvPr/>
        </p:nvSpPr>
        <p:spPr>
          <a:xfrm>
            <a:off x="611188" y="1268413"/>
            <a:ext cx="7620000" cy="457200"/>
          </a:xfrm>
          <a:prstGeom prst="rect">
            <a:avLst/>
          </a:prstGeom>
          <a:noFill/>
          <a:ln w="9525">
            <a:noFill/>
          </a:ln>
        </p:spPr>
        <p:txBody>
          <a:bodyPr>
            <a:spAutoFit/>
          </a:bodyPr>
          <a:p>
            <a:pPr>
              <a:spcBef>
                <a:spcPct val="50000"/>
              </a:spcBef>
            </a:pPr>
            <a:r>
              <a:rPr lang="en-US" altLang="zh-CN" sz="2400" b="1" dirty="0">
                <a:latin typeface="宋体" panose="02010600030101010101" pitchFamily="2" charset="-122"/>
              </a:rPr>
              <a:t>“</a:t>
            </a:r>
            <a:r>
              <a:rPr lang="zh-CN" altLang="en-US" sz="2400" b="1" dirty="0">
                <a:solidFill>
                  <a:srgbClr val="A50021"/>
                </a:solidFill>
                <a:latin typeface="宋体" panose="02010600030101010101" pitchFamily="2" charset="-122"/>
              </a:rPr>
              <a:t>看通路</a:t>
            </a:r>
            <a:r>
              <a:rPr lang="zh-CN" altLang="en-US" sz="2400" b="1" dirty="0">
                <a:latin typeface="宋体" panose="02010600030101010101" pitchFamily="2" charset="-122"/>
              </a:rPr>
              <a:t>”，即看反馈是存在于直流通路还是交流通路。</a:t>
            </a:r>
            <a:endParaRPr lang="zh-CN" altLang="en-US" sz="2400" b="1">
              <a:latin typeface="宋体" panose="02010600030101010101" pitchFamily="2" charset="-122"/>
            </a:endParaRPr>
          </a:p>
        </p:txBody>
      </p:sp>
      <p:sp>
        <p:nvSpPr>
          <p:cNvPr id="30729" name="文本框 30728"/>
          <p:cNvSpPr txBox="1"/>
          <p:nvPr/>
        </p:nvSpPr>
        <p:spPr>
          <a:xfrm>
            <a:off x="684213" y="1987233"/>
            <a:ext cx="7377112" cy="457200"/>
          </a:xfrm>
          <a:prstGeom prst="rect">
            <a:avLst/>
          </a:prstGeom>
          <a:noFill/>
          <a:ln w="9525">
            <a:noFill/>
          </a:ln>
        </p:spPr>
        <p:txBody>
          <a:bodyPr>
            <a:spAutoFit/>
          </a:bodyPr>
          <a:p>
            <a:pPr>
              <a:spcBef>
                <a:spcPct val="50000"/>
              </a:spcBef>
            </a:pPr>
            <a:r>
              <a:rPr lang="zh-CN" altLang="en-US" sz="2400" b="1">
                <a:latin typeface="Times New Roman" panose="02020603050405020304" pitchFamily="18" charset="0"/>
              </a:rPr>
              <a:t>设</a:t>
            </a:r>
            <a:r>
              <a:rPr lang="zh-CN" altLang="en-US" sz="2400" b="1" dirty="0">
                <a:latin typeface="Times New Roman" panose="02020603050405020304" pitchFamily="18" charset="0"/>
              </a:rPr>
              <a:t>以下电路中所有电容对交流信号均可视为短路。</a:t>
            </a:r>
            <a:endParaRPr lang="zh-CN" altLang="en-US" sz="2400" b="1">
              <a:latin typeface="Times New Roman" panose="02020603050405020304" pitchFamily="18" charset="0"/>
            </a:endParaRPr>
          </a:p>
        </p:txBody>
      </p:sp>
      <p:sp>
        <p:nvSpPr>
          <p:cNvPr id="30730" name="文本框 30729"/>
          <p:cNvSpPr txBox="1"/>
          <p:nvPr/>
        </p:nvSpPr>
        <p:spPr>
          <a:xfrm>
            <a:off x="2197100" y="4145915"/>
            <a:ext cx="2091690" cy="460375"/>
          </a:xfrm>
          <a:prstGeom prst="rect">
            <a:avLst/>
          </a:prstGeom>
          <a:noFill/>
          <a:ln w="9525">
            <a:noFill/>
          </a:ln>
        </p:spPr>
        <p:txBody>
          <a:bodyPr wrap="square">
            <a:spAutoFit/>
          </a:bodyPr>
          <a:p>
            <a:pPr algn="ctr"/>
            <a:r>
              <a:rPr lang="zh-CN" altLang="en-US" sz="2400" b="1" dirty="0">
                <a:solidFill>
                  <a:srgbClr val="A50021"/>
                </a:solidFill>
                <a:latin typeface="Times New Roman" panose="02020603050405020304" pitchFamily="18" charset="0"/>
              </a:rPr>
              <a:t>仅有</a:t>
            </a:r>
            <a:r>
              <a:rPr lang="zh-CN" altLang="en-US" sz="2400" b="1" dirty="0">
                <a:solidFill>
                  <a:srgbClr val="FF0000"/>
                </a:solidFill>
                <a:latin typeface="Times New Roman" panose="02020603050405020304" pitchFamily="18" charset="0"/>
              </a:rPr>
              <a:t>直流</a:t>
            </a:r>
            <a:r>
              <a:rPr lang="zh-CN" altLang="en-US" sz="2400" b="1" dirty="0">
                <a:solidFill>
                  <a:srgbClr val="A50021"/>
                </a:solidFill>
                <a:latin typeface="Times New Roman" panose="02020603050405020304" pitchFamily="18" charset="0"/>
              </a:rPr>
              <a:t>反馈</a:t>
            </a:r>
            <a:endParaRPr lang="zh-CN" altLang="en-US" sz="2400">
              <a:solidFill>
                <a:srgbClr val="A50021"/>
              </a:solidFill>
              <a:latin typeface="Times New Roman" panose="02020603050405020304" pitchFamily="18" charset="0"/>
            </a:endParaRPr>
          </a:p>
        </p:txBody>
      </p:sp>
      <p:sp>
        <p:nvSpPr>
          <p:cNvPr id="30732" name="文本框 30731"/>
          <p:cNvSpPr txBox="1"/>
          <p:nvPr/>
        </p:nvSpPr>
        <p:spPr>
          <a:xfrm>
            <a:off x="4714875" y="5951220"/>
            <a:ext cx="3024188" cy="457200"/>
          </a:xfrm>
          <a:prstGeom prst="rect">
            <a:avLst/>
          </a:prstGeom>
          <a:noFill/>
          <a:ln w="9525">
            <a:noFill/>
          </a:ln>
        </p:spPr>
        <p:txBody>
          <a:bodyPr>
            <a:spAutoFit/>
          </a:bodyPr>
          <a:p>
            <a:pPr algn="ctr"/>
            <a:r>
              <a:rPr lang="zh-CN" altLang="en-US" sz="2400" b="1" dirty="0">
                <a:solidFill>
                  <a:srgbClr val="0000FF"/>
                </a:solidFill>
                <a:latin typeface="Times New Roman" panose="02020603050405020304" pitchFamily="18" charset="0"/>
              </a:rPr>
              <a:t>交</a:t>
            </a:r>
            <a:r>
              <a:rPr lang="zh-CN" altLang="en-US" sz="2400" b="1" dirty="0">
                <a:solidFill>
                  <a:srgbClr val="A50021"/>
                </a:solidFill>
                <a:latin typeface="Times New Roman" panose="02020603050405020304" pitchFamily="18" charset="0"/>
              </a:rPr>
              <a:t>、</a:t>
            </a:r>
            <a:r>
              <a:rPr lang="zh-CN" altLang="en-US" sz="2400" b="1" dirty="0">
                <a:solidFill>
                  <a:srgbClr val="FF0000"/>
                </a:solidFill>
                <a:latin typeface="Times New Roman" panose="02020603050405020304" pitchFamily="18" charset="0"/>
              </a:rPr>
              <a:t>直流</a:t>
            </a:r>
            <a:r>
              <a:rPr lang="zh-CN" altLang="en-US" sz="2400" b="1" dirty="0">
                <a:solidFill>
                  <a:srgbClr val="A50021"/>
                </a:solidFill>
                <a:latin typeface="Times New Roman" panose="02020603050405020304" pitchFamily="18" charset="0"/>
              </a:rPr>
              <a:t>反馈共存</a:t>
            </a:r>
            <a:endParaRPr lang="zh-CN" altLang="en-US" sz="2400" dirty="0">
              <a:solidFill>
                <a:srgbClr val="A50021"/>
              </a:solidFill>
              <a:latin typeface="Times New Roman" panose="02020603050405020304" pitchFamily="18" charset="0"/>
            </a:endParaRPr>
          </a:p>
        </p:txBody>
      </p:sp>
      <p:graphicFrame>
        <p:nvGraphicFramePr>
          <p:cNvPr id="2" name="对象 1"/>
          <p:cNvGraphicFramePr/>
          <p:nvPr/>
        </p:nvGraphicFramePr>
        <p:xfrm>
          <a:off x="5075873" y="2802891"/>
          <a:ext cx="2590800" cy="2027238"/>
        </p:xfrm>
        <a:graphic>
          <a:graphicData uri="http://schemas.openxmlformats.org/presentationml/2006/ole">
            <mc:AlternateContent xmlns:mc="http://schemas.openxmlformats.org/markup-compatibility/2006">
              <mc:Choice xmlns:v="urn:schemas-microsoft-com:vml" Requires="v">
                <p:oleObj spid="_x0000_s4" name="" r:id="rId5" imgW="8410575" imgH="6581775" progId="MSPhotoEd.3">
                  <p:embed/>
                </p:oleObj>
              </mc:Choice>
              <mc:Fallback>
                <p:oleObj name="" r:id="rId5" imgW="8410575" imgH="6581775" progId="MSPhotoEd.3">
                  <p:embed/>
                  <p:pic>
                    <p:nvPicPr>
                      <p:cNvPr id="0" name="图片 3315"/>
                      <p:cNvPicPr/>
                      <p:nvPr/>
                    </p:nvPicPr>
                    <p:blipFill>
                      <a:blip r:embed="rId6"/>
                      <a:stretch>
                        <a:fillRect/>
                      </a:stretch>
                    </p:blipFill>
                    <p:spPr>
                      <a:xfrm>
                        <a:off x="5075873" y="2802891"/>
                        <a:ext cx="2590800" cy="2027238"/>
                      </a:xfrm>
                      <a:prstGeom prst="rect">
                        <a:avLst/>
                      </a:prstGeom>
                      <a:noFill/>
                      <a:ln w="38100">
                        <a:noFill/>
                        <a:miter/>
                      </a:ln>
                    </p:spPr>
                  </p:pic>
                </p:oleObj>
              </mc:Fallback>
            </mc:AlternateContent>
          </a:graphicData>
        </a:graphic>
      </p:graphicFrame>
      <p:sp>
        <p:nvSpPr>
          <p:cNvPr id="30731" name="文本框 30730"/>
          <p:cNvSpPr txBox="1"/>
          <p:nvPr/>
        </p:nvSpPr>
        <p:spPr>
          <a:xfrm>
            <a:off x="6301423" y="4385628"/>
            <a:ext cx="2160587" cy="457200"/>
          </a:xfrm>
          <a:prstGeom prst="rect">
            <a:avLst/>
          </a:prstGeom>
          <a:noFill/>
          <a:ln w="9525">
            <a:noFill/>
          </a:ln>
        </p:spPr>
        <p:txBody>
          <a:bodyPr>
            <a:spAutoFit/>
          </a:bodyPr>
          <a:p>
            <a:pPr>
              <a:spcBef>
                <a:spcPct val="50000"/>
              </a:spcBef>
            </a:pPr>
            <a:r>
              <a:rPr lang="zh-CN" altLang="en-US" sz="2400" b="1" dirty="0">
                <a:solidFill>
                  <a:srgbClr val="A50021"/>
                </a:solidFill>
                <a:latin typeface="Times New Roman" panose="02020603050405020304" pitchFamily="18" charset="0"/>
              </a:rPr>
              <a:t>仅有</a:t>
            </a:r>
            <a:r>
              <a:rPr lang="zh-CN" altLang="en-US" sz="2400" b="1" dirty="0">
                <a:solidFill>
                  <a:srgbClr val="0000FF"/>
                </a:solidFill>
                <a:latin typeface="Times New Roman" panose="02020603050405020304" pitchFamily="18" charset="0"/>
              </a:rPr>
              <a:t>交流</a:t>
            </a:r>
            <a:r>
              <a:rPr lang="zh-CN" altLang="en-US" sz="2400" b="1" dirty="0">
                <a:solidFill>
                  <a:srgbClr val="A50021"/>
                </a:solidFill>
                <a:latin typeface="Times New Roman" panose="02020603050405020304" pitchFamily="18" charset="0"/>
              </a:rPr>
              <a:t>反馈</a:t>
            </a:r>
            <a:endParaRPr lang="zh-CN" altLang="en-US" sz="2400" b="1" dirty="0">
              <a:solidFill>
                <a:srgbClr val="A50021"/>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9">
                                            <p:txEl>
                                              <p:charRg st="0" end="23"/>
                                            </p:txEl>
                                          </p:spTgt>
                                        </p:tgtEl>
                                        <p:attrNameLst>
                                          <p:attrName>style.visibility</p:attrName>
                                        </p:attrNameLst>
                                      </p:cBhvr>
                                      <p:to>
                                        <p:strVal val="visible"/>
                                      </p:to>
                                    </p:set>
                                    <p:animEffect transition="in" filter="blinds(horizontal)">
                                      <p:cBhvr>
                                        <p:cTn id="7" dur="500"/>
                                        <p:tgtEl>
                                          <p:spTgt spid="30729">
                                            <p:txEl>
                                              <p:charRg st="0" end="23"/>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0730"/>
                                        </p:tgtEl>
                                        <p:attrNameLst>
                                          <p:attrName>style.visibility</p:attrName>
                                        </p:attrNameLst>
                                      </p:cBhvr>
                                      <p:to>
                                        <p:strVal val="visible"/>
                                      </p:to>
                                    </p:set>
                                    <p:animEffect transition="in" filter="blinds(horizontal)">
                                      <p:cBhvr>
                                        <p:cTn id="16" dur="500"/>
                                        <p:tgtEl>
                                          <p:spTgt spid="3073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0731"/>
                                        </p:tgtEl>
                                        <p:attrNameLst>
                                          <p:attrName>style.visibility</p:attrName>
                                        </p:attrNameLst>
                                      </p:cBhvr>
                                      <p:to>
                                        <p:strVal val="visible"/>
                                      </p:to>
                                    </p:set>
                                    <p:animEffect transition="in" filter="blinds(horizontal)">
                                      <p:cBhvr>
                                        <p:cTn id="26" dur="500"/>
                                        <p:tgtEl>
                                          <p:spTgt spid="3073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0724"/>
                                        </p:tgtEl>
                                        <p:attrNameLst>
                                          <p:attrName>style.visibility</p:attrName>
                                        </p:attrNameLst>
                                      </p:cBhvr>
                                      <p:to>
                                        <p:strVal val="visible"/>
                                      </p:to>
                                    </p:set>
                                    <p:animEffect transition="in" filter="blinds(horizontal)">
                                      <p:cBhvr>
                                        <p:cTn id="31" dur="500"/>
                                        <p:tgtEl>
                                          <p:spTgt spid="3072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0732"/>
                                        </p:tgtEl>
                                        <p:attrNameLst>
                                          <p:attrName>style.visibility</p:attrName>
                                        </p:attrNameLst>
                                      </p:cBhvr>
                                      <p:to>
                                        <p:strVal val="visible"/>
                                      </p:to>
                                    </p:set>
                                    <p:animEffect transition="in" filter="blinds(horizontal)">
                                      <p:cBhvr>
                                        <p:cTn id="36" dur="500"/>
                                        <p:tgtEl>
                                          <p:spTgt spid="30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9" grpId="0" build="p"/>
      <p:bldP spid="30730" grpId="0"/>
      <p:bldP spid="30731" grpId="0"/>
      <p:bldP spid="30732"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UNIT_PLACING_PICTURE_USER_VIEWPORT" val="{&quot;height&quot;:3457.499212598425,&quot;width&quot;:9600}"/>
</p:tagLst>
</file>

<file path=ppt/tags/tag194.xml><?xml version="1.0" encoding="utf-8"?>
<p:tagLst xmlns:p="http://schemas.openxmlformats.org/presentationml/2006/main">
  <p:tag name="KSO_WM_BEAUTIFY_FLAG" val=""/>
  <p:tag name="KSO_WM_UNIT_PLACING_PICTURE_USER_VIEWPORT" val="{&quot;height&quot;:340,&quot;width&quot;:320}"/>
</p:tagLst>
</file>

<file path=ppt/tags/tag195.xml><?xml version="1.0" encoding="utf-8"?>
<p:tagLst xmlns:p="http://schemas.openxmlformats.org/presentationml/2006/main">
  <p:tag name="KSO_WM_BEAUTIFY_FLAG" val=""/>
  <p:tag name="KSO_WM_UNIT_PLACING_PICTURE_USER_VIEWPORT" val="{&quot;height&quot;:340,&quot;width&quot;:320}"/>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UNIT_PLACING_PICTURE_USER_VIEWPORT" val="{&quot;height&quot;:3457.499212598425,&quot;width&quot;:9600}"/>
  <p:tag name="KSO_WM_BEAUTIFY_FLAG" val=""/>
</p:tagLst>
</file>

<file path=ppt/tags/tag198.xml><?xml version="1.0" encoding="utf-8"?>
<p:tagLst xmlns:p="http://schemas.openxmlformats.org/presentationml/2006/main">
  <p:tag name="KSO_WM_BEAUTIFY_FLAG" val=""/>
  <p:tag name="KSO_WM_UNIT_PLACING_PICTURE_USER_VIEWPORT" val="{&quot;height&quot;:340,&quot;width&quot;:320}"/>
</p:tagLst>
</file>

<file path=ppt/tags/tag199.xml><?xml version="1.0" encoding="utf-8"?>
<p:tagLst xmlns:p="http://schemas.openxmlformats.org/presentationml/2006/main">
  <p:tag name="KSO_WM_BEAUTIFY_FLAG" val=""/>
  <p:tag name="KSO_WM_UNIT_PLACING_PICTURE_USER_VIEWPORT" val="{&quot;height&quot;:340,&quot;width&quot;:320}"/>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UNIT_PLACING_PICTURE_USER_VIEWPORT" val="{&quot;height&quot;:4325,&quot;width&quot;:6110}"/>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UNIT_TABLE_BEAUTIFY" val="smartTable{83e10e89-5abe-4167-996c-37257a131540}"/>
  <p:tag name="TABLE_ENDDRAG_ORIGIN_RECT" val="681*272"/>
  <p:tag name="TABLE_ENDDRAG_RECT" val="25*258*681*272"/>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UNIT_TABLE_BEAUTIFY" val="smartTable{79209425-ba4e-473a-b06d-788ef364fde8}"/>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BEAUTIFY_FLAG" val=""/>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BEAUTIFY_FLAG" val=""/>
</p:tagLst>
</file>

<file path=ppt/tags/tag498.xml><?xml version="1.0" encoding="utf-8"?>
<p:tagLst xmlns:p="http://schemas.openxmlformats.org/presentationml/2006/main">
  <p:tag name="KSO_WM_BEAUTIFY_FLAG" val=""/>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KSO_WM_BEAUTIFY_FLAG" val=""/>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BEAUTIFY_FLAG" val=""/>
</p:tagLst>
</file>

<file path=ppt/tags/tag504.xml><?xml version="1.0" encoding="utf-8"?>
<p:tagLst xmlns:p="http://schemas.openxmlformats.org/presentationml/2006/main">
  <p:tag name="KSO_WM_BEAUTIFY_FLAG" val=""/>
</p:tagLst>
</file>

<file path=ppt/tags/tag505.xml><?xml version="1.0" encoding="utf-8"?>
<p:tagLst xmlns:p="http://schemas.openxmlformats.org/presentationml/2006/main">
  <p:tag name="KSO_WM_BEAUTIFY_FLAG" val=""/>
</p:tagLst>
</file>

<file path=ppt/tags/tag506.xml><?xml version="1.0" encoding="utf-8"?>
<p:tagLst xmlns:p="http://schemas.openxmlformats.org/presentationml/2006/main">
  <p:tag name="KSO_WM_BEAUTIFY_FLAG" val=""/>
</p:tagLst>
</file>

<file path=ppt/tags/tag507.xml><?xml version="1.0" encoding="utf-8"?>
<p:tagLst xmlns:p="http://schemas.openxmlformats.org/presentationml/2006/main">
  <p:tag name="KSO_WM_BEAUTIFY_FLAG" val=""/>
</p:tagLst>
</file>

<file path=ppt/tags/tag508.xml><?xml version="1.0" encoding="utf-8"?>
<p:tagLst xmlns:p="http://schemas.openxmlformats.org/presentationml/2006/main">
  <p:tag name="KSO_WM_BEAUTIFY_FLAG" val=""/>
</p:tagLst>
</file>

<file path=ppt/tags/tag509.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10.xml><?xml version="1.0" encoding="utf-8"?>
<p:tagLst xmlns:p="http://schemas.openxmlformats.org/presentationml/2006/main">
  <p:tag name="KSO_WM_BEAUTIFY_FLAG" val=""/>
</p:tagLst>
</file>

<file path=ppt/tags/tag511.xml><?xml version="1.0" encoding="utf-8"?>
<p:tagLst xmlns:p="http://schemas.openxmlformats.org/presentationml/2006/main">
  <p:tag name="KSO_WM_BEAUTIFY_FLAG" val=""/>
</p:tagLst>
</file>

<file path=ppt/tags/tag512.xml><?xml version="1.0" encoding="utf-8"?>
<p:tagLst xmlns:p="http://schemas.openxmlformats.org/presentationml/2006/main">
  <p:tag name="KSO_WM_BEAUTIFY_FLAG" val=""/>
</p:tagLst>
</file>

<file path=ppt/tags/tag513.xml><?xml version="1.0" encoding="utf-8"?>
<p:tagLst xmlns:p="http://schemas.openxmlformats.org/presentationml/2006/main">
  <p:tag name="KSO_WM_BEAUTIFY_FLAG" val=""/>
</p:tagLst>
</file>

<file path=ppt/tags/tag514.xml><?xml version="1.0" encoding="utf-8"?>
<p:tagLst xmlns:p="http://schemas.openxmlformats.org/presentationml/2006/main">
  <p:tag name="KSO_WM_BEAUTIFY_FLAG" val=""/>
</p:tagLst>
</file>

<file path=ppt/tags/tag515.xml><?xml version="1.0" encoding="utf-8"?>
<p:tagLst xmlns:p="http://schemas.openxmlformats.org/presentationml/2006/main">
  <p:tag name="KSO_WM_BEAUTIFY_FLAG" val=""/>
</p:tagLst>
</file>

<file path=ppt/tags/tag516.xml><?xml version="1.0" encoding="utf-8"?>
<p:tagLst xmlns:p="http://schemas.openxmlformats.org/presentationml/2006/main">
  <p:tag name="KSO_WM_BEAUTIFY_FLAG" val=""/>
</p:tagLst>
</file>

<file path=ppt/tags/tag517.xml><?xml version="1.0" encoding="utf-8"?>
<p:tagLst xmlns:p="http://schemas.openxmlformats.org/presentationml/2006/main">
  <p:tag name="KSO_WM_BEAUTIFY_FLAG" val=""/>
</p:tagLst>
</file>

<file path=ppt/tags/tag518.xml><?xml version="1.0" encoding="utf-8"?>
<p:tagLst xmlns:p="http://schemas.openxmlformats.org/presentationml/2006/main">
  <p:tag name="KSO_WM_BEAUTIFY_FLAG" val=""/>
</p:tagLst>
</file>

<file path=ppt/tags/tag519.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20.xml><?xml version="1.0" encoding="utf-8"?>
<p:tagLst xmlns:p="http://schemas.openxmlformats.org/presentationml/2006/main">
  <p:tag name="KSO_WM_BEAUTIFY_FLAG" val=""/>
</p:tagLst>
</file>

<file path=ppt/tags/tag521.xml><?xml version="1.0" encoding="utf-8"?>
<p:tagLst xmlns:p="http://schemas.openxmlformats.org/presentationml/2006/main">
  <p:tag name="KSO_WM_BEAUTIFY_FLAG" val=""/>
</p:tagLst>
</file>

<file path=ppt/tags/tag522.xml><?xml version="1.0" encoding="utf-8"?>
<p:tagLst xmlns:p="http://schemas.openxmlformats.org/presentationml/2006/main">
  <p:tag name="KSO_WM_BEAUTIFY_FLAG" val=""/>
</p:tagLst>
</file>

<file path=ppt/tags/tag523.xml><?xml version="1.0" encoding="utf-8"?>
<p:tagLst xmlns:p="http://schemas.openxmlformats.org/presentationml/2006/main">
  <p:tag name="KSO_WM_BEAUTIFY_FLAG" val=""/>
</p:tagLst>
</file>

<file path=ppt/tags/tag524.xml><?xml version="1.0" encoding="utf-8"?>
<p:tagLst xmlns:p="http://schemas.openxmlformats.org/presentationml/2006/main">
  <p:tag name="KSO_WM_BEAUTIFY_FLAG" val=""/>
</p:tagLst>
</file>

<file path=ppt/tags/tag525.xml><?xml version="1.0" encoding="utf-8"?>
<p:tagLst xmlns:p="http://schemas.openxmlformats.org/presentationml/2006/main">
  <p:tag name="KSO_WM_BEAUTIFY_FLAG" val=""/>
</p:tagLst>
</file>

<file path=ppt/tags/tag526.xml><?xml version="1.0" encoding="utf-8"?>
<p:tagLst xmlns:p="http://schemas.openxmlformats.org/presentationml/2006/main">
  <p:tag name="KSO_WM_BEAUTIFY_FLAG" val=""/>
</p:tagLst>
</file>

<file path=ppt/tags/tag527.xml><?xml version="1.0" encoding="utf-8"?>
<p:tagLst xmlns:p="http://schemas.openxmlformats.org/presentationml/2006/main">
  <p:tag name="KSO_WM_BEAUTIFY_FLAG" val=""/>
</p:tagLst>
</file>

<file path=ppt/tags/tag528.xml><?xml version="1.0" encoding="utf-8"?>
<p:tagLst xmlns:p="http://schemas.openxmlformats.org/presentationml/2006/main">
  <p:tag name="KSO_WM_BEAUTIFY_FLAG" val=""/>
</p:tagLst>
</file>

<file path=ppt/tags/tag529.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30.xml><?xml version="1.0" encoding="utf-8"?>
<p:tagLst xmlns:p="http://schemas.openxmlformats.org/presentationml/2006/main">
  <p:tag name="KSO_WM_BEAUTIFY_FLAG" val=""/>
</p:tagLst>
</file>

<file path=ppt/tags/tag531.xml><?xml version="1.0" encoding="utf-8"?>
<p:tagLst xmlns:p="http://schemas.openxmlformats.org/presentationml/2006/main">
  <p:tag name="KSO_WM_BEAUTIFY_FLAG" val=""/>
</p:tagLst>
</file>

<file path=ppt/tags/tag532.xml><?xml version="1.0" encoding="utf-8"?>
<p:tagLst xmlns:p="http://schemas.openxmlformats.org/presentationml/2006/main">
  <p:tag name="KSO_WM_BEAUTIFY_FLAG" val=""/>
</p:tagLst>
</file>

<file path=ppt/tags/tag533.xml><?xml version="1.0" encoding="utf-8"?>
<p:tagLst xmlns:p="http://schemas.openxmlformats.org/presentationml/2006/main">
  <p:tag name="KSO_WM_BEAUTIFY_FLAG" val=""/>
</p:tagLst>
</file>

<file path=ppt/tags/tag534.xml><?xml version="1.0" encoding="utf-8"?>
<p:tagLst xmlns:p="http://schemas.openxmlformats.org/presentationml/2006/main">
  <p:tag name="KSO_WM_BEAUTIFY_FLAG" val=""/>
</p:tagLst>
</file>

<file path=ppt/tags/tag535.xml><?xml version="1.0" encoding="utf-8"?>
<p:tagLst xmlns:p="http://schemas.openxmlformats.org/presentationml/2006/main">
  <p:tag name="KSO_WM_BEAUTIFY_FLAG" val=""/>
</p:tagLst>
</file>

<file path=ppt/tags/tag536.xml><?xml version="1.0" encoding="utf-8"?>
<p:tagLst xmlns:p="http://schemas.openxmlformats.org/presentationml/2006/main">
  <p:tag name="KSO_WM_BEAUTIFY_FLAG" val=""/>
</p:tagLst>
</file>

<file path=ppt/tags/tag537.xml><?xml version="1.0" encoding="utf-8"?>
<p:tagLst xmlns:p="http://schemas.openxmlformats.org/presentationml/2006/main">
  <p:tag name="KSO_WM_BEAUTIFY_FLAG" val=""/>
</p:tagLst>
</file>

<file path=ppt/tags/tag538.xml><?xml version="1.0" encoding="utf-8"?>
<p:tagLst xmlns:p="http://schemas.openxmlformats.org/presentationml/2006/main">
  <p:tag name="KSO_WM_BEAUTIFY_FLAG" val=""/>
</p:tagLst>
</file>

<file path=ppt/tags/tag539.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40.xml><?xml version="1.0" encoding="utf-8"?>
<p:tagLst xmlns:p="http://schemas.openxmlformats.org/presentationml/2006/main">
  <p:tag name="KSO_WM_BEAUTIFY_FLAG" val=""/>
</p:tagLst>
</file>

<file path=ppt/tags/tag541.xml><?xml version="1.0" encoding="utf-8"?>
<p:tagLst xmlns:p="http://schemas.openxmlformats.org/presentationml/2006/main">
  <p:tag name="KSO_WM_BEAUTIFY_FLAG" val=""/>
</p:tagLst>
</file>

<file path=ppt/tags/tag542.xml><?xml version="1.0" encoding="utf-8"?>
<p:tagLst xmlns:p="http://schemas.openxmlformats.org/presentationml/2006/main">
  <p:tag name="KSO_WM_BEAUTIFY_FLAG" val=""/>
</p:tagLst>
</file>

<file path=ppt/tags/tag543.xml><?xml version="1.0" encoding="utf-8"?>
<p:tagLst xmlns:p="http://schemas.openxmlformats.org/presentationml/2006/main">
  <p:tag name="KSO_WM_BEAUTIFY_FLAG" val=""/>
</p:tagLst>
</file>

<file path=ppt/tags/tag544.xml><?xml version="1.0" encoding="utf-8"?>
<p:tagLst xmlns:p="http://schemas.openxmlformats.org/presentationml/2006/main">
  <p:tag name="KSO_WM_BEAUTIFY_FLAG" val=""/>
</p:tagLst>
</file>

<file path=ppt/tags/tag545.xml><?xml version="1.0" encoding="utf-8"?>
<p:tagLst xmlns:p="http://schemas.openxmlformats.org/presentationml/2006/main">
  <p:tag name="KSO_WM_BEAUTIFY_FLAG" val=""/>
</p:tagLst>
</file>

<file path=ppt/tags/tag546.xml><?xml version="1.0" encoding="utf-8"?>
<p:tagLst xmlns:p="http://schemas.openxmlformats.org/presentationml/2006/main">
  <p:tag name="KSO_WM_BEAUTIFY_FLAG" val=""/>
</p:tagLst>
</file>

<file path=ppt/tags/tag547.xml><?xml version="1.0" encoding="utf-8"?>
<p:tagLst xmlns:p="http://schemas.openxmlformats.org/presentationml/2006/main">
  <p:tag name="KSO_WM_BEAUTIFY_FLAG" val=""/>
</p:tagLst>
</file>

<file path=ppt/tags/tag548.xml><?xml version="1.0" encoding="utf-8"?>
<p:tagLst xmlns:p="http://schemas.openxmlformats.org/presentationml/2006/main">
  <p:tag name="KSO_WM_BEAUTIFY_FLAG" val=""/>
</p:tagLst>
</file>

<file path=ppt/tags/tag549.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50.xml><?xml version="1.0" encoding="utf-8"?>
<p:tagLst xmlns:p="http://schemas.openxmlformats.org/presentationml/2006/main">
  <p:tag name="KSO_WM_BEAUTIFY_FLAG" val=""/>
</p:tagLst>
</file>

<file path=ppt/tags/tag551.xml><?xml version="1.0" encoding="utf-8"?>
<p:tagLst xmlns:p="http://schemas.openxmlformats.org/presentationml/2006/main">
  <p:tag name="KSO_WM_BEAUTIFY_FLAG" val=""/>
</p:tagLst>
</file>

<file path=ppt/tags/tag552.xml><?xml version="1.0" encoding="utf-8"?>
<p:tagLst xmlns:p="http://schemas.openxmlformats.org/presentationml/2006/main">
  <p:tag name="KSO_WM_BEAUTIFY_FLAG" val=""/>
</p:tagLst>
</file>

<file path=ppt/tags/tag553.xml><?xml version="1.0" encoding="utf-8"?>
<p:tagLst xmlns:p="http://schemas.openxmlformats.org/presentationml/2006/main">
  <p:tag name="COMMONDATA" val="eyJoZGlkIjoiODMzOTQ1NTE0YjYyYjYzMTVlNjc1MDFkNmM2ZjQxNjMifQ=="/>
  <p:tag name="KSO_WPP_MARK_KEY" val="62e2d14e-1a98-417d-b9c9-86f514582732"/>
  <p:tag name="commondata" val="eyJoZGlkIjoiNjFhYmUzM2QxNDBmNGNlMjhlZjk3OTQxYTY2MGQxYjMifQ=="/>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UNIT_PLACING_PICTURE_USER_VIEWPORT" val="{&quot;height&quot;:3457.499212598425,&quot;width&quot;:9600}"/>
</p:tagLst>
</file>

<file path=ppt/tags/tag97.xml><?xml version="1.0" encoding="utf-8"?>
<p:tagLst xmlns:p="http://schemas.openxmlformats.org/presentationml/2006/main">
  <p:tag name="KSO_WM_BEAUTIFY_FLAG" val=""/>
  <p:tag name="KSO_WM_UNIT_PLACING_PICTURE_USER_VIEWPORT" val="{&quot;height&quot;:340,&quot;width&quot;:320}"/>
</p:tagLst>
</file>

<file path=ppt/tags/tag98.xml><?xml version="1.0" encoding="utf-8"?>
<p:tagLst xmlns:p="http://schemas.openxmlformats.org/presentationml/2006/main">
  <p:tag name="KSO_WM_BEAUTIFY_FLAG" val=""/>
  <p:tag name="KSO_WM_UNIT_PLACING_PICTURE_USER_VIEWPORT" val="{&quot;height&quot;:340,&quot;width&quot;:320}"/>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6537</Words>
  <Application>WPS 演示</Application>
  <PresentationFormat>在屏幕上显示</PresentationFormat>
  <Paragraphs>984</Paragraphs>
  <Slides>71</Slides>
  <Notes>15</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374</vt:i4>
      </vt:variant>
      <vt:variant>
        <vt:lpstr>幻灯片标题</vt:lpstr>
      </vt:variant>
      <vt:variant>
        <vt:i4>71</vt:i4>
      </vt:variant>
    </vt:vector>
  </HeadingPairs>
  <TitlesOfParts>
    <vt:vector size="467" baseType="lpstr">
      <vt:lpstr>Arial</vt:lpstr>
      <vt:lpstr>宋体</vt:lpstr>
      <vt:lpstr>Wingdings</vt:lpstr>
      <vt:lpstr>Times New Roman</vt:lpstr>
      <vt:lpstr>Calibri</vt:lpstr>
      <vt:lpstr>楷体</vt:lpstr>
      <vt:lpstr>华文楷体</vt:lpstr>
      <vt:lpstr>华文行楷</vt:lpstr>
      <vt:lpstr>黑体</vt:lpstr>
      <vt:lpstr>Verdana</vt:lpstr>
      <vt:lpstr>微软雅黑</vt:lpstr>
      <vt:lpstr>Arial Unicode MS</vt:lpstr>
      <vt:lpstr>华文新魏</vt:lpstr>
      <vt:lpstr>隶书</vt:lpstr>
      <vt:lpstr>Monotype Sorts</vt:lpstr>
      <vt:lpstr>Wingdings</vt:lpstr>
      <vt:lpstr>Symbol</vt:lpstr>
      <vt:lpstr>幼圆</vt:lpstr>
      <vt:lpstr>仿宋_GB2312</vt:lpstr>
      <vt:lpstr>仿宋</vt:lpstr>
      <vt:lpstr>Times New Roman</vt:lpstr>
      <vt:lpstr>默认设计模板</vt:lpstr>
      <vt:lpstr>MSPhotoEd.3</vt:lpstr>
      <vt:lpstr>Equation.3</vt:lpstr>
      <vt:lpstr>Equation.3</vt:lpstr>
      <vt:lpstr>Equation.3</vt:lpstr>
      <vt:lpstr>MSPhotoEd.3</vt:lpstr>
      <vt:lpstr>MSPhotoEd.3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MSPhotoEd.3</vt:lpstr>
      <vt:lpstr>Equation.3</vt:lpstr>
      <vt:lpstr>Equation.3</vt:lpstr>
      <vt:lpstr>Equation.3</vt:lpstr>
      <vt:lpstr>MSPhotoEd.3</vt:lpstr>
      <vt:lpstr>Equation.3</vt:lpstr>
      <vt:lpstr>Equation.3</vt:lpstr>
      <vt:lpstr>Equation.3</vt:lpstr>
      <vt:lpstr>Equation.3</vt:lpstr>
      <vt:lpstr>Equation.3</vt:lpstr>
      <vt:lpstr>Equation.3</vt:lpstr>
      <vt:lpstr>MSPhotoEd.3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MSPhotoEd.3</vt:lpstr>
      <vt:lpstr>Equation.3</vt:lpstr>
      <vt:lpstr>Equation.3</vt:lpstr>
      <vt:lpstr>Equation.3</vt:lpstr>
      <vt:lpstr>Equation.DSMT4</vt:lpstr>
      <vt:lpstr>Equation.DSMT4</vt:lpstr>
      <vt:lpstr>Equation.DSMT4</vt:lpstr>
      <vt:lpstr>Equation.DSMT4</vt:lpstr>
      <vt:lpstr>Equation.DSMT4</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MSPhotoEd.3</vt:lpstr>
      <vt:lpstr>Equation.DSMT4</vt:lpstr>
      <vt:lpstr>Equation.3</vt:lpstr>
      <vt:lpstr>Equation.3</vt:lpstr>
      <vt:lpstr>Equation.3</vt:lpstr>
      <vt:lpstr>Equation.3</vt:lpstr>
      <vt:lpstr>Equation.3</vt:lpstr>
      <vt:lpstr>Equation.3</vt:lpstr>
      <vt:lpstr>Equation.3</vt:lpstr>
      <vt:lpstr>Equation.3</vt:lpstr>
      <vt:lpstr>MSPhotoEd.3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MSPhotoEd.3</vt:lpstr>
      <vt:lpstr>Equation.3</vt:lpstr>
      <vt:lpstr>MSPhotoEd.3</vt:lpstr>
      <vt:lpstr>Equation.3</vt:lpstr>
      <vt:lpstr>Equation.3</vt:lpstr>
      <vt:lpstr>Equation.3</vt:lpstr>
      <vt:lpstr>Equation.3</vt:lpstr>
      <vt:lpstr>Equation.3</vt:lpstr>
      <vt:lpstr>Equation.3</vt:lpstr>
      <vt:lpstr>Equation.3</vt:lpstr>
      <vt:lpstr>Equation.DSMT4</vt:lpstr>
      <vt:lpstr>Equation.3</vt:lpstr>
      <vt:lpstr>Equation.3</vt:lpstr>
      <vt:lpstr>MSPhotoEd.3</vt:lpstr>
      <vt:lpstr>Equation.3</vt:lpstr>
      <vt:lpstr>Equation.3</vt:lpstr>
      <vt:lpstr>Equation.3</vt:lpstr>
      <vt:lpstr>MSPhotoEd.3</vt:lpstr>
      <vt:lpstr>MSPhotoEd.3</vt:lpstr>
      <vt:lpstr>MSPhotoEd.3</vt:lpstr>
      <vt:lpstr>Equation.3</vt:lpstr>
      <vt:lpstr>Equation.DSMT4</vt:lpstr>
      <vt:lpstr>Equation.DSMT4</vt:lpstr>
      <vt:lpstr>Equation.DSMT4</vt:lpstr>
      <vt:lpstr>Equation.DSMT4</vt:lpstr>
      <vt:lpstr>MSPhotoEd.3</vt:lpstr>
      <vt:lpstr>MSPhotoEd.3</vt:lpstr>
      <vt:lpstr>Equation.3</vt:lpstr>
      <vt:lpstr>Equation.3</vt:lpstr>
      <vt:lpstr>Equation.3</vt:lpstr>
      <vt:lpstr>MSPhotoEd.3</vt:lpstr>
      <vt:lpstr>Equation.3</vt:lpstr>
      <vt:lpstr>Equation.DSMT4</vt:lpstr>
      <vt:lpstr>Equation.3</vt:lpstr>
      <vt:lpstr>MSPhotoEd.3</vt:lpstr>
      <vt:lpstr>MSPhotoEd.3</vt:lpstr>
      <vt:lpstr>Equation.3</vt:lpstr>
      <vt:lpstr>Equation.3</vt:lpstr>
      <vt:lpstr>Equation.3</vt:lpstr>
      <vt:lpstr>Equation.3</vt:lpstr>
      <vt:lpstr>Equation.DSMT4</vt:lpstr>
      <vt:lpstr>Equation.DSMT4</vt:lpstr>
      <vt:lpstr>Equation.DSMT4</vt:lpstr>
      <vt:lpstr>Equation.3</vt:lpstr>
      <vt:lpstr>Equation.3</vt:lpstr>
      <vt:lpstr>Equation.3</vt:lpstr>
      <vt:lpstr>Equation.DSMT4</vt:lpstr>
      <vt:lpstr>Equation.3</vt:lpstr>
      <vt:lpstr>MSPhotoEd.3</vt:lpstr>
      <vt:lpstr>Equation.DSMT4</vt:lpstr>
      <vt:lpstr>Equation.3</vt:lpstr>
      <vt:lpstr>Equation.3</vt:lpstr>
      <vt:lpstr>Equation.DSMT4</vt:lpstr>
      <vt:lpstr>Equation.DSMT4</vt:lpstr>
      <vt:lpstr>Equation.DSMT4</vt:lpstr>
      <vt:lpstr>Equation.DSMT4</vt:lpstr>
      <vt:lpstr>Equation.DSMT4</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MSPhotoEd.3</vt:lpstr>
      <vt:lpstr>Equation.3</vt:lpstr>
      <vt:lpstr>Equation.3</vt:lpstr>
      <vt:lpstr>Equation.3</vt:lpstr>
      <vt:lpstr>Equation.3</vt:lpstr>
      <vt:lpstr>Equation.3</vt:lpstr>
      <vt:lpstr>Equation.3</vt:lpstr>
      <vt:lpstr>Equation.3</vt:lpstr>
      <vt:lpstr>MSPhotoEd.3</vt:lpstr>
      <vt:lpstr>Equation.3</vt:lpstr>
      <vt:lpstr>Equation.3</vt:lpstr>
      <vt:lpstr>Equation.3</vt:lpstr>
      <vt:lpstr>Equation.3</vt:lpstr>
      <vt:lpstr>Equation.DSMT4</vt:lpstr>
      <vt:lpstr>Equation.3</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Equation.3</vt:lpstr>
      <vt:lpstr>Equation.3</vt:lpstr>
      <vt:lpstr>Equation.3</vt:lpstr>
      <vt:lpstr>Equation.3</vt:lpstr>
      <vt:lpstr>MSPhotoEd.3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MSPhotoEd.3</vt:lpstr>
      <vt:lpstr>Equation.3</vt:lpstr>
      <vt:lpstr>Equation.3</vt:lpstr>
      <vt:lpstr>Equation.DSMT4</vt:lpstr>
      <vt:lpstr>Equation.3</vt:lpstr>
      <vt:lpstr>Equation.3</vt:lpstr>
      <vt:lpstr>Equation.3</vt:lpstr>
      <vt:lpstr>Equation.3</vt:lpstr>
      <vt:lpstr>Equation.3</vt:lpstr>
      <vt:lpstr>Equation.3</vt:lpstr>
      <vt:lpstr>Equation.3</vt:lpstr>
      <vt:lpstr>MSPhotoEd.3</vt:lpstr>
      <vt:lpstr>Equation.3</vt:lpstr>
      <vt:lpstr>Equation.3</vt:lpstr>
      <vt:lpstr>Equation.DSMT4</vt:lpstr>
      <vt:lpstr>Equation.DSMT4</vt:lpstr>
      <vt:lpstr>Equation.DSMT4</vt:lpstr>
      <vt:lpstr>Equation.DSMT4</vt:lpstr>
      <vt:lpstr>Equation.DSMT4</vt:lpstr>
      <vt:lpstr>Equation.DSMT4</vt:lpstr>
      <vt:lpstr>Equation.3</vt:lpstr>
      <vt:lpstr>Equation.3</vt:lpstr>
      <vt:lpstr>Equation.3</vt:lpstr>
      <vt:lpstr>Equation.DSMT4</vt:lpstr>
      <vt:lpstr>Equation.DSMT4</vt:lpstr>
      <vt:lpstr>Equation.DSMT4</vt:lpstr>
      <vt:lpstr>Equation.3</vt:lpstr>
      <vt:lpstr>Equation.3</vt:lpstr>
      <vt:lpstr>Equation.3</vt:lpstr>
      <vt:lpstr>Equation.3</vt:lpstr>
      <vt:lpstr>Equation.3</vt:lpstr>
      <vt:lpstr>Equation.3</vt:lpstr>
      <vt:lpstr>MSPhotoEd.3</vt:lpstr>
      <vt:lpstr>Equation.3</vt:lpstr>
      <vt:lpstr>MSPhotoEd.3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MSPhotoEd.3</vt:lpstr>
      <vt:lpstr>MSPhotoEd.3</vt:lpstr>
      <vt:lpstr>Equation.3</vt:lpstr>
      <vt:lpstr>Equation.3</vt:lpstr>
      <vt:lpstr>Equation.3</vt:lpstr>
      <vt:lpstr>Equation.3</vt:lpstr>
      <vt:lpstr>Equation.3</vt:lpstr>
      <vt:lpstr>Equation.3</vt:lpstr>
      <vt:lpstr>Equation.3</vt:lpstr>
      <vt:lpstr>Equation.3</vt:lpstr>
      <vt:lpstr>Equation.3</vt:lpstr>
      <vt:lpstr>Equation.3</vt:lpstr>
      <vt:lpstr>MSPhotoEd.3</vt:lpstr>
      <vt:lpstr>Equation.3</vt:lpstr>
      <vt:lpstr>Equation.3</vt:lpstr>
      <vt:lpstr>Equation.3</vt:lpstr>
      <vt:lpstr>Equation.3</vt:lpstr>
      <vt:lpstr>Equation.3</vt:lpstr>
      <vt:lpstr>Equation.3</vt:lpstr>
      <vt:lpstr>Equation.3</vt:lpstr>
      <vt:lpstr>MSPhotoEd.3</vt:lpstr>
      <vt:lpstr>Equation.3</vt:lpstr>
      <vt:lpstr>Equation.3</vt:lpstr>
      <vt:lpstr>MSPhotoEd.3</vt:lpstr>
      <vt:lpstr>Equation.3</vt:lpstr>
      <vt:lpstr>Equation.3</vt:lpstr>
      <vt:lpstr>Equation.3</vt:lpstr>
      <vt:lpstr>Equation.3</vt:lpstr>
      <vt:lpstr>Equation.3</vt:lpstr>
      <vt:lpstr>Equation.3</vt:lpstr>
      <vt:lpstr>Equation.3</vt:lpstr>
      <vt:lpstr>Equation.3</vt:lpstr>
      <vt:lpstr>Equation.3</vt:lpstr>
      <vt:lpstr>Equation.3</vt:lpstr>
      <vt:lpstr>MSPhotoEd.3</vt:lpstr>
      <vt:lpstr>Equation.3</vt:lpstr>
      <vt:lpstr>Equation.3</vt:lpstr>
      <vt:lpstr>Equation.3</vt:lpstr>
      <vt:lpstr>Equation.3</vt:lpstr>
      <vt:lpstr>Equation.3</vt:lpstr>
      <vt:lpstr>Equation.3</vt:lpstr>
      <vt:lpstr>Equation.3</vt:lpstr>
      <vt:lpstr>MSPhotoEd.3</vt:lpstr>
      <vt:lpstr>MSPhotoEd.3</vt:lpstr>
      <vt:lpstr>MSPhotoEd.3</vt:lpstr>
      <vt:lpstr>MSPhotoEd.3</vt:lpstr>
      <vt:lpstr>MSPhotoEd.3</vt:lpstr>
      <vt:lpstr>Equation.3</vt:lpstr>
      <vt:lpstr>Equation.3</vt:lpstr>
      <vt:lpstr>Equation.3</vt:lpstr>
      <vt:lpstr>Equation.3</vt:lpstr>
      <vt:lpstr>Equation.3</vt:lpstr>
      <vt:lpstr>Equation.3</vt:lpstr>
      <vt:lpstr>Equation.3</vt:lpstr>
      <vt:lpstr>MSPhotoEd.3</vt:lpstr>
      <vt:lpstr>MSPhotoEd.3</vt:lpstr>
      <vt:lpstr>MSPhotoEd.3</vt:lpstr>
      <vt:lpstr>MSPhotoEd.3</vt:lpstr>
      <vt:lpstr>Equation.3</vt:lpstr>
      <vt:lpstr>Equation.3</vt:lpstr>
      <vt:lpstr>Equation.3</vt:lpstr>
      <vt:lpstr>Equation.3</vt:lpstr>
      <vt:lpstr>Equation.3</vt:lpstr>
      <vt:lpstr>Equation.3</vt:lpstr>
      <vt:lpstr>Equation.3</vt:lpstr>
      <vt:lpstr>Equation.3</vt:lpstr>
      <vt:lpstr>Equation.3</vt:lpstr>
      <vt:lpstr>第四章 负反馈放大电路</vt:lpstr>
      <vt:lpstr>PowerPoint 演示文稿</vt:lpstr>
      <vt:lpstr>PowerPoint 演示文稿</vt:lpstr>
      <vt:lpstr>§4.1 反馈的概念及判断</vt:lpstr>
      <vt:lpstr>一、反馈的定义</vt:lpstr>
      <vt:lpstr>静态工作点稳定的典型电路 </vt:lpstr>
      <vt:lpstr>PowerPoint 演示文稿</vt:lpstr>
      <vt:lpstr>二、直流反馈和交流反馈</vt:lpstr>
      <vt:lpstr>直流反馈和交流反馈的判断</vt:lpstr>
      <vt:lpstr>三、正反馈和负反馈</vt:lpstr>
      <vt:lpstr>正、负反馈（反馈极性）的判断-1</vt:lpstr>
      <vt:lpstr>正、负反馈（反馈极性）的判断-2</vt:lpstr>
      <vt:lpstr>反馈量仅取决于输出量</vt:lpstr>
      <vt:lpstr>PowerPoint 演示文稿</vt:lpstr>
      <vt:lpstr>四、局部反馈和级间反馈</vt:lpstr>
      <vt:lpstr>PowerPoint 演示文稿</vt:lpstr>
      <vt:lpstr>PowerPoint 演示文稿</vt:lpstr>
      <vt:lpstr>五、电压反馈和电流反馈</vt:lpstr>
      <vt:lpstr>电压反馈和电流反馈的判断-1</vt:lpstr>
      <vt:lpstr>电压反馈和电流反馈的判断-2</vt:lpstr>
      <vt:lpstr>电压反馈和电流反馈的判断-3</vt:lpstr>
      <vt:lpstr>PowerPoint 演示文稿</vt:lpstr>
      <vt:lpstr>PowerPoint 演示文稿</vt:lpstr>
      <vt:lpstr>PowerPoint 演示文稿</vt:lpstr>
      <vt:lpstr>串联反馈和并联反馈的判断</vt:lpstr>
      <vt:lpstr>四、局部反馈和级间反馈</vt:lpstr>
      <vt:lpstr>PowerPoint 演示文稿</vt:lpstr>
      <vt:lpstr>PowerPoint 演示文稿</vt:lpstr>
      <vt:lpstr>PowerPoint 演示文稿</vt:lpstr>
      <vt:lpstr>PowerPoint 演示文稿</vt:lpstr>
      <vt:lpstr>PowerPoint 演示文稿</vt:lpstr>
      <vt:lpstr>§4.2 反馈的基本方程</vt:lpstr>
      <vt:lpstr>一、负反馈放大电路的方块图</vt:lpstr>
      <vt:lpstr>二、四种组态电路的方块图</vt:lpstr>
      <vt:lpstr>PowerPoint 演示文稿</vt:lpstr>
      <vt:lpstr>四、深度负反馈的实质</vt:lpstr>
      <vt:lpstr>§4.3 四种负反馈类型的分析</vt:lpstr>
      <vt:lpstr>一、基于反馈系数的电压放大倍数的估算方法</vt:lpstr>
      <vt:lpstr>1. 电压串联负反馈电路</vt:lpstr>
      <vt:lpstr>2. 电压并联负反馈电路</vt:lpstr>
      <vt:lpstr>2. 电压并联负反馈电路-2</vt:lpstr>
      <vt:lpstr>3. 电流串联负反馈电路</vt:lpstr>
      <vt:lpstr>4. 电流并联负反馈电路</vt:lpstr>
      <vt:lpstr>深度负反馈条件下 四种组态负反馈放大电路的电压放大倍数</vt:lpstr>
      <vt:lpstr>PowerPoint 演示文稿</vt:lpstr>
      <vt:lpstr>二、基于理想运放的电压放大倍数的计算方法</vt:lpstr>
      <vt:lpstr>4.  利用“虚短”、“虚断”求解电路 -1 </vt:lpstr>
      <vt:lpstr>4.  利用“虚短”、“虚断”求解电路 -2 </vt:lpstr>
      <vt:lpstr>PowerPoint 演示文稿</vt:lpstr>
      <vt:lpstr>PowerPoint 演示文稿</vt:lpstr>
      <vt:lpstr>PowerPoint 演示文稿</vt:lpstr>
      <vt:lpstr>PowerPoint 演示文稿</vt:lpstr>
      <vt:lpstr>PowerPoint 演示文稿</vt:lpstr>
      <vt:lpstr>PowerPoint 演示文稿</vt:lpstr>
      <vt:lpstr>§4.4 负反馈对放大电路性能的影响</vt:lpstr>
      <vt:lpstr>一、提高放大倍数的稳定性</vt:lpstr>
      <vt:lpstr>二、改变输入电阻和输出电阻</vt:lpstr>
      <vt:lpstr>(b) 引入并联负反馈时</vt:lpstr>
      <vt:lpstr>2、对输出电阻的影响</vt:lpstr>
      <vt:lpstr>PowerPoint 演示文稿</vt:lpstr>
      <vt:lpstr>PowerPoint 演示文稿</vt:lpstr>
      <vt:lpstr>三、展宽频带：设反馈网络是纯电阻网络</vt:lpstr>
      <vt:lpstr>四、减小非线性失真</vt:lpstr>
      <vt:lpstr>  设基本放大电路的输出信号与输入信号同相。</vt:lpstr>
      <vt:lpstr>五、引入负反馈的一般原则</vt:lpstr>
      <vt:lpstr>PowerPoint 演示文稿</vt:lpstr>
      <vt:lpstr>思考：</vt:lpstr>
      <vt:lpstr>例题</vt:lpstr>
      <vt:lpstr>例题</vt:lpstr>
      <vt:lpstr>例题</vt:lpstr>
      <vt:lpstr>PowerPoint 演示文稿</vt:lpstr>
    </vt:vector>
  </TitlesOfParts>
  <Company>tsinghua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模拟电子技术基础</dc:title>
  <dc:creator>hua</dc:creator>
  <dc:subject>QQ:591881218</dc:subject>
  <cp:lastModifiedBy>chen</cp:lastModifiedBy>
  <cp:revision>1065</cp:revision>
  <dcterms:created xsi:type="dcterms:W3CDTF">2007-07-18T09:03:00Z</dcterms:created>
  <dcterms:modified xsi:type="dcterms:W3CDTF">2023-10-31T09:13:13Z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066C6F45B59B49B1BD4043A11A00F759</vt:lpwstr>
  </property>
  <property fmtid="{D5CDD505-2E9C-101B-9397-08002B2CF9AE}" pid="3" name="KSOProductBuildVer">
    <vt:lpwstr>2052-12.1.0.15712</vt:lpwstr>
  </property>
</Properties>
</file>