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1"/>
  </p:handoutMasterIdLst>
  <p:sldIdLst>
    <p:sldId id="269" r:id="rId3"/>
    <p:sldId id="368" r:id="rId5"/>
    <p:sldId id="369" r:id="rId6"/>
    <p:sldId id="390" r:id="rId7"/>
    <p:sldId id="271" r:id="rId8"/>
    <p:sldId id="273" r:id="rId9"/>
    <p:sldId id="275" r:id="rId10"/>
    <p:sldId id="276" r:id="rId11"/>
    <p:sldId id="277" r:id="rId12"/>
    <p:sldId id="278" r:id="rId13"/>
    <p:sldId id="280" r:id="rId14"/>
    <p:sldId id="279" r:id="rId15"/>
    <p:sldId id="281" r:id="rId16"/>
    <p:sldId id="437" r:id="rId17"/>
    <p:sldId id="391" r:id="rId18"/>
    <p:sldId id="392" r:id="rId19"/>
    <p:sldId id="282" r:id="rId20"/>
    <p:sldId id="283" r:id="rId21"/>
    <p:sldId id="287" r:id="rId22"/>
    <p:sldId id="467" r:id="rId23"/>
    <p:sldId id="332" r:id="rId24"/>
    <p:sldId id="438" r:id="rId25"/>
    <p:sldId id="440" r:id="rId26"/>
    <p:sldId id="393" r:id="rId27"/>
    <p:sldId id="410" r:id="rId28"/>
    <p:sldId id="413" r:id="rId29"/>
    <p:sldId id="412" r:id="rId30"/>
    <p:sldId id="414" r:id="rId31"/>
    <p:sldId id="394" r:id="rId32"/>
    <p:sldId id="415" r:id="rId33"/>
    <p:sldId id="553" r:id="rId34"/>
    <p:sldId id="570" r:id="rId35"/>
    <p:sldId id="395" r:id="rId36"/>
    <p:sldId id="418" r:id="rId37"/>
    <p:sldId id="419" r:id="rId38"/>
    <p:sldId id="536" r:id="rId39"/>
    <p:sldId id="430" r:id="rId40"/>
    <p:sldId id="537" r:id="rId41"/>
    <p:sldId id="396" r:id="rId42"/>
    <p:sldId id="431" r:id="rId43"/>
    <p:sldId id="538" r:id="rId44"/>
    <p:sldId id="432" r:id="rId45"/>
    <p:sldId id="433" r:id="rId46"/>
    <p:sldId id="435" r:id="rId47"/>
    <p:sldId id="548" r:id="rId48"/>
    <p:sldId id="549" r:id="rId49"/>
    <p:sldId id="539" r:id="rId50"/>
  </p:sldIdLst>
  <p:sldSz cx="9144000" cy="6858000" type="screen4x3"/>
  <p:notesSz cx="6858000" cy="9144000"/>
  <p:custDataLst>
    <p:tags r:id="rId55"/>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896" userDrawn="1">
          <p15:clr>
            <a:srgbClr val="A4A3A4"/>
          </p15:clr>
        </p15:guide>
        <p15:guide id="2" pos="29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FF"/>
    <a:srgbClr val="A50021"/>
    <a:srgbClr val="333399"/>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p:restoredTop sz="94532"/>
  </p:normalViewPr>
  <p:slideViewPr>
    <p:cSldViewPr showGuides="1">
      <p:cViewPr varScale="1">
        <p:scale>
          <a:sx n="68" d="100"/>
          <a:sy n="68" d="100"/>
        </p:scale>
        <p:origin x="-570" y="-102"/>
      </p:cViewPr>
      <p:guideLst>
        <p:guide orient="horz" pos="1896"/>
        <p:guide pos="299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gs" Target="tags/tag178.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60.wmf"/><Relationship Id="rId8" Type="http://schemas.openxmlformats.org/officeDocument/2006/relationships/image" Target="../media/image59.wmf"/><Relationship Id="rId7" Type="http://schemas.openxmlformats.org/officeDocument/2006/relationships/image" Target="../media/image58.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1" Type="http://schemas.openxmlformats.org/officeDocument/2006/relationships/image" Target="../media/image62.wmf"/><Relationship Id="rId10" Type="http://schemas.openxmlformats.org/officeDocument/2006/relationships/image" Target="../media/image61.wmf"/><Relationship Id="rId1" Type="http://schemas.openxmlformats.org/officeDocument/2006/relationships/image" Target="../media/image51.png"/></Relationships>
</file>

<file path=ppt/drawings/_rels/vmlDrawing12.vml.rels><?xml version="1.0" encoding="UTF-8" standalone="yes"?>
<Relationships xmlns="http://schemas.openxmlformats.org/package/2006/relationships"><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png"/></Relationships>
</file>

<file path=ppt/drawings/_rels/vmlDrawing13.vml.rels><?xml version="1.0" encoding="UTF-8" standalone="yes"?>
<Relationships xmlns="http://schemas.openxmlformats.org/package/2006/relationships"><Relationship Id="rId5" Type="http://schemas.openxmlformats.org/officeDocument/2006/relationships/image" Target="../media/image72.wmf"/><Relationship Id="rId4" Type="http://schemas.openxmlformats.org/officeDocument/2006/relationships/image" Target="../media/image63.png"/><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image" Target="../media/image69.png"/></Relationships>
</file>

<file path=ppt/drawings/_rels/vmlDrawing14.vml.rels><?xml version="1.0" encoding="UTF-8" standalone="yes"?>
<Relationships xmlns="http://schemas.openxmlformats.org/package/2006/relationships"><Relationship Id="rId5" Type="http://schemas.openxmlformats.org/officeDocument/2006/relationships/image" Target="../media/image77.wmf"/><Relationship Id="rId4" Type="http://schemas.openxmlformats.org/officeDocument/2006/relationships/image" Target="../media/image76.wmf"/><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image" Target="../media/image73.png"/></Relationships>
</file>

<file path=ppt/drawings/_rels/vmlDrawing15.vml.rels><?xml version="1.0" encoding="UTF-8" standalone="yes"?>
<Relationships xmlns="http://schemas.openxmlformats.org/package/2006/relationships"><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54.wmf"/><Relationship Id="rId3" Type="http://schemas.openxmlformats.org/officeDocument/2006/relationships/image" Target="../media/image90.wmf"/><Relationship Id="rId2" Type="http://schemas.openxmlformats.org/officeDocument/2006/relationships/image" Target="../media/image88.wmf"/><Relationship Id="rId1" Type="http://schemas.openxmlformats.org/officeDocument/2006/relationships/image" Target="../media/image87.wmf"/></Relationships>
</file>

<file path=ppt/drawings/_rels/vmlDrawing17.vml.rels><?xml version="1.0" encoding="UTF-8" standalone="yes"?>
<Relationships xmlns="http://schemas.openxmlformats.org/package/2006/relationships"><Relationship Id="rId5" Type="http://schemas.openxmlformats.org/officeDocument/2006/relationships/image" Target="../media/image106.wmf"/><Relationship Id="rId4" Type="http://schemas.openxmlformats.org/officeDocument/2006/relationships/image" Target="../media/image105.wmf"/><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99.png"/></Relationships>
</file>

<file path=ppt/drawings/_rels/vmlDrawing18.vml.rels><?xml version="1.0" encoding="UTF-8" standalone="yes"?>
<Relationships xmlns="http://schemas.openxmlformats.org/package/2006/relationships"><Relationship Id="rId5" Type="http://schemas.openxmlformats.org/officeDocument/2006/relationships/image" Target="../media/image110.wmf"/><Relationship Id="rId4" Type="http://schemas.openxmlformats.org/officeDocument/2006/relationships/image" Target="../media/image109.wmf"/><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99.png"/></Relationships>
</file>

<file path=ppt/drawings/_rels/vmlDrawing19.vml.rels><?xml version="1.0" encoding="UTF-8" standalone="yes"?>
<Relationships xmlns="http://schemas.openxmlformats.org/package/2006/relationships"><Relationship Id="rId4" Type="http://schemas.openxmlformats.org/officeDocument/2006/relationships/image" Target="../media/image114.wmf"/><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png"/></Relationships>
</file>

<file path=ppt/drawings/_rels/vmlDrawing2.vml.rels><?xml version="1.0" encoding="UTF-8" standalone="yes"?>
<Relationships xmlns="http://schemas.openxmlformats.org/package/2006/relationships"><Relationship Id="rId7" Type="http://schemas.openxmlformats.org/officeDocument/2006/relationships/image" Target="../media/image10.wmf"/><Relationship Id="rId6" Type="http://schemas.openxmlformats.org/officeDocument/2006/relationships/image" Target="../media/image9.wmf"/><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5.png"/></Relationships>
</file>

<file path=ppt/drawings/_rels/vmlDrawing21.vml.rels><?xml version="1.0" encoding="UTF-8" standalone="yes"?>
<Relationships xmlns="http://schemas.openxmlformats.org/package/2006/relationships"><Relationship Id="rId4" Type="http://schemas.openxmlformats.org/officeDocument/2006/relationships/image" Target="../media/image122.wmf"/><Relationship Id="rId3" Type="http://schemas.openxmlformats.org/officeDocument/2006/relationships/image" Target="../media/image54.wmf"/><Relationship Id="rId2" Type="http://schemas.openxmlformats.org/officeDocument/2006/relationships/image" Target="../media/image118.png"/><Relationship Id="rId1" Type="http://schemas.openxmlformats.org/officeDocument/2006/relationships/image" Target="../media/image11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image" Target="../media/image123.wmf"/></Relationships>
</file>

<file path=ppt/drawings/_rels/vmlDrawing23.vml.rels><?xml version="1.0" encoding="UTF-8" standalone="yes"?>
<Relationships xmlns="http://schemas.openxmlformats.org/package/2006/relationships"><Relationship Id="rId9" Type="http://schemas.openxmlformats.org/officeDocument/2006/relationships/image" Target="../media/image134.wmf"/><Relationship Id="rId8" Type="http://schemas.openxmlformats.org/officeDocument/2006/relationships/image" Target="../media/image133.wmf"/><Relationship Id="rId7" Type="http://schemas.openxmlformats.org/officeDocument/2006/relationships/image" Target="../media/image132.wmf"/><Relationship Id="rId6" Type="http://schemas.openxmlformats.org/officeDocument/2006/relationships/image" Target="../media/image131.wmf"/><Relationship Id="rId5" Type="http://schemas.openxmlformats.org/officeDocument/2006/relationships/image" Target="../media/image130.wmf"/><Relationship Id="rId4" Type="http://schemas.openxmlformats.org/officeDocument/2006/relationships/image" Target="../media/image129.png"/><Relationship Id="rId3" Type="http://schemas.openxmlformats.org/officeDocument/2006/relationships/image" Target="../media/image128.wmf"/><Relationship Id="rId2" Type="http://schemas.openxmlformats.org/officeDocument/2006/relationships/image" Target="../media/image127.wmf"/><Relationship Id="rId10" Type="http://schemas.openxmlformats.org/officeDocument/2006/relationships/image" Target="../media/image135.wmf"/><Relationship Id="rId1" Type="http://schemas.openxmlformats.org/officeDocument/2006/relationships/image" Target="../media/image12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40.wmf"/><Relationship Id="rId1" Type="http://schemas.openxmlformats.org/officeDocument/2006/relationships/image" Target="../media/image139.wmf"/></Relationships>
</file>

<file path=ppt/drawings/_rels/vmlDrawing26.vml.rels><?xml version="1.0" encoding="UTF-8" standalone="yes"?>
<Relationships xmlns="http://schemas.openxmlformats.org/package/2006/relationships"><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39.wmf"/><Relationship Id="rId3" Type="http://schemas.openxmlformats.org/officeDocument/2006/relationships/image" Target="../media/image140.wmf"/><Relationship Id="rId2" Type="http://schemas.openxmlformats.org/officeDocument/2006/relationships/image" Target="../media/image142.wmf"/><Relationship Id="rId1" Type="http://schemas.openxmlformats.org/officeDocument/2006/relationships/image" Target="../media/image141.wmf"/></Relationships>
</file>

<file path=ppt/drawings/_rels/vmlDrawing27.vml.rels><?xml version="1.0" encoding="UTF-8" standalone="yes"?>
<Relationships xmlns="http://schemas.openxmlformats.org/package/2006/relationships"><Relationship Id="rId6" Type="http://schemas.openxmlformats.org/officeDocument/2006/relationships/image" Target="../media/image149.wmf"/><Relationship Id="rId5" Type="http://schemas.openxmlformats.org/officeDocument/2006/relationships/image" Target="../media/image148.wmf"/><Relationship Id="rId4" Type="http://schemas.openxmlformats.org/officeDocument/2006/relationships/image" Target="../media/image147.wmf"/><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0.wmf"/></Relationships>
</file>

<file path=ppt/drawings/_rels/vmlDrawing28.vml.rels><?xml version="1.0" encoding="UTF-8" standalone="yes"?>
<Relationships xmlns="http://schemas.openxmlformats.org/package/2006/relationships"><Relationship Id="rId5" Type="http://schemas.openxmlformats.org/officeDocument/2006/relationships/image" Target="../media/image155.wmf"/><Relationship Id="rId4" Type="http://schemas.openxmlformats.org/officeDocument/2006/relationships/image" Target="../media/image154.png"/><Relationship Id="rId3" Type="http://schemas.openxmlformats.org/officeDocument/2006/relationships/image" Target="../media/image153.wmf"/><Relationship Id="rId2" Type="http://schemas.openxmlformats.org/officeDocument/2006/relationships/image" Target="../media/image152.png"/><Relationship Id="rId1" Type="http://schemas.openxmlformats.org/officeDocument/2006/relationships/image" Target="../media/image15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58.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1.png"/></Relationships>
</file>

<file path=ppt/drawings/_rels/vmlDrawing30.vml.rels><?xml version="1.0" encoding="UTF-8" standalone="yes"?>
<Relationships xmlns="http://schemas.openxmlformats.org/package/2006/relationships"><Relationship Id="rId9" Type="http://schemas.openxmlformats.org/officeDocument/2006/relationships/image" Target="../media/image167.wmf"/><Relationship Id="rId8" Type="http://schemas.openxmlformats.org/officeDocument/2006/relationships/image" Target="../media/image166.wmf"/><Relationship Id="rId7" Type="http://schemas.openxmlformats.org/officeDocument/2006/relationships/image" Target="../media/image165.wmf"/><Relationship Id="rId6" Type="http://schemas.openxmlformats.org/officeDocument/2006/relationships/image" Target="../media/image164.wmf"/><Relationship Id="rId5" Type="http://schemas.openxmlformats.org/officeDocument/2006/relationships/image" Target="../media/image163.wmf"/><Relationship Id="rId4" Type="http://schemas.openxmlformats.org/officeDocument/2006/relationships/image" Target="../media/image162.wmf"/><Relationship Id="rId3" Type="http://schemas.openxmlformats.org/officeDocument/2006/relationships/image" Target="../media/image161.png"/><Relationship Id="rId2" Type="http://schemas.openxmlformats.org/officeDocument/2006/relationships/image" Target="../media/image160.wmf"/><Relationship Id="rId1" Type="http://schemas.openxmlformats.org/officeDocument/2006/relationships/image" Target="../media/image159.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71.wmf"/><Relationship Id="rId1" Type="http://schemas.openxmlformats.org/officeDocument/2006/relationships/image" Target="../media/image170.wmf"/></Relationships>
</file>

<file path=ppt/drawings/_rels/vmlDrawing32.vml.rels><?xml version="1.0" encoding="UTF-8" standalone="yes"?>
<Relationships xmlns="http://schemas.openxmlformats.org/package/2006/relationships"><Relationship Id="rId7" Type="http://schemas.openxmlformats.org/officeDocument/2006/relationships/image" Target="../media/image179.wmf"/><Relationship Id="rId6" Type="http://schemas.openxmlformats.org/officeDocument/2006/relationships/image" Target="../media/image177.wmf"/><Relationship Id="rId5" Type="http://schemas.openxmlformats.org/officeDocument/2006/relationships/image" Target="../media/image176.wmf"/><Relationship Id="rId4" Type="http://schemas.openxmlformats.org/officeDocument/2006/relationships/image" Target="../media/image175.wmf"/><Relationship Id="rId3" Type="http://schemas.openxmlformats.org/officeDocument/2006/relationships/image" Target="../media/image174.wmf"/><Relationship Id="rId2" Type="http://schemas.openxmlformats.org/officeDocument/2006/relationships/image" Target="../media/image173.png"/><Relationship Id="rId1" Type="http://schemas.openxmlformats.org/officeDocument/2006/relationships/image" Target="../media/image172.wmf"/></Relationships>
</file>

<file path=ppt/drawings/_rels/vmlDrawing33.vml.rels><?xml version="1.0" encoding="UTF-8" standalone="yes"?>
<Relationships xmlns="http://schemas.openxmlformats.org/package/2006/relationships"><Relationship Id="rId4" Type="http://schemas.openxmlformats.org/officeDocument/2006/relationships/image" Target="../media/image184.wmf"/><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0.png"/></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8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png"/><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21.png"/><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37.wmf"/><Relationship Id="rId8" Type="http://schemas.openxmlformats.org/officeDocument/2006/relationships/image" Target="../media/image36.wmf"/><Relationship Id="rId7" Type="http://schemas.openxmlformats.org/officeDocument/2006/relationships/image" Target="../media/image35.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 Id="rId3" Type="http://schemas.openxmlformats.org/officeDocument/2006/relationships/image" Target="../media/image31.png"/><Relationship Id="rId2" Type="http://schemas.openxmlformats.org/officeDocument/2006/relationships/image" Target="../media/image30.wmf"/><Relationship Id="rId10" Type="http://schemas.openxmlformats.org/officeDocument/2006/relationships/image" Target="../media/image38.w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1.png"/></Relationships>
</file>

<file path=ppt/drawings/_rels/vmlDrawing9.vml.rels><?xml version="1.0" encoding="UTF-8" standalone="yes"?>
<Relationships xmlns="http://schemas.openxmlformats.org/package/2006/relationships"><Relationship Id="rId4" Type="http://schemas.openxmlformats.org/officeDocument/2006/relationships/image" Target="../media/image43.png"/><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页眉占位符 5121"/>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5123" name="日期占位符 5122"/>
          <p:cNvSpPr>
            <a:spLocks noGrp="1"/>
          </p:cNvSpPr>
          <p:nvPr>
            <p:ph type="dt" idx="1"/>
          </p:nvPr>
        </p:nvSpPr>
        <p:spPr>
          <a:xfrm>
            <a:off x="3884613" y="0"/>
            <a:ext cx="2971800" cy="457200"/>
          </a:xfrm>
          <a:prstGeom prst="rect">
            <a:avLst/>
          </a:prstGeom>
          <a:noFill/>
          <a:ln w="9525">
            <a:noFill/>
          </a:ln>
        </p:spPr>
        <p:txBody>
          <a:bodyPr/>
          <a:p>
            <a:pPr lvl="0" algn="r"/>
            <a:endParaRPr lang="zh-CN" altLang="en-US" sz="1200" dirty="0"/>
          </a:p>
        </p:txBody>
      </p:sp>
      <p:sp>
        <p:nvSpPr>
          <p:cNvPr id="5124" name="幻灯片图像占位符 5123"/>
          <p:cNvSpPr>
            <a:spLocks noRo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5125" name="文本占位符 5124"/>
          <p:cNvSpPr>
            <a:spLocks noGrp="1"/>
          </p:cNvSpPr>
          <p:nvPr>
            <p:ph type="body" sz="quarter" idx="3"/>
          </p:nvPr>
        </p:nvSpPr>
        <p:spPr>
          <a:xfrm>
            <a:off x="685800" y="4343400"/>
            <a:ext cx="5486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126" name="页脚占位符 5125"/>
          <p:cNvSpPr>
            <a:spLocks noGrp="1"/>
          </p:cNvSpPr>
          <p:nvPr>
            <p:ph type="ftr" sz="quarter" idx="4"/>
          </p:nvPr>
        </p:nvSpPr>
        <p:spPr>
          <a:xfrm>
            <a:off x="0" y="8685213"/>
            <a:ext cx="2971800" cy="457200"/>
          </a:xfrm>
          <a:prstGeom prst="rect">
            <a:avLst/>
          </a:prstGeom>
          <a:noFill/>
          <a:ln w="9525">
            <a:noFill/>
          </a:ln>
        </p:spPr>
        <p:txBody>
          <a:bodyPr anchor="b" anchorCtr="0"/>
          <a:p>
            <a:pPr lvl="0"/>
            <a:endParaRPr lang="zh-CN" altLang="en-US" sz="1200" dirty="0"/>
          </a:p>
        </p:txBody>
      </p:sp>
      <p:sp>
        <p:nvSpPr>
          <p:cNvPr id="5127" name="灯片编号占位符 5126"/>
          <p:cNvSpPr>
            <a:spLocks noGrp="1"/>
          </p:cNvSpPr>
          <p:nvPr>
            <p:ph type="sldNum" sz="quarter" idx="5"/>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0482" name="幻灯片图像占位符 20481"/>
          <p:cNvSpPr>
            <a:spLocks noRot="1" noTextEdit="1"/>
          </p:cNvSpPr>
          <p:nvPr>
            <p:ph type="sldImg"/>
          </p:nvPr>
        </p:nvSpPr>
        <p:spPr/>
      </p:sp>
      <p:sp>
        <p:nvSpPr>
          <p:cNvPr id="20483" name="文本占位符 20482"/>
          <p:cNvSpPr>
            <a:spLocks noGrp="1"/>
          </p:cNvSpPr>
          <p:nvPr>
            <p:ph type="body" idx="1"/>
          </p:nvPr>
        </p:nvSpPr>
        <p:spPr>
          <a:xfrm>
            <a:off x="914400" y="4343400"/>
            <a:ext cx="5029200" cy="4114800"/>
          </a:xfrm>
        </p:spPr>
        <p:txBody>
          <a:bodyPr/>
          <a:p>
            <a:pPr lvl="0"/>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1506" name="幻灯片图像占位符 21505"/>
          <p:cNvSpPr>
            <a:spLocks noRot="1" noTextEdit="1"/>
          </p:cNvSpPr>
          <p:nvPr>
            <p:ph type="sldImg"/>
          </p:nvPr>
        </p:nvSpPr>
        <p:spPr/>
      </p:sp>
      <p:sp>
        <p:nvSpPr>
          <p:cNvPr id="21507" name="文本占位符 21506"/>
          <p:cNvSpPr>
            <a:spLocks noGrp="1"/>
          </p:cNvSpPr>
          <p:nvPr>
            <p:ph type="body" idx="1"/>
          </p:nvPr>
        </p:nvSpPr>
        <p:spPr>
          <a:xfrm>
            <a:off x="914400" y="4343400"/>
            <a:ext cx="5029200" cy="4114800"/>
          </a:xfrm>
        </p:spPr>
        <p:txBody>
          <a:bodyPr/>
          <a:p>
            <a:pPr lvl="0"/>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b="1" kern="0" noProof="0" dirty="0">
                <a:ln>
                  <a:noFill/>
                </a:ln>
                <a:effectLst/>
                <a:uLnTx/>
                <a:uFillTx/>
                <a:sym typeface="+mn-ea"/>
              </a:rPr>
              <a:t>这里要注意当输入信号在某一个时间段等于零时，积分器的输出是不变的，保持前一个时间段的最终数值。因为虚地的原因，积分电阻 </a:t>
            </a:r>
            <a:r>
              <a:rPr lang="en-US" altLang="zh-CN" b="1" kern="0" noProof="0" dirty="0">
                <a:ln>
                  <a:noFill/>
                </a:ln>
                <a:effectLst/>
                <a:uLnTx/>
                <a:uFillTx/>
                <a:sym typeface="+mn-ea"/>
              </a:rPr>
              <a:t>R </a:t>
            </a:r>
            <a:r>
              <a:rPr lang="zh-CN" altLang="en-US" b="1" kern="0" noProof="0" dirty="0">
                <a:ln>
                  <a:noFill/>
                </a:ln>
                <a:effectLst/>
                <a:uLnTx/>
                <a:uFillTx/>
                <a:sym typeface="+mn-ea"/>
              </a:rPr>
              <a:t>两端无电位差，因此</a:t>
            </a:r>
            <a:r>
              <a:rPr lang="en-US" altLang="zh-CN" b="1" kern="0" noProof="0" dirty="0">
                <a:ln>
                  <a:noFill/>
                </a:ln>
                <a:effectLst/>
                <a:uLnTx/>
                <a:uFillTx/>
                <a:sym typeface="+mn-ea"/>
              </a:rPr>
              <a:t>C </a:t>
            </a:r>
            <a:r>
              <a:rPr lang="zh-CN" altLang="en-US" b="1" kern="0" noProof="0" dirty="0">
                <a:ln>
                  <a:noFill/>
                </a:ln>
                <a:effectLst/>
                <a:uLnTx/>
                <a:uFillTx/>
                <a:sym typeface="+mn-ea"/>
              </a:rPr>
              <a:t>不能放电，故输出电压保持不变。</a:t>
            </a:r>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1506" name="幻灯片图像占位符 21505"/>
          <p:cNvSpPr>
            <a:spLocks noRot="1" noTextEdit="1"/>
          </p:cNvSpPr>
          <p:nvPr>
            <p:ph type="sldImg"/>
          </p:nvPr>
        </p:nvSpPr>
        <p:spPr/>
      </p:sp>
      <p:sp>
        <p:nvSpPr>
          <p:cNvPr id="21507" name="文本占位符 21506"/>
          <p:cNvSpPr>
            <a:spLocks noGrp="1"/>
          </p:cNvSpPr>
          <p:nvPr>
            <p:ph type="body" idx="1"/>
          </p:nvPr>
        </p:nvSpPr>
        <p:spPr>
          <a:xfrm>
            <a:off x="914400" y="4343400"/>
            <a:ext cx="5029200" cy="4114800"/>
          </a:xfrm>
        </p:spPr>
        <p:txBody>
          <a:bodyPr/>
          <a:p>
            <a:pPr lvl="0"/>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利用</a:t>
            </a:r>
            <a:r>
              <a:rPr lang="en-US" altLang="zh-CN"/>
              <a:t>pn</a:t>
            </a:r>
            <a:r>
              <a:rPr lang="zh-CN" altLang="en-US"/>
              <a:t>结的伏安特性曲线具有指数规律</a:t>
            </a:r>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1506" name="幻灯片图像占位符 21505"/>
          <p:cNvSpPr>
            <a:spLocks noRot="1" noTextEdit="1"/>
          </p:cNvSpPr>
          <p:nvPr>
            <p:ph type="sldImg"/>
          </p:nvPr>
        </p:nvSpPr>
        <p:spPr/>
      </p:sp>
      <p:sp>
        <p:nvSpPr>
          <p:cNvPr id="21507" name="文本占位符 21506"/>
          <p:cNvSpPr>
            <a:spLocks noGrp="1"/>
          </p:cNvSpPr>
          <p:nvPr>
            <p:ph type="body" idx="1"/>
          </p:nvPr>
        </p:nvSpPr>
        <p:spPr>
          <a:xfrm>
            <a:off x="914400" y="4343400"/>
            <a:ext cx="5029200" cy="4114800"/>
          </a:xfrm>
        </p:spPr>
        <p:txBody>
          <a:bodyPr/>
          <a:p>
            <a:pPr lvl="0"/>
            <a:r>
              <a:rPr lang="zh-CN" dirty="0"/>
              <a:t>第四版书上</a:t>
            </a:r>
            <a:r>
              <a:rPr lang="en-US" altLang="zh-CN" dirty="0"/>
              <a:t>6.7</a:t>
            </a:r>
            <a:r>
              <a:rPr lang="zh-CN" altLang="en-US" dirty="0"/>
              <a:t>节内容，</a:t>
            </a:r>
            <a:r>
              <a:rPr lang="en-US" altLang="zh-CN" dirty="0"/>
              <a:t>P304</a:t>
            </a:r>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RL</a:t>
            </a:r>
            <a:r>
              <a:rPr lang="zh-CN" altLang="en-US"/>
              <a:t>组成负反馈。</a:t>
            </a:r>
            <a:endParaRPr lang="zh-CN" altLang="en-US"/>
          </a:p>
          <a:p>
            <a:r>
              <a:rPr lang="zh-CN" dirty="0">
                <a:sym typeface="+mn-ea"/>
              </a:rPr>
              <a:t>第四版书上</a:t>
            </a:r>
            <a:r>
              <a:rPr lang="en-US" altLang="zh-CN" dirty="0">
                <a:sym typeface="+mn-ea"/>
              </a:rPr>
              <a:t>6.7</a:t>
            </a:r>
            <a:r>
              <a:rPr lang="zh-CN" altLang="en-US" dirty="0">
                <a:sym typeface="+mn-ea"/>
              </a:rPr>
              <a:t>节内容，</a:t>
            </a:r>
            <a:r>
              <a:rPr lang="en-US" altLang="zh-CN" dirty="0">
                <a:sym typeface="+mn-ea"/>
              </a:rPr>
              <a:t>P305 </a:t>
            </a:r>
            <a:r>
              <a:rPr lang="zh-CN" altLang="en-US" dirty="0">
                <a:sym typeface="+mn-ea"/>
              </a:rPr>
              <a:t>豪兰德电流源电路</a:t>
            </a:r>
            <a:endParaRPr lang="zh-CN" altLang="en-US" dirty="0">
              <a:sym typeface="+mn-ea"/>
            </a:endParaRPr>
          </a:p>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1506" name="幻灯片图像占位符 21505"/>
          <p:cNvSpPr>
            <a:spLocks noRot="1" noTextEdit="1"/>
          </p:cNvSpPr>
          <p:nvPr>
            <p:ph type="sldImg"/>
          </p:nvPr>
        </p:nvSpPr>
        <p:spPr/>
      </p:sp>
      <p:sp>
        <p:nvSpPr>
          <p:cNvPr id="21507" name="文本占位符 21506"/>
          <p:cNvSpPr>
            <a:spLocks noGrp="1"/>
          </p:cNvSpPr>
          <p:nvPr>
            <p:ph type="body" idx="1"/>
          </p:nvPr>
        </p:nvSpPr>
        <p:spPr>
          <a:xfrm>
            <a:off x="914400" y="4343400"/>
            <a:ext cx="5029200" cy="4114800"/>
          </a:xfrm>
        </p:spPr>
        <p:txBody>
          <a:bodyPr/>
          <a:p>
            <a:pPr lvl="0"/>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lvl="0"/>
            <a:r>
              <a:rPr lang="zh-CN" dirty="0">
                <a:sym typeface="+mn-ea"/>
              </a:rPr>
              <a:t>第四版书上</a:t>
            </a:r>
            <a:r>
              <a:rPr lang="en-US" altLang="zh-CN" dirty="0">
                <a:sym typeface="+mn-ea"/>
              </a:rPr>
              <a:t>6.7</a:t>
            </a:r>
            <a:r>
              <a:rPr lang="zh-CN" altLang="en-US" dirty="0">
                <a:sym typeface="+mn-ea"/>
              </a:rPr>
              <a:t>节内容，</a:t>
            </a:r>
            <a:r>
              <a:rPr lang="en-US" altLang="zh-CN" dirty="0">
                <a:sym typeface="+mn-ea"/>
              </a:rPr>
              <a:t>P305 </a:t>
            </a:r>
            <a:r>
              <a:rPr lang="zh-CN" altLang="en-US" dirty="0">
                <a:sym typeface="+mn-ea"/>
              </a:rPr>
              <a:t>豪兰德电流源电路</a:t>
            </a:r>
            <a:endParaRPr lang="zh-CN" altLang="en-US" dirty="0">
              <a:sym typeface="+mn-ea"/>
            </a:endParaRPr>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1506" name="幻灯片图像占位符 21505"/>
          <p:cNvSpPr>
            <a:spLocks noRot="1" noTextEdit="1"/>
          </p:cNvSpPr>
          <p:nvPr>
            <p:ph type="sldImg"/>
          </p:nvPr>
        </p:nvSpPr>
        <p:spPr/>
      </p:sp>
      <p:sp>
        <p:nvSpPr>
          <p:cNvPr id="21507" name="文本占位符 21506"/>
          <p:cNvSpPr>
            <a:spLocks noGrp="1"/>
          </p:cNvSpPr>
          <p:nvPr>
            <p:ph type="body" idx="1"/>
          </p:nvPr>
        </p:nvSpPr>
        <p:spPr>
          <a:xfrm>
            <a:off x="914400" y="4343400"/>
            <a:ext cx="5029200" cy="4114800"/>
          </a:xfrm>
        </p:spPr>
        <p:txBody>
          <a:bodyPr/>
          <a:p>
            <a:pPr lvl="0"/>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变跨导型模拟乘法器利用输入电压控制差分放大电路差分管的发射极电流，使之跨导作相应的变化，从而达到与输入差模信号相乘的目的。</a:t>
            </a:r>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1506" name="幻灯片图像占位符 21505"/>
          <p:cNvSpPr>
            <a:spLocks noRot="1" noTextEdit="1"/>
          </p:cNvSpPr>
          <p:nvPr>
            <p:ph type="sldImg"/>
          </p:nvPr>
        </p:nvSpPr>
        <p:spPr/>
      </p:sp>
      <p:sp>
        <p:nvSpPr>
          <p:cNvPr id="21507" name="文本占位符 21506"/>
          <p:cNvSpPr>
            <a:spLocks noGrp="1"/>
          </p:cNvSpPr>
          <p:nvPr>
            <p:ph type="body" idx="1"/>
          </p:nvPr>
        </p:nvSpPr>
        <p:spPr>
          <a:xfrm>
            <a:off x="914400" y="4343400"/>
            <a:ext cx="5029200" cy="4114800"/>
          </a:xfrm>
        </p:spPr>
        <p:txBody>
          <a:bodyPr/>
          <a:p>
            <a:pPr lvl="0"/>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kumimoji="1" lang="zh-CN" altLang="en-US" b="1">
                <a:latin typeface="宋体" panose="02010600030101010101" pitchFamily="2" charset="-122"/>
                <a:sym typeface="+mn-ea"/>
              </a:rPr>
              <a:t>为使电路引入的是负反馈，</a:t>
            </a:r>
            <a:r>
              <a:rPr kumimoji="1" lang="en-US" altLang="zh-CN" b="1" i="1">
                <a:latin typeface="Times New Roman" panose="02020603050405020304" pitchFamily="18" charset="0"/>
                <a:sym typeface="+mn-ea"/>
              </a:rPr>
              <a:t>k</a:t>
            </a:r>
            <a:r>
              <a:rPr kumimoji="1" lang="zh-CN" altLang="en-US" b="1">
                <a:latin typeface="宋体" panose="02010600030101010101" pitchFamily="2" charset="-122"/>
                <a:sym typeface="+mn-ea"/>
              </a:rPr>
              <a:t>和</a:t>
            </a:r>
            <a:r>
              <a:rPr kumimoji="1" lang="en-US" altLang="zh-CN" b="1" i="1">
                <a:latin typeface="Times New Roman" panose="02020603050405020304" pitchFamily="18" charset="0"/>
                <a:sym typeface="+mn-ea"/>
              </a:rPr>
              <a:t>u</a:t>
            </a:r>
            <a:r>
              <a:rPr kumimoji="1" lang="en-US" altLang="zh-CN" b="1" baseline="-25000">
                <a:latin typeface="Times New Roman" panose="02020603050405020304" pitchFamily="18" charset="0"/>
                <a:sym typeface="+mn-ea"/>
              </a:rPr>
              <a:t>I2</a:t>
            </a:r>
            <a:r>
              <a:rPr kumimoji="1" lang="zh-CN" altLang="zh-CN" b="1">
                <a:latin typeface="宋体" panose="02010600030101010101" pitchFamily="2" charset="-122"/>
                <a:sym typeface="+mn-ea"/>
              </a:rPr>
              <a:t>的极性应如何？【</a:t>
            </a:r>
            <a:r>
              <a:rPr kumimoji="1" lang="en-US" altLang="zh-CN" b="1" i="1">
                <a:latin typeface="Times New Roman" panose="02020603050405020304" pitchFamily="18" charset="0"/>
                <a:sym typeface="+mn-ea"/>
              </a:rPr>
              <a:t>k</a:t>
            </a:r>
            <a:r>
              <a:rPr kumimoji="1" lang="zh-CN" altLang="en-US" b="1">
                <a:latin typeface="宋体" panose="02010600030101010101" pitchFamily="2" charset="-122"/>
                <a:sym typeface="+mn-ea"/>
              </a:rPr>
              <a:t>和</a:t>
            </a:r>
            <a:r>
              <a:rPr kumimoji="1" lang="en-US" altLang="zh-CN" b="1" i="1">
                <a:latin typeface="Times New Roman" panose="02020603050405020304" pitchFamily="18" charset="0"/>
                <a:sym typeface="+mn-ea"/>
              </a:rPr>
              <a:t>u</a:t>
            </a:r>
            <a:r>
              <a:rPr kumimoji="1" lang="en-US" altLang="zh-CN" b="1" baseline="-25000">
                <a:latin typeface="Times New Roman" panose="02020603050405020304" pitchFamily="18" charset="0"/>
                <a:sym typeface="+mn-ea"/>
              </a:rPr>
              <a:t>I2</a:t>
            </a:r>
            <a:r>
              <a:rPr kumimoji="1" lang="zh-CN" altLang="zh-CN" b="1">
                <a:latin typeface="宋体" panose="02010600030101010101" pitchFamily="2" charset="-122"/>
                <a:sym typeface="+mn-ea"/>
              </a:rPr>
              <a:t>的极性相同】</a:t>
            </a:r>
            <a:endParaRPr kumimoji="1" lang="zh-CN" altLang="zh-CN" b="1">
              <a:latin typeface="宋体" panose="02010600030101010101" pitchFamily="2" charset="-122"/>
              <a:sym typeface="+mn-ea"/>
            </a:endParaRPr>
          </a:p>
          <a:p>
            <a:endParaRPr lang="zh-CN" altLang="en-US"/>
          </a:p>
          <a:p>
            <a:r>
              <a:rPr kumimoji="1" lang="zh-CN" altLang="en-US" b="1">
                <a:latin typeface="Times New Roman" panose="02020603050405020304" pitchFamily="18" charset="0"/>
                <a:sym typeface="+mn-ea"/>
              </a:rPr>
              <a:t>若集成运放的同相输入端与反相输入端互换，则</a:t>
            </a:r>
            <a:r>
              <a:rPr kumimoji="1" lang="en-US" altLang="zh-CN" b="1" i="1">
                <a:latin typeface="Times New Roman" panose="02020603050405020304" pitchFamily="18" charset="0"/>
                <a:sym typeface="+mn-ea"/>
              </a:rPr>
              <a:t>k</a:t>
            </a:r>
            <a:r>
              <a:rPr kumimoji="1" lang="zh-CN" altLang="en-US" b="1">
                <a:latin typeface="宋体" panose="02010600030101010101" pitchFamily="2" charset="-122"/>
                <a:sym typeface="+mn-ea"/>
              </a:rPr>
              <a:t>和</a:t>
            </a:r>
            <a:r>
              <a:rPr kumimoji="1" lang="en-US" altLang="zh-CN" b="1" i="1">
                <a:latin typeface="Times New Roman" panose="02020603050405020304" pitchFamily="18" charset="0"/>
                <a:sym typeface="+mn-ea"/>
              </a:rPr>
              <a:t>u</a:t>
            </a:r>
            <a:r>
              <a:rPr kumimoji="1" lang="en-US" altLang="zh-CN" b="1" baseline="-25000">
                <a:latin typeface="Times New Roman" panose="02020603050405020304" pitchFamily="18" charset="0"/>
                <a:sym typeface="+mn-ea"/>
              </a:rPr>
              <a:t>I2</a:t>
            </a:r>
            <a:r>
              <a:rPr kumimoji="1" lang="zh-CN" altLang="zh-CN" b="1">
                <a:latin typeface="宋体" panose="02010600030101010101" pitchFamily="2" charset="-122"/>
                <a:sym typeface="+mn-ea"/>
              </a:rPr>
              <a:t>的极性应如何？【</a:t>
            </a:r>
            <a:r>
              <a:rPr kumimoji="1" lang="en-US" altLang="zh-CN" b="1" i="1">
                <a:latin typeface="Times New Roman" panose="02020603050405020304" pitchFamily="18" charset="0"/>
                <a:sym typeface="+mn-ea"/>
              </a:rPr>
              <a:t>k</a:t>
            </a:r>
            <a:r>
              <a:rPr kumimoji="1" lang="zh-CN" altLang="en-US" b="1">
                <a:latin typeface="宋体" panose="02010600030101010101" pitchFamily="2" charset="-122"/>
                <a:sym typeface="+mn-ea"/>
              </a:rPr>
              <a:t>和</a:t>
            </a:r>
            <a:r>
              <a:rPr kumimoji="1" lang="en-US" altLang="zh-CN" b="1" i="1">
                <a:latin typeface="Times New Roman" panose="02020603050405020304" pitchFamily="18" charset="0"/>
                <a:sym typeface="+mn-ea"/>
              </a:rPr>
              <a:t>u</a:t>
            </a:r>
            <a:r>
              <a:rPr kumimoji="1" lang="en-US" altLang="zh-CN" b="1" baseline="-25000">
                <a:latin typeface="Times New Roman" panose="02020603050405020304" pitchFamily="18" charset="0"/>
                <a:sym typeface="+mn-ea"/>
              </a:rPr>
              <a:t>I2</a:t>
            </a:r>
            <a:r>
              <a:rPr kumimoji="1" lang="zh-CN" altLang="zh-CN" b="1">
                <a:latin typeface="宋体" panose="02010600030101010101" pitchFamily="2" charset="-122"/>
                <a:sym typeface="+mn-ea"/>
              </a:rPr>
              <a:t>的极性相反】</a:t>
            </a:r>
            <a:endParaRPr kumimoji="1" lang="zh-CN" altLang="en-US" b="1">
              <a:latin typeface="宋体" panose="02010600030101010101" pitchFamily="2" charset="-122"/>
            </a:endParaRPr>
          </a:p>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kumimoji="1" lang="zh-CN" altLang="en-US" b="1">
                <a:latin typeface="Times New Roman" panose="02020603050405020304" pitchFamily="18" charset="0"/>
                <a:cs typeface="Times New Roman" panose="02020603050405020304" pitchFamily="18" charset="0"/>
                <a:sym typeface="+mn-ea"/>
              </a:rPr>
              <a:t>【★】为实现上式，电路中</a:t>
            </a:r>
            <a:r>
              <a:rPr kumimoji="1" lang="en-US" altLang="zh-CN" b="1" i="1">
                <a:latin typeface="Times New Roman" panose="02020603050405020304" pitchFamily="18" charset="0"/>
                <a:cs typeface="Times New Roman" panose="02020603050405020304" pitchFamily="18" charset="0"/>
                <a:sym typeface="+mn-ea"/>
              </a:rPr>
              <a:t>u</a:t>
            </a:r>
            <a:r>
              <a:rPr kumimoji="1" lang="en-US" altLang="zh-CN" b="1" baseline="-25000">
                <a:latin typeface="Times New Roman" panose="02020603050405020304" pitchFamily="18" charset="0"/>
                <a:cs typeface="Times New Roman" panose="02020603050405020304" pitchFamily="18" charset="0"/>
                <a:sym typeface="+mn-ea"/>
              </a:rPr>
              <a:t>I</a:t>
            </a:r>
            <a:r>
              <a:rPr kumimoji="1" lang="zh-CN" altLang="en-US" b="1">
                <a:latin typeface="Times New Roman" panose="02020603050405020304" pitchFamily="18" charset="0"/>
                <a:cs typeface="Times New Roman" panose="02020603050405020304" pitchFamily="18" charset="0"/>
                <a:sym typeface="+mn-ea"/>
              </a:rPr>
              <a:t>、 </a:t>
            </a:r>
            <a:r>
              <a:rPr kumimoji="1" lang="en-US" altLang="zh-CN" b="1" i="1">
                <a:latin typeface="Times New Roman" panose="02020603050405020304" pitchFamily="18" charset="0"/>
                <a:cs typeface="Times New Roman" panose="02020603050405020304" pitchFamily="18" charset="0"/>
                <a:sym typeface="+mn-ea"/>
              </a:rPr>
              <a:t>u</a:t>
            </a:r>
            <a:r>
              <a:rPr kumimoji="1" lang="en-US" altLang="zh-CN" b="1" baseline="-25000">
                <a:latin typeface="Times New Roman" panose="02020603050405020304" pitchFamily="18" charset="0"/>
                <a:cs typeface="Times New Roman" panose="02020603050405020304" pitchFamily="18" charset="0"/>
                <a:sym typeface="+mn-ea"/>
              </a:rPr>
              <a:t>O</a:t>
            </a:r>
            <a:r>
              <a:rPr kumimoji="1" lang="zh-CN" altLang="en-US" b="1">
                <a:latin typeface="Times New Roman" panose="02020603050405020304" pitchFamily="18" charset="0"/>
                <a:cs typeface="Times New Roman" panose="02020603050405020304" pitchFamily="18" charset="0"/>
                <a:sym typeface="+mn-ea"/>
              </a:rPr>
              <a:t>、</a:t>
            </a:r>
            <a:r>
              <a:rPr kumimoji="1" lang="en-US" altLang="zh-CN" b="1" i="1">
                <a:latin typeface="Times New Roman" panose="02020603050405020304" pitchFamily="18" charset="0"/>
                <a:cs typeface="Times New Roman" panose="02020603050405020304" pitchFamily="18" charset="0"/>
                <a:sym typeface="+mn-ea"/>
              </a:rPr>
              <a:t>k</a:t>
            </a:r>
            <a:r>
              <a:rPr kumimoji="1" lang="zh-CN" altLang="zh-CN" b="1">
                <a:latin typeface="Times New Roman" panose="02020603050405020304" pitchFamily="18" charset="0"/>
                <a:cs typeface="Times New Roman" panose="02020603050405020304" pitchFamily="18" charset="0"/>
                <a:sym typeface="+mn-ea"/>
              </a:rPr>
              <a:t>的极性是什么？为什么？</a:t>
            </a:r>
            <a:endParaRPr kumimoji="1" lang="zh-CN" altLang="zh-CN" b="1">
              <a:latin typeface="Times New Roman" panose="02020603050405020304" pitchFamily="18" charset="0"/>
              <a:cs typeface="Times New Roman" panose="02020603050405020304" pitchFamily="18" charset="0"/>
              <a:sym typeface="+mn-ea"/>
            </a:endParaRPr>
          </a:p>
          <a:p>
            <a:r>
              <a:rPr kumimoji="1" lang="en-US" altLang="zh-CN" b="1">
                <a:latin typeface="Times New Roman" panose="02020603050405020304" pitchFamily="18" charset="0"/>
                <a:cs typeface="Times New Roman" panose="02020603050405020304" pitchFamily="18" charset="0"/>
                <a:sym typeface="+mn-ea"/>
              </a:rPr>
              <a:t>uI</a:t>
            </a:r>
            <a:r>
              <a:rPr kumimoji="1" lang="zh-CN" altLang="en-US" b="1">
                <a:latin typeface="Times New Roman" panose="02020603050405020304" pitchFamily="18" charset="0"/>
                <a:cs typeface="Times New Roman" panose="02020603050405020304" pitchFamily="18" charset="0"/>
                <a:sym typeface="+mn-ea"/>
              </a:rPr>
              <a:t>是负的，</a:t>
            </a:r>
            <a:r>
              <a:rPr kumimoji="1" lang="en-US" altLang="zh-CN" b="1">
                <a:latin typeface="Times New Roman" panose="02020603050405020304" pitchFamily="18" charset="0"/>
                <a:cs typeface="Times New Roman" panose="02020603050405020304" pitchFamily="18" charset="0"/>
                <a:sym typeface="+mn-ea"/>
              </a:rPr>
              <a:t>k</a:t>
            </a:r>
            <a:r>
              <a:rPr kumimoji="1" lang="zh-CN" altLang="en-US" b="1">
                <a:latin typeface="Times New Roman" panose="02020603050405020304" pitchFamily="18" charset="0"/>
                <a:cs typeface="Times New Roman" panose="02020603050405020304" pitchFamily="18" charset="0"/>
                <a:sym typeface="+mn-ea"/>
              </a:rPr>
              <a:t>是正的</a:t>
            </a:r>
            <a:endParaRPr kumimoji="1" lang="zh-CN" altLang="zh-CN" b="1">
              <a:latin typeface="Times New Roman" panose="02020603050405020304" pitchFamily="18" charset="0"/>
              <a:cs typeface="Times New Roman" panose="02020603050405020304" pitchFamily="18" charset="0"/>
              <a:sym typeface="+mn-ea"/>
            </a:endParaRPr>
          </a:p>
          <a:p>
            <a:r>
              <a:rPr lang="zh-CN" altLang="en-US" b="1" dirty="0">
                <a:latin typeface="楷体" panose="02010609060101010101" pitchFamily="49" charset="-122"/>
                <a:ea typeface="楷体" panose="02010609060101010101" pitchFamily="49" charset="-122"/>
                <a:sym typeface="+mn-ea"/>
              </a:rPr>
              <a:t>显然，</a:t>
            </a:r>
            <a:r>
              <a:rPr lang="en-US" altLang="zh-CN" b="1" i="1" dirty="0" err="1">
                <a:ea typeface="楷体" panose="02010609060101010101" pitchFamily="49" charset="-122"/>
                <a:cs typeface="Times New Roman" panose="02020603050405020304" pitchFamily="18" charset="0"/>
                <a:sym typeface="+mn-ea"/>
              </a:rPr>
              <a:t>u</a:t>
            </a:r>
            <a:r>
              <a:rPr lang="en-US" altLang="zh-CN" b="1" baseline="-25000" dirty="0" err="1">
                <a:ea typeface="楷体" panose="02010609060101010101" pitchFamily="49" charset="-122"/>
                <a:cs typeface="Times New Roman" panose="02020603050405020304" pitchFamily="18" charset="0"/>
                <a:sym typeface="+mn-ea"/>
              </a:rPr>
              <a:t>O</a:t>
            </a:r>
            <a:r>
              <a:rPr lang="zh-CN" altLang="en-US" b="1" dirty="0">
                <a:latin typeface="楷体" panose="02010609060101010101" pitchFamily="49" charset="-122"/>
                <a:ea typeface="楷体" panose="02010609060101010101" pitchFamily="49" charset="-122"/>
                <a:sym typeface="+mn-ea"/>
              </a:rPr>
              <a:t>是</a:t>
            </a:r>
            <a:r>
              <a:rPr lang="en-US" altLang="zh-CN" b="1" dirty="0">
                <a:ea typeface="楷体" panose="02010609060101010101" pitchFamily="49" charset="-122"/>
                <a:cs typeface="Times New Roman" panose="02020603050405020304" pitchFamily="18" charset="0"/>
                <a:sym typeface="+mn-ea"/>
              </a:rPr>
              <a:t>-</a:t>
            </a:r>
            <a:r>
              <a:rPr lang="en-US" altLang="zh-CN" b="1" i="1" dirty="0" err="1">
                <a:ea typeface="楷体" panose="02010609060101010101" pitchFamily="49" charset="-122"/>
                <a:cs typeface="Times New Roman" panose="02020603050405020304" pitchFamily="18" charset="0"/>
                <a:sym typeface="+mn-ea"/>
              </a:rPr>
              <a:t>u</a:t>
            </a:r>
            <a:r>
              <a:rPr lang="en-US" altLang="zh-CN" b="1" baseline="-25000" dirty="0" err="1">
                <a:ea typeface="楷体" panose="02010609060101010101" pitchFamily="49" charset="-122"/>
                <a:cs typeface="Times New Roman" panose="02020603050405020304" pitchFamily="18" charset="0"/>
                <a:sym typeface="+mn-ea"/>
              </a:rPr>
              <a:t>I</a:t>
            </a:r>
            <a:r>
              <a:rPr lang="zh-CN" altLang="en-US" b="1" dirty="0">
                <a:latin typeface="楷体" panose="02010609060101010101" pitchFamily="49" charset="-122"/>
                <a:ea typeface="楷体" panose="02010609060101010101" pitchFamily="49" charset="-122"/>
                <a:sym typeface="+mn-ea"/>
              </a:rPr>
              <a:t>平方根。因此只有当</a:t>
            </a:r>
            <a:r>
              <a:rPr lang="en-US" altLang="zh-CN" b="1" i="1" dirty="0" err="1">
                <a:ea typeface="楷体" panose="02010609060101010101" pitchFamily="49" charset="-122"/>
                <a:cs typeface="Times New Roman" panose="02020603050405020304" pitchFamily="18" charset="0"/>
                <a:sym typeface="+mn-ea"/>
              </a:rPr>
              <a:t>u</a:t>
            </a:r>
            <a:r>
              <a:rPr lang="en-US" altLang="zh-CN" b="1" baseline="-10000" dirty="0" err="1">
                <a:ea typeface="楷体" panose="02010609060101010101" pitchFamily="49" charset="-122"/>
                <a:cs typeface="Times New Roman" panose="02020603050405020304" pitchFamily="18" charset="0"/>
                <a:sym typeface="+mn-ea"/>
              </a:rPr>
              <a:t>I</a:t>
            </a:r>
            <a:r>
              <a:rPr lang="zh-CN" altLang="en-US" b="1" dirty="0">
                <a:latin typeface="楷体" panose="02010609060101010101" pitchFamily="49" charset="-122"/>
                <a:ea typeface="楷体" panose="02010609060101010101" pitchFamily="49" charset="-122"/>
                <a:sym typeface="+mn-ea"/>
              </a:rPr>
              <a:t>为负值时才能开平方，也就是说</a:t>
            </a:r>
            <a:r>
              <a:rPr lang="en-US" altLang="zh-CN" b="1" i="1" dirty="0" err="1">
                <a:ea typeface="楷体" panose="02010609060101010101" pitchFamily="49" charset="-122"/>
                <a:cs typeface="Times New Roman" panose="02020603050405020304" pitchFamily="18" charset="0"/>
                <a:sym typeface="+mn-ea"/>
              </a:rPr>
              <a:t>u</a:t>
            </a:r>
            <a:r>
              <a:rPr lang="en-US" altLang="zh-CN" b="1" baseline="-25000" dirty="0" err="1">
                <a:ea typeface="楷体" panose="02010609060101010101" pitchFamily="49" charset="-122"/>
                <a:cs typeface="Times New Roman" panose="02020603050405020304" pitchFamily="18" charset="0"/>
                <a:sym typeface="+mn-ea"/>
              </a:rPr>
              <a:t>I</a:t>
            </a:r>
            <a:r>
              <a:rPr lang="zh-CN" altLang="en-US" b="1" dirty="0">
                <a:latin typeface="楷体" panose="02010609060101010101" pitchFamily="49" charset="-122"/>
                <a:ea typeface="楷体" panose="02010609060101010101" pitchFamily="49" charset="-122"/>
                <a:sym typeface="+mn-ea"/>
              </a:rPr>
              <a:t>为负值电路才能实现负反馈的闭环。图中的二极管即为保证这一点而接入的。</a:t>
            </a:r>
            <a:endParaRPr lang="zh-CN" altLang="en-US" b="1" dirty="0">
              <a:latin typeface="楷体" panose="02010609060101010101" pitchFamily="49" charset="-122"/>
              <a:ea typeface="楷体" panose="02010609060101010101" pitchFamily="49" charset="-122"/>
              <a:sym typeface="+mn-ea"/>
            </a:endParaRPr>
          </a:p>
          <a:p>
            <a:r>
              <a:rPr lang="zh-CN" altLang="en-US" b="1" dirty="0">
                <a:latin typeface="楷体" panose="02010609060101010101" pitchFamily="49" charset="-122"/>
                <a:ea typeface="楷体" panose="02010609060101010101" pitchFamily="49" charset="-122"/>
                <a:sym typeface="+mn-ea"/>
              </a:rPr>
              <a:t>【★】</a:t>
            </a:r>
            <a:r>
              <a:rPr kumimoji="1" lang="zh-CN" altLang="zh-CN" b="1">
                <a:latin typeface="Times New Roman" panose="02020603050405020304" pitchFamily="18" charset="0"/>
                <a:cs typeface="Times New Roman" panose="02020603050405020304" pitchFamily="18" charset="0"/>
                <a:sym typeface="+mn-ea"/>
              </a:rPr>
              <a:t>若要</a:t>
            </a:r>
            <a:r>
              <a:rPr kumimoji="1" lang="en-US" altLang="zh-CN" b="1">
                <a:latin typeface="Times New Roman" panose="02020603050405020304" pitchFamily="18" charset="0"/>
                <a:cs typeface="Times New Roman" panose="02020603050405020304" pitchFamily="18" charset="0"/>
                <a:sym typeface="+mn-ea"/>
              </a:rPr>
              <a:t> </a:t>
            </a:r>
            <a:r>
              <a:rPr kumimoji="1" lang="en-US" altLang="zh-CN" b="1" i="1">
                <a:latin typeface="Times New Roman" panose="02020603050405020304" pitchFamily="18" charset="0"/>
                <a:cs typeface="Times New Roman" panose="02020603050405020304" pitchFamily="18" charset="0"/>
                <a:sym typeface="+mn-ea"/>
              </a:rPr>
              <a:t>u</a:t>
            </a:r>
            <a:r>
              <a:rPr kumimoji="1" lang="en-US" altLang="zh-CN" b="1" baseline="-25000">
                <a:latin typeface="Times New Roman" panose="02020603050405020304" pitchFamily="18" charset="0"/>
                <a:cs typeface="Times New Roman" panose="02020603050405020304" pitchFamily="18" charset="0"/>
                <a:sym typeface="+mn-ea"/>
              </a:rPr>
              <a:t>O </a:t>
            </a:r>
            <a:r>
              <a:rPr kumimoji="1" lang="en-US" altLang="zh-CN" b="1">
                <a:latin typeface="Times New Roman" panose="02020603050405020304" pitchFamily="18" charset="0"/>
                <a:cs typeface="Times New Roman" panose="02020603050405020304" pitchFamily="18" charset="0"/>
                <a:sym typeface="+mn-ea"/>
              </a:rPr>
              <a:t>&lt; 0</a:t>
            </a:r>
            <a:r>
              <a:rPr kumimoji="1" lang="zh-CN" altLang="en-US" b="1">
                <a:latin typeface="Times New Roman" panose="02020603050405020304" pitchFamily="18" charset="0"/>
                <a:cs typeface="Times New Roman" panose="02020603050405020304" pitchFamily="18" charset="0"/>
                <a:sym typeface="+mn-ea"/>
              </a:rPr>
              <a:t>，则有何变化？</a:t>
            </a:r>
            <a:endParaRPr kumimoji="1" lang="zh-CN" altLang="en-US" b="1">
              <a:latin typeface="Times New Roman" panose="02020603050405020304" pitchFamily="18" charset="0"/>
              <a:cs typeface="Times New Roman" panose="02020603050405020304" pitchFamily="18" charset="0"/>
            </a:endParaRPr>
          </a:p>
          <a:p>
            <a:r>
              <a:rPr kumimoji="1" lang="en-US" altLang="zh-CN" b="1">
                <a:latin typeface="Times New Roman" panose="02020603050405020304" pitchFamily="18" charset="0"/>
                <a:cs typeface="Times New Roman" panose="02020603050405020304" pitchFamily="18" charset="0"/>
              </a:rPr>
              <a:t>uI</a:t>
            </a:r>
            <a:r>
              <a:rPr kumimoji="1" lang="zh-CN" altLang="en-US" b="1">
                <a:latin typeface="Times New Roman" panose="02020603050405020304" pitchFamily="18" charset="0"/>
                <a:cs typeface="Times New Roman" panose="02020603050405020304" pitchFamily="18" charset="0"/>
              </a:rPr>
              <a:t>是正的。</a:t>
            </a:r>
            <a:r>
              <a:rPr kumimoji="1" lang="en-US" altLang="zh-CN" b="1">
                <a:latin typeface="Times New Roman" panose="02020603050405020304" pitchFamily="18" charset="0"/>
                <a:cs typeface="Times New Roman" panose="02020603050405020304" pitchFamily="18" charset="0"/>
              </a:rPr>
              <a:t>k</a:t>
            </a:r>
            <a:r>
              <a:rPr kumimoji="1" lang="zh-CN" altLang="en-US" b="1">
                <a:latin typeface="Times New Roman" panose="02020603050405020304" pitchFamily="18" charset="0"/>
                <a:cs typeface="Times New Roman" panose="02020603050405020304" pitchFamily="18" charset="0"/>
              </a:rPr>
              <a:t>是负的。</a:t>
            </a:r>
            <a:endParaRPr kumimoji="1" lang="zh-CN" altLang="en-US" b="1">
              <a:latin typeface="Times New Roman" panose="02020603050405020304" pitchFamily="18" charset="0"/>
              <a:cs typeface="Times New Roman" panose="02020603050405020304" pitchFamily="18" charset="0"/>
            </a:endParaRPr>
          </a:p>
          <a:p>
            <a:r>
              <a:rPr kumimoji="1" lang="zh-CN" altLang="en-US" b="1">
                <a:latin typeface="Times New Roman" panose="02020603050405020304" pitchFamily="18" charset="0"/>
                <a:cs typeface="Times New Roman" panose="02020603050405020304" pitchFamily="18" charset="0"/>
              </a:rPr>
              <a:t>【★】</a:t>
            </a:r>
            <a:r>
              <a:rPr kumimoji="1" lang="zh-CN" altLang="en-US" b="1">
                <a:latin typeface="Times New Roman" panose="02020603050405020304" pitchFamily="18" charset="0"/>
                <a:cs typeface="Times New Roman" panose="02020603050405020304" pitchFamily="18" charset="0"/>
                <a:sym typeface="+mn-ea"/>
              </a:rPr>
              <a:t>若要求</a:t>
            </a:r>
            <a:r>
              <a:rPr kumimoji="1" lang="en-US" altLang="zh-CN" b="1">
                <a:latin typeface="Times New Roman" panose="02020603050405020304" pitchFamily="18" charset="0"/>
                <a:cs typeface="Times New Roman" panose="02020603050405020304" pitchFamily="18" charset="0"/>
                <a:sym typeface="+mn-ea"/>
              </a:rPr>
              <a:t> </a:t>
            </a:r>
            <a:r>
              <a:rPr kumimoji="1" lang="en-US" altLang="zh-CN" b="1" i="1">
                <a:latin typeface="Times New Roman" panose="02020603050405020304" pitchFamily="18" charset="0"/>
                <a:cs typeface="Times New Roman" panose="02020603050405020304" pitchFamily="18" charset="0"/>
                <a:sym typeface="+mn-ea"/>
              </a:rPr>
              <a:t>u</a:t>
            </a:r>
            <a:r>
              <a:rPr kumimoji="1" lang="en-US" altLang="zh-CN" b="1" baseline="-25000">
                <a:latin typeface="Times New Roman" panose="02020603050405020304" pitchFamily="18" charset="0"/>
                <a:cs typeface="Times New Roman" panose="02020603050405020304" pitchFamily="18" charset="0"/>
                <a:sym typeface="+mn-ea"/>
              </a:rPr>
              <a:t>I</a:t>
            </a:r>
            <a:r>
              <a:rPr kumimoji="1" lang="zh-CN" altLang="en-US" b="1">
                <a:latin typeface="Times New Roman" panose="02020603050405020304" pitchFamily="18" charset="0"/>
                <a:cs typeface="Times New Roman" panose="02020603050405020304" pitchFamily="18" charset="0"/>
                <a:sym typeface="+mn-ea"/>
              </a:rPr>
              <a:t>、 </a:t>
            </a:r>
            <a:r>
              <a:rPr kumimoji="1" lang="en-US" altLang="zh-CN" b="1" i="1">
                <a:latin typeface="Times New Roman" panose="02020603050405020304" pitchFamily="18" charset="0"/>
                <a:cs typeface="Times New Roman" panose="02020603050405020304" pitchFamily="18" charset="0"/>
                <a:sym typeface="+mn-ea"/>
              </a:rPr>
              <a:t>u</a:t>
            </a:r>
            <a:r>
              <a:rPr kumimoji="1" lang="en-US" altLang="zh-CN" b="1" baseline="-25000">
                <a:latin typeface="Times New Roman" panose="02020603050405020304" pitchFamily="18" charset="0"/>
                <a:cs typeface="Times New Roman" panose="02020603050405020304" pitchFamily="18" charset="0"/>
                <a:sym typeface="+mn-ea"/>
              </a:rPr>
              <a:t>O </a:t>
            </a:r>
            <a:r>
              <a:rPr kumimoji="1" lang="zh-CN" altLang="en-US" b="1">
                <a:latin typeface="Times New Roman" panose="02020603050405020304" pitchFamily="18" charset="0"/>
                <a:cs typeface="Times New Roman" panose="02020603050405020304" pitchFamily="18" charset="0"/>
                <a:sym typeface="+mn-ea"/>
              </a:rPr>
              <a:t>均大于</a:t>
            </a:r>
            <a:r>
              <a:rPr kumimoji="1" lang="en-US" altLang="zh-CN" b="1">
                <a:latin typeface="Times New Roman" panose="02020603050405020304" pitchFamily="18" charset="0"/>
                <a:cs typeface="Times New Roman" panose="02020603050405020304" pitchFamily="18" charset="0"/>
                <a:sym typeface="+mn-ea"/>
              </a:rPr>
              <a:t>0</a:t>
            </a:r>
            <a:r>
              <a:rPr kumimoji="1" lang="zh-CN" altLang="en-US" b="1">
                <a:latin typeface="Times New Roman" panose="02020603050405020304" pitchFamily="18" charset="0"/>
                <a:cs typeface="Times New Roman" panose="02020603050405020304" pitchFamily="18" charset="0"/>
                <a:sym typeface="+mn-ea"/>
              </a:rPr>
              <a:t>，则有何变化？</a:t>
            </a:r>
            <a:endParaRPr kumimoji="1" lang="zh-CN" altLang="en-US" b="1">
              <a:latin typeface="Times New Roman" panose="02020603050405020304" pitchFamily="18" charset="0"/>
              <a:cs typeface="Times New Roman" panose="02020603050405020304" pitchFamily="18" charset="0"/>
            </a:endParaRPr>
          </a:p>
          <a:p>
            <a:r>
              <a:rPr kumimoji="1" lang="zh-CN" altLang="en-US" b="1">
                <a:latin typeface="Times New Roman" panose="02020603050405020304" pitchFamily="18" charset="0"/>
                <a:cs typeface="Times New Roman" panose="02020603050405020304" pitchFamily="18" charset="0"/>
              </a:rPr>
              <a:t>同相端输入。</a:t>
            </a:r>
            <a:r>
              <a:rPr kumimoji="1" lang="en-US" altLang="zh-CN" b="1">
                <a:latin typeface="Times New Roman" panose="02020603050405020304" pitchFamily="18" charset="0"/>
                <a:cs typeface="Times New Roman" panose="02020603050405020304" pitchFamily="18" charset="0"/>
              </a:rPr>
              <a:t>k</a:t>
            </a:r>
            <a:r>
              <a:rPr kumimoji="1" lang="zh-CN" altLang="en-US" b="1">
                <a:latin typeface="Times New Roman" panose="02020603050405020304" pitchFamily="18" charset="0"/>
                <a:cs typeface="Times New Roman" panose="02020603050405020304" pitchFamily="18" charset="0"/>
              </a:rPr>
              <a:t>是负值。</a:t>
            </a:r>
            <a:endParaRPr kumimoji="1" lang="zh-CN" altLang="en-US" b="1">
              <a:latin typeface="Times New Roman" panose="02020603050405020304" pitchFamily="18" charset="0"/>
              <a:cs typeface="Times New Roman" panose="02020603050405020304" pitchFamily="18" charset="0"/>
            </a:endParaRPr>
          </a:p>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165DA744-1054-4918-8753-EE219FE65494}"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1" dirty="0">
                <a:latin typeface="Times New Roman" panose="02020603050405020304" pitchFamily="18" charset="0"/>
              </a:rPr>
              <a:t>已知</a:t>
            </a:r>
            <a:r>
              <a:rPr kumimoji="1" lang="en-US" altLang="zh-CN" sz="1200" b="1" i="1" dirty="0">
                <a:latin typeface="Times New Roman" panose="02020603050405020304" pitchFamily="18" charset="0"/>
              </a:rPr>
              <a:t>R</a:t>
            </a:r>
            <a:r>
              <a:rPr kumimoji="1" lang="en-US" altLang="zh-CN" sz="1200" b="1" baseline="-25000" dirty="0">
                <a:latin typeface="Times New Roman" panose="02020603050405020304" pitchFamily="18" charset="0"/>
              </a:rPr>
              <a:t>1</a:t>
            </a:r>
            <a:r>
              <a:rPr kumimoji="1" lang="zh-CN" altLang="en-US" sz="1200" b="1" dirty="0">
                <a:latin typeface="Times New Roman" panose="02020603050405020304" pitchFamily="18" charset="0"/>
              </a:rPr>
              <a:t>＝</a:t>
            </a:r>
            <a:r>
              <a:rPr kumimoji="1" lang="en-US" altLang="zh-CN" sz="1200" b="1" i="1" dirty="0">
                <a:latin typeface="Times New Roman" panose="02020603050405020304" pitchFamily="18" charset="0"/>
              </a:rPr>
              <a:t>R</a:t>
            </a:r>
            <a:r>
              <a:rPr kumimoji="1" lang="en-US" altLang="zh-CN" sz="1200" b="1" baseline="-25000" dirty="0">
                <a:latin typeface="Times New Roman" panose="02020603050405020304" pitchFamily="18" charset="0"/>
              </a:rPr>
              <a:t>2</a:t>
            </a:r>
            <a:r>
              <a:rPr kumimoji="1" lang="zh-CN" altLang="en-US" sz="1200" b="1" dirty="0">
                <a:latin typeface="Times New Roman" panose="02020603050405020304" pitchFamily="18" charset="0"/>
              </a:rPr>
              <a:t>，求解</a:t>
            </a:r>
            <a:r>
              <a:rPr kumimoji="1" lang="en-US" altLang="zh-CN" sz="1200" b="1" i="1" dirty="0" err="1">
                <a:latin typeface="Times New Roman" panose="02020603050405020304" pitchFamily="18" charset="0"/>
              </a:rPr>
              <a:t>u</a:t>
            </a:r>
            <a:r>
              <a:rPr kumimoji="1" lang="en-US" altLang="zh-CN" sz="1200" b="1" baseline="-25000" dirty="0" err="1">
                <a:latin typeface="Times New Roman" panose="02020603050405020304" pitchFamily="18" charset="0"/>
              </a:rPr>
              <a:t>O</a:t>
            </a:r>
            <a:r>
              <a:rPr kumimoji="1" lang="en-US" altLang="zh-CN" sz="1200" b="1" dirty="0">
                <a:latin typeface="Times New Roman" panose="02020603050405020304" pitchFamily="18" charset="0"/>
              </a:rPr>
              <a:t>= </a:t>
            </a:r>
            <a:r>
              <a:rPr kumimoji="1" lang="en-US" altLang="zh-CN" sz="1200" b="1" i="1" dirty="0">
                <a:latin typeface="Times New Roman" panose="02020603050405020304" pitchFamily="18" charset="0"/>
              </a:rPr>
              <a:t>f </a:t>
            </a:r>
            <a:r>
              <a:rPr kumimoji="1" lang="en-US" altLang="zh-CN" sz="1200" b="1" dirty="0">
                <a:latin typeface="Times New Roman" panose="02020603050405020304" pitchFamily="18" charset="0"/>
              </a:rPr>
              <a:t>(</a:t>
            </a:r>
            <a:r>
              <a:rPr kumimoji="1" lang="en-US" altLang="zh-CN" sz="1200" b="1" i="1" dirty="0" err="1">
                <a:latin typeface="Times New Roman" panose="02020603050405020304" pitchFamily="18" charset="0"/>
              </a:rPr>
              <a:t>u</a:t>
            </a:r>
            <a:r>
              <a:rPr kumimoji="1" lang="en-US" altLang="zh-CN" sz="1200" b="1" baseline="-25000" dirty="0" err="1">
                <a:latin typeface="Times New Roman" panose="02020603050405020304" pitchFamily="18" charset="0"/>
              </a:rPr>
              <a:t>I</a:t>
            </a:r>
            <a:r>
              <a:rPr kumimoji="1" lang="en-US" altLang="zh-CN" sz="1200" b="1" dirty="0">
                <a:latin typeface="Times New Roman" panose="02020603050405020304" pitchFamily="18" charset="0"/>
              </a:rPr>
              <a:t>) = ?</a:t>
            </a:r>
            <a:endParaRPr kumimoji="1" lang="en-US" altLang="zh-CN" sz="1200" b="1" dirty="0">
              <a:latin typeface="Times New Roman" panose="02020603050405020304" pitchFamily="18" charset="0"/>
            </a:endParaRPr>
          </a:p>
          <a:p>
            <a:r>
              <a:rPr lang="en-US" altLang="zh-CN" dirty="0"/>
              <a:t>【】</a:t>
            </a:r>
            <a:r>
              <a:rPr lang="zh-CN" altLang="en-US" dirty="0"/>
              <a:t>当</a:t>
            </a:r>
            <a:r>
              <a:rPr lang="en-US" altLang="zh-CN" dirty="0" err="1"/>
              <a:t>uI</a:t>
            </a:r>
            <a:r>
              <a:rPr lang="en-US" altLang="zh-CN" dirty="0"/>
              <a:t>&gt;0</a:t>
            </a:r>
            <a:r>
              <a:rPr lang="zh-CN" altLang="en-US" dirty="0"/>
              <a:t>，</a:t>
            </a:r>
            <a:r>
              <a:rPr lang="en-US" altLang="zh-CN" dirty="0"/>
              <a:t>A2</a:t>
            </a:r>
            <a:r>
              <a:rPr lang="zh-CN" altLang="en-US" dirty="0"/>
              <a:t>输出小于零，二极管断开，输出为</a:t>
            </a:r>
            <a:r>
              <a:rPr lang="en-US" altLang="zh-CN" dirty="0" err="1"/>
              <a:t>uI</a:t>
            </a:r>
            <a:r>
              <a:rPr lang="zh-CN" altLang="en-US" dirty="0"/>
              <a:t>。</a:t>
            </a:r>
            <a:endParaRPr lang="en-US" altLang="zh-CN" dirty="0"/>
          </a:p>
          <a:p>
            <a:r>
              <a:rPr lang="en-US" altLang="zh-CN" dirty="0"/>
              <a:t>【】</a:t>
            </a:r>
            <a:r>
              <a:rPr lang="zh-CN" altLang="en-US" dirty="0"/>
              <a:t>当</a:t>
            </a:r>
            <a:r>
              <a:rPr lang="en-US" altLang="zh-CN" dirty="0" err="1"/>
              <a:t>uI</a:t>
            </a:r>
            <a:r>
              <a:rPr lang="en-US" altLang="zh-CN" dirty="0"/>
              <a:t>&lt;0</a:t>
            </a:r>
            <a:r>
              <a:rPr lang="zh-CN" altLang="en-US" dirty="0"/>
              <a:t>，</a:t>
            </a:r>
            <a:r>
              <a:rPr lang="en-US" altLang="zh-CN" dirty="0"/>
              <a:t>A2</a:t>
            </a:r>
            <a:r>
              <a:rPr lang="zh-CN" altLang="en-US" dirty="0"/>
              <a:t>输出大于零，二极管导通，</a:t>
            </a:r>
            <a:r>
              <a:rPr lang="en-US" altLang="zh-CN" dirty="0"/>
              <a:t>A2</a:t>
            </a:r>
            <a:r>
              <a:rPr lang="zh-CN" altLang="en-US" dirty="0"/>
              <a:t>处于负反馈状态，</a:t>
            </a:r>
            <a:r>
              <a:rPr lang="en-US" altLang="zh-CN" dirty="0"/>
              <a:t>N2</a:t>
            </a:r>
            <a:r>
              <a:rPr lang="zh-CN" altLang="en-US" dirty="0"/>
              <a:t>虚地，</a:t>
            </a:r>
            <a:r>
              <a:rPr lang="en-US" altLang="zh-CN" dirty="0"/>
              <a:t>N1</a:t>
            </a:r>
            <a:r>
              <a:rPr lang="zh-CN" altLang="en-US" dirty="0"/>
              <a:t>虚地，</a:t>
            </a:r>
            <a:r>
              <a:rPr lang="en-US" altLang="zh-CN" dirty="0"/>
              <a:t>A1</a:t>
            </a:r>
            <a:r>
              <a:rPr lang="zh-CN" altLang="en-US" dirty="0"/>
              <a:t>是反向比例运算电路，输出</a:t>
            </a:r>
            <a:r>
              <a:rPr lang="en-US" altLang="zh-CN" dirty="0" err="1"/>
              <a:t>uO</a:t>
            </a:r>
            <a:r>
              <a:rPr lang="zh-CN" altLang="en-US" dirty="0"/>
              <a:t>是负的</a:t>
            </a:r>
            <a:r>
              <a:rPr lang="en-US" altLang="zh-CN" dirty="0" err="1"/>
              <a:t>uI</a:t>
            </a:r>
            <a:r>
              <a:rPr lang="zh-CN" altLang="en-US" dirty="0"/>
              <a:t>。</a:t>
            </a:r>
            <a:endParaRPr lang="en-US" altLang="zh-CN" dirty="0"/>
          </a:p>
          <a:p>
            <a:r>
              <a:rPr lang="en-US" altLang="zh-CN" dirty="0"/>
              <a:t>【】</a:t>
            </a:r>
            <a:r>
              <a:rPr lang="zh-CN" altLang="en-US" dirty="0"/>
              <a:t>总的来说，求绝对值。</a:t>
            </a:r>
            <a:endParaRPr lang="zh-CN" altLang="en-US" dirty="0"/>
          </a:p>
        </p:txBody>
      </p:sp>
      <p:sp>
        <p:nvSpPr>
          <p:cNvPr id="4" name="灯片编号占位符 3"/>
          <p:cNvSpPr>
            <a:spLocks noGrp="1"/>
          </p:cNvSpPr>
          <p:nvPr>
            <p:ph type="sldNum" sz="quarter" idx="5"/>
          </p:nvPr>
        </p:nvSpPr>
        <p:spPr/>
        <p:txBody>
          <a:bodyPr/>
          <a:lstStyle/>
          <a:p>
            <a:pPr>
              <a:defRPr/>
            </a:pPr>
            <a:fld id="{165DA744-1054-4918-8753-EE219FE65494}"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反向输入</a:t>
            </a:r>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同向输入</a:t>
            </a:r>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电压跟随器的优点：输入电阻大，输出电阻小，带宽大</a:t>
            </a:r>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b="1" dirty="0">
                <a:sym typeface="+mn-ea"/>
              </a:rPr>
              <a:t>在反相比例运算电路的基础上，增加多个输入支路，就构成了反相输入求和电路</a:t>
            </a:r>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b="1" dirty="0">
                <a:sym typeface="+mn-ea"/>
              </a:rPr>
              <a:t>在同相比例运算电路的基础上，增加多个输入支路，就构成了同相输入求和电路</a:t>
            </a:r>
            <a:endParaRPr lang="zh-CN" altLang="en-US" b="1" dirty="0">
              <a:sym typeface="+mn-ea"/>
            </a:endParaRPr>
          </a:p>
          <a:p>
            <a:r>
              <a:rPr lang="en-US" altLang="zh-CN"/>
              <a:t>R4</a:t>
            </a:r>
            <a:r>
              <a:rPr lang="zh-CN" altLang="en-US"/>
              <a:t>可以去掉，但</a:t>
            </a:r>
            <a:r>
              <a:rPr lang="en-US" altLang="zh-CN"/>
              <a:t>P</a:t>
            </a:r>
            <a:r>
              <a:rPr lang="zh-CN" altLang="en-US"/>
              <a:t>点不能接地</a:t>
            </a:r>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7" name="页脚占位符 6"/>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8" name="灯片编号占位符 7"/>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7" name="页脚占位符 6"/>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8" name="灯片编号占位符 7"/>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dirty="0">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cxnSp>
        <p:nvCxnSpPr>
          <p:cNvPr id="7" name="直接连接符 6"/>
          <p:cNvCxnSpPr/>
          <p:nvPr userDrawn="1"/>
        </p:nvCxnSpPr>
        <p:spPr>
          <a:xfrm>
            <a:off x="32" y="600976"/>
            <a:ext cx="9144000" cy="1588"/>
          </a:xfrm>
          <a:prstGeom prst="line">
            <a:avLst/>
          </a:prstGeom>
          <a:ln w="19050">
            <a:gradFill flip="none" rotWithShape="1">
              <a:gsLst>
                <a:gs pos="0">
                  <a:srgbClr val="0000FF"/>
                </a:gs>
                <a:gs pos="39999">
                  <a:srgbClr val="85C2FF"/>
                </a:gs>
                <a:gs pos="70000">
                  <a:srgbClr val="C4D6EB"/>
                </a:gs>
                <a:gs pos="100000">
                  <a:srgbClr val="FFEBFA"/>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032" name="TextBox 7"/>
          <p:cNvSpPr txBox="1">
            <a:spLocks noChangeArrowheads="1"/>
          </p:cNvSpPr>
          <p:nvPr userDrawn="1"/>
        </p:nvSpPr>
        <p:spPr bwMode="auto">
          <a:xfrm>
            <a:off x="2042795" y="90805"/>
            <a:ext cx="5064760" cy="368300"/>
          </a:xfrm>
          <a:prstGeom prst="rect">
            <a:avLst/>
          </a:prstGeom>
          <a:noFill/>
          <a:ln w="9525">
            <a:noFill/>
            <a:miter lim="800000"/>
          </a:ln>
        </p:spPr>
        <p:txBody>
          <a:bodyPr wrap="square">
            <a:spAutoFit/>
          </a:bodyPr>
          <a:p>
            <a:pPr algn="ctr" eaLnBrk="1" hangingPunct="1">
              <a:buFont typeface="Times New Roman" panose="02020603050405020304" pitchFamily="18" charset="0"/>
              <a:buNone/>
              <a:defRPr/>
            </a:pPr>
            <a:r>
              <a:rPr kumimoji="0" lang="zh-CN" altLang="en-US" sz="1800" b="1" dirty="0" smtClean="0">
                <a:solidFill>
                  <a:prstClr val="black"/>
                </a:solidFill>
                <a:latin typeface="Calibri" panose="020F0502020204030204" charset="0"/>
                <a:cs typeface="Times New Roman" panose="02020603050405020304" pitchFamily="18" charset="0"/>
              </a:rPr>
              <a:t>第五章</a:t>
            </a:r>
            <a:r>
              <a:rPr kumimoji="0" lang="en-US" altLang="zh-CN" sz="1800" b="1" dirty="0" smtClean="0">
                <a:solidFill>
                  <a:prstClr val="black"/>
                </a:solidFill>
                <a:latin typeface="Calibri" panose="020F0502020204030204" charset="0"/>
                <a:cs typeface="Times New Roman" panose="02020603050405020304" pitchFamily="18" charset="0"/>
              </a:rPr>
              <a:t>  </a:t>
            </a:r>
            <a:r>
              <a:rPr kumimoji="0" lang="zh-CN" altLang="en-US" sz="1800" b="1" dirty="0" smtClean="0">
                <a:solidFill>
                  <a:prstClr val="black"/>
                </a:solidFill>
                <a:latin typeface="Calibri" panose="020F0502020204030204" charset="0"/>
                <a:cs typeface="Times New Roman" panose="02020603050405020304" pitchFamily="18" charset="0"/>
              </a:rPr>
              <a:t>信号运算电路</a:t>
            </a:r>
            <a:endParaRPr kumimoji="0" lang="en-US" altLang="zh-CN" sz="1800" b="1" dirty="0">
              <a:solidFill>
                <a:prstClr val="black"/>
              </a:solidFill>
              <a:latin typeface="Calibri" panose="020F0502020204030204" charset="0"/>
              <a:cs typeface="Times New Roman" panose="02020603050405020304" pitchFamily="18" charset="0"/>
            </a:endParaRPr>
          </a:p>
        </p:txBody>
      </p:sp>
      <p:cxnSp>
        <p:nvCxnSpPr>
          <p:cNvPr id="9" name="直接连接符 8"/>
          <p:cNvCxnSpPr/>
          <p:nvPr userDrawn="1"/>
        </p:nvCxnSpPr>
        <p:spPr>
          <a:xfrm>
            <a:off x="-32" y="500042"/>
            <a:ext cx="9144064" cy="1588"/>
          </a:xfrm>
          <a:prstGeom prst="line">
            <a:avLst/>
          </a:prstGeom>
          <a:ln w="38100">
            <a:gradFill flip="none" rotWithShape="1">
              <a:gsLst>
                <a:gs pos="0">
                  <a:schemeClr val="tx1"/>
                </a:gs>
                <a:gs pos="25000">
                  <a:srgbClr val="21D6E0"/>
                </a:gs>
                <a:gs pos="75000">
                  <a:srgbClr val="0087E6"/>
                </a:gs>
                <a:gs pos="100000">
                  <a:srgbClr val="005CBF"/>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TextBox 7"/>
          <p:cNvSpPr txBox="1">
            <a:spLocks noChangeArrowheads="1"/>
          </p:cNvSpPr>
          <p:nvPr userDrawn="1"/>
        </p:nvSpPr>
        <p:spPr bwMode="auto">
          <a:xfrm>
            <a:off x="7237095" y="90805"/>
            <a:ext cx="1785938" cy="368300"/>
          </a:xfrm>
          <a:prstGeom prst="rect">
            <a:avLst/>
          </a:prstGeom>
          <a:noFill/>
          <a:ln w="9525">
            <a:noFill/>
            <a:miter lim="800000"/>
          </a:ln>
        </p:spPr>
        <p:txBody>
          <a:bodyPr>
            <a:spAutoFit/>
            <a:scene3d>
              <a:camera prst="orthographicFront"/>
              <a:lightRig rig="threePt" dir="t"/>
            </a:scene3d>
          </a:bodyPr>
          <a:p>
            <a:pPr algn="ctr" eaLnBrk="1" hangingPunct="1">
              <a:buFont typeface="Times New Roman" panose="02020603050405020304" pitchFamily="18" charset="0"/>
              <a:buNone/>
              <a:defRPr/>
            </a:pPr>
            <a:r>
              <a:rPr kumimoji="0" lang="zh-CN" altLang="en-US" sz="1800" b="1">
                <a:solidFill>
                  <a:srgbClr val="4F81BD"/>
                </a:solidFill>
                <a:effectLst>
                  <a:outerShdw blurRad="38100" dist="25400" dir="5400000" algn="ctr" rotWithShape="0">
                    <a:srgbClr val="6E747A">
                      <a:alpha val="43000"/>
                    </a:srgbClr>
                  </a:outerShdw>
                </a:effectLst>
                <a:latin typeface="Calibri" panose="020F0502020204030204" charset="0"/>
                <a:cs typeface="Times New Roman" panose="02020603050405020304" pitchFamily="18" charset="0"/>
              </a:rPr>
              <a:t>低频模拟电路</a:t>
            </a:r>
            <a:endParaRPr kumimoji="0" lang="zh-CN" altLang="en-US" sz="1800" b="1">
              <a:solidFill>
                <a:srgbClr val="4F81BD"/>
              </a:solidFill>
              <a:effectLst>
                <a:outerShdw blurRad="38100" dist="25400" dir="5400000" algn="ctr" rotWithShape="0">
                  <a:srgbClr val="6E747A">
                    <a:alpha val="43000"/>
                  </a:srgbClr>
                </a:outerShdw>
              </a:effectLst>
              <a:latin typeface="Calibri" panose="020F0502020204030204"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 Target="slide3.xml"/></Relationships>
</file>

<file path=ppt/slides/_rels/slide10.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oleObject" Target="../embeddings/oleObject23.bin"/><Relationship Id="rId7" Type="http://schemas.openxmlformats.org/officeDocument/2006/relationships/image" Target="../media/image28.wmf"/><Relationship Id="rId6" Type="http://schemas.openxmlformats.org/officeDocument/2006/relationships/oleObject" Target="../embeddings/oleObject22.bin"/><Relationship Id="rId5" Type="http://schemas.openxmlformats.org/officeDocument/2006/relationships/image" Target="../media/image27.wmf"/><Relationship Id="rId4" Type="http://schemas.openxmlformats.org/officeDocument/2006/relationships/oleObject" Target="../embeddings/oleObject21.bin"/><Relationship Id="rId3" Type="http://schemas.openxmlformats.org/officeDocument/2006/relationships/image" Target="../media/image26.png"/><Relationship Id="rId2" Type="http://schemas.openxmlformats.org/officeDocument/2006/relationships/image" Target="../media/image25.wmf"/><Relationship Id="rId11" Type="http://schemas.openxmlformats.org/officeDocument/2006/relationships/vmlDrawing" Target="../drawings/vmlDrawing6.vml"/><Relationship Id="rId10" Type="http://schemas.openxmlformats.org/officeDocument/2006/relationships/slideLayout" Target="../slideLayouts/slideLayout2.xml"/><Relationship Id="rId1" Type="http://schemas.openxmlformats.org/officeDocument/2006/relationships/oleObject" Target="../embeddings/oleObject20.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28.bin"/><Relationship Id="rId8" Type="http://schemas.openxmlformats.org/officeDocument/2006/relationships/image" Target="../media/image32.wmf"/><Relationship Id="rId7" Type="http://schemas.openxmlformats.org/officeDocument/2006/relationships/oleObject" Target="../embeddings/oleObject27.bin"/><Relationship Id="rId6" Type="http://schemas.openxmlformats.org/officeDocument/2006/relationships/image" Target="../media/image31.png"/><Relationship Id="rId5" Type="http://schemas.openxmlformats.org/officeDocument/2006/relationships/oleObject" Target="../embeddings/oleObject26.bin"/><Relationship Id="rId4" Type="http://schemas.openxmlformats.org/officeDocument/2006/relationships/image" Target="../media/image30.wmf"/><Relationship Id="rId31" Type="http://schemas.openxmlformats.org/officeDocument/2006/relationships/notesSlide" Target="../notesSlides/notesSlide8.xml"/><Relationship Id="rId30" Type="http://schemas.openxmlformats.org/officeDocument/2006/relationships/vmlDrawing" Target="../drawings/vmlDrawing7.vml"/><Relationship Id="rId3" Type="http://schemas.openxmlformats.org/officeDocument/2006/relationships/oleObject" Target="../embeddings/oleObject25.bin"/><Relationship Id="rId29" Type="http://schemas.openxmlformats.org/officeDocument/2006/relationships/slideLayout" Target="../slideLayouts/slideLayout2.xml"/><Relationship Id="rId28" Type="http://schemas.openxmlformats.org/officeDocument/2006/relationships/tags" Target="../tags/tag38.xml"/><Relationship Id="rId27" Type="http://schemas.openxmlformats.org/officeDocument/2006/relationships/tags" Target="../tags/tag37.xml"/><Relationship Id="rId26" Type="http://schemas.openxmlformats.org/officeDocument/2006/relationships/tags" Target="../tags/tag36.xml"/><Relationship Id="rId25" Type="http://schemas.openxmlformats.org/officeDocument/2006/relationships/image" Target="../media/image38.wmf"/><Relationship Id="rId24" Type="http://schemas.openxmlformats.org/officeDocument/2006/relationships/oleObject" Target="../embeddings/oleObject33.bin"/><Relationship Id="rId23" Type="http://schemas.openxmlformats.org/officeDocument/2006/relationships/tags" Target="../tags/tag35.xml"/><Relationship Id="rId22" Type="http://schemas.openxmlformats.org/officeDocument/2006/relationships/image" Target="../media/image37.wmf"/><Relationship Id="rId21" Type="http://schemas.openxmlformats.org/officeDocument/2006/relationships/oleObject" Target="../embeddings/oleObject32.bin"/><Relationship Id="rId20" Type="http://schemas.openxmlformats.org/officeDocument/2006/relationships/tags" Target="../tags/tag34.xml"/><Relationship Id="rId2" Type="http://schemas.openxmlformats.org/officeDocument/2006/relationships/image" Target="../media/image29.wmf"/><Relationship Id="rId19" Type="http://schemas.openxmlformats.org/officeDocument/2006/relationships/image" Target="../media/image36.wmf"/><Relationship Id="rId18" Type="http://schemas.openxmlformats.org/officeDocument/2006/relationships/oleObject" Target="../embeddings/oleObject31.bin"/><Relationship Id="rId17" Type="http://schemas.openxmlformats.org/officeDocument/2006/relationships/tags" Target="../tags/tag33.xml"/><Relationship Id="rId16" Type="http://schemas.openxmlformats.org/officeDocument/2006/relationships/tags" Target="../tags/tag32.xml"/><Relationship Id="rId15" Type="http://schemas.openxmlformats.org/officeDocument/2006/relationships/tags" Target="../tags/tag31.xml"/><Relationship Id="rId14" Type="http://schemas.openxmlformats.org/officeDocument/2006/relationships/image" Target="../media/image35.wmf"/><Relationship Id="rId13" Type="http://schemas.openxmlformats.org/officeDocument/2006/relationships/oleObject" Target="../embeddings/oleObject30.bin"/><Relationship Id="rId12" Type="http://schemas.openxmlformats.org/officeDocument/2006/relationships/image" Target="../media/image34.wmf"/><Relationship Id="rId11" Type="http://schemas.openxmlformats.org/officeDocument/2006/relationships/oleObject" Target="../embeddings/oleObject29.bin"/><Relationship Id="rId10" Type="http://schemas.openxmlformats.org/officeDocument/2006/relationships/image" Target="../media/image33.wmf"/><Relationship Id="rId1" Type="http://schemas.openxmlformats.org/officeDocument/2006/relationships/oleObject" Target="../embeddings/oleObject24.bin"/></Relationships>
</file>

<file path=ppt/slides/_rels/slide12.xml.rels><?xml version="1.0" encoding="UTF-8" standalone="yes"?>
<Relationships xmlns="http://schemas.openxmlformats.org/package/2006/relationships"><Relationship Id="rId7" Type="http://schemas.openxmlformats.org/officeDocument/2006/relationships/vmlDrawing" Target="../drawings/vmlDrawing8.vml"/><Relationship Id="rId6" Type="http://schemas.openxmlformats.org/officeDocument/2006/relationships/slideLayout" Target="../slideLayouts/slideLayout2.xml"/><Relationship Id="rId5" Type="http://schemas.openxmlformats.org/officeDocument/2006/relationships/tags" Target="../tags/tag39.xml"/><Relationship Id="rId4" Type="http://schemas.openxmlformats.org/officeDocument/2006/relationships/image" Target="../media/image39.wmf"/><Relationship Id="rId3" Type="http://schemas.openxmlformats.org/officeDocument/2006/relationships/oleObject" Target="../embeddings/oleObject35.bin"/><Relationship Id="rId2" Type="http://schemas.openxmlformats.org/officeDocument/2006/relationships/image" Target="../media/image31.png"/><Relationship Id="rId1" Type="http://schemas.openxmlformats.org/officeDocument/2006/relationships/oleObject" Target="../embeddings/oleObject34.bin"/></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3.png"/><Relationship Id="rId7" Type="http://schemas.openxmlformats.org/officeDocument/2006/relationships/oleObject" Target="../embeddings/oleObject39.bin"/><Relationship Id="rId6" Type="http://schemas.openxmlformats.org/officeDocument/2006/relationships/image" Target="../media/image42.wmf"/><Relationship Id="rId5" Type="http://schemas.openxmlformats.org/officeDocument/2006/relationships/oleObject" Target="../embeddings/oleObject38.bin"/><Relationship Id="rId4" Type="http://schemas.openxmlformats.org/officeDocument/2006/relationships/image" Target="../media/image41.wmf"/><Relationship Id="rId3" Type="http://schemas.openxmlformats.org/officeDocument/2006/relationships/oleObject" Target="../embeddings/oleObject37.bin"/><Relationship Id="rId2" Type="http://schemas.openxmlformats.org/officeDocument/2006/relationships/image" Target="../media/image40.png"/><Relationship Id="rId10" Type="http://schemas.openxmlformats.org/officeDocument/2006/relationships/vmlDrawing" Target="../drawings/vmlDrawing9.vml"/><Relationship Id="rId1" Type="http://schemas.openxmlformats.org/officeDocument/2006/relationships/oleObject" Target="../embeddings/oleObject36.bin"/></Relationships>
</file>

<file path=ppt/slides/_rels/slide14.xml.rels><?xml version="1.0" encoding="UTF-8" standalone="yes"?>
<Relationships xmlns="http://schemas.openxmlformats.org/package/2006/relationships"><Relationship Id="rId9" Type="http://schemas.openxmlformats.org/officeDocument/2006/relationships/image" Target="../media/image46.wmf"/><Relationship Id="rId8" Type="http://schemas.openxmlformats.org/officeDocument/2006/relationships/oleObject" Target="../embeddings/oleObject41.bin"/><Relationship Id="rId7" Type="http://schemas.openxmlformats.org/officeDocument/2006/relationships/tags" Target="../tags/tag43.xml"/><Relationship Id="rId6" Type="http://schemas.openxmlformats.org/officeDocument/2006/relationships/image" Target="../media/image45.wmf"/><Relationship Id="rId5" Type="http://schemas.openxmlformats.org/officeDocument/2006/relationships/oleObject" Target="../embeddings/oleObject40.bin"/><Relationship Id="rId4" Type="http://schemas.openxmlformats.org/officeDocument/2006/relationships/tags" Target="../tags/tag42.xml"/><Relationship Id="rId3" Type="http://schemas.openxmlformats.org/officeDocument/2006/relationships/image" Target="../media/image44.png"/><Relationship Id="rId23" Type="http://schemas.openxmlformats.org/officeDocument/2006/relationships/notesSlide" Target="../notesSlides/notesSlide9.xml"/><Relationship Id="rId22" Type="http://schemas.openxmlformats.org/officeDocument/2006/relationships/vmlDrawing" Target="../drawings/vmlDrawing10.vml"/><Relationship Id="rId21" Type="http://schemas.openxmlformats.org/officeDocument/2006/relationships/slideLayout" Target="../slideLayouts/slideLayout7.xml"/><Relationship Id="rId20" Type="http://schemas.openxmlformats.org/officeDocument/2006/relationships/image" Target="../media/image50.png"/><Relationship Id="rId2" Type="http://schemas.openxmlformats.org/officeDocument/2006/relationships/tags" Target="../tags/tag41.xml"/><Relationship Id="rId19" Type="http://schemas.openxmlformats.org/officeDocument/2006/relationships/tags" Target="../tags/tag47.xml"/><Relationship Id="rId18" Type="http://schemas.openxmlformats.org/officeDocument/2006/relationships/image" Target="../media/image49.wmf"/><Relationship Id="rId17" Type="http://schemas.openxmlformats.org/officeDocument/2006/relationships/oleObject" Target="../embeddings/oleObject44.bin"/><Relationship Id="rId16" Type="http://schemas.openxmlformats.org/officeDocument/2006/relationships/tags" Target="../tags/tag46.xml"/><Relationship Id="rId15" Type="http://schemas.openxmlformats.org/officeDocument/2006/relationships/image" Target="../media/image48.wmf"/><Relationship Id="rId14" Type="http://schemas.openxmlformats.org/officeDocument/2006/relationships/oleObject" Target="../embeddings/oleObject43.bin"/><Relationship Id="rId13" Type="http://schemas.openxmlformats.org/officeDocument/2006/relationships/tags" Target="../tags/tag45.xml"/><Relationship Id="rId12" Type="http://schemas.openxmlformats.org/officeDocument/2006/relationships/image" Target="../media/image47.wmf"/><Relationship Id="rId11" Type="http://schemas.openxmlformats.org/officeDocument/2006/relationships/oleObject" Target="../embeddings/oleObject42.bin"/><Relationship Id="rId10" Type="http://schemas.openxmlformats.org/officeDocument/2006/relationships/tags" Target="../tags/tag44.xml"/><Relationship Id="rId1" Type="http://schemas.openxmlformats.org/officeDocument/2006/relationships/tags" Target="../tags/tag40.xml"/></Relationships>
</file>

<file path=ppt/slides/_rels/slide15.xml.rels><?xml version="1.0" encoding="UTF-8" standalone="yes"?>
<Relationships xmlns="http://schemas.openxmlformats.org/package/2006/relationships"><Relationship Id="rId9" Type="http://schemas.openxmlformats.org/officeDocument/2006/relationships/image" Target="../media/image53.wmf"/><Relationship Id="rId8" Type="http://schemas.openxmlformats.org/officeDocument/2006/relationships/oleObject" Target="../embeddings/oleObject47.bin"/><Relationship Id="rId7" Type="http://schemas.openxmlformats.org/officeDocument/2006/relationships/tags" Target="../tags/tag50.xml"/><Relationship Id="rId6" Type="http://schemas.openxmlformats.org/officeDocument/2006/relationships/image" Target="../media/image52.wmf"/><Relationship Id="rId5" Type="http://schemas.openxmlformats.org/officeDocument/2006/relationships/oleObject" Target="../embeddings/oleObject46.bin"/><Relationship Id="rId45" Type="http://schemas.openxmlformats.org/officeDocument/2006/relationships/vmlDrawing" Target="../drawings/vmlDrawing11.vml"/><Relationship Id="rId44" Type="http://schemas.openxmlformats.org/officeDocument/2006/relationships/slideLayout" Target="../slideLayouts/slideLayout7.xml"/><Relationship Id="rId43" Type="http://schemas.openxmlformats.org/officeDocument/2006/relationships/tags" Target="../tags/tag67.xml"/><Relationship Id="rId42" Type="http://schemas.openxmlformats.org/officeDocument/2006/relationships/image" Target="../media/image62.wmf"/><Relationship Id="rId41" Type="http://schemas.openxmlformats.org/officeDocument/2006/relationships/oleObject" Target="../embeddings/oleObject55.bin"/><Relationship Id="rId40" Type="http://schemas.openxmlformats.org/officeDocument/2006/relationships/tags" Target="../tags/tag66.xml"/><Relationship Id="rId4" Type="http://schemas.openxmlformats.org/officeDocument/2006/relationships/tags" Target="../tags/tag49.xml"/><Relationship Id="rId39" Type="http://schemas.openxmlformats.org/officeDocument/2006/relationships/image" Target="../media/image61.wmf"/><Relationship Id="rId38" Type="http://schemas.openxmlformats.org/officeDocument/2006/relationships/oleObject" Target="../embeddings/oleObject54.bin"/><Relationship Id="rId37" Type="http://schemas.openxmlformats.org/officeDocument/2006/relationships/tags" Target="../tags/tag65.xml"/><Relationship Id="rId36" Type="http://schemas.openxmlformats.org/officeDocument/2006/relationships/image" Target="../media/image60.wmf"/><Relationship Id="rId35" Type="http://schemas.openxmlformats.org/officeDocument/2006/relationships/oleObject" Target="../embeddings/oleObject53.bin"/><Relationship Id="rId34" Type="http://schemas.openxmlformats.org/officeDocument/2006/relationships/image" Target="../media/image59.wmf"/><Relationship Id="rId33" Type="http://schemas.openxmlformats.org/officeDocument/2006/relationships/oleObject" Target="../embeddings/oleObject52.bin"/><Relationship Id="rId32" Type="http://schemas.openxmlformats.org/officeDocument/2006/relationships/image" Target="../media/image58.wmf"/><Relationship Id="rId31" Type="http://schemas.openxmlformats.org/officeDocument/2006/relationships/oleObject" Target="../embeddings/oleObject51.bin"/><Relationship Id="rId30" Type="http://schemas.openxmlformats.org/officeDocument/2006/relationships/tags" Target="../tags/tag64.xml"/><Relationship Id="rId3" Type="http://schemas.openxmlformats.org/officeDocument/2006/relationships/image" Target="../media/image51.png"/><Relationship Id="rId29" Type="http://schemas.openxmlformats.org/officeDocument/2006/relationships/tags" Target="../tags/tag63.xml"/><Relationship Id="rId28" Type="http://schemas.openxmlformats.org/officeDocument/2006/relationships/tags" Target="../tags/tag62.xml"/><Relationship Id="rId27" Type="http://schemas.openxmlformats.org/officeDocument/2006/relationships/tags" Target="../tags/tag61.xml"/><Relationship Id="rId26" Type="http://schemas.openxmlformats.org/officeDocument/2006/relationships/tags" Target="../tags/tag60.xml"/><Relationship Id="rId25" Type="http://schemas.openxmlformats.org/officeDocument/2006/relationships/tags" Target="../tags/tag59.xml"/><Relationship Id="rId24" Type="http://schemas.openxmlformats.org/officeDocument/2006/relationships/tags" Target="../tags/tag58.xml"/><Relationship Id="rId23" Type="http://schemas.openxmlformats.org/officeDocument/2006/relationships/tags" Target="../tags/tag57.xml"/><Relationship Id="rId22" Type="http://schemas.openxmlformats.org/officeDocument/2006/relationships/tags" Target="../tags/tag56.xml"/><Relationship Id="rId21" Type="http://schemas.openxmlformats.org/officeDocument/2006/relationships/tags" Target="../tags/tag55.xml"/><Relationship Id="rId20" Type="http://schemas.openxmlformats.org/officeDocument/2006/relationships/image" Target="../media/image57.png"/><Relationship Id="rId2" Type="http://schemas.openxmlformats.org/officeDocument/2006/relationships/oleObject" Target="../embeddings/oleObject45.bin"/><Relationship Id="rId19" Type="http://schemas.openxmlformats.org/officeDocument/2006/relationships/tags" Target="../tags/tag54.xml"/><Relationship Id="rId18" Type="http://schemas.openxmlformats.org/officeDocument/2006/relationships/image" Target="../media/image56.wmf"/><Relationship Id="rId17" Type="http://schemas.openxmlformats.org/officeDocument/2006/relationships/oleObject" Target="../embeddings/oleObject50.bin"/><Relationship Id="rId16" Type="http://schemas.openxmlformats.org/officeDocument/2006/relationships/tags" Target="../tags/tag53.xml"/><Relationship Id="rId15" Type="http://schemas.openxmlformats.org/officeDocument/2006/relationships/image" Target="../media/image55.wmf"/><Relationship Id="rId14" Type="http://schemas.openxmlformats.org/officeDocument/2006/relationships/oleObject" Target="../embeddings/oleObject49.bin"/><Relationship Id="rId13" Type="http://schemas.openxmlformats.org/officeDocument/2006/relationships/tags" Target="../tags/tag52.xml"/><Relationship Id="rId12" Type="http://schemas.openxmlformats.org/officeDocument/2006/relationships/image" Target="../media/image54.wmf"/><Relationship Id="rId11" Type="http://schemas.openxmlformats.org/officeDocument/2006/relationships/oleObject" Target="../embeddings/oleObject48.bin"/><Relationship Id="rId10" Type="http://schemas.openxmlformats.org/officeDocument/2006/relationships/tags" Target="../tags/tag51.xml"/><Relationship Id="rId1" Type="http://schemas.openxmlformats.org/officeDocument/2006/relationships/tags" Target="../tags/tag48.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69.xml"/><Relationship Id="rId3" Type="http://schemas.openxmlformats.org/officeDocument/2006/relationships/slide" Target="slide5.xml"/><Relationship Id="rId2" Type="http://schemas.openxmlformats.org/officeDocument/2006/relationships/tags" Target="../tags/tag68.xml"/><Relationship Id="rId1" Type="http://schemas.openxmlformats.org/officeDocument/2006/relationships/slide" Target="slide3.xml"/></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66.wmf"/><Relationship Id="rId7" Type="http://schemas.openxmlformats.org/officeDocument/2006/relationships/oleObject" Target="../embeddings/oleObject59.bin"/><Relationship Id="rId6" Type="http://schemas.openxmlformats.org/officeDocument/2006/relationships/image" Target="../media/image65.wmf"/><Relationship Id="rId5" Type="http://schemas.openxmlformats.org/officeDocument/2006/relationships/oleObject" Target="../embeddings/oleObject58.bin"/><Relationship Id="rId4" Type="http://schemas.openxmlformats.org/officeDocument/2006/relationships/image" Target="../media/image64.wmf"/><Relationship Id="rId3" Type="http://schemas.openxmlformats.org/officeDocument/2006/relationships/oleObject" Target="../embeddings/oleObject57.bin"/><Relationship Id="rId2" Type="http://schemas.openxmlformats.org/officeDocument/2006/relationships/image" Target="../media/image63.png"/><Relationship Id="rId15" Type="http://schemas.openxmlformats.org/officeDocument/2006/relationships/notesSlide" Target="../notesSlides/notesSlide11.xml"/><Relationship Id="rId14" Type="http://schemas.openxmlformats.org/officeDocument/2006/relationships/vmlDrawing" Target="../drawings/vmlDrawing12.vml"/><Relationship Id="rId13" Type="http://schemas.openxmlformats.org/officeDocument/2006/relationships/slideLayout" Target="../slideLayouts/slideLayout2.xml"/><Relationship Id="rId12" Type="http://schemas.openxmlformats.org/officeDocument/2006/relationships/image" Target="../media/image68.wmf"/><Relationship Id="rId11" Type="http://schemas.openxmlformats.org/officeDocument/2006/relationships/oleObject" Target="../embeddings/oleObject61.bin"/><Relationship Id="rId10" Type="http://schemas.openxmlformats.org/officeDocument/2006/relationships/image" Target="../media/image67.wmf"/><Relationship Id="rId1" Type="http://schemas.openxmlformats.org/officeDocument/2006/relationships/oleObject" Target="../embeddings/oleObject56.bin"/></Relationships>
</file>

<file path=ppt/slides/_rels/slide18.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image" Target="../media/image63.png"/><Relationship Id="rId7" Type="http://schemas.openxmlformats.org/officeDocument/2006/relationships/oleObject" Target="../embeddings/oleObject65.bin"/><Relationship Id="rId6" Type="http://schemas.openxmlformats.org/officeDocument/2006/relationships/image" Target="../media/image71.png"/><Relationship Id="rId5" Type="http://schemas.openxmlformats.org/officeDocument/2006/relationships/oleObject" Target="../embeddings/oleObject64.bin"/><Relationship Id="rId4" Type="http://schemas.openxmlformats.org/officeDocument/2006/relationships/image" Target="../media/image70.png"/><Relationship Id="rId3" Type="http://schemas.openxmlformats.org/officeDocument/2006/relationships/oleObject" Target="../embeddings/oleObject63.bin"/><Relationship Id="rId2" Type="http://schemas.openxmlformats.org/officeDocument/2006/relationships/image" Target="../media/image69.png"/><Relationship Id="rId14" Type="http://schemas.openxmlformats.org/officeDocument/2006/relationships/notesSlide" Target="../notesSlides/notesSlide12.xml"/><Relationship Id="rId13" Type="http://schemas.openxmlformats.org/officeDocument/2006/relationships/vmlDrawing" Target="../drawings/vmlDrawing13.vml"/><Relationship Id="rId12" Type="http://schemas.openxmlformats.org/officeDocument/2006/relationships/slideLayout" Target="../slideLayouts/slideLayout2.xml"/><Relationship Id="rId11" Type="http://schemas.openxmlformats.org/officeDocument/2006/relationships/image" Target="../media/image72.wmf"/><Relationship Id="rId10" Type="http://schemas.openxmlformats.org/officeDocument/2006/relationships/oleObject" Target="../embeddings/oleObject66.bin"/><Relationship Id="rId1" Type="http://schemas.openxmlformats.org/officeDocument/2006/relationships/oleObject" Target="../embeddings/oleObject62.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70.bin"/><Relationship Id="rId8" Type="http://schemas.openxmlformats.org/officeDocument/2006/relationships/tags" Target="../tags/tag72.xml"/><Relationship Id="rId7" Type="http://schemas.openxmlformats.org/officeDocument/2006/relationships/image" Target="../media/image75.png"/><Relationship Id="rId6" Type="http://schemas.openxmlformats.org/officeDocument/2006/relationships/oleObject" Target="../embeddings/oleObject69.bin"/><Relationship Id="rId5" Type="http://schemas.openxmlformats.org/officeDocument/2006/relationships/image" Target="../media/image74.png"/><Relationship Id="rId4" Type="http://schemas.openxmlformats.org/officeDocument/2006/relationships/oleObject" Target="../embeddings/oleObject68.bin"/><Relationship Id="rId3" Type="http://schemas.openxmlformats.org/officeDocument/2006/relationships/image" Target="../media/image73.png"/><Relationship Id="rId2" Type="http://schemas.openxmlformats.org/officeDocument/2006/relationships/oleObject" Target="../embeddings/oleObject67.bin"/><Relationship Id="rId16" Type="http://schemas.openxmlformats.org/officeDocument/2006/relationships/vmlDrawing" Target="../drawings/vmlDrawing14.vml"/><Relationship Id="rId15" Type="http://schemas.openxmlformats.org/officeDocument/2006/relationships/slideLayout" Target="../slideLayouts/slideLayout2.xml"/><Relationship Id="rId14" Type="http://schemas.openxmlformats.org/officeDocument/2006/relationships/tags" Target="../tags/tag74.xml"/><Relationship Id="rId13" Type="http://schemas.openxmlformats.org/officeDocument/2006/relationships/image" Target="../media/image77.wmf"/><Relationship Id="rId12" Type="http://schemas.openxmlformats.org/officeDocument/2006/relationships/oleObject" Target="../embeddings/oleObject71.bin"/><Relationship Id="rId11" Type="http://schemas.openxmlformats.org/officeDocument/2006/relationships/tags" Target="../tags/tag73.xml"/><Relationship Id="rId10" Type="http://schemas.openxmlformats.org/officeDocument/2006/relationships/image" Target="../media/image76.wmf"/><Relationship Id="rId1" Type="http://schemas.openxmlformats.org/officeDocument/2006/relationships/tags" Target="../tags/tag7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image" Target="../media/image80.wmf"/><Relationship Id="rId8" Type="http://schemas.openxmlformats.org/officeDocument/2006/relationships/oleObject" Target="../embeddings/oleObject73.bin"/><Relationship Id="rId7" Type="http://schemas.openxmlformats.org/officeDocument/2006/relationships/tags" Target="../tags/tag78.xml"/><Relationship Id="rId6" Type="http://schemas.openxmlformats.org/officeDocument/2006/relationships/image" Target="../media/image79.wmf"/><Relationship Id="rId5" Type="http://schemas.openxmlformats.org/officeDocument/2006/relationships/oleObject" Target="../embeddings/oleObject72.bin"/><Relationship Id="rId4" Type="http://schemas.openxmlformats.org/officeDocument/2006/relationships/tags" Target="../tags/tag77.xml"/><Relationship Id="rId3" Type="http://schemas.openxmlformats.org/officeDocument/2006/relationships/tags" Target="../tags/tag76.xml"/><Relationship Id="rId24" Type="http://schemas.openxmlformats.org/officeDocument/2006/relationships/vmlDrawing" Target="../drawings/vmlDrawing15.vml"/><Relationship Id="rId23" Type="http://schemas.openxmlformats.org/officeDocument/2006/relationships/slideLayout" Target="../slideLayouts/slideLayout2.xml"/><Relationship Id="rId22" Type="http://schemas.openxmlformats.org/officeDocument/2006/relationships/tags" Target="../tags/tag83.xml"/><Relationship Id="rId21" Type="http://schemas.openxmlformats.org/officeDocument/2006/relationships/image" Target="../media/image84.wmf"/><Relationship Id="rId20" Type="http://schemas.openxmlformats.org/officeDocument/2006/relationships/oleObject" Target="../embeddings/oleObject77.bin"/><Relationship Id="rId2" Type="http://schemas.openxmlformats.org/officeDocument/2006/relationships/image" Target="../media/image78.png"/><Relationship Id="rId19" Type="http://schemas.openxmlformats.org/officeDocument/2006/relationships/tags" Target="../tags/tag82.xml"/><Relationship Id="rId18" Type="http://schemas.openxmlformats.org/officeDocument/2006/relationships/image" Target="../media/image83.wmf"/><Relationship Id="rId17" Type="http://schemas.openxmlformats.org/officeDocument/2006/relationships/oleObject" Target="../embeddings/oleObject76.bin"/><Relationship Id="rId16" Type="http://schemas.openxmlformats.org/officeDocument/2006/relationships/tags" Target="../tags/tag81.xml"/><Relationship Id="rId15" Type="http://schemas.openxmlformats.org/officeDocument/2006/relationships/image" Target="../media/image82.wmf"/><Relationship Id="rId14" Type="http://schemas.openxmlformats.org/officeDocument/2006/relationships/oleObject" Target="../embeddings/oleObject75.bin"/><Relationship Id="rId13" Type="http://schemas.openxmlformats.org/officeDocument/2006/relationships/tags" Target="../tags/tag80.xml"/><Relationship Id="rId12" Type="http://schemas.openxmlformats.org/officeDocument/2006/relationships/image" Target="../media/image81.wmf"/><Relationship Id="rId11" Type="http://schemas.openxmlformats.org/officeDocument/2006/relationships/oleObject" Target="../embeddings/oleObject74.bin"/><Relationship Id="rId10" Type="http://schemas.openxmlformats.org/officeDocument/2006/relationships/tags" Target="../tags/tag79.xml"/><Relationship Id="rId1" Type="http://schemas.openxmlformats.org/officeDocument/2006/relationships/tags" Target="../tags/tag75.xml"/></Relationships>
</file>

<file path=ppt/slides/_rels/slide21.xml.rels><?xml version="1.0" encoding="UTF-8" standalone="yes"?>
<Relationships xmlns="http://schemas.openxmlformats.org/package/2006/relationships"><Relationship Id="rId9" Type="http://schemas.openxmlformats.org/officeDocument/2006/relationships/image" Target="../media/image89.png"/><Relationship Id="rId8" Type="http://schemas.openxmlformats.org/officeDocument/2006/relationships/image" Target="../media/image88.wmf"/><Relationship Id="rId7" Type="http://schemas.openxmlformats.org/officeDocument/2006/relationships/oleObject" Target="../embeddings/oleObject79.bin"/><Relationship Id="rId6" Type="http://schemas.openxmlformats.org/officeDocument/2006/relationships/tags" Target="../tags/tag85.xml"/><Relationship Id="rId5" Type="http://schemas.openxmlformats.org/officeDocument/2006/relationships/image" Target="../media/image87.wmf"/><Relationship Id="rId4" Type="http://schemas.openxmlformats.org/officeDocument/2006/relationships/oleObject" Target="../embeddings/oleObject78.bin"/><Relationship Id="rId3" Type="http://schemas.openxmlformats.org/officeDocument/2006/relationships/tags" Target="../tags/tag84.xml"/><Relationship Id="rId29" Type="http://schemas.openxmlformats.org/officeDocument/2006/relationships/notesSlide" Target="../notesSlides/notesSlide13.xml"/><Relationship Id="rId28" Type="http://schemas.openxmlformats.org/officeDocument/2006/relationships/vmlDrawing" Target="../drawings/vmlDrawing16.vml"/><Relationship Id="rId27" Type="http://schemas.openxmlformats.org/officeDocument/2006/relationships/slideLayout" Target="../slideLayouts/slideLayout7.xml"/><Relationship Id="rId26" Type="http://schemas.openxmlformats.org/officeDocument/2006/relationships/tags" Target="../tags/tag95.xml"/><Relationship Id="rId25" Type="http://schemas.openxmlformats.org/officeDocument/2006/relationships/image" Target="../media/image93.png"/><Relationship Id="rId24" Type="http://schemas.openxmlformats.org/officeDocument/2006/relationships/tags" Target="../tags/tag94.xml"/><Relationship Id="rId23" Type="http://schemas.openxmlformats.org/officeDocument/2006/relationships/tags" Target="../tags/tag93.xml"/><Relationship Id="rId22" Type="http://schemas.openxmlformats.org/officeDocument/2006/relationships/image" Target="../media/image92.png"/><Relationship Id="rId21" Type="http://schemas.openxmlformats.org/officeDocument/2006/relationships/tags" Target="../tags/tag92.xml"/><Relationship Id="rId20" Type="http://schemas.openxmlformats.org/officeDocument/2006/relationships/tags" Target="../tags/tag91.xml"/><Relationship Id="rId2" Type="http://schemas.openxmlformats.org/officeDocument/2006/relationships/image" Target="../media/image86.png"/><Relationship Id="rId19" Type="http://schemas.openxmlformats.org/officeDocument/2006/relationships/tags" Target="../tags/tag90.xml"/><Relationship Id="rId18" Type="http://schemas.openxmlformats.org/officeDocument/2006/relationships/tags" Target="../tags/tag89.xml"/><Relationship Id="rId17" Type="http://schemas.openxmlformats.org/officeDocument/2006/relationships/image" Target="../media/image91.png"/><Relationship Id="rId16" Type="http://schemas.openxmlformats.org/officeDocument/2006/relationships/tags" Target="../tags/tag88.xml"/><Relationship Id="rId15" Type="http://schemas.openxmlformats.org/officeDocument/2006/relationships/image" Target="../media/image54.wmf"/><Relationship Id="rId14" Type="http://schemas.openxmlformats.org/officeDocument/2006/relationships/oleObject" Target="../embeddings/oleObject81.bin"/><Relationship Id="rId13" Type="http://schemas.openxmlformats.org/officeDocument/2006/relationships/tags" Target="../tags/tag87.xml"/><Relationship Id="rId12" Type="http://schemas.openxmlformats.org/officeDocument/2006/relationships/image" Target="../media/image90.wmf"/><Relationship Id="rId11" Type="http://schemas.openxmlformats.org/officeDocument/2006/relationships/oleObject" Target="../embeddings/oleObject80.bin"/><Relationship Id="rId10" Type="http://schemas.openxmlformats.org/officeDocument/2006/relationships/tags" Target="../tags/tag86.xml"/><Relationship Id="rId1" Type="http://schemas.openxmlformats.org/officeDocument/2006/relationships/image" Target="../media/image85.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image" Target="../media/image94.png"/><Relationship Id="rId1" Type="http://schemas.openxmlformats.org/officeDocument/2006/relationships/tags" Target="../tags/tag96.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8.png"/><Relationship Id="rId7" Type="http://schemas.openxmlformats.org/officeDocument/2006/relationships/tags" Target="../tags/tag102.xml"/><Relationship Id="rId6" Type="http://schemas.openxmlformats.org/officeDocument/2006/relationships/image" Target="../media/image97.png"/><Relationship Id="rId5" Type="http://schemas.openxmlformats.org/officeDocument/2006/relationships/tags" Target="../tags/tag101.xml"/><Relationship Id="rId4" Type="http://schemas.openxmlformats.org/officeDocument/2006/relationships/image" Target="../media/image96.png"/><Relationship Id="rId3" Type="http://schemas.openxmlformats.org/officeDocument/2006/relationships/tags" Target="../tags/tag100.xml"/><Relationship Id="rId2" Type="http://schemas.openxmlformats.org/officeDocument/2006/relationships/image" Target="../media/image95.png"/><Relationship Id="rId1" Type="http://schemas.openxmlformats.org/officeDocument/2006/relationships/tags" Target="../tags/tag99.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104.xml"/><Relationship Id="rId3" Type="http://schemas.openxmlformats.org/officeDocument/2006/relationships/slide" Target="slide5.xml"/><Relationship Id="rId2" Type="http://schemas.openxmlformats.org/officeDocument/2006/relationships/tags" Target="../tags/tag103.xml"/><Relationship Id="rId1" Type="http://schemas.openxmlformats.org/officeDocument/2006/relationships/slide" Target="slide3.xml"/></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83.bin"/><Relationship Id="rId8" Type="http://schemas.openxmlformats.org/officeDocument/2006/relationships/image" Target="../media/image102.png"/><Relationship Id="rId7" Type="http://schemas.openxmlformats.org/officeDocument/2006/relationships/tags" Target="../tags/tag107.xml"/><Relationship Id="rId6" Type="http://schemas.openxmlformats.org/officeDocument/2006/relationships/image" Target="../media/image101.png"/><Relationship Id="rId5" Type="http://schemas.openxmlformats.org/officeDocument/2006/relationships/tags" Target="../tags/tag106.xml"/><Relationship Id="rId4" Type="http://schemas.openxmlformats.org/officeDocument/2006/relationships/image" Target="../media/image100.png"/><Relationship Id="rId3" Type="http://schemas.openxmlformats.org/officeDocument/2006/relationships/tags" Target="../tags/tag105.xml"/><Relationship Id="rId25" Type="http://schemas.openxmlformats.org/officeDocument/2006/relationships/notesSlide" Target="../notesSlides/notesSlide15.xml"/><Relationship Id="rId24" Type="http://schemas.openxmlformats.org/officeDocument/2006/relationships/vmlDrawing" Target="../drawings/vmlDrawing17.vml"/><Relationship Id="rId23" Type="http://schemas.openxmlformats.org/officeDocument/2006/relationships/slideLayout" Target="../slideLayouts/slideLayout2.xml"/><Relationship Id="rId22" Type="http://schemas.openxmlformats.org/officeDocument/2006/relationships/tags" Target="../tags/tag112.xml"/><Relationship Id="rId21" Type="http://schemas.openxmlformats.org/officeDocument/2006/relationships/image" Target="../media/image106.wmf"/><Relationship Id="rId20" Type="http://schemas.openxmlformats.org/officeDocument/2006/relationships/oleObject" Target="../embeddings/oleObject86.bin"/><Relationship Id="rId2" Type="http://schemas.openxmlformats.org/officeDocument/2006/relationships/image" Target="../media/image99.png"/><Relationship Id="rId19" Type="http://schemas.openxmlformats.org/officeDocument/2006/relationships/tags" Target="../tags/tag111.xml"/><Relationship Id="rId18" Type="http://schemas.openxmlformats.org/officeDocument/2006/relationships/tags" Target="../tags/tag110.xml"/><Relationship Id="rId17" Type="http://schemas.openxmlformats.org/officeDocument/2006/relationships/tags" Target="../tags/tag109.xml"/><Relationship Id="rId16" Type="http://schemas.openxmlformats.org/officeDocument/2006/relationships/tags" Target="../tags/tag108.xml"/><Relationship Id="rId15" Type="http://schemas.openxmlformats.org/officeDocument/2006/relationships/slide" Target="slide3.xml"/><Relationship Id="rId14" Type="http://schemas.openxmlformats.org/officeDocument/2006/relationships/image" Target="../media/image105.wmf"/><Relationship Id="rId13" Type="http://schemas.openxmlformats.org/officeDocument/2006/relationships/oleObject" Target="../embeddings/oleObject85.bin"/><Relationship Id="rId12" Type="http://schemas.openxmlformats.org/officeDocument/2006/relationships/image" Target="../media/image104.wmf"/><Relationship Id="rId11" Type="http://schemas.openxmlformats.org/officeDocument/2006/relationships/oleObject" Target="../embeddings/oleObject84.bin"/><Relationship Id="rId10" Type="http://schemas.openxmlformats.org/officeDocument/2006/relationships/image" Target="../media/image103.wmf"/><Relationship Id="rId1" Type="http://schemas.openxmlformats.org/officeDocument/2006/relationships/oleObject" Target="../embeddings/oleObject82.bin"/></Relationships>
</file>

<file path=ppt/slides/_rels/slide26.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image" Target="../media/image109.wmf"/><Relationship Id="rId7" Type="http://schemas.openxmlformats.org/officeDocument/2006/relationships/oleObject" Target="../embeddings/oleObject90.bin"/><Relationship Id="rId6" Type="http://schemas.openxmlformats.org/officeDocument/2006/relationships/image" Target="../media/image108.wmf"/><Relationship Id="rId5" Type="http://schemas.openxmlformats.org/officeDocument/2006/relationships/oleObject" Target="../embeddings/oleObject89.bin"/><Relationship Id="rId4" Type="http://schemas.openxmlformats.org/officeDocument/2006/relationships/image" Target="../media/image107.wmf"/><Relationship Id="rId3" Type="http://schemas.openxmlformats.org/officeDocument/2006/relationships/oleObject" Target="../embeddings/oleObject88.bin"/><Relationship Id="rId2" Type="http://schemas.openxmlformats.org/officeDocument/2006/relationships/image" Target="../media/image99.png"/><Relationship Id="rId16" Type="http://schemas.openxmlformats.org/officeDocument/2006/relationships/notesSlide" Target="../notesSlides/notesSlide16.xml"/><Relationship Id="rId15" Type="http://schemas.openxmlformats.org/officeDocument/2006/relationships/vmlDrawing" Target="../drawings/vmlDrawing18.vml"/><Relationship Id="rId14" Type="http://schemas.openxmlformats.org/officeDocument/2006/relationships/slideLayout" Target="../slideLayouts/slideLayout2.xml"/><Relationship Id="rId13" Type="http://schemas.openxmlformats.org/officeDocument/2006/relationships/tags" Target="../tags/tag115.xml"/><Relationship Id="rId12" Type="http://schemas.openxmlformats.org/officeDocument/2006/relationships/image" Target="../media/image110.wmf"/><Relationship Id="rId11" Type="http://schemas.openxmlformats.org/officeDocument/2006/relationships/oleObject" Target="../embeddings/oleObject91.bin"/><Relationship Id="rId10" Type="http://schemas.openxmlformats.org/officeDocument/2006/relationships/tags" Target="../tags/tag114.xml"/><Relationship Id="rId1" Type="http://schemas.openxmlformats.org/officeDocument/2006/relationships/oleObject" Target="../embeddings/oleObject87.bin"/></Relationships>
</file>

<file path=ppt/slides/_rels/slide27.xml.rels><?xml version="1.0" encoding="UTF-8" standalone="yes"?>
<Relationships xmlns="http://schemas.openxmlformats.org/package/2006/relationships"><Relationship Id="rId9" Type="http://schemas.openxmlformats.org/officeDocument/2006/relationships/slide" Target="slide5.xml"/><Relationship Id="rId8" Type="http://schemas.openxmlformats.org/officeDocument/2006/relationships/image" Target="../media/image114.wmf"/><Relationship Id="rId7" Type="http://schemas.openxmlformats.org/officeDocument/2006/relationships/oleObject" Target="../embeddings/oleObject95.bin"/><Relationship Id="rId6" Type="http://schemas.openxmlformats.org/officeDocument/2006/relationships/image" Target="../media/image113.wmf"/><Relationship Id="rId5" Type="http://schemas.openxmlformats.org/officeDocument/2006/relationships/oleObject" Target="../embeddings/oleObject94.bin"/><Relationship Id="rId4" Type="http://schemas.openxmlformats.org/officeDocument/2006/relationships/image" Target="../media/image112.wmf"/><Relationship Id="rId3" Type="http://schemas.openxmlformats.org/officeDocument/2006/relationships/oleObject" Target="../embeddings/oleObject93.bin"/><Relationship Id="rId2" Type="http://schemas.openxmlformats.org/officeDocument/2006/relationships/image" Target="../media/image111.png"/><Relationship Id="rId15" Type="http://schemas.openxmlformats.org/officeDocument/2006/relationships/notesSlide" Target="../notesSlides/notesSlide17.xml"/><Relationship Id="rId14" Type="http://schemas.openxmlformats.org/officeDocument/2006/relationships/vmlDrawing" Target="../drawings/vmlDrawing19.vml"/><Relationship Id="rId13" Type="http://schemas.openxmlformats.org/officeDocument/2006/relationships/slideLayout" Target="../slideLayouts/slideLayout7.xml"/><Relationship Id="rId12" Type="http://schemas.openxmlformats.org/officeDocument/2006/relationships/tags" Target="../tags/tag118.xml"/><Relationship Id="rId11" Type="http://schemas.openxmlformats.org/officeDocument/2006/relationships/tags" Target="../tags/tag117.xml"/><Relationship Id="rId10" Type="http://schemas.openxmlformats.org/officeDocument/2006/relationships/tags" Target="../tags/tag116.xml"/><Relationship Id="rId1" Type="http://schemas.openxmlformats.org/officeDocument/2006/relationships/oleObject" Target="../embeddings/oleObject92.bin"/></Relationships>
</file>

<file path=ppt/slides/_rels/slide28.xml.rels><?xml version="1.0" encoding="UTF-8" standalone="yes"?>
<Relationships xmlns="http://schemas.openxmlformats.org/package/2006/relationships"><Relationship Id="rId7" Type="http://schemas.openxmlformats.org/officeDocument/2006/relationships/vmlDrawing" Target="../drawings/vmlDrawing20.vml"/><Relationship Id="rId6" Type="http://schemas.openxmlformats.org/officeDocument/2006/relationships/slideLayout" Target="../slideLayouts/slideLayout7.xml"/><Relationship Id="rId5" Type="http://schemas.openxmlformats.org/officeDocument/2006/relationships/image" Target="../media/image116.png"/><Relationship Id="rId4" Type="http://schemas.openxmlformats.org/officeDocument/2006/relationships/tags" Target="../tags/tag120.xml"/><Relationship Id="rId3" Type="http://schemas.openxmlformats.org/officeDocument/2006/relationships/image" Target="../media/image115.png"/><Relationship Id="rId2" Type="http://schemas.openxmlformats.org/officeDocument/2006/relationships/oleObject" Target="../embeddings/oleObject96.bin"/><Relationship Id="rId1" Type="http://schemas.openxmlformats.org/officeDocument/2006/relationships/tags" Target="../tags/tag119.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tags" Target="../tags/tag122.xml"/><Relationship Id="rId3" Type="http://schemas.openxmlformats.org/officeDocument/2006/relationships/slide" Target="slide5.xml"/><Relationship Id="rId2" Type="http://schemas.openxmlformats.org/officeDocument/2006/relationships/tags" Target="../tags/tag121.xml"/><Relationship Id="rId1" Type="http://schemas.openxmlformats.org/officeDocument/2006/relationships/slide" Target="slide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image" Target="../media/image54.wmf"/><Relationship Id="rId7" Type="http://schemas.openxmlformats.org/officeDocument/2006/relationships/oleObject" Target="../embeddings/oleObject99.bin"/><Relationship Id="rId6" Type="http://schemas.openxmlformats.org/officeDocument/2006/relationships/image" Target="../media/image118.png"/><Relationship Id="rId5" Type="http://schemas.openxmlformats.org/officeDocument/2006/relationships/oleObject" Target="../embeddings/oleObject98.bin"/><Relationship Id="rId4" Type="http://schemas.openxmlformats.org/officeDocument/2006/relationships/tags" Target="../tags/tag123.xml"/><Relationship Id="rId3" Type="http://schemas.openxmlformats.org/officeDocument/2006/relationships/slide" Target="slide3.xml"/><Relationship Id="rId2" Type="http://schemas.openxmlformats.org/officeDocument/2006/relationships/image" Target="../media/image117.wmf"/><Relationship Id="rId18" Type="http://schemas.openxmlformats.org/officeDocument/2006/relationships/vmlDrawing" Target="../drawings/vmlDrawing21.vml"/><Relationship Id="rId17" Type="http://schemas.openxmlformats.org/officeDocument/2006/relationships/slideLayout" Target="../slideLayouts/slideLayout7.xml"/><Relationship Id="rId16" Type="http://schemas.openxmlformats.org/officeDocument/2006/relationships/image" Target="../media/image122.wmf"/><Relationship Id="rId15" Type="http://schemas.openxmlformats.org/officeDocument/2006/relationships/oleObject" Target="../embeddings/oleObject100.bin"/><Relationship Id="rId14" Type="http://schemas.openxmlformats.org/officeDocument/2006/relationships/image" Target="../media/image121.png"/><Relationship Id="rId13" Type="http://schemas.openxmlformats.org/officeDocument/2006/relationships/tags" Target="../tags/tag126.xml"/><Relationship Id="rId12" Type="http://schemas.openxmlformats.org/officeDocument/2006/relationships/image" Target="../media/image120.png"/><Relationship Id="rId11" Type="http://schemas.openxmlformats.org/officeDocument/2006/relationships/tags" Target="../tags/tag125.xml"/><Relationship Id="rId10" Type="http://schemas.openxmlformats.org/officeDocument/2006/relationships/image" Target="../media/image119.png"/><Relationship Id="rId1" Type="http://schemas.openxmlformats.org/officeDocument/2006/relationships/oleObject" Target="../embeddings/oleObject97.bin"/></Relationships>
</file>

<file path=ppt/slides/_rels/slide31.xml.rels><?xml version="1.0" encoding="UTF-8" standalone="yes"?>
<Relationships xmlns="http://schemas.openxmlformats.org/package/2006/relationships"><Relationship Id="rId9" Type="http://schemas.openxmlformats.org/officeDocument/2006/relationships/image" Target="../media/image125.png"/><Relationship Id="rId8" Type="http://schemas.openxmlformats.org/officeDocument/2006/relationships/tags" Target="../tags/tag129.xml"/><Relationship Id="rId7" Type="http://schemas.openxmlformats.org/officeDocument/2006/relationships/image" Target="../media/image124.png"/><Relationship Id="rId6" Type="http://schemas.openxmlformats.org/officeDocument/2006/relationships/oleObject" Target="../embeddings/oleObject102.bin"/><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slide" Target="slide3.xml"/><Relationship Id="rId2" Type="http://schemas.openxmlformats.org/officeDocument/2006/relationships/image" Target="../media/image123.wmf"/><Relationship Id="rId15" Type="http://schemas.openxmlformats.org/officeDocument/2006/relationships/notesSlide" Target="../notesSlides/notesSlide19.xml"/><Relationship Id="rId14" Type="http://schemas.openxmlformats.org/officeDocument/2006/relationships/vmlDrawing" Target="../drawings/vmlDrawing22.vml"/><Relationship Id="rId13" Type="http://schemas.openxmlformats.org/officeDocument/2006/relationships/slideLayout" Target="../slideLayouts/slideLayout7.xml"/><Relationship Id="rId12" Type="http://schemas.openxmlformats.org/officeDocument/2006/relationships/tags" Target="../tags/tag132.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oleObject" Target="../embeddings/oleObject101.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107.bin"/><Relationship Id="rId8" Type="http://schemas.openxmlformats.org/officeDocument/2006/relationships/image" Target="../media/image129.png"/><Relationship Id="rId7" Type="http://schemas.openxmlformats.org/officeDocument/2006/relationships/oleObject" Target="../embeddings/oleObject106.bin"/><Relationship Id="rId6" Type="http://schemas.openxmlformats.org/officeDocument/2006/relationships/image" Target="../media/image128.wmf"/><Relationship Id="rId5" Type="http://schemas.openxmlformats.org/officeDocument/2006/relationships/oleObject" Target="../embeddings/oleObject105.bin"/><Relationship Id="rId4" Type="http://schemas.openxmlformats.org/officeDocument/2006/relationships/image" Target="../media/image127.wmf"/><Relationship Id="rId31" Type="http://schemas.openxmlformats.org/officeDocument/2006/relationships/notesSlide" Target="../notesSlides/notesSlide20.xml"/><Relationship Id="rId30" Type="http://schemas.openxmlformats.org/officeDocument/2006/relationships/vmlDrawing" Target="../drawings/vmlDrawing23.vml"/><Relationship Id="rId3" Type="http://schemas.openxmlformats.org/officeDocument/2006/relationships/oleObject" Target="../embeddings/oleObject104.bin"/><Relationship Id="rId29" Type="http://schemas.openxmlformats.org/officeDocument/2006/relationships/slideLayout" Target="../slideLayouts/slideLayout7.xml"/><Relationship Id="rId28" Type="http://schemas.openxmlformats.org/officeDocument/2006/relationships/image" Target="../media/image135.wmf"/><Relationship Id="rId27" Type="http://schemas.openxmlformats.org/officeDocument/2006/relationships/oleObject" Target="../embeddings/oleObject112.bin"/><Relationship Id="rId26" Type="http://schemas.openxmlformats.org/officeDocument/2006/relationships/tags" Target="../tags/tag138.xml"/><Relationship Id="rId25" Type="http://schemas.openxmlformats.org/officeDocument/2006/relationships/image" Target="../media/image134.wmf"/><Relationship Id="rId24" Type="http://schemas.openxmlformats.org/officeDocument/2006/relationships/oleObject" Target="../embeddings/oleObject111.bin"/><Relationship Id="rId23" Type="http://schemas.openxmlformats.org/officeDocument/2006/relationships/tags" Target="../tags/tag137.xml"/><Relationship Id="rId22" Type="http://schemas.openxmlformats.org/officeDocument/2006/relationships/image" Target="../media/image133.wmf"/><Relationship Id="rId21" Type="http://schemas.openxmlformats.org/officeDocument/2006/relationships/oleObject" Target="../embeddings/oleObject110.bin"/><Relationship Id="rId20" Type="http://schemas.openxmlformats.org/officeDocument/2006/relationships/tags" Target="../tags/tag136.xml"/><Relationship Id="rId2" Type="http://schemas.openxmlformats.org/officeDocument/2006/relationships/image" Target="../media/image126.wmf"/><Relationship Id="rId19" Type="http://schemas.openxmlformats.org/officeDocument/2006/relationships/image" Target="../media/image132.wmf"/><Relationship Id="rId18" Type="http://schemas.openxmlformats.org/officeDocument/2006/relationships/oleObject" Target="../embeddings/oleObject109.bin"/><Relationship Id="rId17" Type="http://schemas.openxmlformats.org/officeDocument/2006/relationships/tags" Target="../tags/tag135.xml"/><Relationship Id="rId16" Type="http://schemas.openxmlformats.org/officeDocument/2006/relationships/image" Target="../media/image120.png"/><Relationship Id="rId15" Type="http://schemas.openxmlformats.org/officeDocument/2006/relationships/tags" Target="../tags/tag134.xml"/><Relationship Id="rId14" Type="http://schemas.openxmlformats.org/officeDocument/2006/relationships/image" Target="../media/image119.png"/><Relationship Id="rId13" Type="http://schemas.openxmlformats.org/officeDocument/2006/relationships/tags" Target="../tags/tag133.xml"/><Relationship Id="rId12" Type="http://schemas.openxmlformats.org/officeDocument/2006/relationships/image" Target="../media/image131.wmf"/><Relationship Id="rId11" Type="http://schemas.openxmlformats.org/officeDocument/2006/relationships/oleObject" Target="../embeddings/oleObject108.bin"/><Relationship Id="rId10" Type="http://schemas.openxmlformats.org/officeDocument/2006/relationships/image" Target="../media/image130.wmf"/><Relationship Id="rId1" Type="http://schemas.openxmlformats.org/officeDocument/2006/relationships/oleObject" Target="../embeddings/oleObject103.bin"/></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tags" Target="../tags/tag140.xml"/><Relationship Id="rId3" Type="http://schemas.openxmlformats.org/officeDocument/2006/relationships/slide" Target="slide5.xml"/><Relationship Id="rId2" Type="http://schemas.openxmlformats.org/officeDocument/2006/relationships/tags" Target="../tags/tag139.xml"/><Relationship Id="rId1" Type="http://schemas.openxmlformats.org/officeDocument/2006/relationships/slide" Target="slide3.xml"/></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8.wmf"/><Relationship Id="rId7" Type="http://schemas.openxmlformats.org/officeDocument/2006/relationships/oleObject" Target="../embeddings/oleObject115.bin"/><Relationship Id="rId6" Type="http://schemas.openxmlformats.org/officeDocument/2006/relationships/image" Target="../media/image137.wmf"/><Relationship Id="rId5" Type="http://schemas.openxmlformats.org/officeDocument/2006/relationships/oleObject" Target="../embeddings/oleObject114.bin"/><Relationship Id="rId4" Type="http://schemas.openxmlformats.org/officeDocument/2006/relationships/tags" Target="../tags/tag141.xml"/><Relationship Id="rId3" Type="http://schemas.openxmlformats.org/officeDocument/2006/relationships/slide" Target="slide3.xml"/><Relationship Id="rId2" Type="http://schemas.openxmlformats.org/officeDocument/2006/relationships/image" Target="../media/image136.wmf"/><Relationship Id="rId10" Type="http://schemas.openxmlformats.org/officeDocument/2006/relationships/vmlDrawing" Target="../drawings/vmlDrawing24.vml"/><Relationship Id="rId1" Type="http://schemas.openxmlformats.org/officeDocument/2006/relationships/oleObject" Target="../embeddings/oleObject113.bin"/></Relationships>
</file>

<file path=ppt/slides/_rels/slide35.xml.rels><?xml version="1.0" encoding="UTF-8" standalone="yes"?>
<Relationships xmlns="http://schemas.openxmlformats.org/package/2006/relationships"><Relationship Id="rId9" Type="http://schemas.openxmlformats.org/officeDocument/2006/relationships/vmlDrawing" Target="../drawings/vmlDrawing25.vml"/><Relationship Id="rId8" Type="http://schemas.openxmlformats.org/officeDocument/2006/relationships/slideLayout" Target="../slideLayouts/slideLayout7.xml"/><Relationship Id="rId7" Type="http://schemas.openxmlformats.org/officeDocument/2006/relationships/tags" Target="../tags/tag143.xml"/><Relationship Id="rId6" Type="http://schemas.openxmlformats.org/officeDocument/2006/relationships/slide" Target="slide5.xml"/><Relationship Id="rId5" Type="http://schemas.openxmlformats.org/officeDocument/2006/relationships/image" Target="../media/image140.wmf"/><Relationship Id="rId4" Type="http://schemas.openxmlformats.org/officeDocument/2006/relationships/oleObject" Target="../embeddings/oleObject117.bin"/><Relationship Id="rId3" Type="http://schemas.openxmlformats.org/officeDocument/2006/relationships/tags" Target="../tags/tag142.xml"/><Relationship Id="rId2" Type="http://schemas.openxmlformats.org/officeDocument/2006/relationships/image" Target="../media/image139.wmf"/><Relationship Id="rId10" Type="http://schemas.openxmlformats.org/officeDocument/2006/relationships/notesSlide" Target="../notesSlides/notesSlide22.xml"/><Relationship Id="rId1" Type="http://schemas.openxmlformats.org/officeDocument/2006/relationships/oleObject" Target="../embeddings/oleObject116.bin"/></Relationships>
</file>

<file path=ppt/slides/_rels/slide36.xml.rels><?xml version="1.0" encoding="UTF-8" standalone="yes"?>
<Relationships xmlns="http://schemas.openxmlformats.org/package/2006/relationships"><Relationship Id="rId9" Type="http://schemas.openxmlformats.org/officeDocument/2006/relationships/image" Target="../media/image140.wmf"/><Relationship Id="rId8" Type="http://schemas.openxmlformats.org/officeDocument/2006/relationships/oleObject" Target="../embeddings/oleObject120.bin"/><Relationship Id="rId7" Type="http://schemas.openxmlformats.org/officeDocument/2006/relationships/tags" Target="../tags/tag146.xml"/><Relationship Id="rId6" Type="http://schemas.openxmlformats.org/officeDocument/2006/relationships/image" Target="../media/image142.wmf"/><Relationship Id="rId5" Type="http://schemas.openxmlformats.org/officeDocument/2006/relationships/oleObject" Target="../embeddings/oleObject119.bin"/><Relationship Id="rId4" Type="http://schemas.openxmlformats.org/officeDocument/2006/relationships/tags" Target="../tags/tag145.xml"/><Relationship Id="rId3" Type="http://schemas.openxmlformats.org/officeDocument/2006/relationships/image" Target="../media/image141.wmf"/><Relationship Id="rId2" Type="http://schemas.openxmlformats.org/officeDocument/2006/relationships/oleObject" Target="../embeddings/oleObject118.bin"/><Relationship Id="rId18" Type="http://schemas.openxmlformats.org/officeDocument/2006/relationships/vmlDrawing" Target="../drawings/vmlDrawing26.vml"/><Relationship Id="rId17" Type="http://schemas.openxmlformats.org/officeDocument/2006/relationships/slideLayout" Target="../slideLayouts/slideLayout7.xml"/><Relationship Id="rId16" Type="http://schemas.openxmlformats.org/officeDocument/2006/relationships/image" Target="../media/image144.wmf"/><Relationship Id="rId15" Type="http://schemas.openxmlformats.org/officeDocument/2006/relationships/oleObject" Target="../embeddings/oleObject123.bin"/><Relationship Id="rId14" Type="http://schemas.openxmlformats.org/officeDocument/2006/relationships/image" Target="../media/image143.wmf"/><Relationship Id="rId13" Type="http://schemas.openxmlformats.org/officeDocument/2006/relationships/oleObject" Target="../embeddings/oleObject122.bin"/><Relationship Id="rId12" Type="http://schemas.openxmlformats.org/officeDocument/2006/relationships/image" Target="../media/image139.wmf"/><Relationship Id="rId11" Type="http://schemas.openxmlformats.org/officeDocument/2006/relationships/oleObject" Target="../embeddings/oleObject121.bin"/><Relationship Id="rId10" Type="http://schemas.openxmlformats.org/officeDocument/2006/relationships/tags" Target="../tags/tag147.xml"/><Relationship Id="rId1" Type="http://schemas.openxmlformats.org/officeDocument/2006/relationships/tags" Target="../tags/tag144.xml"/></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27.bin"/><Relationship Id="rId8" Type="http://schemas.openxmlformats.org/officeDocument/2006/relationships/image" Target="../media/image146.wmf"/><Relationship Id="rId7" Type="http://schemas.openxmlformats.org/officeDocument/2006/relationships/oleObject" Target="../embeddings/oleObject126.bin"/><Relationship Id="rId6" Type="http://schemas.openxmlformats.org/officeDocument/2006/relationships/image" Target="../media/image145.wmf"/><Relationship Id="rId5" Type="http://schemas.openxmlformats.org/officeDocument/2006/relationships/oleObject" Target="../embeddings/oleObject125.bin"/><Relationship Id="rId4" Type="http://schemas.openxmlformats.org/officeDocument/2006/relationships/tags" Target="../tags/tag149.xml"/><Relationship Id="rId3" Type="http://schemas.openxmlformats.org/officeDocument/2006/relationships/image" Target="../media/image140.wmf"/><Relationship Id="rId2" Type="http://schemas.openxmlformats.org/officeDocument/2006/relationships/oleObject" Target="../embeddings/oleObject124.bin"/><Relationship Id="rId18" Type="http://schemas.openxmlformats.org/officeDocument/2006/relationships/notesSlide" Target="../notesSlides/notesSlide23.xml"/><Relationship Id="rId17" Type="http://schemas.openxmlformats.org/officeDocument/2006/relationships/vmlDrawing" Target="../drawings/vmlDrawing27.vml"/><Relationship Id="rId16" Type="http://schemas.openxmlformats.org/officeDocument/2006/relationships/slideLayout" Target="../slideLayouts/slideLayout7.xml"/><Relationship Id="rId15" Type="http://schemas.openxmlformats.org/officeDocument/2006/relationships/image" Target="../media/image149.wmf"/><Relationship Id="rId14" Type="http://schemas.openxmlformats.org/officeDocument/2006/relationships/oleObject" Target="../embeddings/oleObject129.bin"/><Relationship Id="rId13" Type="http://schemas.openxmlformats.org/officeDocument/2006/relationships/tags" Target="../tags/tag150.xml"/><Relationship Id="rId12" Type="http://schemas.openxmlformats.org/officeDocument/2006/relationships/image" Target="../media/image148.wmf"/><Relationship Id="rId11" Type="http://schemas.openxmlformats.org/officeDocument/2006/relationships/oleObject" Target="../embeddings/oleObject128.bin"/><Relationship Id="rId10" Type="http://schemas.openxmlformats.org/officeDocument/2006/relationships/image" Target="../media/image147.wmf"/><Relationship Id="rId1" Type="http://schemas.openxmlformats.org/officeDocument/2006/relationships/tags" Target="../tags/tag148.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0.png"/><Relationship Id="rId2" Type="http://schemas.openxmlformats.org/officeDocument/2006/relationships/tags" Target="../tags/tag152.xml"/><Relationship Id="rId1" Type="http://schemas.openxmlformats.org/officeDocument/2006/relationships/tags" Target="../tags/tag151.xml"/></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slideLayout" Target="../slideLayouts/slideLayout2.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 Id="rId3" Type="http://schemas.openxmlformats.org/officeDocument/2006/relationships/slide" Target="slide5.xml"/><Relationship Id="rId2" Type="http://schemas.openxmlformats.org/officeDocument/2006/relationships/tags" Target="../tags/tag153.xml"/><Relationship Id="rId1" Type="http://schemas.openxmlformats.org/officeDocument/2006/relationships/slide" Target="slide3.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openxmlformats.org/officeDocument/2006/relationships/tags" Target="../tags/tag10.xml"/><Relationship Id="rId5" Type="http://schemas.openxmlformats.org/officeDocument/2006/relationships/slide" Target="slide7.xml"/><Relationship Id="rId4" Type="http://schemas.openxmlformats.org/officeDocument/2006/relationships/tags" Target="../tags/tag9.xml"/><Relationship Id="rId3" Type="http://schemas.openxmlformats.org/officeDocument/2006/relationships/slide" Target="slide5.xml"/><Relationship Id="rId2" Type="http://schemas.openxmlformats.org/officeDocument/2006/relationships/tags" Target="../tags/tag8.xml"/><Relationship Id="rId1" Type="http://schemas.openxmlformats.org/officeDocument/2006/relationships/slide" Target="slide3.xml"/></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134.bin"/><Relationship Id="rId8" Type="http://schemas.openxmlformats.org/officeDocument/2006/relationships/image" Target="../media/image154.png"/><Relationship Id="rId7" Type="http://schemas.openxmlformats.org/officeDocument/2006/relationships/oleObject" Target="../embeddings/oleObject133.bin"/><Relationship Id="rId6" Type="http://schemas.openxmlformats.org/officeDocument/2006/relationships/image" Target="../media/image153.wmf"/><Relationship Id="rId5" Type="http://schemas.openxmlformats.org/officeDocument/2006/relationships/oleObject" Target="../embeddings/oleObject132.bin"/><Relationship Id="rId4" Type="http://schemas.openxmlformats.org/officeDocument/2006/relationships/image" Target="../media/image152.png"/><Relationship Id="rId3" Type="http://schemas.openxmlformats.org/officeDocument/2006/relationships/oleObject" Target="../embeddings/oleObject131.bin"/><Relationship Id="rId2" Type="http://schemas.openxmlformats.org/officeDocument/2006/relationships/image" Target="../media/image151.wmf"/><Relationship Id="rId14" Type="http://schemas.openxmlformats.org/officeDocument/2006/relationships/vmlDrawing" Target="../drawings/vmlDrawing28.vml"/><Relationship Id="rId13" Type="http://schemas.openxmlformats.org/officeDocument/2006/relationships/slideLayout" Target="../slideLayouts/slideLayout7.xml"/><Relationship Id="rId12" Type="http://schemas.openxmlformats.org/officeDocument/2006/relationships/tags" Target="../tags/tag157.xml"/><Relationship Id="rId11" Type="http://schemas.openxmlformats.org/officeDocument/2006/relationships/slide" Target="slide3.xml"/><Relationship Id="rId10" Type="http://schemas.openxmlformats.org/officeDocument/2006/relationships/image" Target="../media/image155.wmf"/><Relationship Id="rId1" Type="http://schemas.openxmlformats.org/officeDocument/2006/relationships/oleObject" Target="../embeddings/oleObject130.bin"/></Relationships>
</file>

<file path=ppt/slides/_rels/slide41.xml.rels><?xml version="1.0" encoding="UTF-8" standalone="yes"?>
<Relationships xmlns="http://schemas.openxmlformats.org/package/2006/relationships"><Relationship Id="rId8" Type="http://schemas.openxmlformats.org/officeDocument/2006/relationships/vmlDrawing" Target="../drawings/vmlDrawing29.vml"/><Relationship Id="rId7" Type="http://schemas.openxmlformats.org/officeDocument/2006/relationships/slideLayout" Target="../slideLayouts/slideLayout7.xml"/><Relationship Id="rId6" Type="http://schemas.openxmlformats.org/officeDocument/2006/relationships/image" Target="../media/image158.wmf"/><Relationship Id="rId5" Type="http://schemas.openxmlformats.org/officeDocument/2006/relationships/oleObject" Target="../embeddings/oleObject135.bin"/><Relationship Id="rId4" Type="http://schemas.openxmlformats.org/officeDocument/2006/relationships/tags" Target="../tags/tag159.xml"/><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tags" Target="../tags/tag158.xml"/></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140.bin"/><Relationship Id="rId8" Type="http://schemas.openxmlformats.org/officeDocument/2006/relationships/image" Target="../media/image162.wmf"/><Relationship Id="rId7" Type="http://schemas.openxmlformats.org/officeDocument/2006/relationships/oleObject" Target="../embeddings/oleObject139.bin"/><Relationship Id="rId6" Type="http://schemas.openxmlformats.org/officeDocument/2006/relationships/image" Target="../media/image161.png"/><Relationship Id="rId5" Type="http://schemas.openxmlformats.org/officeDocument/2006/relationships/oleObject" Target="../embeddings/oleObject138.bin"/><Relationship Id="rId4" Type="http://schemas.openxmlformats.org/officeDocument/2006/relationships/image" Target="../media/image160.wmf"/><Relationship Id="rId3" Type="http://schemas.openxmlformats.org/officeDocument/2006/relationships/oleObject" Target="../embeddings/oleObject137.bin"/><Relationship Id="rId24" Type="http://schemas.openxmlformats.org/officeDocument/2006/relationships/notesSlide" Target="../notesSlides/notesSlide25.xml"/><Relationship Id="rId23" Type="http://schemas.openxmlformats.org/officeDocument/2006/relationships/vmlDrawing" Target="../drawings/vmlDrawing30.vml"/><Relationship Id="rId22" Type="http://schemas.openxmlformats.org/officeDocument/2006/relationships/slideLayout" Target="../slideLayouts/slideLayout7.xml"/><Relationship Id="rId21" Type="http://schemas.openxmlformats.org/officeDocument/2006/relationships/tags" Target="../tags/tag160.xml"/><Relationship Id="rId20" Type="http://schemas.openxmlformats.org/officeDocument/2006/relationships/slide" Target="slide3.xml"/><Relationship Id="rId2" Type="http://schemas.openxmlformats.org/officeDocument/2006/relationships/image" Target="../media/image159.wmf"/><Relationship Id="rId19" Type="http://schemas.openxmlformats.org/officeDocument/2006/relationships/image" Target="../media/image167.wmf"/><Relationship Id="rId18" Type="http://schemas.openxmlformats.org/officeDocument/2006/relationships/oleObject" Target="../embeddings/oleObject145.bin"/><Relationship Id="rId17" Type="http://schemas.openxmlformats.org/officeDocument/2006/relationships/image" Target="../media/image166.wmf"/><Relationship Id="rId16" Type="http://schemas.openxmlformats.org/officeDocument/2006/relationships/oleObject" Target="../embeddings/oleObject144.bin"/><Relationship Id="rId15" Type="http://schemas.openxmlformats.org/officeDocument/2006/relationships/oleObject" Target="../embeddings/oleObject143.bin"/><Relationship Id="rId14" Type="http://schemas.openxmlformats.org/officeDocument/2006/relationships/image" Target="../media/image165.wmf"/><Relationship Id="rId13" Type="http://schemas.openxmlformats.org/officeDocument/2006/relationships/oleObject" Target="../embeddings/oleObject142.bin"/><Relationship Id="rId12" Type="http://schemas.openxmlformats.org/officeDocument/2006/relationships/image" Target="../media/image164.wmf"/><Relationship Id="rId11" Type="http://schemas.openxmlformats.org/officeDocument/2006/relationships/oleObject" Target="../embeddings/oleObject141.bin"/><Relationship Id="rId10" Type="http://schemas.openxmlformats.org/officeDocument/2006/relationships/image" Target="../media/image163.wmf"/><Relationship Id="rId1" Type="http://schemas.openxmlformats.org/officeDocument/2006/relationships/oleObject" Target="../embeddings/oleObject136.bin"/></Relationships>
</file>

<file path=ppt/slides/_rels/slide4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61.xml"/><Relationship Id="rId7" Type="http://schemas.openxmlformats.org/officeDocument/2006/relationships/slide" Target="slide3.xml"/><Relationship Id="rId6" Type="http://schemas.openxmlformats.org/officeDocument/2006/relationships/image" Target="../media/image171.wmf"/><Relationship Id="rId5" Type="http://schemas.openxmlformats.org/officeDocument/2006/relationships/oleObject" Target="../embeddings/oleObject147.bin"/><Relationship Id="rId4" Type="http://schemas.openxmlformats.org/officeDocument/2006/relationships/image" Target="../media/image170.wmf"/><Relationship Id="rId3" Type="http://schemas.openxmlformats.org/officeDocument/2006/relationships/oleObject" Target="../embeddings/oleObject146.bin"/><Relationship Id="rId2" Type="http://schemas.openxmlformats.org/officeDocument/2006/relationships/image" Target="../media/image169.jpeg"/><Relationship Id="rId11" Type="http://schemas.openxmlformats.org/officeDocument/2006/relationships/notesSlide" Target="../notesSlides/notesSlide26.xml"/><Relationship Id="rId10" Type="http://schemas.openxmlformats.org/officeDocument/2006/relationships/vmlDrawing" Target="../drawings/vmlDrawing31.vml"/><Relationship Id="rId1" Type="http://schemas.openxmlformats.org/officeDocument/2006/relationships/image" Target="../media/image168.png"/></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150.bin"/><Relationship Id="rId8" Type="http://schemas.openxmlformats.org/officeDocument/2006/relationships/tags" Target="../tags/tag165.xml"/><Relationship Id="rId7" Type="http://schemas.openxmlformats.org/officeDocument/2006/relationships/image" Target="../media/image173.png"/><Relationship Id="rId6" Type="http://schemas.openxmlformats.org/officeDocument/2006/relationships/oleObject" Target="../embeddings/oleObject149.bin"/><Relationship Id="rId5" Type="http://schemas.openxmlformats.org/officeDocument/2006/relationships/tags" Target="../tags/tag164.xml"/><Relationship Id="rId4" Type="http://schemas.openxmlformats.org/officeDocument/2006/relationships/tags" Target="../tags/tag163.xml"/><Relationship Id="rId30" Type="http://schemas.openxmlformats.org/officeDocument/2006/relationships/vmlDrawing" Target="../drawings/vmlDrawing32.vml"/><Relationship Id="rId3" Type="http://schemas.openxmlformats.org/officeDocument/2006/relationships/image" Target="../media/image172.wmf"/><Relationship Id="rId29" Type="http://schemas.openxmlformats.org/officeDocument/2006/relationships/slideLayout" Target="../slideLayouts/slideLayout7.xml"/><Relationship Id="rId28" Type="http://schemas.openxmlformats.org/officeDocument/2006/relationships/tags" Target="../tags/tag172.xml"/><Relationship Id="rId27" Type="http://schemas.openxmlformats.org/officeDocument/2006/relationships/slide" Target="slide3.xml"/><Relationship Id="rId26" Type="http://schemas.openxmlformats.org/officeDocument/2006/relationships/image" Target="../media/image179.wmf"/><Relationship Id="rId25" Type="http://schemas.openxmlformats.org/officeDocument/2006/relationships/oleObject" Target="../embeddings/oleObject154.bin"/><Relationship Id="rId24" Type="http://schemas.openxmlformats.org/officeDocument/2006/relationships/tags" Target="../tags/tag171.xml"/><Relationship Id="rId23" Type="http://schemas.openxmlformats.org/officeDocument/2006/relationships/image" Target="../media/image178.png"/><Relationship Id="rId22" Type="http://schemas.openxmlformats.org/officeDocument/2006/relationships/tags" Target="../tags/tag170.xml"/><Relationship Id="rId21" Type="http://schemas.openxmlformats.org/officeDocument/2006/relationships/image" Target="../media/image119.png"/><Relationship Id="rId20" Type="http://schemas.openxmlformats.org/officeDocument/2006/relationships/tags" Target="../tags/tag169.xml"/><Relationship Id="rId2" Type="http://schemas.openxmlformats.org/officeDocument/2006/relationships/oleObject" Target="../embeddings/oleObject148.bin"/><Relationship Id="rId19" Type="http://schemas.openxmlformats.org/officeDocument/2006/relationships/image" Target="../media/image177.wmf"/><Relationship Id="rId18" Type="http://schemas.openxmlformats.org/officeDocument/2006/relationships/oleObject" Target="../embeddings/oleObject153.bin"/><Relationship Id="rId17" Type="http://schemas.openxmlformats.org/officeDocument/2006/relationships/tags" Target="../tags/tag168.xml"/><Relationship Id="rId16" Type="http://schemas.openxmlformats.org/officeDocument/2006/relationships/image" Target="../media/image176.wmf"/><Relationship Id="rId15" Type="http://schemas.openxmlformats.org/officeDocument/2006/relationships/oleObject" Target="../embeddings/oleObject152.bin"/><Relationship Id="rId14" Type="http://schemas.openxmlformats.org/officeDocument/2006/relationships/tags" Target="../tags/tag167.xml"/><Relationship Id="rId13" Type="http://schemas.openxmlformats.org/officeDocument/2006/relationships/image" Target="../media/image175.wmf"/><Relationship Id="rId12" Type="http://schemas.openxmlformats.org/officeDocument/2006/relationships/oleObject" Target="../embeddings/oleObject151.bin"/><Relationship Id="rId11" Type="http://schemas.openxmlformats.org/officeDocument/2006/relationships/tags" Target="../tags/tag166.xml"/><Relationship Id="rId10" Type="http://schemas.openxmlformats.org/officeDocument/2006/relationships/image" Target="../media/image174.wmf"/><Relationship Id="rId1" Type="http://schemas.openxmlformats.org/officeDocument/2006/relationships/tags" Target="../tags/tag162.xml"/></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158.bin"/><Relationship Id="rId8" Type="http://schemas.openxmlformats.org/officeDocument/2006/relationships/image" Target="../media/image183.wmf"/><Relationship Id="rId7" Type="http://schemas.openxmlformats.org/officeDocument/2006/relationships/oleObject" Target="../embeddings/oleObject157.bin"/><Relationship Id="rId6" Type="http://schemas.openxmlformats.org/officeDocument/2006/relationships/image" Target="../media/image182.wmf"/><Relationship Id="rId5" Type="http://schemas.openxmlformats.org/officeDocument/2006/relationships/oleObject" Target="../embeddings/oleObject156.bin"/><Relationship Id="rId4" Type="http://schemas.openxmlformats.org/officeDocument/2006/relationships/image" Target="../media/image181.png"/><Relationship Id="rId3" Type="http://schemas.openxmlformats.org/officeDocument/2006/relationships/tags" Target="../tags/tag173.xml"/><Relationship Id="rId2" Type="http://schemas.openxmlformats.org/officeDocument/2006/relationships/image" Target="../media/image180.png"/><Relationship Id="rId16" Type="http://schemas.openxmlformats.org/officeDocument/2006/relationships/notesSlide" Target="../notesSlides/notesSlide27.xml"/><Relationship Id="rId15" Type="http://schemas.openxmlformats.org/officeDocument/2006/relationships/vmlDrawing" Target="../drawings/vmlDrawing33.vml"/><Relationship Id="rId14" Type="http://schemas.openxmlformats.org/officeDocument/2006/relationships/slideLayout" Target="../slideLayouts/slideLayout2.xml"/><Relationship Id="rId13" Type="http://schemas.openxmlformats.org/officeDocument/2006/relationships/image" Target="../media/image184.wmf"/><Relationship Id="rId12" Type="http://schemas.openxmlformats.org/officeDocument/2006/relationships/oleObject" Target="../embeddings/oleObject159.bin"/><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oleObject" Target="../embeddings/oleObject155.bin"/></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vmlDrawing" Target="../drawings/vmlDrawing34.vml"/><Relationship Id="rId4" Type="http://schemas.openxmlformats.org/officeDocument/2006/relationships/slideLayout" Target="../slideLayouts/slideLayout2.xml"/><Relationship Id="rId3" Type="http://schemas.openxmlformats.org/officeDocument/2006/relationships/image" Target="../media/image186.wmf"/><Relationship Id="rId2" Type="http://schemas.openxmlformats.org/officeDocument/2006/relationships/oleObject" Target="../embeddings/oleObject160.bin"/><Relationship Id="rId1" Type="http://schemas.openxmlformats.org/officeDocument/2006/relationships/image" Target="../media/image185.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tags" Target="../tags/tag177.xml"/><Relationship Id="rId1" Type="http://schemas.openxmlformats.org/officeDocument/2006/relationships/tags" Target="../tags/tag176.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png"/><Relationship Id="rId7" Type="http://schemas.openxmlformats.org/officeDocument/2006/relationships/tags" Target="../tags/tag14.x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1" Type="http://schemas.openxmlformats.org/officeDocument/2006/relationships/notesSlide" Target="../notesSlides/notesSlide3.xml"/><Relationship Id="rId10" Type="http://schemas.openxmlformats.org/officeDocument/2006/relationships/vmlDrawing" Target="../drawings/vmlDrawing1.v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7.png"/><Relationship Id="rId7" Type="http://schemas.openxmlformats.org/officeDocument/2006/relationships/oleObject" Target="../embeddings/oleObject5.bin"/><Relationship Id="rId6" Type="http://schemas.openxmlformats.org/officeDocument/2006/relationships/image" Target="../media/image6.png"/><Relationship Id="rId5" Type="http://schemas.openxmlformats.org/officeDocument/2006/relationships/oleObject" Target="../embeddings/oleObject4.bin"/><Relationship Id="rId4" Type="http://schemas.openxmlformats.org/officeDocument/2006/relationships/image" Target="../media/image5.png"/><Relationship Id="rId3" Type="http://schemas.openxmlformats.org/officeDocument/2006/relationships/oleObject" Target="../embeddings/oleObject3.bin"/><Relationship Id="rId2" Type="http://schemas.openxmlformats.org/officeDocument/2006/relationships/image" Target="../media/image4.png"/><Relationship Id="rId18" Type="http://schemas.openxmlformats.org/officeDocument/2006/relationships/notesSlide" Target="../notesSlides/notesSlide4.xml"/><Relationship Id="rId17" Type="http://schemas.openxmlformats.org/officeDocument/2006/relationships/vmlDrawing" Target="../drawings/vmlDrawing2.vml"/><Relationship Id="rId16" Type="http://schemas.openxmlformats.org/officeDocument/2006/relationships/slideLayout" Target="../slideLayouts/slideLayout2.xml"/><Relationship Id="rId15" Type="http://schemas.openxmlformats.org/officeDocument/2006/relationships/tags" Target="../tags/tag15.xml"/><Relationship Id="rId14" Type="http://schemas.openxmlformats.org/officeDocument/2006/relationships/image" Target="../media/image10.wmf"/><Relationship Id="rId13" Type="http://schemas.openxmlformats.org/officeDocument/2006/relationships/oleObject" Target="../embeddings/oleObject8.bin"/><Relationship Id="rId12" Type="http://schemas.openxmlformats.org/officeDocument/2006/relationships/image" Target="../media/image9.wmf"/><Relationship Id="rId11" Type="http://schemas.openxmlformats.org/officeDocument/2006/relationships/oleObject" Target="../embeddings/oleObject7.bin"/><Relationship Id="rId10" Type="http://schemas.openxmlformats.org/officeDocument/2006/relationships/image" Target="../media/image8.png"/><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image" Target="../media/image12.png"/><Relationship Id="rId3" Type="http://schemas.openxmlformats.org/officeDocument/2006/relationships/tags" Target="../tags/tag16.xml"/><Relationship Id="rId22" Type="http://schemas.openxmlformats.org/officeDocument/2006/relationships/notesSlide" Target="../notesSlides/notesSlide5.xml"/><Relationship Id="rId21" Type="http://schemas.openxmlformats.org/officeDocument/2006/relationships/vmlDrawing" Target="../drawings/vmlDrawing3.vml"/><Relationship Id="rId20" Type="http://schemas.openxmlformats.org/officeDocument/2006/relationships/slideLayout" Target="../slideLayouts/slideLayout2.xml"/><Relationship Id="rId2" Type="http://schemas.openxmlformats.org/officeDocument/2006/relationships/image" Target="../media/image11.png"/><Relationship Id="rId19" Type="http://schemas.openxmlformats.org/officeDocument/2006/relationships/image" Target="../media/image15.wmf"/><Relationship Id="rId18" Type="http://schemas.openxmlformats.org/officeDocument/2006/relationships/oleObject" Target="../embeddings/oleObject12.bin"/><Relationship Id="rId17" Type="http://schemas.openxmlformats.org/officeDocument/2006/relationships/tags" Target="../tags/tag25.xml"/><Relationship Id="rId16" Type="http://schemas.openxmlformats.org/officeDocument/2006/relationships/image" Target="../media/image14.wmf"/><Relationship Id="rId15" Type="http://schemas.openxmlformats.org/officeDocument/2006/relationships/oleObject" Target="../embeddings/oleObject11.bin"/><Relationship Id="rId14" Type="http://schemas.openxmlformats.org/officeDocument/2006/relationships/tags" Target="../tags/tag24.xml"/><Relationship Id="rId13" Type="http://schemas.openxmlformats.org/officeDocument/2006/relationships/image" Target="../media/image13.wmf"/><Relationship Id="rId12" Type="http://schemas.openxmlformats.org/officeDocument/2006/relationships/oleObject" Target="../embeddings/oleObject10.bin"/><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tags" Target="../tags/tag26.xml"/><Relationship Id="rId2" Type="http://schemas.openxmlformats.org/officeDocument/2006/relationships/image" Target="../media/image16.wmf"/><Relationship Id="rId1"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9" Type="http://schemas.openxmlformats.org/officeDocument/2006/relationships/image" Target="../media/image22.wmf"/><Relationship Id="rId8" Type="http://schemas.openxmlformats.org/officeDocument/2006/relationships/oleObject" Target="../embeddings/oleObject17.bin"/><Relationship Id="rId7" Type="http://schemas.openxmlformats.org/officeDocument/2006/relationships/tags" Target="../tags/tag27.xml"/><Relationship Id="rId6" Type="http://schemas.openxmlformats.org/officeDocument/2006/relationships/image" Target="../media/image21.png"/><Relationship Id="rId5" Type="http://schemas.openxmlformats.org/officeDocument/2006/relationships/oleObject" Target="../embeddings/oleObject16.bin"/><Relationship Id="rId4" Type="http://schemas.openxmlformats.org/officeDocument/2006/relationships/image" Target="../media/image20.wmf"/><Relationship Id="rId3" Type="http://schemas.openxmlformats.org/officeDocument/2006/relationships/oleObject" Target="../embeddings/oleObject15.bin"/><Relationship Id="rId2" Type="http://schemas.openxmlformats.org/officeDocument/2006/relationships/image" Target="../media/image19.wmf"/><Relationship Id="rId19" Type="http://schemas.openxmlformats.org/officeDocument/2006/relationships/notesSlide" Target="../notesSlides/notesSlide7.xml"/><Relationship Id="rId18" Type="http://schemas.openxmlformats.org/officeDocument/2006/relationships/vmlDrawing" Target="../drawings/vmlDrawing5.vml"/><Relationship Id="rId17" Type="http://schemas.openxmlformats.org/officeDocument/2006/relationships/slideLayout" Target="../slideLayouts/slideLayout2.xml"/><Relationship Id="rId16" Type="http://schemas.openxmlformats.org/officeDocument/2006/relationships/tags" Target="../tags/tag30.xml"/><Relationship Id="rId15" Type="http://schemas.openxmlformats.org/officeDocument/2006/relationships/image" Target="../media/image24.wmf"/><Relationship Id="rId14" Type="http://schemas.openxmlformats.org/officeDocument/2006/relationships/oleObject" Target="../embeddings/oleObject19.bin"/><Relationship Id="rId13" Type="http://schemas.openxmlformats.org/officeDocument/2006/relationships/tags" Target="../tags/tag29.xml"/><Relationship Id="rId12" Type="http://schemas.openxmlformats.org/officeDocument/2006/relationships/image" Target="../media/image23.wmf"/><Relationship Id="rId11" Type="http://schemas.openxmlformats.org/officeDocument/2006/relationships/oleObject" Target="../embeddings/oleObject18.bin"/><Relationship Id="rId10" Type="http://schemas.openxmlformats.org/officeDocument/2006/relationships/tags" Target="../tags/tag28.xml"/><Relationship Id="rId1"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标题 18434"/>
          <p:cNvSpPr>
            <a:spLocks noGrp="1"/>
          </p:cNvSpPr>
          <p:nvPr>
            <p:ph type="ctrTitle"/>
          </p:nvPr>
        </p:nvSpPr>
        <p:spPr>
          <a:xfrm>
            <a:off x="612458" y="1197293"/>
            <a:ext cx="7772400" cy="1143000"/>
          </a:xfrm>
        </p:spPr>
        <p:txBody>
          <a:bodyPr anchor="ctr" anchorCtr="0"/>
          <a:p>
            <a:pPr defTabSz="914400">
              <a:buClrTx/>
              <a:buSzTx/>
              <a:buFontTx/>
              <a:buNone/>
            </a:pPr>
            <a:r>
              <a:rPr lang="zh-CN" altLang="en-US" sz="4000" b="1" kern="1200" baseline="0" dirty="0" smtClean="0">
                <a:solidFill>
                  <a:srgbClr val="002060"/>
                </a:solidFill>
                <a:latin typeface="宋体" panose="02010600030101010101" pitchFamily="2" charset="-122"/>
                <a:ea typeface="宋体" panose="02010600030101010101" pitchFamily="2" charset="-122"/>
                <a:cs typeface="Times New Roman" panose="02020603050405020304" pitchFamily="18" charset="0"/>
              </a:rPr>
              <a:t>第五章 信号运算电路</a:t>
            </a:r>
            <a:endParaRPr lang="zh-CN" altLang="en-US" sz="4800" kern="1200" baseline="0">
              <a:solidFill>
                <a:schemeClr val="tx1"/>
              </a:solidFill>
              <a:latin typeface="华文行楷" panose="02010800040101010101" pitchFamily="2" charset="-122"/>
              <a:ea typeface="华文行楷" panose="02010800040101010101" pitchFamily="2" charset="-122"/>
            </a:endParaRPr>
          </a:p>
        </p:txBody>
      </p:sp>
      <p:sp>
        <p:nvSpPr>
          <p:cNvPr id="2" name="灯片编号占位符 1"/>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12644" name="矩形 112643">
            <a:hlinkClick r:id="rId1" action="ppaction://hlinksldjump"/>
          </p:cNvPr>
          <p:cNvSpPr/>
          <p:nvPr>
            <p:custDataLst>
              <p:tags r:id="rId2"/>
            </p:custDataLst>
          </p:nvPr>
        </p:nvSpPr>
        <p:spPr>
          <a:xfrm>
            <a:off x="2136140" y="2348865"/>
            <a:ext cx="5102860" cy="64770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lgn="l">
              <a:buClrTx/>
              <a:buSzTx/>
              <a:buFontTx/>
              <a:buNone/>
            </a:pPr>
            <a:r>
              <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a:t>
            </a:r>
            <a:r>
              <a:rPr lang="en-US" altLang="zh-CN"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5</a:t>
            </a:r>
            <a:r>
              <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.1 比例和加减</a:t>
            </a:r>
            <a:r>
              <a:rPr lang="en-US" altLang="zh-CN"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运算电路</a:t>
            </a:r>
            <a:endPar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12645" name="矩形 112644">
            <a:hlinkClick r:id="" action="ppaction://noaction"/>
          </p:cNvPr>
          <p:cNvSpPr/>
          <p:nvPr>
            <p:custDataLst>
              <p:tags r:id="rId3"/>
            </p:custDataLst>
          </p:nvPr>
        </p:nvSpPr>
        <p:spPr>
          <a:xfrm>
            <a:off x="2136140" y="3079115"/>
            <a:ext cx="5245735" cy="64770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Arial" panose="020B0604020202020204" pitchFamily="34" charset="0"/>
                <a:ea typeface="宋体" panose="02010600030101010101" pitchFamily="2" charset="-122"/>
              </a:defRPr>
            </a:lvl1pPr>
          </a:lstStyle>
          <a:p>
            <a:pPr lvl="0" algn="l">
              <a:buNone/>
            </a:pPr>
            <a:r>
              <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a:t>
            </a:r>
            <a:r>
              <a:rPr lang="en-US" altLang="zh-CN"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5</a:t>
            </a:r>
            <a:r>
              <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.2 </a:t>
            </a:r>
            <a:r>
              <a:rPr lang="en-US" altLang="zh-CN"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积分和微分运算电路</a:t>
            </a:r>
            <a:endPar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12646" name="矩形 112645">
            <a:hlinkClick r:id="" action="ppaction://noaction"/>
          </p:cNvPr>
          <p:cNvSpPr/>
          <p:nvPr>
            <p:custDataLst>
              <p:tags r:id="rId4"/>
            </p:custDataLst>
          </p:nvPr>
        </p:nvSpPr>
        <p:spPr>
          <a:xfrm>
            <a:off x="2136140" y="3809365"/>
            <a:ext cx="5401310" cy="57594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Arial" panose="020B0604020202020204" pitchFamily="34" charset="0"/>
                <a:ea typeface="宋体" panose="02010600030101010101" pitchFamily="2" charset="-122"/>
              </a:defRPr>
            </a:lvl1pPr>
          </a:lstStyle>
          <a:p>
            <a:pPr lvl="0" algn="l">
              <a:buNone/>
            </a:pPr>
            <a:r>
              <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a:t>
            </a:r>
            <a:r>
              <a:rPr lang="en-US" altLang="zh-CN"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5</a:t>
            </a:r>
            <a:r>
              <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.3 </a:t>
            </a:r>
            <a:r>
              <a:rPr lang="en-US" altLang="zh-CN"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对数和指数运算电路</a:t>
            </a:r>
            <a:endParaRPr lang="en-US" altLang="zh-CN"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5" name="矩形 4">
            <a:hlinkClick r:id="" action="ppaction://noaction"/>
          </p:cNvPr>
          <p:cNvSpPr/>
          <p:nvPr>
            <p:custDataLst>
              <p:tags r:id="rId5"/>
            </p:custDataLst>
          </p:nvPr>
        </p:nvSpPr>
        <p:spPr>
          <a:xfrm>
            <a:off x="2136140" y="4467860"/>
            <a:ext cx="5616575" cy="57594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Arial" panose="020B0604020202020204" pitchFamily="34" charset="0"/>
                <a:ea typeface="宋体" panose="02010600030101010101" pitchFamily="2" charset="-122"/>
              </a:defRPr>
            </a:lvl1pPr>
          </a:lstStyle>
          <a:p>
            <a:pPr lvl="0" algn="l">
              <a:buNone/>
            </a:pPr>
            <a:r>
              <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a:t>
            </a:r>
            <a:r>
              <a:rPr lang="en-US" altLang="zh-CN"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5</a:t>
            </a:r>
            <a:r>
              <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a:t>
            </a:r>
            <a:r>
              <a:rPr lang="en-US" altLang="zh-CN"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4</a:t>
            </a:r>
            <a:r>
              <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 </a:t>
            </a:r>
            <a:r>
              <a:rPr lang="en-US" altLang="zh-CN"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电压和电流转换电路</a:t>
            </a:r>
            <a:endPar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6" name="矩形 5">
            <a:hlinkClick r:id="" action="ppaction://noaction"/>
          </p:cNvPr>
          <p:cNvSpPr/>
          <p:nvPr>
            <p:custDataLst>
              <p:tags r:id="rId6"/>
            </p:custDataLst>
          </p:nvPr>
        </p:nvSpPr>
        <p:spPr>
          <a:xfrm>
            <a:off x="2136140" y="5126355"/>
            <a:ext cx="4806315" cy="57594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Arial" panose="020B0604020202020204" pitchFamily="34" charset="0"/>
                <a:ea typeface="宋体" panose="02010600030101010101" pitchFamily="2" charset="-122"/>
              </a:defRPr>
            </a:lvl1pPr>
          </a:lstStyle>
          <a:p>
            <a:pPr lvl="0" algn="l">
              <a:buNone/>
            </a:pPr>
            <a:r>
              <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a:t>
            </a:r>
            <a:r>
              <a:rPr lang="en-US" altLang="zh-CN"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5</a:t>
            </a:r>
            <a:r>
              <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a:t>
            </a:r>
            <a:r>
              <a:rPr lang="en-US" altLang="zh-CN"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5</a:t>
            </a:r>
            <a:r>
              <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 </a:t>
            </a:r>
            <a:r>
              <a:rPr lang="en-US" altLang="zh-CN"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模拟乘法器</a:t>
            </a:r>
            <a:endPar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7" name="矩形 6">
            <a:hlinkClick r:id="" action="ppaction://noaction"/>
          </p:cNvPr>
          <p:cNvSpPr/>
          <p:nvPr>
            <p:custDataLst>
              <p:tags r:id="rId7"/>
            </p:custDataLst>
          </p:nvPr>
        </p:nvSpPr>
        <p:spPr>
          <a:xfrm>
            <a:off x="2136140" y="5784850"/>
            <a:ext cx="5996940" cy="57594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Arial" panose="020B0604020202020204" pitchFamily="34" charset="0"/>
                <a:ea typeface="宋体" panose="02010600030101010101" pitchFamily="2" charset="-122"/>
              </a:defRPr>
            </a:lvl1pPr>
          </a:lstStyle>
          <a:p>
            <a:pPr lvl="0" algn="l">
              <a:buNone/>
            </a:pPr>
            <a:r>
              <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a:t>
            </a:r>
            <a:r>
              <a:rPr lang="en-US" altLang="zh-CN"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5</a:t>
            </a:r>
            <a:r>
              <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a:t>
            </a:r>
            <a:r>
              <a:rPr lang="en-US" altLang="zh-CN"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6</a:t>
            </a:r>
            <a:r>
              <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 </a:t>
            </a:r>
            <a:r>
              <a:rPr lang="en-US" altLang="zh-CN"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模拟乘法器的应用</a:t>
            </a:r>
            <a:endParaRPr lang="en-US" altLang="zh-CN"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29697"/>
          <p:cNvSpPr>
            <a:spLocks noGrp="1"/>
          </p:cNvSpPr>
          <p:nvPr>
            <p:ph type="title"/>
          </p:nvPr>
        </p:nvSpPr>
        <p:spPr>
          <a:xfrm>
            <a:off x="323850" y="836613"/>
            <a:ext cx="4267200" cy="523875"/>
          </a:xfrm>
        </p:spPr>
        <p:txBody>
          <a:bodyPr anchor="ctr" anchorCtr="0"/>
          <a:p>
            <a:pPr marL="342900" indent="-342900" algn="l">
              <a:spcBef>
                <a:spcPct val="20000"/>
              </a:spcBef>
              <a:buClrTx/>
              <a:buSzTx/>
              <a:buFontTx/>
            </a:pP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1. 反相求和</a:t>
            </a:r>
            <a:endPar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graphicFrame>
        <p:nvGraphicFramePr>
          <p:cNvPr id="29699" name="对象 29698"/>
          <p:cNvGraphicFramePr/>
          <p:nvPr/>
        </p:nvGraphicFramePr>
        <p:xfrm>
          <a:off x="1547813" y="5589588"/>
          <a:ext cx="6019800" cy="871537"/>
        </p:xfrm>
        <a:graphic>
          <a:graphicData uri="http://schemas.openxmlformats.org/presentationml/2006/ole">
            <mc:AlternateContent xmlns:mc="http://schemas.openxmlformats.org/markup-compatibility/2006">
              <mc:Choice xmlns:v="urn:schemas-microsoft-com:vml" Requires="v">
                <p:oleObj spid="_x0000_s3190" name="" r:id="rId1" imgW="2970530" imgH="431800" progId="Equation.3">
                  <p:embed/>
                </p:oleObj>
              </mc:Choice>
              <mc:Fallback>
                <p:oleObj name="" r:id="rId1" imgW="2970530" imgH="431800" progId="Equation.3">
                  <p:embed/>
                  <p:pic>
                    <p:nvPicPr>
                      <p:cNvPr id="0" name="图片 3189"/>
                      <p:cNvPicPr/>
                      <p:nvPr/>
                    </p:nvPicPr>
                    <p:blipFill>
                      <a:blip r:embed="rId2"/>
                      <a:stretch>
                        <a:fillRect/>
                      </a:stretch>
                    </p:blipFill>
                    <p:spPr>
                      <a:xfrm>
                        <a:off x="1547813" y="5589588"/>
                        <a:ext cx="6019800" cy="871537"/>
                      </a:xfrm>
                      <a:prstGeom prst="rect">
                        <a:avLst/>
                      </a:prstGeom>
                      <a:noFill/>
                      <a:ln w="9525" cap="flat" cmpd="sng">
                        <a:solidFill>
                          <a:srgbClr val="FF3300"/>
                        </a:solidFill>
                        <a:prstDash val="solid"/>
                        <a:miter/>
                        <a:headEnd type="none" w="med" len="med"/>
                        <a:tailEnd type="none" w="med" len="med"/>
                      </a:ln>
                    </p:spPr>
                  </p:pic>
                </p:oleObj>
              </mc:Fallback>
            </mc:AlternateContent>
          </a:graphicData>
        </a:graphic>
      </p:graphicFrame>
      <p:sp>
        <p:nvSpPr>
          <p:cNvPr id="29700" name="文本框 29699"/>
          <p:cNvSpPr txBox="1"/>
          <p:nvPr/>
        </p:nvSpPr>
        <p:spPr>
          <a:xfrm>
            <a:off x="611188" y="1268413"/>
            <a:ext cx="8153400" cy="1478915"/>
          </a:xfrm>
          <a:prstGeom prst="rect">
            <a:avLst/>
          </a:prstGeom>
          <a:noFill/>
          <a:ln w="9525">
            <a:noFill/>
          </a:ln>
        </p:spPr>
        <p:txBody>
          <a:bodyPr>
            <a:spAutoFit/>
          </a:bodyPr>
          <a:p>
            <a:pPr>
              <a:lnSpc>
                <a:spcPct val="125000"/>
              </a:lnSpc>
            </a:pPr>
            <a:r>
              <a:rPr kumimoji="1" lang="zh-CN" altLang="en-US" sz="2800" b="1" dirty="0">
                <a:solidFill>
                  <a:srgbClr val="A50021"/>
                </a:solidFill>
                <a:latin typeface="宋体" panose="02010600030101010101" pitchFamily="2" charset="-122"/>
              </a:rPr>
              <a:t>方法二：利用叠加原理</a:t>
            </a:r>
            <a:endParaRPr lang="zh-CN" altLang="en-US" sz="2800" dirty="0">
              <a:latin typeface="Times New Roman" panose="02020603050405020304" pitchFamily="18" charset="0"/>
              <a:ea typeface="华文行楷" panose="02010800040101010101" pitchFamily="2" charset="-122"/>
            </a:endParaRPr>
          </a:p>
          <a:p>
            <a:pPr>
              <a:lnSpc>
                <a:spcPct val="115000"/>
              </a:lnSpc>
            </a:pPr>
            <a:r>
              <a:rPr lang="zh-CN" altLang="en-US" sz="2400" b="1" dirty="0">
                <a:latin typeface="Times New Roman" panose="02020603050405020304" pitchFamily="18" charset="0"/>
              </a:rPr>
              <a:t>    </a:t>
            </a:r>
            <a:r>
              <a:rPr lang="zh-CN" altLang="en-US" sz="2400" b="1" dirty="0">
                <a:solidFill>
                  <a:schemeClr val="tx1"/>
                </a:solidFill>
                <a:latin typeface="Times New Roman" panose="02020603050405020304" pitchFamily="18" charset="0"/>
              </a:rPr>
              <a:t>首先求解每个输入信号单独作用时的输出电压，然后将所有结果相加，即得到所有输入信号同时作用时的输出电压。</a:t>
            </a:r>
            <a:endParaRPr lang="zh-CN" altLang="en-US" sz="2400" b="1" dirty="0">
              <a:solidFill>
                <a:schemeClr val="tx1"/>
              </a:solidFill>
              <a:latin typeface="Times New Roman" panose="02020603050405020304" pitchFamily="18" charset="0"/>
            </a:endParaRPr>
          </a:p>
        </p:txBody>
      </p:sp>
      <p:pic>
        <p:nvPicPr>
          <p:cNvPr id="29701" name="图片 29700" descr="Dz070208"/>
          <p:cNvPicPr>
            <a:picLocks noChangeAspect="1"/>
          </p:cNvPicPr>
          <p:nvPr/>
        </p:nvPicPr>
        <p:blipFill>
          <a:blip r:embed="rId3"/>
          <a:stretch>
            <a:fillRect/>
          </a:stretch>
        </p:blipFill>
        <p:spPr>
          <a:xfrm>
            <a:off x="3635375" y="2852738"/>
            <a:ext cx="2819400" cy="2366962"/>
          </a:xfrm>
          <a:prstGeom prst="rect">
            <a:avLst/>
          </a:prstGeom>
          <a:noFill/>
          <a:ln w="9525">
            <a:noFill/>
          </a:ln>
        </p:spPr>
      </p:pic>
      <p:graphicFrame>
        <p:nvGraphicFramePr>
          <p:cNvPr id="29702" name="对象 29701"/>
          <p:cNvGraphicFramePr/>
          <p:nvPr/>
        </p:nvGraphicFramePr>
        <p:xfrm>
          <a:off x="7019925" y="3284538"/>
          <a:ext cx="1820863" cy="2193925"/>
        </p:xfrm>
        <a:graphic>
          <a:graphicData uri="http://schemas.openxmlformats.org/presentationml/2006/ole">
            <mc:AlternateContent xmlns:mc="http://schemas.openxmlformats.org/markup-compatibility/2006">
              <mc:Choice xmlns:v="urn:schemas-microsoft-com:vml" Requires="v">
                <p:oleObj spid="_x0000_s3188" name="" r:id="rId4" imgW="927100" imgH="1117600" progId="Equation.3">
                  <p:embed/>
                </p:oleObj>
              </mc:Choice>
              <mc:Fallback>
                <p:oleObj name="" r:id="rId4" imgW="927100" imgH="1117600" progId="Equation.3">
                  <p:embed/>
                  <p:pic>
                    <p:nvPicPr>
                      <p:cNvPr id="0" name="图片 3187"/>
                      <p:cNvPicPr/>
                      <p:nvPr/>
                    </p:nvPicPr>
                    <p:blipFill>
                      <a:blip r:embed="rId5"/>
                      <a:stretch>
                        <a:fillRect/>
                      </a:stretch>
                    </p:blipFill>
                    <p:spPr>
                      <a:xfrm>
                        <a:off x="7019925" y="3284538"/>
                        <a:ext cx="1820863" cy="2193925"/>
                      </a:xfrm>
                      <a:prstGeom prst="rect">
                        <a:avLst/>
                      </a:prstGeom>
                      <a:no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29703" name="对象 29702"/>
          <p:cNvGraphicFramePr/>
          <p:nvPr/>
        </p:nvGraphicFramePr>
        <p:xfrm>
          <a:off x="5219700" y="4652963"/>
          <a:ext cx="1728788" cy="838200"/>
        </p:xfrm>
        <a:graphic>
          <a:graphicData uri="http://schemas.openxmlformats.org/presentationml/2006/ole">
            <mc:AlternateContent xmlns:mc="http://schemas.openxmlformats.org/markup-compatibility/2006">
              <mc:Choice xmlns:v="urn:schemas-microsoft-com:vml" Requires="v">
                <p:oleObj spid="_x0000_s3187" name="" r:id="rId6" imgW="888365" imgH="431800" progId="Equation.3">
                  <p:embed/>
                </p:oleObj>
              </mc:Choice>
              <mc:Fallback>
                <p:oleObj name="" r:id="rId6" imgW="888365" imgH="431800" progId="Equation.3">
                  <p:embed/>
                  <p:pic>
                    <p:nvPicPr>
                      <p:cNvPr id="0" name="图片 3186"/>
                      <p:cNvPicPr/>
                      <p:nvPr/>
                    </p:nvPicPr>
                    <p:blipFill>
                      <a:blip r:embed="rId7"/>
                      <a:stretch>
                        <a:fillRect/>
                      </a:stretch>
                    </p:blipFill>
                    <p:spPr>
                      <a:xfrm>
                        <a:off x="5219700" y="4652963"/>
                        <a:ext cx="1728788" cy="838200"/>
                      </a:xfrm>
                      <a:prstGeom prst="rect">
                        <a:avLst/>
                      </a:prstGeom>
                      <a:no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29704" name="对象 29703"/>
          <p:cNvGraphicFramePr/>
          <p:nvPr/>
        </p:nvGraphicFramePr>
        <p:xfrm>
          <a:off x="611188" y="2852738"/>
          <a:ext cx="2895600" cy="2435225"/>
        </p:xfrm>
        <a:graphic>
          <a:graphicData uri="http://schemas.openxmlformats.org/presentationml/2006/ole">
            <mc:AlternateContent xmlns:mc="http://schemas.openxmlformats.org/markup-compatibility/2006">
              <mc:Choice xmlns:v="urn:schemas-microsoft-com:vml" Requires="v">
                <p:oleObj spid="_x0000_s3186" name="" r:id="rId8" imgW="11249025" imgH="9458325" progId="MSPhotoEd.3">
                  <p:embed/>
                </p:oleObj>
              </mc:Choice>
              <mc:Fallback>
                <p:oleObj name="" r:id="rId8" imgW="11249025" imgH="9458325" progId="MSPhotoEd.3">
                  <p:embed/>
                  <p:pic>
                    <p:nvPicPr>
                      <p:cNvPr id="0" name="图片 3185"/>
                      <p:cNvPicPr/>
                      <p:nvPr/>
                    </p:nvPicPr>
                    <p:blipFill>
                      <a:blip r:embed="rId9"/>
                      <a:stretch>
                        <a:fillRect/>
                      </a:stretch>
                    </p:blipFill>
                    <p:spPr>
                      <a:xfrm>
                        <a:off x="611188" y="2852738"/>
                        <a:ext cx="2895600" cy="2435225"/>
                      </a:xfrm>
                      <a:prstGeom prst="rect">
                        <a:avLst/>
                      </a:prstGeom>
                      <a:noFill/>
                      <a:ln w="38100">
                        <a:noFill/>
                        <a:miter/>
                      </a:ln>
                    </p:spPr>
                  </p:pic>
                </p:oleObj>
              </mc:Fallback>
            </mc:AlternateContent>
          </a:graphicData>
        </a:graphic>
      </p:graphicFrame>
      <p:sp>
        <p:nvSpPr>
          <p:cNvPr id="2" name="灯片编号占位符 1"/>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cxnSp>
        <p:nvCxnSpPr>
          <p:cNvPr id="3" name="直接连接符 2"/>
          <p:cNvCxnSpPr/>
          <p:nvPr/>
        </p:nvCxnSpPr>
        <p:spPr>
          <a:xfrm>
            <a:off x="3779520" y="3573145"/>
            <a:ext cx="95631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3779520" y="4036060"/>
            <a:ext cx="95631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blinds(horizontal)">
                                      <p:cBhvr>
                                        <p:cTn id="7" dur="500"/>
                                        <p:tgtEl>
                                          <p:spTgt spid="297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9703"/>
                                        </p:tgtEl>
                                        <p:attrNameLst>
                                          <p:attrName>style.visibility</p:attrName>
                                        </p:attrNameLst>
                                      </p:cBhvr>
                                      <p:to>
                                        <p:strVal val="visible"/>
                                      </p:to>
                                    </p:set>
                                    <p:animEffect transition="in" filter="wipe(left)">
                                      <p:cBhvr>
                                        <p:cTn id="20" dur="500"/>
                                        <p:tgtEl>
                                          <p:spTgt spid="2970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9702"/>
                                        </p:tgtEl>
                                        <p:attrNameLst>
                                          <p:attrName>style.visibility</p:attrName>
                                        </p:attrNameLst>
                                      </p:cBhvr>
                                      <p:to>
                                        <p:strVal val="visible"/>
                                      </p:to>
                                    </p:set>
                                    <p:animEffect transition="in" filter="wipe(left)">
                                      <p:cBhvr>
                                        <p:cTn id="25" dur="500"/>
                                        <p:tgtEl>
                                          <p:spTgt spid="2970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9699"/>
                                        </p:tgtEl>
                                        <p:attrNameLst>
                                          <p:attrName>style.visibility</p:attrName>
                                        </p:attrNameLst>
                                      </p:cBhvr>
                                      <p:to>
                                        <p:strVal val="visible"/>
                                      </p:to>
                                    </p:set>
                                    <p:animEffect transition="in" filter="blinds(horizontal)">
                                      <p:cBhvr>
                                        <p:cTn id="30" dur="5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1747" name="对象 31746"/>
          <p:cNvGraphicFramePr/>
          <p:nvPr/>
        </p:nvGraphicFramePr>
        <p:xfrm>
          <a:off x="1486853" y="4640581"/>
          <a:ext cx="1904365" cy="729615"/>
        </p:xfrm>
        <a:graphic>
          <a:graphicData uri="http://schemas.openxmlformats.org/presentationml/2006/ole">
            <mc:AlternateContent xmlns:mc="http://schemas.openxmlformats.org/markup-compatibility/2006">
              <mc:Choice xmlns:v="urn:schemas-microsoft-com:vml" Requires="v">
                <p:oleObj spid="_x0000_s3197" name="" r:id="rId1" imgW="1028700" imgH="393700" progId="Equation.3">
                  <p:embed/>
                </p:oleObj>
              </mc:Choice>
              <mc:Fallback>
                <p:oleObj name="" r:id="rId1" imgW="1028700" imgH="393700" progId="Equation.3">
                  <p:embed/>
                  <p:pic>
                    <p:nvPicPr>
                      <p:cNvPr id="0" name="图片 3196"/>
                      <p:cNvPicPr/>
                      <p:nvPr/>
                    </p:nvPicPr>
                    <p:blipFill>
                      <a:blip r:embed="rId2"/>
                      <a:stretch>
                        <a:fillRect/>
                      </a:stretch>
                    </p:blipFill>
                    <p:spPr>
                      <a:xfrm>
                        <a:off x="1486853" y="4640581"/>
                        <a:ext cx="1904365" cy="729615"/>
                      </a:xfrm>
                      <a:prstGeom prst="rect">
                        <a:avLst/>
                      </a:prstGeom>
                      <a:noFill/>
                      <a:ln w="38100">
                        <a:noFill/>
                        <a:miter/>
                      </a:ln>
                    </p:spPr>
                  </p:pic>
                </p:oleObj>
              </mc:Fallback>
            </mc:AlternateContent>
          </a:graphicData>
        </a:graphic>
      </p:graphicFrame>
      <p:graphicFrame>
        <p:nvGraphicFramePr>
          <p:cNvPr id="31748" name="对象 31747"/>
          <p:cNvGraphicFramePr/>
          <p:nvPr/>
        </p:nvGraphicFramePr>
        <p:xfrm>
          <a:off x="1476375" y="5516563"/>
          <a:ext cx="3043238" cy="842962"/>
        </p:xfrm>
        <a:graphic>
          <a:graphicData uri="http://schemas.openxmlformats.org/presentationml/2006/ole">
            <mc:AlternateContent xmlns:mc="http://schemas.openxmlformats.org/markup-compatibility/2006">
              <mc:Choice xmlns:v="urn:schemas-microsoft-com:vml" Requires="v">
                <p:oleObj spid="_x0000_s3202" name="" r:id="rId3" imgW="1523365" imgH="431800" progId="Equation.3">
                  <p:embed/>
                </p:oleObj>
              </mc:Choice>
              <mc:Fallback>
                <p:oleObj name="" r:id="rId3" imgW="1523365" imgH="431800" progId="Equation.3">
                  <p:embed/>
                  <p:pic>
                    <p:nvPicPr>
                      <p:cNvPr id="0" name="图片 3201"/>
                      <p:cNvPicPr/>
                      <p:nvPr/>
                    </p:nvPicPr>
                    <p:blipFill>
                      <a:blip r:embed="rId4"/>
                      <a:stretch>
                        <a:fillRect/>
                      </a:stretch>
                    </p:blipFill>
                    <p:spPr>
                      <a:xfrm>
                        <a:off x="1476375" y="5516563"/>
                        <a:ext cx="3043238" cy="842962"/>
                      </a:xfrm>
                      <a:prstGeom prst="rect">
                        <a:avLst/>
                      </a:prstGeom>
                      <a:noFill/>
                      <a:ln w="9525" cap="flat" cmpd="sng">
                        <a:solidFill>
                          <a:srgbClr val="FF3300"/>
                        </a:solidFill>
                        <a:prstDash val="solid"/>
                        <a:miter/>
                        <a:headEnd type="none" w="med" len="med"/>
                        <a:tailEnd type="none" w="med" len="med"/>
                      </a:ln>
                    </p:spPr>
                  </p:pic>
                </p:oleObj>
              </mc:Fallback>
            </mc:AlternateContent>
          </a:graphicData>
        </a:graphic>
      </p:graphicFrame>
      <p:sp>
        <p:nvSpPr>
          <p:cNvPr id="31749" name="线形标注 1 31748"/>
          <p:cNvSpPr/>
          <p:nvPr/>
        </p:nvSpPr>
        <p:spPr>
          <a:xfrm>
            <a:off x="4972050" y="5592763"/>
            <a:ext cx="2514600" cy="685800"/>
          </a:xfrm>
          <a:prstGeom prst="borderCallout1">
            <a:avLst>
              <a:gd name="adj1" fmla="val 16667"/>
              <a:gd name="adj2" fmla="val -3032"/>
              <a:gd name="adj3" fmla="val 50463"/>
              <a:gd name="adj4" fmla="val -15088"/>
            </a:avLst>
          </a:prstGeom>
          <a:solidFill>
            <a:srgbClr val="FFFFCC"/>
          </a:solidFill>
          <a:ln w="19050" cap="flat" cmpd="sng">
            <a:solidFill>
              <a:srgbClr val="FF0000"/>
            </a:solidFill>
            <a:prstDash val="solid"/>
            <a:miter/>
            <a:headEnd type="none" w="med" len="med"/>
            <a:tailEnd type="none" w="med" len="med"/>
          </a:ln>
        </p:spPr>
        <p:txBody>
          <a:bodyPr/>
          <a:p>
            <a:pPr algn="ctr"/>
            <a:r>
              <a:rPr lang="zh-CN" altLang="en-US" sz="2000" b="1">
                <a:latin typeface="Times New Roman" panose="02020603050405020304" pitchFamily="18" charset="0"/>
              </a:rPr>
              <a:t>与</a:t>
            </a:r>
            <a:r>
              <a:rPr lang="zh-CN" altLang="en-US" sz="2000" b="1" dirty="0">
                <a:latin typeface="Times New Roman" panose="02020603050405020304" pitchFamily="18" charset="0"/>
              </a:rPr>
              <a:t>反相求和运算电路的结果差一负号</a:t>
            </a:r>
            <a:endParaRPr lang="zh-CN" altLang="en-US" sz="2000" b="1">
              <a:latin typeface="Times New Roman" panose="02020603050405020304" pitchFamily="18" charset="0"/>
            </a:endParaRPr>
          </a:p>
        </p:txBody>
      </p:sp>
      <p:graphicFrame>
        <p:nvGraphicFramePr>
          <p:cNvPr id="31750" name="对象 31749"/>
          <p:cNvGraphicFramePr/>
          <p:nvPr/>
        </p:nvGraphicFramePr>
        <p:xfrm>
          <a:off x="762000" y="1658938"/>
          <a:ext cx="3200400" cy="2311400"/>
        </p:xfrm>
        <a:graphic>
          <a:graphicData uri="http://schemas.openxmlformats.org/presentationml/2006/ole">
            <mc:AlternateContent xmlns:mc="http://schemas.openxmlformats.org/markup-compatibility/2006">
              <mc:Choice xmlns:v="urn:schemas-microsoft-com:vml" Requires="v">
                <p:oleObj spid="_x0000_s3199" name="" r:id="rId5" imgW="12049125" imgH="8696325" progId="MSPhotoEd.3">
                  <p:embed/>
                </p:oleObj>
              </mc:Choice>
              <mc:Fallback>
                <p:oleObj name="" r:id="rId5" imgW="12049125" imgH="8696325" progId="MSPhotoEd.3">
                  <p:embed/>
                  <p:pic>
                    <p:nvPicPr>
                      <p:cNvPr id="0" name="图片 3198"/>
                      <p:cNvPicPr/>
                      <p:nvPr/>
                    </p:nvPicPr>
                    <p:blipFill>
                      <a:blip r:embed="rId6"/>
                      <a:stretch>
                        <a:fillRect/>
                      </a:stretch>
                    </p:blipFill>
                    <p:spPr>
                      <a:xfrm>
                        <a:off x="762000" y="1658938"/>
                        <a:ext cx="3200400" cy="2311400"/>
                      </a:xfrm>
                      <a:prstGeom prst="rect">
                        <a:avLst/>
                      </a:prstGeom>
                      <a:noFill/>
                      <a:ln w="38100">
                        <a:noFill/>
                        <a:miter/>
                      </a:ln>
                    </p:spPr>
                  </p:pic>
                </p:oleObj>
              </mc:Fallback>
            </mc:AlternateContent>
          </a:graphicData>
        </a:graphic>
      </p:graphicFrame>
      <p:graphicFrame>
        <p:nvGraphicFramePr>
          <p:cNvPr id="31751" name="对象 31750"/>
          <p:cNvGraphicFramePr/>
          <p:nvPr/>
        </p:nvGraphicFramePr>
        <p:xfrm>
          <a:off x="4267200" y="1506538"/>
          <a:ext cx="1573213" cy="436562"/>
        </p:xfrm>
        <a:graphic>
          <a:graphicData uri="http://schemas.openxmlformats.org/presentationml/2006/ole">
            <mc:AlternateContent xmlns:mc="http://schemas.openxmlformats.org/markup-compatibility/2006">
              <mc:Choice xmlns:v="urn:schemas-microsoft-com:vml" Requires="v">
                <p:oleObj spid="_x0000_s3203" name="" r:id="rId7" imgW="825500" imgH="228600" progId="Equation.3">
                  <p:embed/>
                </p:oleObj>
              </mc:Choice>
              <mc:Fallback>
                <p:oleObj name="" r:id="rId7" imgW="825500" imgH="228600" progId="Equation.3">
                  <p:embed/>
                  <p:pic>
                    <p:nvPicPr>
                      <p:cNvPr id="0" name="图片 3202"/>
                      <p:cNvPicPr/>
                      <p:nvPr/>
                    </p:nvPicPr>
                    <p:blipFill>
                      <a:blip r:embed="rId8"/>
                      <a:stretch>
                        <a:fillRect/>
                      </a:stretch>
                    </p:blipFill>
                    <p:spPr>
                      <a:xfrm>
                        <a:off x="4267200" y="1506538"/>
                        <a:ext cx="1573213" cy="436562"/>
                      </a:xfrm>
                      <a:prstGeom prst="rect">
                        <a:avLst/>
                      </a:prstGeom>
                      <a:solidFill>
                        <a:srgbClr val="FFFFFF"/>
                      </a:solidFill>
                      <a:ln w="38100">
                        <a:noFill/>
                        <a:miter/>
                      </a:ln>
                    </p:spPr>
                  </p:pic>
                </p:oleObj>
              </mc:Fallback>
            </mc:AlternateContent>
          </a:graphicData>
        </a:graphic>
      </p:graphicFrame>
      <p:graphicFrame>
        <p:nvGraphicFramePr>
          <p:cNvPr id="31752" name="对象 31751"/>
          <p:cNvGraphicFramePr/>
          <p:nvPr/>
        </p:nvGraphicFramePr>
        <p:xfrm>
          <a:off x="4267200" y="2035493"/>
          <a:ext cx="3895725" cy="822325"/>
        </p:xfrm>
        <a:graphic>
          <a:graphicData uri="http://schemas.openxmlformats.org/presentationml/2006/ole">
            <mc:AlternateContent xmlns:mc="http://schemas.openxmlformats.org/markup-compatibility/2006">
              <mc:Choice xmlns:v="urn:schemas-microsoft-com:vml" Requires="v">
                <p:oleObj spid="_x0000_s3198" name="" r:id="rId9" imgW="2044065" imgH="431800" progId="Equation.3">
                  <p:embed/>
                </p:oleObj>
              </mc:Choice>
              <mc:Fallback>
                <p:oleObj name="" r:id="rId9" imgW="2044065" imgH="431800" progId="Equation.3">
                  <p:embed/>
                  <p:pic>
                    <p:nvPicPr>
                      <p:cNvPr id="0" name="图片 3197"/>
                      <p:cNvPicPr/>
                      <p:nvPr/>
                    </p:nvPicPr>
                    <p:blipFill>
                      <a:blip r:embed="rId10"/>
                      <a:stretch>
                        <a:fillRect/>
                      </a:stretch>
                    </p:blipFill>
                    <p:spPr>
                      <a:xfrm>
                        <a:off x="4267200" y="2035493"/>
                        <a:ext cx="3895725" cy="822325"/>
                      </a:xfrm>
                      <a:prstGeom prst="rect">
                        <a:avLst/>
                      </a:prstGeom>
                      <a:solidFill>
                        <a:srgbClr val="FFFFFF"/>
                      </a:solidFill>
                      <a:ln w="38100">
                        <a:noFill/>
                        <a:miter/>
                      </a:ln>
                    </p:spPr>
                  </p:pic>
                </p:oleObj>
              </mc:Fallback>
            </mc:AlternateContent>
          </a:graphicData>
        </a:graphic>
      </p:graphicFrame>
      <p:graphicFrame>
        <p:nvGraphicFramePr>
          <p:cNvPr id="31753" name="对象 31752"/>
          <p:cNvGraphicFramePr/>
          <p:nvPr/>
        </p:nvGraphicFramePr>
        <p:xfrm>
          <a:off x="4267200" y="2878138"/>
          <a:ext cx="4548188" cy="822325"/>
        </p:xfrm>
        <a:graphic>
          <a:graphicData uri="http://schemas.openxmlformats.org/presentationml/2006/ole">
            <mc:AlternateContent xmlns:mc="http://schemas.openxmlformats.org/markup-compatibility/2006">
              <mc:Choice xmlns:v="urn:schemas-microsoft-com:vml" Requires="v">
                <p:oleObj spid="_x0000_s3193" name="" r:id="rId11" imgW="2386330" imgH="431800" progId="Equation.3">
                  <p:embed/>
                </p:oleObj>
              </mc:Choice>
              <mc:Fallback>
                <p:oleObj name="" r:id="rId11" imgW="2386330" imgH="431800" progId="Equation.3">
                  <p:embed/>
                  <p:pic>
                    <p:nvPicPr>
                      <p:cNvPr id="0" name="图片 3192"/>
                      <p:cNvPicPr/>
                      <p:nvPr/>
                    </p:nvPicPr>
                    <p:blipFill>
                      <a:blip r:embed="rId12"/>
                      <a:stretch>
                        <a:fillRect/>
                      </a:stretch>
                    </p:blipFill>
                    <p:spPr>
                      <a:xfrm>
                        <a:off x="4267200" y="2878138"/>
                        <a:ext cx="4548188" cy="822325"/>
                      </a:xfrm>
                      <a:prstGeom prst="rect">
                        <a:avLst/>
                      </a:prstGeom>
                      <a:solidFill>
                        <a:srgbClr val="FFFFFF"/>
                      </a:solidFill>
                      <a:ln w="38100">
                        <a:noFill/>
                        <a:miter/>
                      </a:ln>
                    </p:spPr>
                  </p:pic>
                </p:oleObj>
              </mc:Fallback>
            </mc:AlternateContent>
          </a:graphicData>
        </a:graphic>
      </p:graphicFrame>
      <p:graphicFrame>
        <p:nvGraphicFramePr>
          <p:cNvPr id="31754" name="对象 31753"/>
          <p:cNvGraphicFramePr/>
          <p:nvPr/>
        </p:nvGraphicFramePr>
        <p:xfrm>
          <a:off x="1524000" y="3792538"/>
          <a:ext cx="6240463" cy="823912"/>
        </p:xfrm>
        <a:graphic>
          <a:graphicData uri="http://schemas.openxmlformats.org/presentationml/2006/ole">
            <mc:AlternateContent xmlns:mc="http://schemas.openxmlformats.org/markup-compatibility/2006">
              <mc:Choice xmlns:v="urn:schemas-microsoft-com:vml" Requires="v">
                <p:oleObj spid="_x0000_s3191" name="" r:id="rId13" imgW="3275330" imgH="431800" progId="Equation.3">
                  <p:embed/>
                </p:oleObj>
              </mc:Choice>
              <mc:Fallback>
                <p:oleObj name="" r:id="rId13" imgW="3275330" imgH="431800" progId="Equation.3">
                  <p:embed/>
                  <p:pic>
                    <p:nvPicPr>
                      <p:cNvPr id="0" name="图片 3190"/>
                      <p:cNvPicPr/>
                      <p:nvPr/>
                    </p:nvPicPr>
                    <p:blipFill>
                      <a:blip r:embed="rId14"/>
                      <a:stretch>
                        <a:fillRect/>
                      </a:stretch>
                    </p:blipFill>
                    <p:spPr>
                      <a:xfrm>
                        <a:off x="1524000" y="3792538"/>
                        <a:ext cx="6240463" cy="823912"/>
                      </a:xfrm>
                      <a:prstGeom prst="rect">
                        <a:avLst/>
                      </a:prstGeom>
                      <a:solidFill>
                        <a:srgbClr val="FFFFFF"/>
                      </a:solidFill>
                      <a:ln w="38100">
                        <a:noFill/>
                        <a:miter/>
                      </a:ln>
                    </p:spPr>
                  </p:pic>
                </p:oleObj>
              </mc:Fallback>
            </mc:AlternateContent>
          </a:graphicData>
        </a:graphic>
      </p:graphicFrame>
      <p:sp>
        <p:nvSpPr>
          <p:cNvPr id="31755" name="线形标注 1 31754"/>
          <p:cNvSpPr/>
          <p:nvPr/>
        </p:nvSpPr>
        <p:spPr>
          <a:xfrm>
            <a:off x="2771775" y="2924175"/>
            <a:ext cx="1192213" cy="727075"/>
          </a:xfrm>
          <a:prstGeom prst="borderCallout1">
            <a:avLst>
              <a:gd name="adj1" fmla="val 15722"/>
              <a:gd name="adj2" fmla="val -6394"/>
              <a:gd name="adj3" fmla="val 54583"/>
              <a:gd name="adj4" fmla="val -26764"/>
            </a:avLst>
          </a:prstGeom>
          <a:solidFill>
            <a:srgbClr val="FFFFCC"/>
          </a:solidFill>
          <a:ln w="19050" cap="flat" cmpd="sng">
            <a:solidFill>
              <a:srgbClr val="FF0000"/>
            </a:solidFill>
            <a:prstDash val="solid"/>
            <a:miter/>
            <a:headEnd type="none" w="med" len="med"/>
            <a:tailEnd type="none" w="med" len="med"/>
          </a:ln>
        </p:spPr>
        <p:txBody>
          <a:bodyPr/>
          <a:p>
            <a:pPr algn="ctr"/>
            <a:r>
              <a:rPr lang="zh-CN" altLang="en-US" sz="2000" b="1" dirty="0">
                <a:latin typeface="Times New Roman" panose="02020603050405020304" pitchFamily="18" charset="0"/>
              </a:rPr>
              <a:t>必不可少吗？</a:t>
            </a:r>
            <a:endParaRPr lang="zh-CN" altLang="en-US" sz="2000" b="1">
              <a:latin typeface="Times New Roman" panose="02020603050405020304" pitchFamily="18" charset="0"/>
            </a:endParaRPr>
          </a:p>
        </p:txBody>
      </p:sp>
      <p:sp>
        <p:nvSpPr>
          <p:cNvPr id="2" name="灯片编号占位符 1"/>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30722" name="标题 30721"/>
          <p:cNvSpPr>
            <a:spLocks noGrp="1"/>
          </p:cNvSpPr>
          <p:nvPr/>
        </p:nvSpPr>
        <p:spPr>
          <a:xfrm>
            <a:off x="2357755" y="836930"/>
            <a:ext cx="4638040" cy="53340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spcBef>
                <a:spcPct val="50000"/>
              </a:spcBef>
            </a:pPr>
            <a:r>
              <a:rPr lang="zh-CN" altLang="zh-CN" sz="2400" b="1" dirty="0">
                <a:solidFill>
                  <a:schemeClr val="tx1"/>
                </a:solidFill>
              </a:rPr>
              <a:t>  </a:t>
            </a:r>
            <a:r>
              <a:rPr lang="zh-CN" altLang="zh-CN" sz="2400" b="1" dirty="0">
                <a:solidFill>
                  <a:schemeClr val="tx1"/>
                </a:solidFill>
                <a:latin typeface="Times New Roman" panose="02020603050405020304" pitchFamily="18" charset="0"/>
                <a:cs typeface="Times New Roman" panose="02020603050405020304" pitchFamily="18" charset="0"/>
              </a:rPr>
              <a:t>设  </a:t>
            </a:r>
            <a:r>
              <a:rPr lang="en-US" altLang="zh-CN" sz="2400" b="1" i="1">
                <a:solidFill>
                  <a:schemeClr val="tx1"/>
                </a:solidFill>
                <a:latin typeface="Times New Roman" panose="02020603050405020304" pitchFamily="18" charset="0"/>
                <a:cs typeface="Times New Roman" panose="02020603050405020304" pitchFamily="18" charset="0"/>
              </a:rPr>
              <a:t>R</a:t>
            </a:r>
            <a:r>
              <a:rPr lang="en-US" altLang="zh-CN" sz="2400" b="1" baseline="-25000">
                <a:solidFill>
                  <a:schemeClr val="tx1"/>
                </a:solidFill>
                <a:latin typeface="Times New Roman" panose="02020603050405020304" pitchFamily="18" charset="0"/>
                <a:cs typeface="Times New Roman" panose="02020603050405020304" pitchFamily="18" charset="0"/>
              </a:rPr>
              <a:t>1</a:t>
            </a:r>
            <a:r>
              <a:rPr lang="en-US" altLang="zh-CN" sz="2400" b="1">
                <a:solidFill>
                  <a:schemeClr val="tx1"/>
                </a:solidFill>
                <a:latin typeface="Times New Roman" panose="02020603050405020304" pitchFamily="18" charset="0"/>
                <a:cs typeface="Times New Roman" panose="02020603050405020304" pitchFamily="18" charset="0"/>
              </a:rPr>
              <a:t>∥ </a:t>
            </a:r>
            <a:r>
              <a:rPr lang="en-US" altLang="zh-CN" sz="2400" b="1" i="1">
                <a:solidFill>
                  <a:schemeClr val="tx1"/>
                </a:solidFill>
                <a:latin typeface="Times New Roman" panose="02020603050405020304" pitchFamily="18" charset="0"/>
                <a:cs typeface="Times New Roman" panose="02020603050405020304" pitchFamily="18" charset="0"/>
              </a:rPr>
              <a:t>R</a:t>
            </a:r>
            <a:r>
              <a:rPr lang="en-US" altLang="zh-CN" sz="2400" b="1" baseline="-25000">
                <a:solidFill>
                  <a:schemeClr val="tx1"/>
                </a:solidFill>
                <a:latin typeface="Times New Roman" panose="02020603050405020304" pitchFamily="18" charset="0"/>
                <a:cs typeface="Times New Roman" panose="02020603050405020304" pitchFamily="18" charset="0"/>
              </a:rPr>
              <a:t>2</a:t>
            </a:r>
            <a:r>
              <a:rPr lang="en-US" altLang="zh-CN" sz="2400" b="1">
                <a:solidFill>
                  <a:schemeClr val="tx1"/>
                </a:solidFill>
                <a:latin typeface="Times New Roman" panose="02020603050405020304" pitchFamily="18" charset="0"/>
                <a:cs typeface="Times New Roman" panose="02020603050405020304" pitchFamily="18" charset="0"/>
              </a:rPr>
              <a:t>∥ </a:t>
            </a:r>
            <a:r>
              <a:rPr lang="en-US" altLang="zh-CN" sz="2400" b="1" i="1">
                <a:solidFill>
                  <a:schemeClr val="tx1"/>
                </a:solidFill>
                <a:latin typeface="Times New Roman" panose="02020603050405020304" pitchFamily="18" charset="0"/>
                <a:cs typeface="Times New Roman" panose="02020603050405020304" pitchFamily="18" charset="0"/>
              </a:rPr>
              <a:t>R</a:t>
            </a:r>
            <a:r>
              <a:rPr lang="en-US" altLang="zh-CN" sz="2400" b="1" baseline="-25000">
                <a:solidFill>
                  <a:schemeClr val="tx1"/>
                </a:solidFill>
                <a:latin typeface="Times New Roman" panose="02020603050405020304" pitchFamily="18" charset="0"/>
                <a:cs typeface="Times New Roman" panose="02020603050405020304" pitchFamily="18" charset="0"/>
              </a:rPr>
              <a:t>3</a:t>
            </a:r>
            <a:r>
              <a:rPr lang="en-US" altLang="zh-CN" sz="2400" b="1">
                <a:solidFill>
                  <a:schemeClr val="tx1"/>
                </a:solidFill>
                <a:latin typeface="Times New Roman" panose="02020603050405020304" pitchFamily="18" charset="0"/>
                <a:cs typeface="Times New Roman" panose="02020603050405020304" pitchFamily="18" charset="0"/>
              </a:rPr>
              <a:t>∥ </a:t>
            </a:r>
            <a:r>
              <a:rPr lang="en-US" altLang="zh-CN" sz="2400" b="1" i="1">
                <a:solidFill>
                  <a:schemeClr val="tx1"/>
                </a:solidFill>
                <a:latin typeface="Times New Roman" panose="02020603050405020304" pitchFamily="18" charset="0"/>
                <a:cs typeface="Times New Roman" panose="02020603050405020304" pitchFamily="18" charset="0"/>
              </a:rPr>
              <a:t>R</a:t>
            </a:r>
            <a:r>
              <a:rPr lang="en-US" altLang="zh-CN" sz="2400" b="1" baseline="-25000">
                <a:solidFill>
                  <a:schemeClr val="tx1"/>
                </a:solidFill>
                <a:latin typeface="Times New Roman" panose="02020603050405020304" pitchFamily="18" charset="0"/>
                <a:cs typeface="Times New Roman" panose="02020603050405020304" pitchFamily="18" charset="0"/>
              </a:rPr>
              <a:t>4</a:t>
            </a:r>
            <a:r>
              <a:rPr lang="zh-CN" altLang="en-US" sz="2400" b="1">
                <a:solidFill>
                  <a:schemeClr val="tx1"/>
                </a:solidFill>
                <a:latin typeface="Times New Roman" panose="02020603050405020304" pitchFamily="18" charset="0"/>
                <a:cs typeface="Times New Roman" panose="02020603050405020304" pitchFamily="18" charset="0"/>
              </a:rPr>
              <a:t>＝ </a:t>
            </a:r>
            <a:r>
              <a:rPr lang="en-US" altLang="zh-CN" sz="2400" b="1" i="1">
                <a:solidFill>
                  <a:schemeClr val="tx1"/>
                </a:solidFill>
                <a:latin typeface="Times New Roman" panose="02020603050405020304" pitchFamily="18" charset="0"/>
                <a:cs typeface="Times New Roman" panose="02020603050405020304" pitchFamily="18" charset="0"/>
              </a:rPr>
              <a:t>R</a:t>
            </a:r>
            <a:r>
              <a:rPr lang="en-US" altLang="zh-CN" sz="2400" b="1">
                <a:solidFill>
                  <a:schemeClr val="tx1"/>
                </a:solidFill>
                <a:latin typeface="Times New Roman" panose="02020603050405020304" pitchFamily="18" charset="0"/>
                <a:cs typeface="Times New Roman" panose="02020603050405020304" pitchFamily="18" charset="0"/>
              </a:rPr>
              <a:t>∥ </a:t>
            </a:r>
            <a:r>
              <a:rPr lang="en-US" altLang="zh-CN" sz="2400" b="1" i="1" err="1">
                <a:solidFill>
                  <a:schemeClr val="tx1"/>
                </a:solidFill>
                <a:latin typeface="Times New Roman" panose="02020603050405020304" pitchFamily="18" charset="0"/>
                <a:cs typeface="Times New Roman" panose="02020603050405020304" pitchFamily="18" charset="0"/>
              </a:rPr>
              <a:t>R</a:t>
            </a:r>
            <a:r>
              <a:rPr lang="en-US" altLang="zh-CN" sz="2400" b="1" baseline="-25000" err="1">
                <a:solidFill>
                  <a:schemeClr val="tx1"/>
                </a:solidFill>
                <a:latin typeface="Times New Roman" panose="02020603050405020304" pitchFamily="18" charset="0"/>
                <a:cs typeface="Times New Roman" panose="02020603050405020304" pitchFamily="18" charset="0"/>
              </a:rPr>
              <a:t>f</a:t>
            </a:r>
            <a:endParaRPr lang="en-US" altLang="zh-CN" sz="2400" b="1" baseline="-25000">
              <a:solidFill>
                <a:schemeClr val="tx1"/>
              </a:solidFill>
              <a:latin typeface="Times New Roman" panose="02020603050405020304" pitchFamily="18" charset="0"/>
              <a:cs typeface="Times New Roman" panose="02020603050405020304" pitchFamily="18" charset="0"/>
            </a:endParaRPr>
          </a:p>
        </p:txBody>
      </p:sp>
      <p:sp>
        <p:nvSpPr>
          <p:cNvPr id="3" name="文本框 2"/>
          <p:cNvSpPr txBox="1"/>
          <p:nvPr>
            <p:custDataLst>
              <p:tags r:id="rId15"/>
            </p:custDataLst>
          </p:nvPr>
        </p:nvSpPr>
        <p:spPr>
          <a:xfrm>
            <a:off x="395605" y="842328"/>
            <a:ext cx="2883535" cy="521970"/>
          </a:xfrm>
          <a:prstGeom prst="rect">
            <a:avLst/>
          </a:prstGeom>
          <a:noFill/>
        </p:spPr>
        <p:txBody>
          <a:bodyPr wrap="square" rtlCol="0" anchor="t">
            <a:spAutoFit/>
          </a:bodyPr>
          <a:p>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mn-ea"/>
              </a:rPr>
              <a:t>2. 同相求和</a:t>
            </a:r>
            <a:r>
              <a:rPr lang="zh-CN" altLang="zh-CN" sz="2400" b="1" dirty="0">
                <a:sym typeface="+mn-ea"/>
              </a:rPr>
              <a:t>  </a:t>
            </a:r>
            <a:endParaRPr lang="zh-CN" altLang="zh-CN" sz="2400" b="1" dirty="0">
              <a:sym typeface="+mn-ea"/>
            </a:endParaRPr>
          </a:p>
        </p:txBody>
      </p:sp>
      <p:sp>
        <p:nvSpPr>
          <p:cNvPr id="7" name="椭圆 6"/>
          <p:cNvSpPr/>
          <p:nvPr>
            <p:custDataLst>
              <p:tags r:id="rId16"/>
            </p:custDataLst>
          </p:nvPr>
        </p:nvSpPr>
        <p:spPr>
          <a:xfrm>
            <a:off x="1763395" y="2599055"/>
            <a:ext cx="556260" cy="160655"/>
          </a:xfrm>
          <a:prstGeom prst="ellipse">
            <a:avLst/>
          </a:prstGeom>
          <a:solidFill>
            <a:srgbClr val="FF00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 name="对象 4"/>
          <p:cNvGraphicFramePr/>
          <p:nvPr>
            <p:custDataLst>
              <p:tags r:id="rId17"/>
            </p:custDataLst>
          </p:nvPr>
        </p:nvGraphicFramePr>
        <p:xfrm>
          <a:off x="3391535" y="4635818"/>
          <a:ext cx="3267710" cy="800100"/>
        </p:xfrm>
        <a:graphic>
          <a:graphicData uri="http://schemas.openxmlformats.org/presentationml/2006/ole">
            <mc:AlternateContent xmlns:mc="http://schemas.openxmlformats.org/markup-compatibility/2006">
              <mc:Choice xmlns:v="urn:schemas-microsoft-com:vml" Requires="v">
                <p:oleObj spid="_x0000_s6" name="" r:id="rId18" imgW="1765300" imgH="431800" progId="Equation.3">
                  <p:embed/>
                </p:oleObj>
              </mc:Choice>
              <mc:Fallback>
                <p:oleObj name="" r:id="rId18" imgW="1765300" imgH="431800" progId="Equation.3">
                  <p:embed/>
                  <p:pic>
                    <p:nvPicPr>
                      <p:cNvPr id="0" name="图片 3196"/>
                      <p:cNvPicPr/>
                      <p:nvPr/>
                    </p:nvPicPr>
                    <p:blipFill>
                      <a:blip r:embed="rId19"/>
                      <a:stretch>
                        <a:fillRect/>
                      </a:stretch>
                    </p:blipFill>
                    <p:spPr>
                      <a:xfrm>
                        <a:off x="3391535" y="4635818"/>
                        <a:ext cx="3267710" cy="800100"/>
                      </a:xfrm>
                      <a:prstGeom prst="rect">
                        <a:avLst/>
                      </a:prstGeom>
                      <a:noFill/>
                      <a:ln w="38100">
                        <a:noFill/>
                        <a:miter/>
                      </a:ln>
                    </p:spPr>
                  </p:pic>
                </p:oleObj>
              </mc:Fallback>
            </mc:AlternateContent>
          </a:graphicData>
        </a:graphic>
      </p:graphicFrame>
      <p:graphicFrame>
        <p:nvGraphicFramePr>
          <p:cNvPr id="8" name="对象 7"/>
          <p:cNvGraphicFramePr/>
          <p:nvPr>
            <p:custDataLst>
              <p:tags r:id="rId20"/>
            </p:custDataLst>
          </p:nvPr>
        </p:nvGraphicFramePr>
        <p:xfrm>
          <a:off x="6587808" y="4580573"/>
          <a:ext cx="517525" cy="800100"/>
        </p:xfrm>
        <a:graphic>
          <a:graphicData uri="http://schemas.openxmlformats.org/presentationml/2006/ole">
            <mc:AlternateContent xmlns:mc="http://schemas.openxmlformats.org/markup-compatibility/2006">
              <mc:Choice xmlns:v="urn:schemas-microsoft-com:vml" Requires="v">
                <p:oleObj spid="_x0000_s9" name="" r:id="rId21" imgW="279400" imgH="431800" progId="Equation.3">
                  <p:embed/>
                </p:oleObj>
              </mc:Choice>
              <mc:Fallback>
                <p:oleObj name="" r:id="rId21" imgW="279400" imgH="431800" progId="Equation.3">
                  <p:embed/>
                  <p:pic>
                    <p:nvPicPr>
                      <p:cNvPr id="0" name="图片 3196"/>
                      <p:cNvPicPr/>
                      <p:nvPr/>
                    </p:nvPicPr>
                    <p:blipFill>
                      <a:blip r:embed="rId22"/>
                      <a:stretch>
                        <a:fillRect/>
                      </a:stretch>
                    </p:blipFill>
                    <p:spPr>
                      <a:xfrm>
                        <a:off x="6587808" y="4580573"/>
                        <a:ext cx="517525" cy="800100"/>
                      </a:xfrm>
                      <a:prstGeom prst="rect">
                        <a:avLst/>
                      </a:prstGeom>
                      <a:noFill/>
                      <a:ln w="38100">
                        <a:noFill/>
                        <a:miter/>
                      </a:ln>
                    </p:spPr>
                  </p:pic>
                </p:oleObj>
              </mc:Fallback>
            </mc:AlternateContent>
          </a:graphicData>
        </a:graphic>
      </p:graphicFrame>
      <p:graphicFrame>
        <p:nvGraphicFramePr>
          <p:cNvPr id="11" name="对象 10"/>
          <p:cNvGraphicFramePr/>
          <p:nvPr>
            <p:custDataLst>
              <p:tags r:id="rId23"/>
            </p:custDataLst>
          </p:nvPr>
        </p:nvGraphicFramePr>
        <p:xfrm>
          <a:off x="6828791" y="657225"/>
          <a:ext cx="1811020" cy="800735"/>
        </p:xfrm>
        <a:graphic>
          <a:graphicData uri="http://schemas.openxmlformats.org/presentationml/2006/ole">
            <mc:AlternateContent xmlns:mc="http://schemas.openxmlformats.org/markup-compatibility/2006">
              <mc:Choice xmlns:v="urn:schemas-microsoft-com:vml" Requires="v">
                <p:oleObj spid="_x0000_s12" name="" r:id="rId24" imgW="977900" imgH="431800" progId="Equation.3">
                  <p:embed/>
                </p:oleObj>
              </mc:Choice>
              <mc:Fallback>
                <p:oleObj name="" r:id="rId24" imgW="977900" imgH="431800" progId="Equation.3">
                  <p:embed/>
                  <p:pic>
                    <p:nvPicPr>
                      <p:cNvPr id="0" name="图片 3196"/>
                      <p:cNvPicPr/>
                      <p:nvPr/>
                    </p:nvPicPr>
                    <p:blipFill>
                      <a:blip r:embed="rId25"/>
                      <a:stretch>
                        <a:fillRect/>
                      </a:stretch>
                    </p:blipFill>
                    <p:spPr>
                      <a:xfrm>
                        <a:off x="6828791" y="657225"/>
                        <a:ext cx="1811020" cy="800735"/>
                      </a:xfrm>
                      <a:prstGeom prst="rect">
                        <a:avLst/>
                      </a:prstGeom>
                      <a:noFill/>
                      <a:ln w="38100">
                        <a:noFill/>
                        <a:miter/>
                      </a:ln>
                    </p:spPr>
                  </p:pic>
                </p:oleObj>
              </mc:Fallback>
            </mc:AlternateContent>
          </a:graphicData>
        </a:graphic>
      </p:graphicFrame>
      <p:cxnSp>
        <p:nvCxnSpPr>
          <p:cNvPr id="4" name="直接连接符 3"/>
          <p:cNvCxnSpPr/>
          <p:nvPr/>
        </p:nvCxnSpPr>
        <p:spPr>
          <a:xfrm>
            <a:off x="6732270" y="5051425"/>
            <a:ext cx="275590" cy="249555"/>
          </a:xfrm>
          <a:prstGeom prst="line">
            <a:avLst/>
          </a:prstGeom>
          <a:ln w="28575">
            <a:solidFill>
              <a:srgbClr val="FF0000"/>
            </a:solidFill>
          </a:ln>
        </p:spPr>
        <p:style>
          <a:lnRef idx="2">
            <a:schemeClr val="accent1"/>
          </a:lnRef>
          <a:fillRef idx="0">
            <a:srgbClr val="FFFFFF"/>
          </a:fillRef>
          <a:effectRef idx="0">
            <a:srgbClr val="FFFFFF"/>
          </a:effectRef>
          <a:fontRef idx="minor">
            <a:schemeClr val="tx1"/>
          </a:fontRef>
        </p:style>
      </p:cxnSp>
      <p:cxnSp>
        <p:nvCxnSpPr>
          <p:cNvPr id="10" name="直接连接符 9"/>
          <p:cNvCxnSpPr/>
          <p:nvPr>
            <p:custDataLst>
              <p:tags r:id="rId26"/>
            </p:custDataLst>
          </p:nvPr>
        </p:nvCxnSpPr>
        <p:spPr>
          <a:xfrm>
            <a:off x="3923665" y="5085080"/>
            <a:ext cx="275590" cy="249555"/>
          </a:xfrm>
          <a:prstGeom prst="line">
            <a:avLst/>
          </a:prstGeom>
          <a:ln w="28575">
            <a:solidFill>
              <a:srgbClr val="FF0000"/>
            </a:solidFill>
          </a:ln>
        </p:spPr>
        <p:style>
          <a:lnRef idx="2">
            <a:schemeClr val="accent1"/>
          </a:lnRef>
          <a:fillRef idx="0">
            <a:srgbClr val="FFFFFF"/>
          </a:fillRef>
          <a:effectRef idx="0">
            <a:srgbClr val="FFFFFF"/>
          </a:effectRef>
          <a:fontRef idx="minor">
            <a:schemeClr val="tx1"/>
          </a:fontRef>
        </p:style>
      </p:cxnSp>
      <p:cxnSp>
        <p:nvCxnSpPr>
          <p:cNvPr id="13" name="直接连接符 12"/>
          <p:cNvCxnSpPr/>
          <p:nvPr>
            <p:custDataLst>
              <p:tags r:id="rId27"/>
            </p:custDataLst>
          </p:nvPr>
        </p:nvCxnSpPr>
        <p:spPr>
          <a:xfrm>
            <a:off x="3686810" y="4708525"/>
            <a:ext cx="741045" cy="232410"/>
          </a:xfrm>
          <a:prstGeom prst="line">
            <a:avLst/>
          </a:prstGeom>
          <a:ln w="28575">
            <a:solidFill>
              <a:srgbClr val="FF0000"/>
            </a:solidFill>
          </a:ln>
        </p:spPr>
        <p:style>
          <a:lnRef idx="2">
            <a:schemeClr val="accent1"/>
          </a:lnRef>
          <a:fillRef idx="0">
            <a:srgbClr val="FFFFFF"/>
          </a:fillRef>
          <a:effectRef idx="0">
            <a:srgbClr val="FFFFFF"/>
          </a:effectRef>
          <a:fontRef idx="minor">
            <a:schemeClr val="tx1"/>
          </a:fontRef>
        </p:style>
      </p:cxnSp>
      <p:cxnSp>
        <p:nvCxnSpPr>
          <p:cNvPr id="14" name="直接连接符 13"/>
          <p:cNvCxnSpPr/>
          <p:nvPr>
            <p:custDataLst>
              <p:tags r:id="rId28"/>
            </p:custDataLst>
          </p:nvPr>
        </p:nvCxnSpPr>
        <p:spPr>
          <a:xfrm>
            <a:off x="4572000" y="4880610"/>
            <a:ext cx="275590" cy="249555"/>
          </a:xfrm>
          <a:prstGeom prst="line">
            <a:avLst/>
          </a:prstGeom>
          <a:ln w="28575">
            <a:solidFill>
              <a:srgbClr val="FF0000"/>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751"/>
                                        </p:tgtEl>
                                        <p:attrNameLst>
                                          <p:attrName>style.visibility</p:attrName>
                                        </p:attrNameLst>
                                      </p:cBhvr>
                                      <p:to>
                                        <p:strVal val="visible"/>
                                      </p:to>
                                    </p:set>
                                    <p:animEffect transition="in" filter="blinds(horizontal)">
                                      <p:cBhvr>
                                        <p:cTn id="12" dur="500"/>
                                        <p:tgtEl>
                                          <p:spTgt spid="317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752"/>
                                        </p:tgtEl>
                                        <p:attrNameLst>
                                          <p:attrName>style.visibility</p:attrName>
                                        </p:attrNameLst>
                                      </p:cBhvr>
                                      <p:to>
                                        <p:strVal val="visible"/>
                                      </p:to>
                                    </p:set>
                                    <p:animEffect transition="in" filter="blinds(horizontal)">
                                      <p:cBhvr>
                                        <p:cTn id="17" dur="500"/>
                                        <p:tgtEl>
                                          <p:spTgt spid="317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1753"/>
                                        </p:tgtEl>
                                        <p:attrNameLst>
                                          <p:attrName>style.visibility</p:attrName>
                                        </p:attrNameLst>
                                      </p:cBhvr>
                                      <p:to>
                                        <p:strVal val="visible"/>
                                      </p:to>
                                    </p:set>
                                    <p:animEffect transition="in" filter="blinds(horizontal)">
                                      <p:cBhvr>
                                        <p:cTn id="22" dur="500"/>
                                        <p:tgtEl>
                                          <p:spTgt spid="3175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1754"/>
                                        </p:tgtEl>
                                        <p:attrNameLst>
                                          <p:attrName>style.visibility</p:attrName>
                                        </p:attrNameLst>
                                      </p:cBhvr>
                                      <p:to>
                                        <p:strVal val="visible"/>
                                      </p:to>
                                    </p:set>
                                    <p:animEffect transition="in" filter="blinds(horizontal)">
                                      <p:cBhvr>
                                        <p:cTn id="27" dur="500"/>
                                        <p:tgtEl>
                                          <p:spTgt spid="3175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1747"/>
                                        </p:tgtEl>
                                        <p:attrNameLst>
                                          <p:attrName>style.visibility</p:attrName>
                                        </p:attrNameLst>
                                      </p:cBhvr>
                                      <p:to>
                                        <p:strVal val="visible"/>
                                      </p:to>
                                    </p:set>
                                    <p:animEffect transition="in" filter="blinds(horizontal)">
                                      <p:cBhvr>
                                        <p:cTn id="32" dur="500"/>
                                        <p:tgtEl>
                                          <p:spTgt spid="3174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par>
                          <p:cTn id="53" fill="hold">
                            <p:stCondLst>
                              <p:cond delay="500"/>
                            </p:stCondLst>
                            <p:childTnLst>
                              <p:par>
                                <p:cTn id="54" presetID="3" presetClass="entr" presetSubtype="10" fill="hold"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blinds(horizontal)">
                                      <p:cBhvr>
                                        <p:cTn id="56" dur="500"/>
                                        <p:tgtEl>
                                          <p:spTgt spid="10"/>
                                        </p:tgtEl>
                                      </p:cBhvr>
                                    </p:animEffect>
                                  </p:childTnLst>
                                </p:cTn>
                              </p:par>
                            </p:childTnLst>
                          </p:cTn>
                        </p:par>
                        <p:par>
                          <p:cTn id="57" fill="hold">
                            <p:stCondLst>
                              <p:cond delay="1000"/>
                            </p:stCondLst>
                            <p:childTnLst>
                              <p:par>
                                <p:cTn id="58" presetID="3" presetClass="entr" presetSubtype="10" fill="hold"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blinds(horizontal)">
                                      <p:cBhvr>
                                        <p:cTn id="60" dur="500"/>
                                        <p:tgtEl>
                                          <p:spTgt spid="13"/>
                                        </p:tgtEl>
                                      </p:cBhvr>
                                    </p:animEffect>
                                  </p:childTnLst>
                                </p:cTn>
                              </p:par>
                            </p:childTnLst>
                          </p:cTn>
                        </p:par>
                        <p:par>
                          <p:cTn id="61" fill="hold">
                            <p:stCondLst>
                              <p:cond delay="1500"/>
                            </p:stCondLst>
                            <p:childTnLst>
                              <p:par>
                                <p:cTn id="62" presetID="3" presetClass="entr" presetSubtype="10" fill="hold"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blinds(horizontal)">
                                      <p:cBhvr>
                                        <p:cTn id="64" dur="5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31748"/>
                                        </p:tgtEl>
                                        <p:attrNameLst>
                                          <p:attrName>style.visibility</p:attrName>
                                        </p:attrNameLst>
                                      </p:cBhvr>
                                      <p:to>
                                        <p:strVal val="visible"/>
                                      </p:to>
                                    </p:set>
                                    <p:animEffect transition="in" filter="blinds(horizontal)">
                                      <p:cBhvr>
                                        <p:cTn id="69" dur="500"/>
                                        <p:tgtEl>
                                          <p:spTgt spid="31748"/>
                                        </p:tgtEl>
                                      </p:cBhvr>
                                    </p:animEffect>
                                  </p:childTnLst>
                                </p:cTn>
                              </p:par>
                            </p:childTnLst>
                          </p:cTn>
                        </p:par>
                        <p:par>
                          <p:cTn id="70" fill="hold">
                            <p:stCondLst>
                              <p:cond delay="500"/>
                            </p:stCondLst>
                            <p:childTnLst>
                              <p:par>
                                <p:cTn id="71" presetID="3" presetClass="entr" presetSubtype="10" fill="hold" grpId="0" nodeType="afterEffect">
                                  <p:stCondLst>
                                    <p:cond delay="0"/>
                                  </p:stCondLst>
                                  <p:childTnLst>
                                    <p:set>
                                      <p:cBhvr>
                                        <p:cTn id="72" dur="1" fill="hold">
                                          <p:stCondLst>
                                            <p:cond delay="0"/>
                                          </p:stCondLst>
                                        </p:cTn>
                                        <p:tgtEl>
                                          <p:spTgt spid="31749"/>
                                        </p:tgtEl>
                                        <p:attrNameLst>
                                          <p:attrName>style.visibility</p:attrName>
                                        </p:attrNameLst>
                                      </p:cBhvr>
                                      <p:to>
                                        <p:strVal val="visible"/>
                                      </p:to>
                                    </p:set>
                                    <p:animEffect transition="in" filter="blinds(horizontal)">
                                      <p:cBhvr>
                                        <p:cTn id="73" dur="500"/>
                                        <p:tgtEl>
                                          <p:spTgt spid="31749"/>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31755"/>
                                        </p:tgtEl>
                                        <p:attrNameLst>
                                          <p:attrName>style.visibility</p:attrName>
                                        </p:attrNameLst>
                                      </p:cBhvr>
                                      <p:to>
                                        <p:strVal val="visible"/>
                                      </p:to>
                                    </p:set>
                                    <p:animEffect transition="in" filter="blinds(horizontal)">
                                      <p:cBhvr>
                                        <p:cTn id="78" dur="500"/>
                                        <p:tgtEl>
                                          <p:spTgt spid="31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P spid="31755" grpId="0" animBg="1"/>
      <p:bldP spid="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3" name="文本框 30722"/>
          <p:cNvSpPr txBox="1"/>
          <p:nvPr/>
        </p:nvSpPr>
        <p:spPr>
          <a:xfrm>
            <a:off x="4305300" y="1400175"/>
            <a:ext cx="4685665" cy="1420495"/>
          </a:xfrm>
          <a:prstGeom prst="rect">
            <a:avLst/>
          </a:prstGeom>
          <a:noFill/>
          <a:ln w="9525">
            <a:noFill/>
          </a:ln>
        </p:spPr>
        <p:txBody>
          <a:bodyPr wrap="square">
            <a:spAutoFit/>
          </a:bodyPr>
          <a:p>
            <a:pPr>
              <a:lnSpc>
                <a:spcPct val="120000"/>
              </a:lnSpc>
            </a:pPr>
            <a:r>
              <a:rPr lang="zh-CN" altLang="en-US" sz="2400" b="1" dirty="0">
                <a:latin typeface="Times New Roman" panose="02020603050405020304" pitchFamily="18" charset="0"/>
              </a:rPr>
              <a:t>利用叠加原理求解：</a:t>
            </a:r>
            <a:endParaRPr lang="zh-CN" altLang="en-US" sz="2400" b="1" dirty="0">
              <a:latin typeface="Times New Roman" panose="02020603050405020304" pitchFamily="18" charset="0"/>
            </a:endParaRPr>
          </a:p>
          <a:p>
            <a:pPr>
              <a:lnSpc>
                <a:spcPct val="120000"/>
              </a:lnSpc>
            </a:pPr>
            <a:r>
              <a:rPr lang="zh-CN" altLang="en-US" sz="2400" b="1" dirty="0">
                <a:latin typeface="Times New Roman" panose="02020603050405020304" pitchFamily="18" charset="0"/>
              </a:rPr>
              <a:t>    令</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I2</a:t>
            </a:r>
            <a:r>
              <a:rPr lang="en-US" altLang="zh-CN" sz="2400" b="1">
                <a:latin typeface="Times New Roman" panose="02020603050405020304" pitchFamily="18" charset="0"/>
              </a:rPr>
              <a:t>= </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I3</a:t>
            </a:r>
            <a:r>
              <a:rPr lang="en-US" altLang="zh-CN" sz="2400" b="1">
                <a:latin typeface="Times New Roman" panose="02020603050405020304" pitchFamily="18" charset="0"/>
              </a:rPr>
              <a:t>=0</a:t>
            </a:r>
            <a:r>
              <a:rPr lang="zh-CN" altLang="en-US" sz="2400" b="1">
                <a:latin typeface="Times New Roman" panose="02020603050405020304" pitchFamily="18" charset="0"/>
              </a:rPr>
              <a:t>，求</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I1</a:t>
            </a:r>
            <a:r>
              <a:rPr lang="zh-CN" altLang="en-US" sz="2400" b="1" dirty="0">
                <a:latin typeface="Times New Roman" panose="02020603050405020304" pitchFamily="18" charset="0"/>
              </a:rPr>
              <a:t>单独作用时的输出电压：</a:t>
            </a:r>
            <a:endParaRPr lang="en-US" altLang="zh-CN" sz="2400" b="1" baseline="-25000" dirty="0">
              <a:latin typeface="Times New Roman" panose="02020603050405020304" pitchFamily="18" charset="0"/>
            </a:endParaRPr>
          </a:p>
        </p:txBody>
      </p:sp>
      <p:sp>
        <p:nvSpPr>
          <p:cNvPr id="30724" name="文本框 30723"/>
          <p:cNvSpPr txBox="1"/>
          <p:nvPr/>
        </p:nvSpPr>
        <p:spPr>
          <a:xfrm>
            <a:off x="865188" y="5478463"/>
            <a:ext cx="7543800" cy="822325"/>
          </a:xfrm>
          <a:prstGeom prst="rect">
            <a:avLst/>
          </a:prstGeom>
          <a:noFill/>
          <a:ln w="9525">
            <a:noFill/>
          </a:ln>
        </p:spPr>
        <p:txBody>
          <a:bodyPr>
            <a:spAutoFit/>
          </a:bodyPr>
          <a:p>
            <a:pPr>
              <a:spcBef>
                <a:spcPct val="50000"/>
              </a:spcBef>
            </a:pPr>
            <a:r>
              <a:rPr lang="en-US" altLang="zh-CN" sz="2400" dirty="0">
                <a:solidFill>
                  <a:srgbClr val="D60093"/>
                </a:solidFill>
                <a:latin typeface="Times New Roman" panose="02020603050405020304" pitchFamily="18" charset="0"/>
              </a:rPr>
              <a:t>    </a:t>
            </a:r>
            <a:r>
              <a:rPr lang="zh-CN" altLang="en-US" sz="2400" b="1" dirty="0">
                <a:solidFill>
                  <a:srgbClr val="990033"/>
                </a:solidFill>
                <a:latin typeface="Times New Roman" panose="02020603050405020304" pitchFamily="18" charset="0"/>
              </a:rPr>
              <a:t>在求解运算电路时，应选择合适的方法，使运算结果简单明了，易于计算。</a:t>
            </a:r>
            <a:endParaRPr lang="zh-CN" altLang="en-US" sz="2400" b="1">
              <a:solidFill>
                <a:srgbClr val="990033"/>
              </a:solidFill>
              <a:latin typeface="Times New Roman" panose="02020603050405020304" pitchFamily="18" charset="0"/>
            </a:endParaRPr>
          </a:p>
        </p:txBody>
      </p:sp>
      <p:graphicFrame>
        <p:nvGraphicFramePr>
          <p:cNvPr id="30725" name="对象 30724"/>
          <p:cNvGraphicFramePr/>
          <p:nvPr/>
        </p:nvGraphicFramePr>
        <p:xfrm>
          <a:off x="647700" y="1400175"/>
          <a:ext cx="3429000" cy="2476500"/>
        </p:xfrm>
        <a:graphic>
          <a:graphicData uri="http://schemas.openxmlformats.org/presentationml/2006/ole">
            <mc:AlternateContent xmlns:mc="http://schemas.openxmlformats.org/markup-compatibility/2006">
              <mc:Choice xmlns:v="urn:schemas-microsoft-com:vml" Requires="v">
                <p:oleObj spid="_x0000_s3200" name="" r:id="rId1" imgW="12049125" imgH="8696325" progId="MSPhotoEd.3">
                  <p:embed/>
                </p:oleObj>
              </mc:Choice>
              <mc:Fallback>
                <p:oleObj name="" r:id="rId1" imgW="12049125" imgH="8696325" progId="MSPhotoEd.3">
                  <p:embed/>
                  <p:pic>
                    <p:nvPicPr>
                      <p:cNvPr id="0" name="图片 3199"/>
                      <p:cNvPicPr/>
                      <p:nvPr/>
                    </p:nvPicPr>
                    <p:blipFill>
                      <a:blip r:embed="rId2"/>
                      <a:stretch>
                        <a:fillRect/>
                      </a:stretch>
                    </p:blipFill>
                    <p:spPr>
                      <a:xfrm>
                        <a:off x="647700" y="1400175"/>
                        <a:ext cx="3429000" cy="2476500"/>
                      </a:xfrm>
                      <a:prstGeom prst="rect">
                        <a:avLst/>
                      </a:prstGeom>
                      <a:noFill/>
                      <a:ln w="38100">
                        <a:noFill/>
                        <a:miter/>
                      </a:ln>
                    </p:spPr>
                  </p:pic>
                </p:oleObj>
              </mc:Fallback>
            </mc:AlternateContent>
          </a:graphicData>
        </a:graphic>
      </p:graphicFrame>
      <p:graphicFrame>
        <p:nvGraphicFramePr>
          <p:cNvPr id="30726" name="对象 30725"/>
          <p:cNvGraphicFramePr/>
          <p:nvPr/>
        </p:nvGraphicFramePr>
        <p:xfrm>
          <a:off x="3924300" y="2924175"/>
          <a:ext cx="4337050" cy="825500"/>
        </p:xfrm>
        <a:graphic>
          <a:graphicData uri="http://schemas.openxmlformats.org/presentationml/2006/ole">
            <mc:AlternateContent xmlns:mc="http://schemas.openxmlformats.org/markup-compatibility/2006">
              <mc:Choice xmlns:v="urn:schemas-microsoft-com:vml" Requires="v">
                <p:oleObj spid="_x0000_s3201" name="" r:id="rId3" imgW="2272030" imgH="431800" progId="Equation.3">
                  <p:embed/>
                </p:oleObj>
              </mc:Choice>
              <mc:Fallback>
                <p:oleObj name="" r:id="rId3" imgW="2272030" imgH="431800" progId="Equation.3">
                  <p:embed/>
                  <p:pic>
                    <p:nvPicPr>
                      <p:cNvPr id="0" name="图片 3200"/>
                      <p:cNvPicPr/>
                      <p:nvPr/>
                    </p:nvPicPr>
                    <p:blipFill>
                      <a:blip r:embed="rId4"/>
                      <a:stretch>
                        <a:fillRect/>
                      </a:stretch>
                    </p:blipFill>
                    <p:spPr>
                      <a:xfrm>
                        <a:off x="3924300" y="2924175"/>
                        <a:ext cx="4337050" cy="825500"/>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
        <p:nvSpPr>
          <p:cNvPr id="30727" name="文本框 30726"/>
          <p:cNvSpPr txBox="1"/>
          <p:nvPr/>
        </p:nvSpPr>
        <p:spPr>
          <a:xfrm>
            <a:off x="876300" y="3838575"/>
            <a:ext cx="7621588" cy="1087755"/>
          </a:xfrm>
          <a:prstGeom prst="rect">
            <a:avLst/>
          </a:prstGeom>
          <a:noFill/>
          <a:ln w="9525">
            <a:noFill/>
          </a:ln>
        </p:spPr>
        <p:txBody>
          <a:bodyPr>
            <a:spAutoFit/>
          </a:bodyPr>
          <a:p>
            <a:pPr>
              <a:lnSpc>
                <a:spcPct val="135000"/>
              </a:lnSpc>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同理可得，</a:t>
            </a:r>
            <a:r>
              <a:rPr lang="zh-CN" altLang="en-US" sz="2400" dirty="0">
                <a:latin typeface="Times New Roman" panose="02020603050405020304" pitchFamily="18" charset="0"/>
              </a:rPr>
              <a:t> </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I2</a:t>
            </a:r>
            <a:r>
              <a:rPr lang="zh-CN" altLang="en-US" sz="2400" b="1">
                <a:latin typeface="Times New Roman" panose="02020603050405020304" pitchFamily="18" charset="0"/>
              </a:rPr>
              <a:t>、 </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I3</a:t>
            </a:r>
            <a:r>
              <a:rPr lang="zh-CN" altLang="en-US" sz="2400" b="1" dirty="0">
                <a:latin typeface="Times New Roman" panose="02020603050405020304" pitchFamily="18" charset="0"/>
              </a:rPr>
              <a:t>单独作用时的</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O2</a:t>
            </a:r>
            <a:r>
              <a:rPr lang="zh-CN" altLang="en-US" sz="2400" b="1">
                <a:latin typeface="Times New Roman" panose="02020603050405020304" pitchFamily="18" charset="0"/>
              </a:rPr>
              <a:t>、 </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O3</a:t>
            </a:r>
            <a:r>
              <a:rPr lang="zh-CN" altLang="en-US" sz="2400" b="1">
                <a:latin typeface="Times New Roman" panose="02020603050405020304" pitchFamily="18" charset="0"/>
              </a:rPr>
              <a:t>，</a:t>
            </a:r>
            <a:r>
              <a:rPr lang="zh-CN" altLang="en-US" sz="2400" b="1" dirty="0">
                <a:latin typeface="Times New Roman" panose="02020603050405020304" pitchFamily="18" charset="0"/>
              </a:rPr>
              <a:t>形式与</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O1</a:t>
            </a:r>
            <a:r>
              <a:rPr lang="zh-CN" altLang="en-US" sz="2400" b="1" dirty="0">
                <a:latin typeface="Times New Roman" panose="02020603050405020304" pitchFamily="18" charset="0"/>
              </a:rPr>
              <a:t>相同， </a:t>
            </a:r>
            <a:r>
              <a:rPr lang="en-US" altLang="zh-CN" sz="2400" b="1" i="1" err="1">
                <a:latin typeface="Times New Roman" panose="02020603050405020304" pitchFamily="18" charset="0"/>
              </a:rPr>
              <a:t>u</a:t>
            </a:r>
            <a:r>
              <a:rPr lang="en-US" altLang="zh-CN" sz="2400" b="1" baseline="-25000" err="1">
                <a:latin typeface="Times New Roman" panose="02020603050405020304" pitchFamily="18" charset="0"/>
              </a:rPr>
              <a:t>O</a:t>
            </a:r>
            <a:r>
              <a:rPr lang="en-US" altLang="zh-CN" sz="2400" b="1">
                <a:latin typeface="Times New Roman" panose="02020603050405020304" pitchFamily="18" charset="0"/>
              </a:rPr>
              <a:t> =</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O1</a:t>
            </a:r>
            <a:r>
              <a:rPr lang="en-US" altLang="zh-CN" sz="2400" b="1">
                <a:latin typeface="Times New Roman" panose="02020603050405020304" pitchFamily="18" charset="0"/>
              </a:rPr>
              <a:t>+</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O2</a:t>
            </a:r>
            <a:r>
              <a:rPr lang="en-US" altLang="zh-CN" sz="2400" b="1">
                <a:latin typeface="Times New Roman" panose="02020603050405020304" pitchFamily="18" charset="0"/>
              </a:rPr>
              <a:t>+</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O3</a:t>
            </a:r>
            <a:r>
              <a:rPr lang="en-US" altLang="zh-CN" sz="2400" b="1">
                <a:latin typeface="Times New Roman" panose="02020603050405020304" pitchFamily="18" charset="0"/>
              </a:rPr>
              <a:t> </a:t>
            </a:r>
            <a:r>
              <a:rPr lang="zh-CN" altLang="en-US" sz="2400" b="1">
                <a:latin typeface="Times New Roman" panose="02020603050405020304" pitchFamily="18" charset="0"/>
              </a:rPr>
              <a:t>。</a:t>
            </a:r>
            <a:endParaRPr lang="zh-CN" altLang="en-US" sz="2400" b="1" dirty="0">
              <a:latin typeface="Times New Roman" panose="02020603050405020304" pitchFamily="18" charset="0"/>
            </a:endParaRPr>
          </a:p>
        </p:txBody>
      </p:sp>
      <p:grpSp>
        <p:nvGrpSpPr>
          <p:cNvPr id="30728" name="组合 30727"/>
          <p:cNvGrpSpPr/>
          <p:nvPr/>
        </p:nvGrpSpPr>
        <p:grpSpPr>
          <a:xfrm>
            <a:off x="839788" y="3019425"/>
            <a:ext cx="266700" cy="914400"/>
            <a:chOff x="505" y="1836"/>
            <a:chExt cx="168" cy="576"/>
          </a:xfrm>
        </p:grpSpPr>
        <p:sp>
          <p:nvSpPr>
            <p:cNvPr id="30729" name="直接连接符 30728"/>
            <p:cNvSpPr/>
            <p:nvPr/>
          </p:nvSpPr>
          <p:spPr>
            <a:xfrm>
              <a:off x="589" y="1836"/>
              <a:ext cx="0" cy="576"/>
            </a:xfrm>
            <a:prstGeom prst="line">
              <a:avLst/>
            </a:prstGeom>
            <a:ln w="19050" cap="flat" cmpd="sng">
              <a:solidFill>
                <a:srgbClr val="FF0000"/>
              </a:solidFill>
              <a:prstDash val="solid"/>
              <a:headEnd type="none" w="med" len="med"/>
              <a:tailEnd type="none" w="med" len="med"/>
            </a:ln>
          </p:spPr>
        </p:sp>
        <p:sp>
          <p:nvSpPr>
            <p:cNvPr id="30730" name="直接连接符 30729"/>
            <p:cNvSpPr/>
            <p:nvPr/>
          </p:nvSpPr>
          <p:spPr>
            <a:xfrm>
              <a:off x="505" y="2400"/>
              <a:ext cx="168" cy="0"/>
            </a:xfrm>
            <a:prstGeom prst="line">
              <a:avLst/>
            </a:prstGeom>
            <a:ln w="28575" cap="flat" cmpd="sng">
              <a:solidFill>
                <a:srgbClr val="FF0000"/>
              </a:solidFill>
              <a:prstDash val="solid"/>
              <a:headEnd type="none" w="med" len="med"/>
              <a:tailEnd type="none" w="med" len="med"/>
            </a:ln>
          </p:spPr>
        </p:sp>
      </p:grpSp>
      <p:sp>
        <p:nvSpPr>
          <p:cNvPr id="2" name="灯片编号占位符 1"/>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4" name="文本框 3"/>
          <p:cNvSpPr txBox="1"/>
          <p:nvPr/>
        </p:nvSpPr>
        <p:spPr>
          <a:xfrm>
            <a:off x="900430" y="4869180"/>
            <a:ext cx="4572000" cy="589280"/>
          </a:xfrm>
          <a:prstGeom prst="rect">
            <a:avLst/>
          </a:prstGeom>
          <a:noFill/>
        </p:spPr>
        <p:txBody>
          <a:bodyPr wrap="square" rtlCol="0" anchor="t">
            <a:spAutoFit/>
          </a:bodyPr>
          <a:p>
            <a:pPr>
              <a:lnSpc>
                <a:spcPct val="135000"/>
              </a:lnSpc>
            </a:pPr>
            <a:r>
              <a:rPr lang="zh-CN" altLang="en-US" sz="2400" b="1">
                <a:latin typeface="Times New Roman" panose="02020603050405020304" pitchFamily="18" charset="0"/>
                <a:sym typeface="+mn-ea"/>
              </a:rPr>
              <a:t>    </a:t>
            </a:r>
            <a:r>
              <a:rPr lang="zh-CN" altLang="en-US" sz="2400" b="1" dirty="0">
                <a:latin typeface="Times New Roman" panose="02020603050405020304" pitchFamily="18" charset="0"/>
                <a:sym typeface="+mn-ea"/>
              </a:rPr>
              <a:t>物理意义清楚，计算麻烦！ </a:t>
            </a:r>
            <a:endParaRPr lang="zh-CN" altLang="en-US" sz="2400" b="1" dirty="0">
              <a:latin typeface="Times New Roman" panose="02020603050405020304" pitchFamily="18" charset="0"/>
              <a:sym typeface="+mn-ea"/>
            </a:endParaRPr>
          </a:p>
        </p:txBody>
      </p:sp>
      <p:sp>
        <p:nvSpPr>
          <p:cNvPr id="6" name="标题 5"/>
          <p:cNvSpPr>
            <a:spLocks noGrp="1"/>
          </p:cNvSpPr>
          <p:nvPr>
            <p:ph type="title"/>
            <p:custDataLst>
              <p:tags r:id="rId5"/>
            </p:custDataLst>
          </p:nvPr>
        </p:nvSpPr>
        <p:spPr>
          <a:xfrm>
            <a:off x="538798" y="836295"/>
            <a:ext cx="7142162" cy="533400"/>
          </a:xfrm>
        </p:spPr>
        <p:txBody>
          <a:bodyPr anchor="ctr" anchorCtr="0"/>
          <a:p>
            <a:pPr algn="l">
              <a:spcBef>
                <a:spcPct val="50000"/>
              </a:spcBef>
            </a:pP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2. 同相求和</a:t>
            </a:r>
            <a:r>
              <a:rPr lang="zh-CN" altLang="zh-CN" sz="2400" b="1" dirty="0">
                <a:solidFill>
                  <a:schemeClr val="tx1"/>
                </a:solidFill>
                <a:latin typeface="Times New Roman" panose="02020603050405020304" pitchFamily="18" charset="0"/>
                <a:cs typeface="Times New Roman" panose="02020603050405020304" pitchFamily="18" charset="0"/>
              </a:rPr>
              <a:t>    设  </a:t>
            </a:r>
            <a:r>
              <a:rPr lang="en-US" altLang="zh-CN" sz="2400" b="1" i="1">
                <a:solidFill>
                  <a:schemeClr val="tx1"/>
                </a:solidFill>
                <a:latin typeface="Times New Roman" panose="02020603050405020304" pitchFamily="18" charset="0"/>
                <a:cs typeface="Times New Roman" panose="02020603050405020304" pitchFamily="18" charset="0"/>
              </a:rPr>
              <a:t>R</a:t>
            </a:r>
            <a:r>
              <a:rPr lang="en-US" altLang="zh-CN" sz="2400" b="1" baseline="-25000">
                <a:solidFill>
                  <a:schemeClr val="tx1"/>
                </a:solidFill>
                <a:latin typeface="Times New Roman" panose="02020603050405020304" pitchFamily="18" charset="0"/>
                <a:cs typeface="Times New Roman" panose="02020603050405020304" pitchFamily="18" charset="0"/>
              </a:rPr>
              <a:t>1</a:t>
            </a:r>
            <a:r>
              <a:rPr lang="en-US" altLang="zh-CN" sz="2400" b="1">
                <a:solidFill>
                  <a:schemeClr val="tx1"/>
                </a:solidFill>
                <a:latin typeface="Times New Roman" panose="02020603050405020304" pitchFamily="18" charset="0"/>
                <a:cs typeface="Times New Roman" panose="02020603050405020304" pitchFamily="18" charset="0"/>
              </a:rPr>
              <a:t>∥ </a:t>
            </a:r>
            <a:r>
              <a:rPr lang="en-US" altLang="zh-CN" sz="2400" b="1" i="1">
                <a:solidFill>
                  <a:schemeClr val="tx1"/>
                </a:solidFill>
                <a:latin typeface="Times New Roman" panose="02020603050405020304" pitchFamily="18" charset="0"/>
                <a:cs typeface="Times New Roman" panose="02020603050405020304" pitchFamily="18" charset="0"/>
              </a:rPr>
              <a:t>R</a:t>
            </a:r>
            <a:r>
              <a:rPr lang="en-US" altLang="zh-CN" sz="2400" b="1" baseline="-25000">
                <a:solidFill>
                  <a:schemeClr val="tx1"/>
                </a:solidFill>
                <a:latin typeface="Times New Roman" panose="02020603050405020304" pitchFamily="18" charset="0"/>
                <a:cs typeface="Times New Roman" panose="02020603050405020304" pitchFamily="18" charset="0"/>
              </a:rPr>
              <a:t>2</a:t>
            </a:r>
            <a:r>
              <a:rPr lang="en-US" altLang="zh-CN" sz="2400" b="1">
                <a:solidFill>
                  <a:schemeClr val="tx1"/>
                </a:solidFill>
                <a:latin typeface="Times New Roman" panose="02020603050405020304" pitchFamily="18" charset="0"/>
                <a:cs typeface="Times New Roman" panose="02020603050405020304" pitchFamily="18" charset="0"/>
              </a:rPr>
              <a:t>∥ </a:t>
            </a:r>
            <a:r>
              <a:rPr lang="en-US" altLang="zh-CN" sz="2400" b="1" i="1">
                <a:solidFill>
                  <a:schemeClr val="tx1"/>
                </a:solidFill>
                <a:latin typeface="Times New Roman" panose="02020603050405020304" pitchFamily="18" charset="0"/>
                <a:cs typeface="Times New Roman" panose="02020603050405020304" pitchFamily="18" charset="0"/>
              </a:rPr>
              <a:t>R</a:t>
            </a:r>
            <a:r>
              <a:rPr lang="en-US" altLang="zh-CN" sz="2400" b="1" baseline="-25000">
                <a:solidFill>
                  <a:schemeClr val="tx1"/>
                </a:solidFill>
                <a:latin typeface="Times New Roman" panose="02020603050405020304" pitchFamily="18" charset="0"/>
                <a:cs typeface="Times New Roman" panose="02020603050405020304" pitchFamily="18" charset="0"/>
              </a:rPr>
              <a:t>3</a:t>
            </a:r>
            <a:r>
              <a:rPr lang="en-US" altLang="zh-CN" sz="2400" b="1">
                <a:solidFill>
                  <a:schemeClr val="tx1"/>
                </a:solidFill>
                <a:latin typeface="Times New Roman" panose="02020603050405020304" pitchFamily="18" charset="0"/>
                <a:cs typeface="Times New Roman" panose="02020603050405020304" pitchFamily="18" charset="0"/>
              </a:rPr>
              <a:t>∥ </a:t>
            </a:r>
            <a:r>
              <a:rPr lang="en-US" altLang="zh-CN" sz="2400" b="1" i="1">
                <a:solidFill>
                  <a:schemeClr val="tx1"/>
                </a:solidFill>
                <a:latin typeface="Times New Roman" panose="02020603050405020304" pitchFamily="18" charset="0"/>
                <a:cs typeface="Times New Roman" panose="02020603050405020304" pitchFamily="18" charset="0"/>
              </a:rPr>
              <a:t>R</a:t>
            </a:r>
            <a:r>
              <a:rPr lang="en-US" altLang="zh-CN" sz="2400" b="1" baseline="-25000">
                <a:solidFill>
                  <a:schemeClr val="tx1"/>
                </a:solidFill>
                <a:latin typeface="Times New Roman" panose="02020603050405020304" pitchFamily="18" charset="0"/>
                <a:cs typeface="Times New Roman" panose="02020603050405020304" pitchFamily="18" charset="0"/>
              </a:rPr>
              <a:t>4</a:t>
            </a:r>
            <a:r>
              <a:rPr lang="zh-CN" altLang="en-US" sz="2400" b="1">
                <a:solidFill>
                  <a:schemeClr val="tx1"/>
                </a:solidFill>
                <a:latin typeface="Times New Roman" panose="02020603050405020304" pitchFamily="18" charset="0"/>
                <a:cs typeface="Times New Roman" panose="02020603050405020304" pitchFamily="18" charset="0"/>
              </a:rPr>
              <a:t>＝ </a:t>
            </a:r>
            <a:r>
              <a:rPr lang="en-US" altLang="zh-CN" sz="2400" b="1" i="1">
                <a:solidFill>
                  <a:schemeClr val="tx1"/>
                </a:solidFill>
                <a:latin typeface="Times New Roman" panose="02020603050405020304" pitchFamily="18" charset="0"/>
                <a:cs typeface="Times New Roman" panose="02020603050405020304" pitchFamily="18" charset="0"/>
              </a:rPr>
              <a:t>R</a:t>
            </a:r>
            <a:r>
              <a:rPr lang="en-US" altLang="zh-CN" sz="2400" b="1">
                <a:solidFill>
                  <a:schemeClr val="tx1"/>
                </a:solidFill>
                <a:latin typeface="Times New Roman" panose="02020603050405020304" pitchFamily="18" charset="0"/>
                <a:cs typeface="Times New Roman" panose="02020603050405020304" pitchFamily="18" charset="0"/>
              </a:rPr>
              <a:t>∥ </a:t>
            </a:r>
            <a:r>
              <a:rPr lang="en-US" altLang="zh-CN" sz="2400" b="1" i="1" err="1">
                <a:solidFill>
                  <a:schemeClr val="tx1"/>
                </a:solidFill>
                <a:latin typeface="Times New Roman" panose="02020603050405020304" pitchFamily="18" charset="0"/>
                <a:cs typeface="Times New Roman" panose="02020603050405020304" pitchFamily="18" charset="0"/>
              </a:rPr>
              <a:t>R</a:t>
            </a:r>
            <a:r>
              <a:rPr lang="en-US" altLang="zh-CN" sz="2400" b="1" baseline="-25000" err="1">
                <a:solidFill>
                  <a:schemeClr val="tx1"/>
                </a:solidFill>
                <a:latin typeface="Times New Roman" panose="02020603050405020304" pitchFamily="18" charset="0"/>
                <a:cs typeface="Times New Roman" panose="02020603050405020304" pitchFamily="18" charset="0"/>
              </a:rPr>
              <a:t>f</a:t>
            </a:r>
            <a:endParaRPr lang="en-US" altLang="zh-CN" sz="2400" b="1" baseline="-250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3">
                                            <p:txEl>
                                              <p:charRg st="10" end="41"/>
                                            </p:txEl>
                                          </p:spTgt>
                                        </p:tgtEl>
                                        <p:attrNameLst>
                                          <p:attrName>style.visibility</p:attrName>
                                        </p:attrNameLst>
                                      </p:cBhvr>
                                      <p:to>
                                        <p:strVal val="visible"/>
                                      </p:to>
                                    </p:set>
                                    <p:animEffect transition="in" filter="blinds(horizontal)">
                                      <p:cBhvr>
                                        <p:cTn id="7" dur="500"/>
                                        <p:tgtEl>
                                          <p:spTgt spid="30723">
                                            <p:txEl>
                                              <p:charRg st="10" end="41"/>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0728"/>
                                        </p:tgtEl>
                                        <p:attrNameLst>
                                          <p:attrName>style.visibility</p:attrName>
                                        </p:attrNameLst>
                                      </p:cBhvr>
                                      <p:to>
                                        <p:strVal val="visible"/>
                                      </p:to>
                                    </p:set>
                                    <p:animEffect transition="in" filter="wipe(up)">
                                      <p:cBhvr>
                                        <p:cTn id="11" dur="500"/>
                                        <p:tgtEl>
                                          <p:spTgt spid="3072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0726"/>
                                        </p:tgtEl>
                                        <p:attrNameLst>
                                          <p:attrName>style.visibility</p:attrName>
                                        </p:attrNameLst>
                                      </p:cBhvr>
                                      <p:to>
                                        <p:strVal val="visible"/>
                                      </p:to>
                                    </p:set>
                                    <p:animEffect transition="in" filter="blinds(horizontal)">
                                      <p:cBhvr>
                                        <p:cTn id="16" dur="500"/>
                                        <p:tgtEl>
                                          <p:spTgt spid="3072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0727">
                                            <p:txEl>
                                              <p:charRg st="0" end="61"/>
                                            </p:txEl>
                                          </p:spTgt>
                                        </p:tgtEl>
                                        <p:attrNameLst>
                                          <p:attrName>style.visibility</p:attrName>
                                        </p:attrNameLst>
                                      </p:cBhvr>
                                      <p:to>
                                        <p:strVal val="visible"/>
                                      </p:to>
                                    </p:set>
                                    <p:animEffect transition="in" filter="blinds(horizontal)">
                                      <p:cBhvr>
                                        <p:cTn id="21" dur="500"/>
                                        <p:tgtEl>
                                          <p:spTgt spid="30727">
                                            <p:txEl>
                                              <p:charRg st="0" end="6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0724">
                                            <p:txEl>
                                              <p:charRg st="0" end="38"/>
                                            </p:txEl>
                                          </p:spTgt>
                                        </p:tgtEl>
                                        <p:attrNameLst>
                                          <p:attrName>style.visibility</p:attrName>
                                        </p:attrNameLst>
                                      </p:cBhvr>
                                      <p:to>
                                        <p:strVal val="visible"/>
                                      </p:to>
                                    </p:set>
                                    <p:animEffect transition="in" filter="blinds(horizontal)">
                                      <p:cBhvr>
                                        <p:cTn id="31" dur="500"/>
                                        <p:tgtEl>
                                          <p:spTgt spid="30724">
                                            <p:txEl>
                                              <p:charRg st="0" end="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P spid="30724" grpId="0" build="p"/>
      <p:bldP spid="30727"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2770" name="对象 32769"/>
          <p:cNvGraphicFramePr/>
          <p:nvPr/>
        </p:nvGraphicFramePr>
        <p:xfrm>
          <a:off x="550863" y="1603375"/>
          <a:ext cx="3276600" cy="2419350"/>
        </p:xfrm>
        <a:graphic>
          <a:graphicData uri="http://schemas.openxmlformats.org/presentationml/2006/ole">
            <mc:AlternateContent xmlns:mc="http://schemas.openxmlformats.org/markup-compatibility/2006">
              <mc:Choice xmlns:v="urn:schemas-microsoft-com:vml" Requires="v">
                <p:oleObj spid="_x0000_s3192" name="" r:id="rId1" imgW="11782425" imgH="8696325" progId="MSPhotoEd.3">
                  <p:embed/>
                </p:oleObj>
              </mc:Choice>
              <mc:Fallback>
                <p:oleObj name="" r:id="rId1" imgW="11782425" imgH="8696325" progId="MSPhotoEd.3">
                  <p:embed/>
                  <p:pic>
                    <p:nvPicPr>
                      <p:cNvPr id="0" name="图片 3191"/>
                      <p:cNvPicPr/>
                      <p:nvPr/>
                    </p:nvPicPr>
                    <p:blipFill>
                      <a:blip r:embed="rId2"/>
                      <a:stretch>
                        <a:fillRect/>
                      </a:stretch>
                    </p:blipFill>
                    <p:spPr>
                      <a:xfrm>
                        <a:off x="550863" y="1603375"/>
                        <a:ext cx="3276600" cy="2419350"/>
                      </a:xfrm>
                      <a:prstGeom prst="rect">
                        <a:avLst/>
                      </a:prstGeom>
                      <a:noFill/>
                      <a:ln w="38100">
                        <a:noFill/>
                        <a:miter/>
                      </a:ln>
                    </p:spPr>
                  </p:pic>
                </p:oleObj>
              </mc:Fallback>
            </mc:AlternateContent>
          </a:graphicData>
        </a:graphic>
      </p:graphicFrame>
      <p:sp>
        <p:nvSpPr>
          <p:cNvPr id="32771" name="标题 32770"/>
          <p:cNvSpPr>
            <a:spLocks noGrp="1"/>
          </p:cNvSpPr>
          <p:nvPr>
            <p:ph type="title"/>
          </p:nvPr>
        </p:nvSpPr>
        <p:spPr>
          <a:xfrm>
            <a:off x="323850" y="908050"/>
            <a:ext cx="8077200" cy="609600"/>
          </a:xfrm>
        </p:spPr>
        <p:txBody>
          <a:bodyPr anchor="ctr" anchorCtr="0"/>
          <a:p>
            <a:pPr algn="l">
              <a:spcBef>
                <a:spcPct val="50000"/>
              </a:spcBef>
            </a:pP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3. 加减运算</a:t>
            </a:r>
            <a:r>
              <a:rPr lang="zh-CN" altLang="en-US" sz="2800" b="1">
                <a:solidFill>
                  <a:schemeClr val="tx1"/>
                </a:solidFill>
                <a:latin typeface="宋体" panose="02010600030101010101" pitchFamily="2" charset="-122"/>
              </a:rPr>
              <a:t>   </a:t>
            </a:r>
            <a:r>
              <a:rPr lang="zh-CN" altLang="en-US" sz="2800" b="1" dirty="0">
                <a:solidFill>
                  <a:schemeClr val="tx1"/>
                </a:solidFill>
                <a:latin typeface="宋体" panose="02010600030101010101" pitchFamily="2" charset="-122"/>
              </a:rPr>
              <a:t>利用求和运算电路的分析结果</a:t>
            </a:r>
            <a:endParaRPr lang="zh-CN" altLang="en-US" sz="2800">
              <a:solidFill>
                <a:schemeClr val="tx1"/>
              </a:solidFill>
              <a:latin typeface="宋体" panose="02010600030101010101" pitchFamily="2" charset="-122"/>
            </a:endParaRPr>
          </a:p>
        </p:txBody>
      </p:sp>
      <p:graphicFrame>
        <p:nvGraphicFramePr>
          <p:cNvPr id="32772" name="对象 32771"/>
          <p:cNvGraphicFramePr/>
          <p:nvPr/>
        </p:nvGraphicFramePr>
        <p:xfrm>
          <a:off x="4284663" y="2349500"/>
          <a:ext cx="3886200" cy="908050"/>
        </p:xfrm>
        <a:graphic>
          <a:graphicData uri="http://schemas.openxmlformats.org/presentationml/2006/ole">
            <mc:AlternateContent xmlns:mc="http://schemas.openxmlformats.org/markup-compatibility/2006">
              <mc:Choice xmlns:v="urn:schemas-microsoft-com:vml" Requires="v">
                <p:oleObj spid="_x0000_s3194" name="" r:id="rId3" imgW="1840865" imgH="431800" progId="Equation.3">
                  <p:embed/>
                </p:oleObj>
              </mc:Choice>
              <mc:Fallback>
                <p:oleObj name="" r:id="rId3" imgW="1840865" imgH="431800" progId="Equation.3">
                  <p:embed/>
                  <p:pic>
                    <p:nvPicPr>
                      <p:cNvPr id="0" name="图片 3193"/>
                      <p:cNvPicPr/>
                      <p:nvPr/>
                    </p:nvPicPr>
                    <p:blipFill>
                      <a:blip r:embed="rId4"/>
                      <a:stretch>
                        <a:fillRect/>
                      </a:stretch>
                    </p:blipFill>
                    <p:spPr>
                      <a:xfrm>
                        <a:off x="4284663" y="2349500"/>
                        <a:ext cx="3886200" cy="908050"/>
                      </a:xfrm>
                      <a:prstGeom prst="rect">
                        <a:avLst/>
                      </a:prstGeom>
                      <a:noFill/>
                      <a:ln w="9525" cap="flat" cmpd="sng">
                        <a:solidFill>
                          <a:srgbClr val="FF3300"/>
                        </a:solidFill>
                        <a:prstDash val="solid"/>
                        <a:miter/>
                        <a:headEnd type="none" w="med" len="med"/>
                        <a:tailEnd type="none" w="med" len="med"/>
                      </a:ln>
                    </p:spPr>
                  </p:pic>
                </p:oleObj>
              </mc:Fallback>
            </mc:AlternateContent>
          </a:graphicData>
        </a:graphic>
      </p:graphicFrame>
      <p:sp>
        <p:nvSpPr>
          <p:cNvPr id="32773" name="文本框 32772"/>
          <p:cNvSpPr txBox="1"/>
          <p:nvPr/>
        </p:nvSpPr>
        <p:spPr>
          <a:xfrm>
            <a:off x="4208463" y="1663700"/>
            <a:ext cx="4572000" cy="457200"/>
          </a:xfrm>
          <a:prstGeom prst="rect">
            <a:avLst/>
          </a:prstGeom>
          <a:noFill/>
          <a:ln w="9525">
            <a:noFill/>
          </a:ln>
        </p:spPr>
        <p:txBody>
          <a:bodyPr>
            <a:spAutoFit/>
          </a:bodyPr>
          <a:p>
            <a:pPr>
              <a:spcBef>
                <a:spcPct val="50000"/>
              </a:spcBef>
            </a:pPr>
            <a:r>
              <a:rPr lang="zh-CN" altLang="zh-CN" sz="2400" b="1" dirty="0">
                <a:latin typeface="Times New Roman" panose="02020603050405020304" pitchFamily="18" charset="0"/>
              </a:rPr>
              <a:t>设  </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 </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 </a:t>
            </a:r>
            <a:r>
              <a:rPr lang="en-US" altLang="zh-CN" sz="2400" b="1" i="1" err="1">
                <a:latin typeface="Times New Roman" panose="02020603050405020304" pitchFamily="18" charset="0"/>
              </a:rPr>
              <a:t>R</a:t>
            </a:r>
            <a:r>
              <a:rPr lang="en-US" altLang="zh-CN" sz="2400" b="1" baseline="-25000" err="1">
                <a:latin typeface="Times New Roman" panose="02020603050405020304" pitchFamily="18" charset="0"/>
              </a:rPr>
              <a:t>f</a:t>
            </a:r>
            <a:r>
              <a:rPr lang="zh-CN" altLang="en-US" sz="2400" b="1">
                <a:latin typeface="Times New Roman" panose="02020603050405020304" pitchFamily="18" charset="0"/>
              </a:rPr>
              <a:t>＝ </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3</a:t>
            </a:r>
            <a:r>
              <a:rPr lang="en-US" altLang="zh-CN" sz="2400" b="1">
                <a:latin typeface="Times New Roman" panose="02020603050405020304" pitchFamily="18" charset="0"/>
              </a:rPr>
              <a:t>∥ </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4 </a:t>
            </a:r>
            <a:r>
              <a:rPr lang="en-US" altLang="zh-CN" sz="2400" b="1">
                <a:latin typeface="Times New Roman" panose="02020603050405020304" pitchFamily="18" charset="0"/>
              </a:rPr>
              <a:t>∥ </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5</a:t>
            </a:r>
            <a:endParaRPr lang="en-US" altLang="zh-CN" sz="1200" b="1" baseline="-25000">
              <a:latin typeface="Times New Roman" panose="02020603050405020304" pitchFamily="18" charset="0"/>
            </a:endParaRPr>
          </a:p>
        </p:txBody>
      </p:sp>
      <p:graphicFrame>
        <p:nvGraphicFramePr>
          <p:cNvPr id="32774" name="对象 32773"/>
          <p:cNvGraphicFramePr/>
          <p:nvPr/>
        </p:nvGraphicFramePr>
        <p:xfrm>
          <a:off x="4373563" y="4365625"/>
          <a:ext cx="2466975" cy="827088"/>
        </p:xfrm>
        <a:graphic>
          <a:graphicData uri="http://schemas.openxmlformats.org/presentationml/2006/ole">
            <mc:AlternateContent xmlns:mc="http://schemas.openxmlformats.org/markup-compatibility/2006">
              <mc:Choice xmlns:v="urn:schemas-microsoft-com:vml" Requires="v">
                <p:oleObj spid="_x0000_s3195" name="" r:id="rId5" imgW="1167765" imgH="393700" progId="Equation.3">
                  <p:embed/>
                </p:oleObj>
              </mc:Choice>
              <mc:Fallback>
                <p:oleObj name="" r:id="rId5" imgW="1167765" imgH="393700" progId="Equation.3">
                  <p:embed/>
                  <p:pic>
                    <p:nvPicPr>
                      <p:cNvPr id="0" name="图片 3194"/>
                      <p:cNvPicPr/>
                      <p:nvPr/>
                    </p:nvPicPr>
                    <p:blipFill>
                      <a:blip r:embed="rId6"/>
                      <a:stretch>
                        <a:fillRect/>
                      </a:stretch>
                    </p:blipFill>
                    <p:spPr>
                      <a:xfrm>
                        <a:off x="4373563" y="4365625"/>
                        <a:ext cx="2466975" cy="827088"/>
                      </a:xfrm>
                      <a:prstGeom prst="rect">
                        <a:avLst/>
                      </a:prstGeom>
                      <a:noFill/>
                      <a:ln w="9525" cap="flat" cmpd="sng">
                        <a:solidFill>
                          <a:srgbClr val="FF3300"/>
                        </a:solidFill>
                        <a:prstDash val="solid"/>
                        <a:miter/>
                        <a:headEnd type="none" w="med" len="med"/>
                        <a:tailEnd type="none" w="med" len="med"/>
                      </a:ln>
                    </p:spPr>
                  </p:pic>
                </p:oleObj>
              </mc:Fallback>
            </mc:AlternateContent>
          </a:graphicData>
        </a:graphic>
      </p:graphicFrame>
      <p:sp>
        <p:nvSpPr>
          <p:cNvPr id="32776" name="线形标注 1 32775"/>
          <p:cNvSpPr/>
          <p:nvPr/>
        </p:nvSpPr>
        <p:spPr>
          <a:xfrm>
            <a:off x="6245225" y="5373688"/>
            <a:ext cx="1527175" cy="774700"/>
          </a:xfrm>
          <a:prstGeom prst="borderCallout1">
            <a:avLst>
              <a:gd name="adj1" fmla="val 14755"/>
              <a:gd name="adj2" fmla="val -4991"/>
              <a:gd name="adj3" fmla="val -39551"/>
              <a:gd name="adj4" fmla="val -50519"/>
            </a:avLst>
          </a:prstGeom>
          <a:solidFill>
            <a:srgbClr val="FFFFCC"/>
          </a:solidFill>
          <a:ln w="19050" cap="flat" cmpd="sng">
            <a:solidFill>
              <a:srgbClr val="FF0000"/>
            </a:solidFill>
            <a:prstDash val="solid"/>
            <a:miter/>
            <a:headEnd type="none" w="med" len="med"/>
            <a:tailEnd type="none" w="med" len="med"/>
          </a:ln>
        </p:spPr>
        <p:txBody>
          <a:bodyPr/>
          <a:p>
            <a:pPr algn="ctr"/>
            <a:r>
              <a:rPr lang="zh-CN" altLang="en-US" sz="2000" b="1" dirty="0">
                <a:latin typeface="Times New Roman" panose="02020603050405020304" pitchFamily="18" charset="0"/>
              </a:rPr>
              <a:t>实现了差分放大电路</a:t>
            </a:r>
            <a:endParaRPr lang="zh-CN" altLang="en-US" sz="2000" b="1">
              <a:latin typeface="Times New Roman" panose="02020603050405020304" pitchFamily="18" charset="0"/>
            </a:endParaRPr>
          </a:p>
        </p:txBody>
      </p:sp>
      <p:graphicFrame>
        <p:nvGraphicFramePr>
          <p:cNvPr id="32777" name="对象 32776"/>
          <p:cNvGraphicFramePr/>
          <p:nvPr/>
        </p:nvGraphicFramePr>
        <p:xfrm>
          <a:off x="703263" y="4102100"/>
          <a:ext cx="3200400" cy="2082800"/>
        </p:xfrm>
        <a:graphic>
          <a:graphicData uri="http://schemas.openxmlformats.org/presentationml/2006/ole">
            <mc:AlternateContent xmlns:mc="http://schemas.openxmlformats.org/markup-compatibility/2006">
              <mc:Choice xmlns:v="urn:schemas-microsoft-com:vml" Requires="v">
                <p:oleObj spid="_x0000_s3196" name="" r:id="rId7" imgW="11668125" imgH="7591425" progId="MSPhotoEd.3">
                  <p:embed/>
                </p:oleObj>
              </mc:Choice>
              <mc:Fallback>
                <p:oleObj name="" r:id="rId7" imgW="11668125" imgH="7591425" progId="MSPhotoEd.3">
                  <p:embed/>
                  <p:pic>
                    <p:nvPicPr>
                      <p:cNvPr id="0" name="图片 3195"/>
                      <p:cNvPicPr/>
                      <p:nvPr/>
                    </p:nvPicPr>
                    <p:blipFill>
                      <a:blip r:embed="rId8"/>
                      <a:stretch>
                        <a:fillRect/>
                      </a:stretch>
                    </p:blipFill>
                    <p:spPr>
                      <a:xfrm>
                        <a:off x="703263" y="4102100"/>
                        <a:ext cx="3200400" cy="2082800"/>
                      </a:xfrm>
                      <a:prstGeom prst="rect">
                        <a:avLst/>
                      </a:prstGeom>
                      <a:noFill/>
                      <a:ln w="38100">
                        <a:noFill/>
                        <a:miter/>
                      </a:ln>
                    </p:spPr>
                  </p:pic>
                </p:oleObj>
              </mc:Fallback>
            </mc:AlternateContent>
          </a:graphicData>
        </a:graphic>
      </p:graphicFrame>
      <p:sp>
        <p:nvSpPr>
          <p:cNvPr id="2" name="灯片编号占位符 1"/>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blinds(horizontal)">
                                      <p:cBhvr>
                                        <p:cTn id="7" dur="500"/>
                                        <p:tgtEl>
                                          <p:spTgt spid="327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772"/>
                                        </p:tgtEl>
                                        <p:attrNameLst>
                                          <p:attrName>style.visibility</p:attrName>
                                        </p:attrNameLst>
                                      </p:cBhvr>
                                      <p:to>
                                        <p:strVal val="visible"/>
                                      </p:to>
                                    </p:set>
                                    <p:animEffect transition="in" filter="blinds(horizontal)">
                                      <p:cBhvr>
                                        <p:cTn id="12" dur="500"/>
                                        <p:tgtEl>
                                          <p:spTgt spid="327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777"/>
                                        </p:tgtEl>
                                        <p:attrNameLst>
                                          <p:attrName>style.visibility</p:attrName>
                                        </p:attrNameLst>
                                      </p:cBhvr>
                                      <p:to>
                                        <p:strVal val="visible"/>
                                      </p:to>
                                    </p:set>
                                    <p:animEffect transition="in" filter="blinds(horizontal)">
                                      <p:cBhvr>
                                        <p:cTn id="17" dur="500"/>
                                        <p:tgtEl>
                                          <p:spTgt spid="3277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774"/>
                                        </p:tgtEl>
                                        <p:attrNameLst>
                                          <p:attrName>style.visibility</p:attrName>
                                        </p:attrNameLst>
                                      </p:cBhvr>
                                      <p:to>
                                        <p:strVal val="visible"/>
                                      </p:to>
                                    </p:set>
                                    <p:animEffect transition="in" filter="blinds(horizontal)">
                                      <p:cBhvr>
                                        <p:cTn id="22" dur="500"/>
                                        <p:tgtEl>
                                          <p:spTgt spid="3277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776"/>
                                        </p:tgtEl>
                                        <p:attrNameLst>
                                          <p:attrName>style.visibility</p:attrName>
                                        </p:attrNameLst>
                                      </p:cBhvr>
                                      <p:to>
                                        <p:strVal val="visible"/>
                                      </p:to>
                                    </p:set>
                                    <p:animEffect transition="in" filter="blinds(horizontal)">
                                      <p:cBhvr>
                                        <p:cTn id="27" dur="500"/>
                                        <p:tgtEl>
                                          <p:spTgt spid="32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6" grpId="0" animBg="1"/>
      <p:bldP spid="3277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3" name="文本框 16392"/>
          <p:cNvSpPr txBox="1"/>
          <p:nvPr>
            <p:custDataLst>
              <p:tags r:id="rId1"/>
            </p:custDataLst>
          </p:nvPr>
        </p:nvSpPr>
        <p:spPr>
          <a:xfrm>
            <a:off x="257175" y="821690"/>
            <a:ext cx="6001385" cy="460375"/>
          </a:xfrm>
          <a:prstGeom prst="rect">
            <a:avLst/>
          </a:prstGeom>
          <a:noFill/>
          <a:ln w="12700">
            <a:noFill/>
          </a:ln>
        </p:spPr>
        <p:txBody>
          <a:bodyPr wrap="square" anchor="t" anchorCtr="0">
            <a:spAutoFit/>
          </a:bodyPr>
          <a:ls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b="1" baseline="0" noProof="0" dirty="0" smtClean="0">
                <a:ln>
                  <a:noFill/>
                </a:ln>
                <a:solidFill>
                  <a:srgbClr val="FF5050"/>
                </a:solidFill>
                <a:effectLst/>
                <a:uLnTx/>
                <a:uFillTx/>
                <a:latin typeface="Times New Roman" panose="02020603050405020304" pitchFamily="18" charset="0"/>
                <a:cs typeface="Times New Roman" panose="02020603050405020304" pitchFamily="18" charset="0"/>
                <a:sym typeface="+mn-ea"/>
              </a:rPr>
              <a:t>例</a:t>
            </a:r>
            <a:r>
              <a:rPr lang="en-US" b="1" baseline="0" noProof="0" dirty="0" smtClean="0">
                <a:ln>
                  <a:noFill/>
                </a:ln>
                <a:solidFill>
                  <a:srgbClr val="FF5050"/>
                </a:solidFill>
                <a:effectLst/>
                <a:uLnTx/>
                <a:uFillTx/>
                <a:latin typeface="Times New Roman" panose="02020603050405020304" pitchFamily="18" charset="0"/>
                <a:cs typeface="Times New Roman" panose="02020603050405020304" pitchFamily="18" charset="0"/>
                <a:sym typeface="+mn-ea"/>
              </a:rPr>
              <a:t>1-1 </a:t>
            </a:r>
            <a:r>
              <a:rPr kumimoji="0" lang="zh-CN" altLang="en-US"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求</a:t>
            </a:r>
            <a:r>
              <a:rPr kumimoji="0" lang="zh-CN" altLang="en-US" b="1" baseline="0" dirty="0">
                <a:solidFill>
                  <a:schemeClr val="tx1"/>
                </a:solidFill>
                <a:latin typeface="Times New Roman" panose="02020603050405020304" pitchFamily="18" charset="0"/>
                <a:cs typeface="Times New Roman" panose="02020603050405020304" pitchFamily="18" charset="0"/>
              </a:rPr>
              <a:t>下图</a:t>
            </a:r>
            <a:r>
              <a:rPr kumimoji="0" lang="zh-CN" altLang="en-US"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所</a:t>
            </a:r>
            <a:r>
              <a:rPr kumimoji="0" lang="zh-CN" altLang="en-US"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示电路的</a:t>
            </a:r>
            <a:r>
              <a:rPr kumimoji="0" lang="zh-CN" altLang="en-US"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输出表达式</a:t>
            </a:r>
            <a:r>
              <a:rPr kumimoji="0" lang="zh-CN" altLang="en-US"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1115695" y="1268730"/>
            <a:ext cx="6654800" cy="2506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4593" name="对象 24592"/>
          <p:cNvGraphicFramePr/>
          <p:nvPr>
            <p:custDataLst>
              <p:tags r:id="rId4"/>
            </p:custDataLst>
          </p:nvPr>
        </p:nvGraphicFramePr>
        <p:xfrm>
          <a:off x="1091407" y="3812064"/>
          <a:ext cx="2195195" cy="932815"/>
        </p:xfrm>
        <a:graphic>
          <a:graphicData uri="http://schemas.openxmlformats.org/presentationml/2006/ole">
            <mc:AlternateContent xmlns:mc="http://schemas.openxmlformats.org/markup-compatibility/2006">
              <mc:Choice xmlns:v="urn:schemas-microsoft-com:vml" Requires="v">
                <p:oleObj spid="_x0000_s3086" name="" r:id="rId5" imgW="1130300" imgH="482600" progId="Equation.3">
                  <p:embed/>
                </p:oleObj>
              </mc:Choice>
              <mc:Fallback>
                <p:oleObj name="" r:id="rId5" imgW="1130300" imgH="482600" progId="Equation.3">
                  <p:embed/>
                  <p:pic>
                    <p:nvPicPr>
                      <p:cNvPr id="0" name="图片 3085"/>
                      <p:cNvPicPr/>
                      <p:nvPr/>
                    </p:nvPicPr>
                    <p:blipFill>
                      <a:blip r:embed="rId6"/>
                      <a:stretch>
                        <a:fillRect/>
                      </a:stretch>
                    </p:blipFill>
                    <p:spPr>
                      <a:xfrm>
                        <a:off x="1091407" y="3812064"/>
                        <a:ext cx="2195195" cy="932815"/>
                      </a:xfrm>
                      <a:prstGeom prst="rect">
                        <a:avLst/>
                      </a:prstGeom>
                      <a:solidFill>
                        <a:srgbClr val="000000">
                          <a:alpha val="0"/>
                        </a:srgbClr>
                      </a:solidFill>
                      <a:ln w="9525" cap="flat" cmpd="sng">
                        <a:noFill/>
                        <a:prstDash val="solid"/>
                        <a:miter/>
                        <a:headEnd type="none" w="med" len="med"/>
                        <a:tailEnd type="none" w="med" len="med"/>
                      </a:ln>
                    </p:spPr>
                  </p:pic>
                </p:oleObj>
              </mc:Fallback>
            </mc:AlternateContent>
          </a:graphicData>
        </a:graphic>
      </p:graphicFrame>
      <p:graphicFrame>
        <p:nvGraphicFramePr>
          <p:cNvPr id="12" name="对象 11"/>
          <p:cNvGraphicFramePr/>
          <p:nvPr>
            <p:custDataLst>
              <p:tags r:id="rId7"/>
            </p:custDataLst>
          </p:nvPr>
        </p:nvGraphicFramePr>
        <p:xfrm>
          <a:off x="1188562" y="4733449"/>
          <a:ext cx="3427095" cy="932815"/>
        </p:xfrm>
        <a:graphic>
          <a:graphicData uri="http://schemas.openxmlformats.org/presentationml/2006/ole">
            <mc:AlternateContent xmlns:mc="http://schemas.openxmlformats.org/markup-compatibility/2006">
              <mc:Choice xmlns:v="urn:schemas-microsoft-com:vml" Requires="v">
                <p:oleObj spid="_x0000_s13" name="" r:id="rId8" imgW="1765300" imgH="482600" progId="Equation.3">
                  <p:embed/>
                </p:oleObj>
              </mc:Choice>
              <mc:Fallback>
                <p:oleObj name="" r:id="rId8" imgW="1765300" imgH="482600" progId="Equation.3">
                  <p:embed/>
                  <p:pic>
                    <p:nvPicPr>
                      <p:cNvPr id="0" name="图片 3085"/>
                      <p:cNvPicPr/>
                      <p:nvPr/>
                    </p:nvPicPr>
                    <p:blipFill>
                      <a:blip r:embed="rId9"/>
                      <a:stretch>
                        <a:fillRect/>
                      </a:stretch>
                    </p:blipFill>
                    <p:spPr>
                      <a:xfrm>
                        <a:off x="1188562" y="4733449"/>
                        <a:ext cx="3427095" cy="932815"/>
                      </a:xfrm>
                      <a:prstGeom prst="rect">
                        <a:avLst/>
                      </a:prstGeom>
                      <a:solidFill>
                        <a:srgbClr val="000000">
                          <a:alpha val="0"/>
                        </a:srgbClr>
                      </a:solidFill>
                      <a:ln w="9525" cap="flat" cmpd="sng">
                        <a:noFill/>
                        <a:prstDash val="solid"/>
                        <a:miter/>
                        <a:headEnd type="none" w="med" len="med"/>
                        <a:tailEnd type="none" w="med" len="med"/>
                      </a:ln>
                    </p:spPr>
                  </p:pic>
                </p:oleObj>
              </mc:Fallback>
            </mc:AlternateContent>
          </a:graphicData>
        </a:graphic>
      </p:graphicFrame>
      <p:graphicFrame>
        <p:nvGraphicFramePr>
          <p:cNvPr id="19" name="对象 18"/>
          <p:cNvGraphicFramePr/>
          <p:nvPr>
            <p:custDataLst>
              <p:tags r:id="rId10"/>
            </p:custDataLst>
          </p:nvPr>
        </p:nvGraphicFramePr>
        <p:xfrm>
          <a:off x="1548290" y="5662454"/>
          <a:ext cx="4165600" cy="932815"/>
        </p:xfrm>
        <a:graphic>
          <a:graphicData uri="http://schemas.openxmlformats.org/presentationml/2006/ole">
            <mc:AlternateContent xmlns:mc="http://schemas.openxmlformats.org/markup-compatibility/2006">
              <mc:Choice xmlns:v="urn:schemas-microsoft-com:vml" Requires="v">
                <p:oleObj spid="_x0000_s20" name="" r:id="rId11" imgW="2145665" imgH="482600" progId="Equation.3">
                  <p:embed/>
                </p:oleObj>
              </mc:Choice>
              <mc:Fallback>
                <p:oleObj name="" r:id="rId11" imgW="2145665" imgH="482600" progId="Equation.3">
                  <p:embed/>
                  <p:pic>
                    <p:nvPicPr>
                      <p:cNvPr id="0" name="图片 3085"/>
                      <p:cNvPicPr/>
                      <p:nvPr/>
                    </p:nvPicPr>
                    <p:blipFill>
                      <a:blip r:embed="rId12"/>
                      <a:stretch>
                        <a:fillRect/>
                      </a:stretch>
                    </p:blipFill>
                    <p:spPr>
                      <a:xfrm>
                        <a:off x="1548290" y="5662454"/>
                        <a:ext cx="4165600" cy="932815"/>
                      </a:xfrm>
                      <a:prstGeom prst="rect">
                        <a:avLst/>
                      </a:prstGeom>
                      <a:solidFill>
                        <a:srgbClr val="000000">
                          <a:alpha val="0"/>
                        </a:srgbClr>
                      </a:solidFill>
                      <a:ln w="9525" cap="flat" cmpd="sng">
                        <a:noFill/>
                        <a:prstDash val="solid"/>
                        <a:miter/>
                        <a:headEnd type="none" w="med" len="med"/>
                        <a:tailEnd type="none" w="med" len="med"/>
                      </a:ln>
                    </p:spPr>
                  </p:pic>
                </p:oleObj>
              </mc:Fallback>
            </mc:AlternateContent>
          </a:graphicData>
        </a:graphic>
      </p:graphicFrame>
      <p:graphicFrame>
        <p:nvGraphicFramePr>
          <p:cNvPr id="21" name="对象 20"/>
          <p:cNvGraphicFramePr/>
          <p:nvPr>
            <p:custDataLst>
              <p:tags r:id="rId13"/>
            </p:custDataLst>
          </p:nvPr>
        </p:nvGraphicFramePr>
        <p:xfrm>
          <a:off x="5796758" y="4148932"/>
          <a:ext cx="2983865" cy="441960"/>
        </p:xfrm>
        <a:graphic>
          <a:graphicData uri="http://schemas.openxmlformats.org/presentationml/2006/ole">
            <mc:AlternateContent xmlns:mc="http://schemas.openxmlformats.org/markup-compatibility/2006">
              <mc:Choice xmlns:v="urn:schemas-microsoft-com:vml" Requires="v">
                <p:oleObj spid="_x0000_s22" name="" r:id="rId14" imgW="1536700" imgH="228600" progId="Equation.3">
                  <p:embed/>
                </p:oleObj>
              </mc:Choice>
              <mc:Fallback>
                <p:oleObj name="" r:id="rId14" imgW="1536700" imgH="228600" progId="Equation.3">
                  <p:embed/>
                  <p:pic>
                    <p:nvPicPr>
                      <p:cNvPr id="0" name="图片 3085"/>
                      <p:cNvPicPr/>
                      <p:nvPr/>
                    </p:nvPicPr>
                    <p:blipFill>
                      <a:blip r:embed="rId15"/>
                      <a:stretch>
                        <a:fillRect/>
                      </a:stretch>
                    </p:blipFill>
                    <p:spPr>
                      <a:xfrm>
                        <a:off x="5796758" y="4148932"/>
                        <a:ext cx="2983865" cy="441960"/>
                      </a:xfrm>
                      <a:prstGeom prst="rect">
                        <a:avLst/>
                      </a:prstGeom>
                      <a:solidFill>
                        <a:srgbClr val="000000">
                          <a:alpha val="0"/>
                        </a:srgbClr>
                      </a:solidFill>
                      <a:ln w="9525" cap="flat" cmpd="sng">
                        <a:noFill/>
                        <a:prstDash val="solid"/>
                        <a:miter/>
                        <a:headEnd type="none" w="med" len="med"/>
                        <a:tailEnd type="none" w="med" len="med"/>
                      </a:ln>
                    </p:spPr>
                  </p:pic>
                </p:oleObj>
              </mc:Fallback>
            </mc:AlternateContent>
          </a:graphicData>
        </a:graphic>
      </p:graphicFrame>
      <p:graphicFrame>
        <p:nvGraphicFramePr>
          <p:cNvPr id="23" name="对象 22"/>
          <p:cNvGraphicFramePr/>
          <p:nvPr>
            <p:custDataLst>
              <p:tags r:id="rId16"/>
            </p:custDataLst>
          </p:nvPr>
        </p:nvGraphicFramePr>
        <p:xfrm>
          <a:off x="5940584" y="4725829"/>
          <a:ext cx="2860040" cy="932815"/>
        </p:xfrm>
        <a:graphic>
          <a:graphicData uri="http://schemas.openxmlformats.org/presentationml/2006/ole">
            <mc:AlternateContent xmlns:mc="http://schemas.openxmlformats.org/markup-compatibility/2006">
              <mc:Choice xmlns:v="urn:schemas-microsoft-com:vml" Requires="v">
                <p:oleObj spid="_x0000_s24" name="" r:id="rId17" imgW="1473200" imgH="482600" progId="Equation.3">
                  <p:embed/>
                </p:oleObj>
              </mc:Choice>
              <mc:Fallback>
                <p:oleObj name="" r:id="rId17" imgW="1473200" imgH="482600" progId="Equation.3">
                  <p:embed/>
                  <p:pic>
                    <p:nvPicPr>
                      <p:cNvPr id="0" name="图片 3085"/>
                      <p:cNvPicPr/>
                      <p:nvPr/>
                    </p:nvPicPr>
                    <p:blipFill>
                      <a:blip r:embed="rId18"/>
                      <a:stretch>
                        <a:fillRect/>
                      </a:stretch>
                    </p:blipFill>
                    <p:spPr>
                      <a:xfrm>
                        <a:off x="5940584" y="4725829"/>
                        <a:ext cx="2860040" cy="932815"/>
                      </a:xfrm>
                      <a:prstGeom prst="rect">
                        <a:avLst/>
                      </a:prstGeom>
                      <a:solidFill>
                        <a:srgbClr val="000000">
                          <a:alpha val="0"/>
                        </a:srgbClr>
                      </a:solidFill>
                      <a:ln w="9525" cap="flat" cmpd="sng">
                        <a:noFill/>
                        <a:prstDash val="solid"/>
                        <a:miter/>
                        <a:headEnd type="none" w="med" len="med"/>
                        <a:tailEnd type="none" w="med" len="med"/>
                      </a:ln>
                    </p:spPr>
                  </p:pic>
                </p:oleObj>
              </mc:Fallback>
            </mc:AlternateContent>
          </a:graphicData>
        </a:graphic>
      </p:graphicFrame>
      <p:pic>
        <p:nvPicPr>
          <p:cNvPr id="4" name="图片 3"/>
          <p:cNvPicPr>
            <a:picLocks noChangeAspect="1"/>
          </p:cNvPicPr>
          <p:nvPr>
            <p:custDataLst>
              <p:tags r:id="rId19"/>
            </p:custDataLst>
          </p:nvPr>
        </p:nvPicPr>
        <p:blipFill>
          <a:blip r:embed="rId20"/>
          <a:stretch>
            <a:fillRect/>
          </a:stretch>
        </p:blipFill>
        <p:spPr>
          <a:xfrm>
            <a:off x="251460" y="7129780"/>
            <a:ext cx="8639175" cy="2324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93"/>
                                        </p:tgtEl>
                                        <p:attrNameLst>
                                          <p:attrName>style.visibility</p:attrName>
                                        </p:attrNameLst>
                                      </p:cBhvr>
                                      <p:to>
                                        <p:strVal val="visible"/>
                                      </p:to>
                                    </p:set>
                                    <p:animEffect transition="in" filter="blinds(horizontal)">
                                      <p:cBhvr>
                                        <p:cTn id="7" dur="500"/>
                                        <p:tgtEl>
                                          <p:spTgt spid="245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2195195" y="1485265"/>
            <a:ext cx="4876800" cy="2979420"/>
            <a:chOff x="3457" y="2339"/>
            <a:chExt cx="7680" cy="4692"/>
          </a:xfrm>
        </p:grpSpPr>
        <p:grpSp>
          <p:nvGrpSpPr>
            <p:cNvPr id="17" name="组合 16"/>
            <p:cNvGrpSpPr/>
            <p:nvPr/>
          </p:nvGrpSpPr>
          <p:grpSpPr>
            <a:xfrm>
              <a:off x="3457" y="2361"/>
              <a:ext cx="7680" cy="4670"/>
              <a:chOff x="1979712" y="1714429"/>
              <a:chExt cx="4876800" cy="2965450"/>
            </a:xfrm>
          </p:grpSpPr>
          <p:graphicFrame>
            <p:nvGraphicFramePr>
              <p:cNvPr id="18" name="Object 11"/>
              <p:cNvGraphicFramePr>
                <a:graphicFrameLocks noChangeAspect="1"/>
              </p:cNvGraphicFramePr>
              <p:nvPr>
                <p:custDataLst>
                  <p:tags r:id="rId1"/>
                </p:custDataLst>
              </p:nvPr>
            </p:nvGraphicFramePr>
            <p:xfrm>
              <a:off x="1979712" y="1714429"/>
              <a:ext cx="4876800" cy="2965450"/>
            </p:xfrm>
            <a:graphic>
              <a:graphicData uri="http://schemas.openxmlformats.org/presentationml/2006/ole">
                <mc:AlternateContent xmlns:mc="http://schemas.openxmlformats.org/markup-compatibility/2006">
                  <mc:Choice xmlns:v="urn:schemas-microsoft-com:vml" Requires="v">
                    <p:oleObj spid="_x0000_s10277" name="BMP 图象" r:id="rId2" imgW="3531235" imgH="2143125" progId="Paint.Picture">
                      <p:embed/>
                    </p:oleObj>
                  </mc:Choice>
                  <mc:Fallback>
                    <p:oleObj name="BMP 图象" r:id="rId2" imgW="3531235" imgH="2143125" progId="Paint.Picture">
                      <p:embed/>
                      <p:pic>
                        <p:nvPicPr>
                          <p:cNvPr id="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714429"/>
                            <a:ext cx="4876800" cy="296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6"/>
              <p:cNvGraphicFramePr>
                <a:graphicFrameLocks noChangeAspect="1"/>
              </p:cNvGraphicFramePr>
              <p:nvPr>
                <p:custDataLst>
                  <p:tags r:id="rId4"/>
                </p:custDataLst>
              </p:nvPr>
            </p:nvGraphicFramePr>
            <p:xfrm>
              <a:off x="2016862" y="1783256"/>
              <a:ext cx="394335" cy="456565"/>
            </p:xfrm>
            <a:graphic>
              <a:graphicData uri="http://schemas.openxmlformats.org/presentationml/2006/ole">
                <mc:AlternateContent xmlns:mc="http://schemas.openxmlformats.org/markup-compatibility/2006">
                  <mc:Choice xmlns:v="urn:schemas-microsoft-com:vml" Requires="v">
                    <p:oleObj spid="_x0000_s10278" name="Equation" r:id="rId5" imgW="190500" imgH="228600" progId="Equation.DSMT4">
                      <p:embed/>
                    </p:oleObj>
                  </mc:Choice>
                  <mc:Fallback>
                    <p:oleObj name="Equation" r:id="rId5" imgW="190500" imgH="228600" progId="Equation.DSMT4">
                      <p:embed/>
                      <p:pic>
                        <p:nvPicPr>
                          <p:cNvPr id="0" name="图片 8"/>
                          <p:cNvPicPr>
                            <a:picLocks noChangeAspect="1" noChangeArrowheads="1"/>
                          </p:cNvPicPr>
                          <p:nvPr/>
                        </p:nvPicPr>
                        <p:blipFill>
                          <a:blip r:embed="rId6">
                            <a:grayscl/>
                          </a:blip>
                          <a:srcRect/>
                          <a:stretch>
                            <a:fillRect/>
                          </a:stretch>
                        </p:blipFill>
                        <p:spPr bwMode="auto">
                          <a:xfrm>
                            <a:off x="2016862" y="1783256"/>
                            <a:ext cx="394335" cy="456565"/>
                          </a:xfrm>
                          <a:prstGeom prst="rect">
                            <a:avLst/>
                          </a:prstGeom>
                          <a:solidFill>
                            <a:schemeClr val="bg1"/>
                          </a:solidFill>
                          <a:ln>
                            <a:noFill/>
                          </a:ln>
                          <a:effectLst/>
                        </p:spPr>
                      </p:pic>
                    </p:oleObj>
                  </mc:Fallback>
                </mc:AlternateContent>
              </a:graphicData>
            </a:graphic>
          </p:graphicFrame>
          <p:graphicFrame>
            <p:nvGraphicFramePr>
              <p:cNvPr id="20" name="Object 6"/>
              <p:cNvGraphicFramePr>
                <a:graphicFrameLocks noChangeAspect="1"/>
              </p:cNvGraphicFramePr>
              <p:nvPr>
                <p:custDataLst>
                  <p:tags r:id="rId7"/>
                </p:custDataLst>
              </p:nvPr>
            </p:nvGraphicFramePr>
            <p:xfrm>
              <a:off x="2045752" y="4032814"/>
              <a:ext cx="366395" cy="457200"/>
            </p:xfrm>
            <a:graphic>
              <a:graphicData uri="http://schemas.openxmlformats.org/presentationml/2006/ole">
                <mc:AlternateContent xmlns:mc="http://schemas.openxmlformats.org/markup-compatibility/2006">
                  <mc:Choice xmlns:v="urn:schemas-microsoft-com:vml" Requires="v">
                    <p:oleObj spid="_x0000_s10279" name="Equation" r:id="rId8" imgW="203200" imgH="228600" progId="Equation.DSMT4">
                      <p:embed/>
                    </p:oleObj>
                  </mc:Choice>
                  <mc:Fallback>
                    <p:oleObj name="Equation" r:id="rId8" imgW="203200" imgH="228600" progId="Equation.DSMT4">
                      <p:embed/>
                      <p:pic>
                        <p:nvPicPr>
                          <p:cNvPr id="0" name="图片 10"/>
                          <p:cNvPicPr>
                            <a:picLocks noChangeAspect="1" noChangeArrowheads="1"/>
                          </p:cNvPicPr>
                          <p:nvPr/>
                        </p:nvPicPr>
                        <p:blipFill>
                          <a:blip r:embed="rId9">
                            <a:grayscl/>
                          </a:blip>
                          <a:srcRect/>
                          <a:stretch>
                            <a:fillRect/>
                          </a:stretch>
                        </p:blipFill>
                        <p:spPr bwMode="auto">
                          <a:xfrm>
                            <a:off x="2045752" y="4032814"/>
                            <a:ext cx="366395" cy="457200"/>
                          </a:xfrm>
                          <a:prstGeom prst="rect">
                            <a:avLst/>
                          </a:prstGeom>
                          <a:solidFill>
                            <a:schemeClr val="bg1"/>
                          </a:solidFill>
                          <a:ln>
                            <a:noFill/>
                          </a:ln>
                          <a:effectLst/>
                        </p:spPr>
                      </p:pic>
                    </p:oleObj>
                  </mc:Fallback>
                </mc:AlternateContent>
              </a:graphicData>
            </a:graphic>
          </p:graphicFrame>
          <p:graphicFrame>
            <p:nvGraphicFramePr>
              <p:cNvPr id="21" name="Object 6"/>
              <p:cNvGraphicFramePr>
                <a:graphicFrameLocks noChangeAspect="1"/>
              </p:cNvGraphicFramePr>
              <p:nvPr>
                <p:custDataLst>
                  <p:tags r:id="rId10"/>
                </p:custDataLst>
              </p:nvPr>
            </p:nvGraphicFramePr>
            <p:xfrm>
              <a:off x="6516217" y="3014461"/>
              <a:ext cx="216024" cy="342531"/>
            </p:xfrm>
            <a:graphic>
              <a:graphicData uri="http://schemas.openxmlformats.org/presentationml/2006/ole">
                <mc:AlternateContent xmlns:mc="http://schemas.openxmlformats.org/markup-compatibility/2006">
                  <mc:Choice xmlns:v="urn:schemas-microsoft-com:vml" Requires="v">
                    <p:oleObj spid="_x0000_s10280" name="Equation" r:id="rId11" imgW="3962400" imgH="5486400" progId="Equation.DSMT4">
                      <p:embed/>
                    </p:oleObj>
                  </mc:Choice>
                  <mc:Fallback>
                    <p:oleObj name="Equation" r:id="rId11" imgW="3962400" imgH="5486400" progId="Equation.DSMT4">
                      <p:embed/>
                      <p:pic>
                        <p:nvPicPr>
                          <p:cNvPr id="0" name="图片 12"/>
                          <p:cNvPicPr>
                            <a:picLocks noChangeAspect="1" noChangeArrowheads="1"/>
                          </p:cNvPicPr>
                          <p:nvPr/>
                        </p:nvPicPr>
                        <p:blipFill>
                          <a:blip r:embed="rId12">
                            <a:grayscl/>
                          </a:blip>
                          <a:srcRect/>
                          <a:stretch>
                            <a:fillRect/>
                          </a:stretch>
                        </p:blipFill>
                        <p:spPr bwMode="auto">
                          <a:xfrm>
                            <a:off x="6516217" y="3014461"/>
                            <a:ext cx="216024" cy="342531"/>
                          </a:xfrm>
                          <a:prstGeom prst="rect">
                            <a:avLst/>
                          </a:prstGeom>
                          <a:solidFill>
                            <a:schemeClr val="bg1"/>
                          </a:solidFill>
                          <a:ln>
                            <a:noFill/>
                          </a:ln>
                          <a:effectLst/>
                        </p:spPr>
                      </p:pic>
                    </p:oleObj>
                  </mc:Fallback>
                </mc:AlternateContent>
              </a:graphicData>
            </a:graphic>
          </p:graphicFrame>
          <p:graphicFrame>
            <p:nvGraphicFramePr>
              <p:cNvPr id="22" name="对象 21"/>
              <p:cNvGraphicFramePr>
                <a:graphicFrameLocks noChangeAspect="1"/>
              </p:cNvGraphicFramePr>
              <p:nvPr>
                <p:custDataLst>
                  <p:tags r:id="rId13"/>
                </p:custDataLst>
              </p:nvPr>
            </p:nvGraphicFramePr>
            <p:xfrm>
              <a:off x="3851920" y="4169951"/>
              <a:ext cx="302419" cy="320208"/>
            </p:xfrm>
            <a:graphic>
              <a:graphicData uri="http://schemas.openxmlformats.org/presentationml/2006/ole">
                <mc:AlternateContent xmlns:mc="http://schemas.openxmlformats.org/markup-compatibility/2006">
                  <mc:Choice xmlns:v="urn:schemas-microsoft-com:vml" Requires="v">
                    <p:oleObj spid="_x0000_s10281" name="Equation" r:id="rId14" imgW="5181600" imgH="5486400" progId="Equation.DSMT4">
                      <p:embed/>
                    </p:oleObj>
                  </mc:Choice>
                  <mc:Fallback>
                    <p:oleObj name="Equation" r:id="rId14" imgW="5181600" imgH="5486400" progId="Equation.DSMT4">
                      <p:embed/>
                      <p:pic>
                        <p:nvPicPr>
                          <p:cNvPr id="0" name="图片 14"/>
                          <p:cNvPicPr/>
                          <p:nvPr/>
                        </p:nvPicPr>
                        <p:blipFill>
                          <a:blip r:embed="rId15"/>
                          <a:stretch>
                            <a:fillRect/>
                          </a:stretch>
                        </p:blipFill>
                        <p:spPr>
                          <a:xfrm>
                            <a:off x="3851920" y="4169951"/>
                            <a:ext cx="302419" cy="320208"/>
                          </a:xfrm>
                          <a:prstGeom prst="rect">
                            <a:avLst/>
                          </a:prstGeom>
                          <a:solidFill>
                            <a:schemeClr val="bg1"/>
                          </a:solidFill>
                        </p:spPr>
                      </p:pic>
                    </p:oleObj>
                  </mc:Fallback>
                </mc:AlternateContent>
              </a:graphicData>
            </a:graphic>
          </p:graphicFrame>
          <p:graphicFrame>
            <p:nvGraphicFramePr>
              <p:cNvPr id="23" name="对象 22"/>
              <p:cNvGraphicFramePr>
                <a:graphicFrameLocks noChangeAspect="1"/>
              </p:cNvGraphicFramePr>
              <p:nvPr>
                <p:custDataLst>
                  <p:tags r:id="rId16"/>
                </p:custDataLst>
              </p:nvPr>
            </p:nvGraphicFramePr>
            <p:xfrm>
              <a:off x="3859213" y="1859915"/>
              <a:ext cx="285750" cy="320675"/>
            </p:xfrm>
            <a:graphic>
              <a:graphicData uri="http://schemas.openxmlformats.org/presentationml/2006/ole">
                <mc:AlternateContent xmlns:mc="http://schemas.openxmlformats.org/markup-compatibility/2006">
                  <mc:Choice xmlns:v="urn:schemas-microsoft-com:vml" Requires="v">
                    <p:oleObj spid="_x0000_s10282" name="Equation" r:id="rId17" imgW="4876800" imgH="5486400" progId="Equation.DSMT4">
                      <p:embed/>
                    </p:oleObj>
                  </mc:Choice>
                  <mc:Fallback>
                    <p:oleObj name="Equation" r:id="rId17" imgW="4876800" imgH="5486400" progId="Equation.DSMT4">
                      <p:embed/>
                      <p:pic>
                        <p:nvPicPr>
                          <p:cNvPr id="0" name="图片 16"/>
                          <p:cNvPicPr/>
                          <p:nvPr/>
                        </p:nvPicPr>
                        <p:blipFill>
                          <a:blip r:embed="rId18"/>
                          <a:stretch>
                            <a:fillRect/>
                          </a:stretch>
                        </p:blipFill>
                        <p:spPr>
                          <a:xfrm>
                            <a:off x="3859213" y="1859915"/>
                            <a:ext cx="285750" cy="320675"/>
                          </a:xfrm>
                          <a:prstGeom prst="rect">
                            <a:avLst/>
                          </a:prstGeom>
                          <a:solidFill>
                            <a:schemeClr val="bg1"/>
                          </a:solidFill>
                        </p:spPr>
                      </p:pic>
                    </p:oleObj>
                  </mc:Fallback>
                </mc:AlternateContent>
              </a:graphicData>
            </a:graphic>
          </p:graphicFrame>
        </p:grpSp>
        <p:pic>
          <p:nvPicPr>
            <p:cNvPr id="33" name="图片 32"/>
            <p:cNvPicPr>
              <a:picLocks noChangeAspect="1"/>
            </p:cNvPicPr>
            <p:nvPr>
              <p:custDataLst>
                <p:tags r:id="rId19"/>
              </p:custDataLst>
            </p:nvPr>
          </p:nvPicPr>
          <p:blipFill>
            <a:blip r:embed="rId20"/>
            <a:stretch>
              <a:fillRect/>
            </a:stretch>
          </p:blipFill>
          <p:spPr>
            <a:xfrm>
              <a:off x="5159" y="2339"/>
              <a:ext cx="1042" cy="1515"/>
            </a:xfrm>
            <a:prstGeom prst="rect">
              <a:avLst/>
            </a:prstGeom>
          </p:spPr>
        </p:pic>
        <p:pic>
          <p:nvPicPr>
            <p:cNvPr id="34" name="图片 33"/>
            <p:cNvPicPr>
              <a:picLocks noChangeAspect="1"/>
            </p:cNvPicPr>
            <p:nvPr>
              <p:custDataLst>
                <p:tags r:id="rId21"/>
              </p:custDataLst>
            </p:nvPr>
          </p:nvPicPr>
          <p:blipFill>
            <a:blip r:embed="rId20"/>
            <a:stretch>
              <a:fillRect/>
            </a:stretch>
          </p:blipFill>
          <p:spPr>
            <a:xfrm>
              <a:off x="5159" y="5440"/>
              <a:ext cx="1047" cy="1515"/>
            </a:xfrm>
            <a:prstGeom prst="rect">
              <a:avLst/>
            </a:prstGeom>
          </p:spPr>
        </p:pic>
        <p:pic>
          <p:nvPicPr>
            <p:cNvPr id="35" name="图片 34"/>
            <p:cNvPicPr>
              <a:picLocks noChangeAspect="1"/>
            </p:cNvPicPr>
            <p:nvPr>
              <p:custDataLst>
                <p:tags r:id="rId22"/>
              </p:custDataLst>
            </p:nvPr>
          </p:nvPicPr>
          <p:blipFill>
            <a:blip r:embed="rId20"/>
            <a:stretch>
              <a:fillRect/>
            </a:stretch>
          </p:blipFill>
          <p:spPr>
            <a:xfrm>
              <a:off x="8614" y="3925"/>
              <a:ext cx="1141" cy="1515"/>
            </a:xfrm>
            <a:prstGeom prst="rect">
              <a:avLst/>
            </a:prstGeom>
          </p:spPr>
        </p:pic>
        <p:grpSp>
          <p:nvGrpSpPr>
            <p:cNvPr id="11" name="组合 10"/>
            <p:cNvGrpSpPr/>
            <p:nvPr/>
          </p:nvGrpSpPr>
          <p:grpSpPr>
            <a:xfrm>
              <a:off x="5044" y="2447"/>
              <a:ext cx="1363" cy="1400"/>
              <a:chOff x="1512" y="4040"/>
              <a:chExt cx="1363" cy="1400"/>
            </a:xfrm>
          </p:grpSpPr>
          <p:sp>
            <p:nvSpPr>
              <p:cNvPr id="4" name="等腰三角形 3"/>
              <p:cNvSpPr/>
              <p:nvPr>
                <p:custDataLst>
                  <p:tags r:id="rId23"/>
                </p:custDataLst>
              </p:nvPr>
            </p:nvSpPr>
            <p:spPr>
              <a:xfrm rot="5400000">
                <a:off x="1542" y="4107"/>
                <a:ext cx="1400" cy="1265"/>
              </a:xfrm>
              <a:prstGeom prst="triangle">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1886" y="4408"/>
                <a:ext cx="924" cy="5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A</a:t>
                </a:r>
                <a:r>
                  <a:rPr lang="en-US" altLang="zh-CN" baseline="-25000">
                    <a:latin typeface="Times New Roman" panose="02020603050405020304" pitchFamily="18" charset="0"/>
                    <a:cs typeface="Times New Roman" panose="02020603050405020304" pitchFamily="18" charset="0"/>
                  </a:rPr>
                  <a:t>1</a:t>
                </a:r>
                <a:endParaRPr lang="en-US" altLang="zh-CN" baseline="-25000">
                  <a:latin typeface="Times New Roman" panose="02020603050405020304" pitchFamily="18" charset="0"/>
                  <a:cs typeface="Times New Roman" panose="02020603050405020304" pitchFamily="18" charset="0"/>
                </a:endParaRPr>
              </a:p>
            </p:txBody>
          </p:sp>
          <p:sp>
            <p:nvSpPr>
              <p:cNvPr id="10" name="文本框 9"/>
              <p:cNvSpPr txBox="1"/>
              <p:nvPr/>
            </p:nvSpPr>
            <p:spPr>
              <a:xfrm>
                <a:off x="1512" y="4221"/>
                <a:ext cx="516" cy="1016"/>
              </a:xfrm>
              <a:prstGeom prst="rect">
                <a:avLst/>
              </a:prstGeom>
              <a:noFill/>
            </p:spPr>
            <p:txBody>
              <a:bodyPr wrap="square" rtlCol="0">
                <a:spAutoFit/>
              </a:bodyPr>
              <a:p>
                <a:pPr algn="ctr"/>
                <a:r>
                  <a:rPr lang="en-US" altLang="zh-CN" sz="1800" b="1">
                    <a:latin typeface="Times New Roman" panose="02020603050405020304" pitchFamily="18" charset="0"/>
                    <a:cs typeface="Times New Roman" panose="02020603050405020304" pitchFamily="18" charset="0"/>
                  </a:rPr>
                  <a:t>+</a:t>
                </a:r>
                <a:endParaRPr lang="en-US" altLang="zh-CN" sz="1800" b="1">
                  <a:latin typeface="Times New Roman" panose="02020603050405020304" pitchFamily="18" charset="0"/>
                  <a:cs typeface="Times New Roman" panose="02020603050405020304" pitchFamily="18" charset="0"/>
                </a:endParaRPr>
              </a:p>
              <a:p>
                <a:pPr algn="ctr"/>
                <a:r>
                  <a:rPr lang="en-US" altLang="zh-CN" sz="1800" b="1">
                    <a:latin typeface="Times New Roman" panose="02020603050405020304" pitchFamily="18" charset="0"/>
                    <a:cs typeface="Times New Roman" panose="02020603050405020304" pitchFamily="18" charset="0"/>
                  </a:rPr>
                  <a:t>-</a:t>
                </a:r>
                <a:endParaRPr lang="en-US" altLang="zh-CN" sz="1800" b="1">
                  <a:latin typeface="Times New Roman" panose="02020603050405020304" pitchFamily="18" charset="0"/>
                  <a:cs typeface="Times New Roman" panose="02020603050405020304" pitchFamily="18" charset="0"/>
                </a:endParaRPr>
              </a:p>
            </p:txBody>
          </p:sp>
        </p:grpSp>
        <p:grpSp>
          <p:nvGrpSpPr>
            <p:cNvPr id="14" name="组合 13"/>
            <p:cNvGrpSpPr/>
            <p:nvPr/>
          </p:nvGrpSpPr>
          <p:grpSpPr>
            <a:xfrm>
              <a:off x="5018" y="5330"/>
              <a:ext cx="1423" cy="1558"/>
              <a:chOff x="1512" y="3882"/>
              <a:chExt cx="1423" cy="1558"/>
            </a:xfrm>
          </p:grpSpPr>
          <p:sp>
            <p:nvSpPr>
              <p:cNvPr id="16" name="等腰三角形 15"/>
              <p:cNvSpPr/>
              <p:nvPr>
                <p:custDataLst>
                  <p:tags r:id="rId24"/>
                </p:custDataLst>
              </p:nvPr>
            </p:nvSpPr>
            <p:spPr>
              <a:xfrm rot="5400000">
                <a:off x="1572" y="4077"/>
                <a:ext cx="1400" cy="1325"/>
              </a:xfrm>
              <a:prstGeom prst="triangle">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文本框 26"/>
              <p:cNvSpPr txBox="1"/>
              <p:nvPr>
                <p:custDataLst>
                  <p:tags r:id="rId25"/>
                </p:custDataLst>
              </p:nvPr>
            </p:nvSpPr>
            <p:spPr>
              <a:xfrm>
                <a:off x="1886" y="4408"/>
                <a:ext cx="924" cy="5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A</a:t>
                </a:r>
                <a:r>
                  <a:rPr lang="en-US" altLang="zh-CN" baseline="-25000">
                    <a:latin typeface="Times New Roman" panose="02020603050405020304" pitchFamily="18" charset="0"/>
                    <a:cs typeface="Times New Roman" panose="02020603050405020304" pitchFamily="18" charset="0"/>
                  </a:rPr>
                  <a:t>2</a:t>
                </a:r>
                <a:endParaRPr lang="en-US" altLang="zh-CN" baseline="-25000">
                  <a:latin typeface="Times New Roman" panose="02020603050405020304" pitchFamily="18" charset="0"/>
                  <a:cs typeface="Times New Roman" panose="02020603050405020304" pitchFamily="18" charset="0"/>
                </a:endParaRPr>
              </a:p>
            </p:txBody>
          </p:sp>
          <p:sp>
            <p:nvSpPr>
              <p:cNvPr id="28" name="文本框 27"/>
              <p:cNvSpPr txBox="1"/>
              <p:nvPr>
                <p:custDataLst>
                  <p:tags r:id="rId26"/>
                </p:custDataLst>
              </p:nvPr>
            </p:nvSpPr>
            <p:spPr>
              <a:xfrm>
                <a:off x="1512" y="3882"/>
                <a:ext cx="516" cy="1452"/>
              </a:xfrm>
              <a:prstGeom prst="rect">
                <a:avLst/>
              </a:prstGeom>
              <a:noFill/>
            </p:spPr>
            <p:txBody>
              <a:bodyPr wrap="square" rtlCol="0">
                <a:spAutoFit/>
              </a:bodyPr>
              <a:p>
                <a:pPr algn="ctr">
                  <a:lnSpc>
                    <a:spcPct val="150000"/>
                  </a:lnSpc>
                </a:pPr>
                <a:r>
                  <a:rPr lang="en-US" altLang="zh-CN" sz="1800" b="1">
                    <a:latin typeface="Times New Roman" panose="02020603050405020304" pitchFamily="18" charset="0"/>
                    <a:cs typeface="Times New Roman" panose="02020603050405020304" pitchFamily="18" charset="0"/>
                  </a:rPr>
                  <a:t>-</a:t>
                </a:r>
                <a:endParaRPr lang="en-US" altLang="zh-CN" sz="1800" b="1">
                  <a:latin typeface="Times New Roman" panose="02020603050405020304" pitchFamily="18" charset="0"/>
                  <a:cs typeface="Times New Roman" panose="02020603050405020304" pitchFamily="18" charset="0"/>
                </a:endParaRPr>
              </a:p>
              <a:p>
                <a:pPr algn="ctr">
                  <a:lnSpc>
                    <a:spcPct val="150000"/>
                  </a:lnSpc>
                </a:pPr>
                <a:r>
                  <a:rPr lang="en-US" altLang="zh-CN" sz="1800" b="1">
                    <a:latin typeface="Times New Roman" panose="02020603050405020304" pitchFamily="18" charset="0"/>
                    <a:cs typeface="Times New Roman" panose="02020603050405020304" pitchFamily="18" charset="0"/>
                    <a:sym typeface="+mn-ea"/>
                  </a:rPr>
                  <a:t>+</a:t>
                </a:r>
                <a:endParaRPr lang="en-US" altLang="zh-CN" sz="1800" b="1">
                  <a:latin typeface="Times New Roman" panose="02020603050405020304" pitchFamily="18" charset="0"/>
                  <a:cs typeface="Times New Roman" panose="02020603050405020304" pitchFamily="18" charset="0"/>
                </a:endParaRPr>
              </a:p>
            </p:txBody>
          </p:sp>
        </p:grpSp>
        <p:grpSp>
          <p:nvGrpSpPr>
            <p:cNvPr id="29" name="组合 28"/>
            <p:cNvGrpSpPr/>
            <p:nvPr/>
          </p:nvGrpSpPr>
          <p:grpSpPr>
            <a:xfrm>
              <a:off x="8462" y="3802"/>
              <a:ext cx="1376" cy="1558"/>
              <a:chOff x="1512" y="3882"/>
              <a:chExt cx="1376" cy="1558"/>
            </a:xfrm>
          </p:grpSpPr>
          <p:sp>
            <p:nvSpPr>
              <p:cNvPr id="30" name="等腰三角形 29"/>
              <p:cNvSpPr/>
              <p:nvPr>
                <p:custDataLst>
                  <p:tags r:id="rId27"/>
                </p:custDataLst>
              </p:nvPr>
            </p:nvSpPr>
            <p:spPr>
              <a:xfrm rot="5400000">
                <a:off x="1549" y="4101"/>
                <a:ext cx="1400" cy="1278"/>
              </a:xfrm>
              <a:prstGeom prst="triangle">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文本框 30"/>
              <p:cNvSpPr txBox="1"/>
              <p:nvPr>
                <p:custDataLst>
                  <p:tags r:id="rId28"/>
                </p:custDataLst>
              </p:nvPr>
            </p:nvSpPr>
            <p:spPr>
              <a:xfrm>
                <a:off x="1886" y="4408"/>
                <a:ext cx="924" cy="5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A</a:t>
                </a:r>
                <a:r>
                  <a:rPr lang="en-US" altLang="zh-CN" baseline="-25000">
                    <a:latin typeface="Times New Roman" panose="02020603050405020304" pitchFamily="18" charset="0"/>
                    <a:cs typeface="Times New Roman" panose="02020603050405020304" pitchFamily="18" charset="0"/>
                  </a:rPr>
                  <a:t>3</a:t>
                </a:r>
                <a:endParaRPr lang="en-US" altLang="zh-CN" baseline="-25000">
                  <a:latin typeface="Times New Roman" panose="02020603050405020304" pitchFamily="18" charset="0"/>
                  <a:cs typeface="Times New Roman" panose="02020603050405020304" pitchFamily="18" charset="0"/>
                </a:endParaRPr>
              </a:p>
            </p:txBody>
          </p:sp>
          <p:sp>
            <p:nvSpPr>
              <p:cNvPr id="32" name="文本框 31"/>
              <p:cNvSpPr txBox="1"/>
              <p:nvPr>
                <p:custDataLst>
                  <p:tags r:id="rId29"/>
                </p:custDataLst>
              </p:nvPr>
            </p:nvSpPr>
            <p:spPr>
              <a:xfrm>
                <a:off x="1512" y="3882"/>
                <a:ext cx="516" cy="1452"/>
              </a:xfrm>
              <a:prstGeom prst="rect">
                <a:avLst/>
              </a:prstGeom>
              <a:noFill/>
            </p:spPr>
            <p:txBody>
              <a:bodyPr wrap="square" rtlCol="0">
                <a:spAutoFit/>
              </a:bodyPr>
              <a:p>
                <a:pPr algn="ctr">
                  <a:lnSpc>
                    <a:spcPct val="150000"/>
                  </a:lnSpc>
                </a:pPr>
                <a:r>
                  <a:rPr lang="en-US" altLang="zh-CN" sz="1800" b="1">
                    <a:latin typeface="Times New Roman" panose="02020603050405020304" pitchFamily="18" charset="0"/>
                    <a:cs typeface="Times New Roman" panose="02020603050405020304" pitchFamily="18" charset="0"/>
                  </a:rPr>
                  <a:t>-</a:t>
                </a:r>
                <a:endParaRPr lang="en-US" altLang="zh-CN" sz="1800" b="1">
                  <a:latin typeface="Times New Roman" panose="02020603050405020304" pitchFamily="18" charset="0"/>
                  <a:cs typeface="Times New Roman" panose="02020603050405020304" pitchFamily="18" charset="0"/>
                </a:endParaRPr>
              </a:p>
              <a:p>
                <a:pPr algn="ctr">
                  <a:lnSpc>
                    <a:spcPct val="150000"/>
                  </a:lnSpc>
                </a:pPr>
                <a:r>
                  <a:rPr lang="en-US" altLang="zh-CN" sz="1800" b="1">
                    <a:latin typeface="Times New Roman" panose="02020603050405020304" pitchFamily="18" charset="0"/>
                    <a:cs typeface="Times New Roman" panose="02020603050405020304" pitchFamily="18" charset="0"/>
                    <a:sym typeface="+mn-ea"/>
                  </a:rPr>
                  <a:t>+</a:t>
                </a:r>
                <a:endParaRPr lang="en-US" altLang="zh-CN" sz="1800" b="1">
                  <a:latin typeface="Times New Roman" panose="02020603050405020304" pitchFamily="18" charset="0"/>
                  <a:cs typeface="Times New Roman" panose="02020603050405020304" pitchFamily="18" charset="0"/>
                </a:endParaRPr>
              </a:p>
            </p:txBody>
          </p:sp>
        </p:grpSp>
      </p:grpSp>
      <p:sp>
        <p:nvSpPr>
          <p:cNvPr id="6" name="文本框 16396"/>
          <p:cNvSpPr txBox="1"/>
          <p:nvPr/>
        </p:nvSpPr>
        <p:spPr>
          <a:xfrm>
            <a:off x="3636025" y="4451008"/>
            <a:ext cx="3124200" cy="381000"/>
          </a:xfrm>
          <a:prstGeom prst="rect">
            <a:avLst/>
          </a:prstGeom>
          <a:noFill/>
          <a:ln w="12700">
            <a:noFill/>
          </a:ln>
        </p:spPr>
        <p:txBody>
          <a:bodyPr>
            <a:spAutoFit/>
          </a:bodyPr>
          <a:ls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0" i="0" u="none" strike="noStrike" kern="1200" cap="none" spc="0" normalizeH="0" baseline="-10000" noProof="0" dirty="0" smtClean="0">
                <a:ln>
                  <a:noFill/>
                </a:ln>
                <a:solidFill>
                  <a:srgbClr val="FF5050"/>
                </a:solidFill>
                <a:effectLst/>
                <a:uLnTx/>
                <a:uFillTx/>
                <a:latin typeface="Times New Roman" panose="02020603050405020304" pitchFamily="18" charset="-52"/>
                <a:ea typeface="宋体" panose="02010600030101010101" pitchFamily="2" charset="-122"/>
              </a:rPr>
              <a:t>数据</a:t>
            </a:r>
            <a:r>
              <a:rPr kumimoji="0" lang="zh-CN" altLang="en-US" sz="2800" b="0" i="0" u="none" strike="noStrike" kern="1200" cap="none" spc="0" normalizeH="0" baseline="-10000" noProof="0" dirty="0">
                <a:ln>
                  <a:noFill/>
                </a:ln>
                <a:solidFill>
                  <a:srgbClr val="FF5050"/>
                </a:solidFill>
                <a:effectLst/>
                <a:uLnTx/>
                <a:uFillTx/>
                <a:latin typeface="Times New Roman" panose="02020603050405020304" pitchFamily="18" charset="-52"/>
                <a:ea typeface="宋体" panose="02010600030101010101" pitchFamily="2" charset="-122"/>
              </a:rPr>
              <a:t>放大器原理图</a:t>
            </a:r>
            <a:endParaRPr kumimoji="0" lang="zh-CN" altLang="en-US" sz="2400" b="0" i="0" u="none" strike="noStrike" kern="1200" cap="none" spc="0" normalizeH="0" baseline="-10000" noProof="0" dirty="0">
              <a:ln>
                <a:noFill/>
              </a:ln>
              <a:solidFill>
                <a:srgbClr val="FF5050"/>
              </a:solidFill>
              <a:effectLst/>
              <a:uLnTx/>
              <a:uFillTx/>
              <a:latin typeface="Times New Roman" panose="02020603050405020304" pitchFamily="18" charset="-52"/>
              <a:ea typeface="宋体" panose="02010600030101010101" pitchFamily="2" charset="-122"/>
            </a:endParaRPr>
          </a:p>
        </p:txBody>
      </p:sp>
      <p:sp>
        <p:nvSpPr>
          <p:cNvPr id="3" name="文本框 16392"/>
          <p:cNvSpPr txBox="1"/>
          <p:nvPr/>
        </p:nvSpPr>
        <p:spPr>
          <a:xfrm>
            <a:off x="257175" y="821690"/>
            <a:ext cx="8663940" cy="460375"/>
          </a:xfrm>
          <a:prstGeom prst="rect">
            <a:avLst/>
          </a:prstGeom>
          <a:noFill/>
          <a:ln w="12700">
            <a:noFill/>
          </a:ln>
        </p:spPr>
        <p:txBody>
          <a:bodyPr wrap="square" anchor="t" anchorCtr="0">
            <a:spAutoFit/>
          </a:bodyPr>
          <a:ls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b="1" baseline="0" noProof="0" dirty="0" smtClean="0">
                <a:ln>
                  <a:noFill/>
                </a:ln>
                <a:solidFill>
                  <a:srgbClr val="FF5050"/>
                </a:solidFill>
                <a:effectLst/>
                <a:uLnTx/>
                <a:uFillTx/>
                <a:latin typeface="Times New Roman" panose="02020603050405020304" pitchFamily="18" charset="0"/>
                <a:cs typeface="Times New Roman" panose="02020603050405020304" pitchFamily="18" charset="0"/>
                <a:sym typeface="+mn-ea"/>
              </a:rPr>
              <a:t>例</a:t>
            </a:r>
            <a:r>
              <a:rPr lang="en-US" b="1" baseline="0" noProof="0" dirty="0" smtClean="0">
                <a:ln>
                  <a:noFill/>
                </a:ln>
                <a:solidFill>
                  <a:srgbClr val="FF5050"/>
                </a:solidFill>
                <a:effectLst/>
                <a:uLnTx/>
                <a:uFillTx/>
                <a:latin typeface="Times New Roman" panose="02020603050405020304" pitchFamily="18" charset="0"/>
                <a:cs typeface="Times New Roman" panose="02020603050405020304" pitchFamily="18" charset="0"/>
                <a:sym typeface="+mn-ea"/>
              </a:rPr>
              <a:t>1-2 </a:t>
            </a:r>
            <a:r>
              <a:rPr kumimoji="0" lang="zh-CN" altLang="en-US"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求</a:t>
            </a:r>
            <a:r>
              <a:rPr kumimoji="0" lang="zh-CN" altLang="en-US" b="1" baseline="0" dirty="0">
                <a:solidFill>
                  <a:schemeClr val="tx1"/>
                </a:solidFill>
                <a:latin typeface="Times New Roman" panose="02020603050405020304" pitchFamily="18" charset="0"/>
                <a:cs typeface="Times New Roman" panose="02020603050405020304" pitchFamily="18" charset="0"/>
              </a:rPr>
              <a:t>下图</a:t>
            </a:r>
            <a:r>
              <a:rPr kumimoji="0" lang="zh-CN" altLang="en-US"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所</a:t>
            </a:r>
            <a:r>
              <a:rPr kumimoji="0" lang="zh-CN" altLang="en-US"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示数据放大器的</a:t>
            </a:r>
            <a:r>
              <a:rPr kumimoji="0" lang="zh-CN" altLang="en-US"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输出表达式</a:t>
            </a:r>
            <a:r>
              <a:rPr kumimoji="0" lang="zh-CN" altLang="en-US"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，并分析</a:t>
            </a:r>
            <a:r>
              <a:rPr kumimoji="0" lang="en-US" altLang="zh-CN"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b="1" i="0"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的作用。</a:t>
            </a:r>
            <a:endParaRPr kumimoji="0" lang="zh-CN" altLang="en-US"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圆角矩形 1"/>
          <p:cNvSpPr/>
          <p:nvPr/>
        </p:nvSpPr>
        <p:spPr>
          <a:xfrm>
            <a:off x="4542790" y="1485900"/>
            <a:ext cx="2488565" cy="2880360"/>
          </a:xfrm>
          <a:prstGeom prst="roundRect">
            <a:avLst/>
          </a:prstGeom>
          <a:noFill/>
          <a:ln w="28575">
            <a:solidFill>
              <a:srgbClr val="0000FF"/>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2" name="Object 3"/>
          <p:cNvGraphicFramePr>
            <a:graphicFrameLocks noChangeAspect="1"/>
          </p:cNvGraphicFramePr>
          <p:nvPr>
            <p:custDataLst>
              <p:tags r:id="rId30"/>
            </p:custDataLst>
          </p:nvPr>
        </p:nvGraphicFramePr>
        <p:xfrm>
          <a:off x="1839103" y="4790380"/>
          <a:ext cx="2844800" cy="863600"/>
        </p:xfrm>
        <a:graphic>
          <a:graphicData uri="http://schemas.openxmlformats.org/presentationml/2006/ole">
            <mc:AlternateContent xmlns:mc="http://schemas.openxmlformats.org/markup-compatibility/2006">
              <mc:Choice xmlns:v="urn:schemas-microsoft-com:vml" Requires="v">
                <p:oleObj spid="_x0000_s13" name="" r:id="rId31" imgW="1422400" imgH="431800" progId="Equation.DSMT4">
                  <p:embed/>
                </p:oleObj>
              </mc:Choice>
              <mc:Fallback>
                <p:oleObj name="" r:id="rId31" imgW="1422400" imgH="431800" progId="Equation.DSMT4">
                  <p:embed/>
                  <p:pic>
                    <p:nvPicPr>
                      <p:cNvPr id="0" name="图片 3126"/>
                      <p:cNvPicPr/>
                      <p:nvPr/>
                    </p:nvPicPr>
                    <p:blipFill>
                      <a:blip r:embed="rId32"/>
                      <a:stretch>
                        <a:fillRect/>
                      </a:stretch>
                    </p:blipFill>
                    <p:spPr>
                      <a:xfrm>
                        <a:off x="1839103" y="4790380"/>
                        <a:ext cx="2844800" cy="863600"/>
                      </a:xfrm>
                      <a:prstGeom prst="rect">
                        <a:avLst/>
                      </a:prstGeom>
                      <a:noFill/>
                      <a:ln w="19050">
                        <a:noFill/>
                        <a:miter/>
                      </a:ln>
                    </p:spPr>
                  </p:pic>
                </p:oleObj>
              </mc:Fallback>
            </mc:AlternateContent>
          </a:graphicData>
        </a:graphic>
      </p:graphicFrame>
      <p:sp>
        <p:nvSpPr>
          <p:cNvPr id="15" name="文本框 17417"/>
          <p:cNvSpPr txBox="1"/>
          <p:nvPr/>
        </p:nvSpPr>
        <p:spPr>
          <a:xfrm>
            <a:off x="6083935" y="5805170"/>
            <a:ext cx="1976120" cy="706755"/>
          </a:xfrm>
          <a:prstGeom prst="rect">
            <a:avLst/>
          </a:prstGeom>
          <a:noFill/>
          <a:ln w="12700">
            <a:noFill/>
          </a:ln>
        </p:spPr>
        <p:txBody>
          <a:bodyPr wrap="square">
            <a:spAutoFit/>
          </a:bodyPr>
          <a:ls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52"/>
                <a:ea typeface="宋体" panose="02010600030101010101" pitchFamily="2" charset="-122"/>
              </a:rPr>
              <a:t>调节</a:t>
            </a:r>
            <a:r>
              <a:rPr kumimoji="0" lang="en-US" altLang="zh-CN" sz="2000" b="1" i="1" u="none" strike="noStrike" kern="1200" cap="none" spc="0" normalizeH="0" baseline="0" noProof="0">
                <a:ln>
                  <a:noFill/>
                </a:ln>
                <a:solidFill>
                  <a:schemeClr val="tx1"/>
                </a:solidFill>
                <a:effectLst/>
                <a:uLnTx/>
                <a:uFillTx/>
                <a:latin typeface="Times New Roman" panose="02020603050405020304" pitchFamily="18" charset="-52"/>
                <a:ea typeface="宋体" panose="02010600030101010101" pitchFamily="2" charset="-122"/>
              </a:rPr>
              <a:t>R</a:t>
            </a:r>
            <a:r>
              <a:rPr kumimoji="0" lang="en-US" altLang="zh-CN" sz="2000" b="1" i="0" u="none" strike="noStrike" kern="1200" cap="none" spc="0" normalizeH="0" baseline="-25000" noProof="0">
                <a:ln>
                  <a:noFill/>
                </a:ln>
                <a:solidFill>
                  <a:schemeClr val="tx1"/>
                </a:solidFill>
                <a:effectLst/>
                <a:uLnTx/>
                <a:uFillTx/>
                <a:latin typeface="Times New Roman" panose="02020603050405020304" pitchFamily="18" charset="-52"/>
                <a:ea typeface="宋体" panose="02010600030101010101" pitchFamily="2" charset="-122"/>
              </a:rPr>
              <a:t>1</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52"/>
                <a:ea typeface="宋体" panose="02010600030101010101" pitchFamily="2" charset="-122"/>
              </a:rPr>
              <a:t>可以改变放大器的增益。</a:t>
            </a:r>
            <a:endPar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52"/>
              <a:ea typeface="宋体" panose="02010600030101010101" pitchFamily="2" charset="-122"/>
            </a:endParaRPr>
          </a:p>
        </p:txBody>
      </p:sp>
      <p:graphicFrame>
        <p:nvGraphicFramePr>
          <p:cNvPr id="24" name="Object 6"/>
          <p:cNvGraphicFramePr>
            <a:graphicFrameLocks noChangeAspect="1"/>
          </p:cNvGraphicFramePr>
          <p:nvPr/>
        </p:nvGraphicFramePr>
        <p:xfrm>
          <a:off x="1803590" y="5716151"/>
          <a:ext cx="4056380" cy="926465"/>
        </p:xfrm>
        <a:graphic>
          <a:graphicData uri="http://schemas.openxmlformats.org/presentationml/2006/ole">
            <mc:AlternateContent xmlns:mc="http://schemas.openxmlformats.org/markup-compatibility/2006">
              <mc:Choice xmlns:v="urn:schemas-microsoft-com:vml" Requires="v">
                <p:oleObj spid="_x0000_s11271" name="Equation" r:id="rId33" imgW="2159000" imgH="482600" progId="Equation.DSMT4">
                  <p:embed/>
                </p:oleObj>
              </mc:Choice>
              <mc:Fallback>
                <p:oleObj name="Equation" r:id="rId33" imgW="2159000" imgH="482600" progId="Equation.DSMT4">
                  <p:embed/>
                  <p:pic>
                    <p:nvPicPr>
                      <p:cNvPr id="0" name="图片 1"/>
                      <p:cNvPicPr>
                        <a:picLocks noChangeAspect="1" noChangeArrowheads="1"/>
                      </p:cNvPicPr>
                      <p:nvPr/>
                    </p:nvPicPr>
                    <p:blipFill>
                      <a:blip r:embed="rId34">
                        <a:grayscl/>
                      </a:blip>
                      <a:srcRect/>
                      <a:stretch>
                        <a:fillRect/>
                      </a:stretch>
                    </p:blipFill>
                    <p:spPr bwMode="auto">
                      <a:xfrm>
                        <a:off x="1803590" y="5716151"/>
                        <a:ext cx="4056380" cy="926465"/>
                      </a:xfrm>
                      <a:prstGeom prst="rect">
                        <a:avLst/>
                      </a:prstGeom>
                      <a:solidFill>
                        <a:schemeClr val="bg1"/>
                      </a:solidFill>
                      <a:ln>
                        <a:noFill/>
                      </a:ln>
                      <a:effectLst/>
                    </p:spPr>
                  </p:pic>
                </p:oleObj>
              </mc:Fallback>
            </mc:AlternateContent>
          </a:graphicData>
        </a:graphic>
      </p:graphicFrame>
      <p:graphicFrame>
        <p:nvGraphicFramePr>
          <p:cNvPr id="25" name="Object 6"/>
          <p:cNvGraphicFramePr>
            <a:graphicFrameLocks noChangeAspect="1"/>
          </p:cNvGraphicFramePr>
          <p:nvPr/>
        </p:nvGraphicFramePr>
        <p:xfrm>
          <a:off x="7308406" y="2782133"/>
          <a:ext cx="1503680" cy="439420"/>
        </p:xfrm>
        <a:graphic>
          <a:graphicData uri="http://schemas.openxmlformats.org/presentationml/2006/ole">
            <mc:AlternateContent xmlns:mc="http://schemas.openxmlformats.org/markup-compatibility/2006">
              <mc:Choice xmlns:v="urn:schemas-microsoft-com:vml" Requires="v">
                <p:oleObj spid="_x0000_s26" name="Equation" r:id="rId35" imgW="800100" imgH="228600" progId="Equation.DSMT4">
                  <p:embed/>
                </p:oleObj>
              </mc:Choice>
              <mc:Fallback>
                <p:oleObj name="Equation" r:id="rId35" imgW="800100" imgH="228600" progId="Equation.DSMT4">
                  <p:embed/>
                  <p:pic>
                    <p:nvPicPr>
                      <p:cNvPr id="0" name="图片 1"/>
                      <p:cNvPicPr>
                        <a:picLocks noChangeAspect="1" noChangeArrowheads="1"/>
                      </p:cNvPicPr>
                      <p:nvPr/>
                    </p:nvPicPr>
                    <p:blipFill>
                      <a:blip r:embed="rId36">
                        <a:grayscl/>
                      </a:blip>
                      <a:srcRect/>
                      <a:stretch>
                        <a:fillRect/>
                      </a:stretch>
                    </p:blipFill>
                    <p:spPr bwMode="auto">
                      <a:xfrm>
                        <a:off x="7308406" y="2782133"/>
                        <a:ext cx="1503680" cy="439420"/>
                      </a:xfrm>
                      <a:prstGeom prst="rect">
                        <a:avLst/>
                      </a:prstGeom>
                      <a:solidFill>
                        <a:schemeClr val="bg1"/>
                      </a:solidFill>
                      <a:ln>
                        <a:noFill/>
                      </a:ln>
                      <a:effectLst/>
                    </p:spPr>
                  </p:pic>
                </p:oleObj>
              </mc:Fallback>
            </mc:AlternateContent>
          </a:graphicData>
        </a:graphic>
      </p:graphicFrame>
      <p:sp>
        <p:nvSpPr>
          <p:cNvPr id="8" name="文本框 16395"/>
          <p:cNvSpPr txBox="1"/>
          <p:nvPr/>
        </p:nvSpPr>
        <p:spPr>
          <a:xfrm>
            <a:off x="1021447" y="4911132"/>
            <a:ext cx="795020" cy="460375"/>
          </a:xfrm>
          <a:prstGeom prst="rect">
            <a:avLst/>
          </a:prstGeom>
          <a:noFill/>
          <a:ln w="12700">
            <a:noFill/>
          </a:ln>
        </p:spPr>
        <p:txBody>
          <a:bodyPr wrap="none" anchor="t" anchorCtr="0">
            <a:spAutoFit/>
          </a:bodyPr>
          <a:ls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10000">
                <a:solidFill>
                  <a:schemeClr val="tx1"/>
                </a:solidFill>
                <a:latin typeface="Times New Roman" panose="02020603050405020304" pitchFamily="18" charset="-52"/>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b="1" i="0" u="none" strike="noStrike" kern="1200" cap="none" spc="0" normalizeH="0" baseline="0" noProof="0" dirty="0">
                <a:ln>
                  <a:noFill/>
                </a:ln>
                <a:solidFill>
                  <a:srgbClr val="0000FF"/>
                </a:solidFill>
                <a:effectLst/>
                <a:uLnTx/>
                <a:uFillTx/>
                <a:latin typeface="Times New Roman" panose="02020603050405020304" pitchFamily="18" charset="-52"/>
                <a:ea typeface="宋体" panose="02010600030101010101" pitchFamily="2" charset="-122"/>
              </a:rPr>
              <a:t>解：</a:t>
            </a:r>
            <a:endParaRPr kumimoji="0" lang="zh-CN" altLang="en-US" b="1" i="0" u="none" strike="noStrike" kern="1200" cap="none" spc="0" normalizeH="0" baseline="0" noProof="0" dirty="0">
              <a:ln>
                <a:noFill/>
              </a:ln>
              <a:solidFill>
                <a:srgbClr val="0000FF"/>
              </a:solidFill>
              <a:effectLst/>
              <a:uLnTx/>
              <a:uFillTx/>
              <a:latin typeface="Times New Roman" panose="02020603050405020304" pitchFamily="18" charset="-52"/>
              <a:ea typeface="宋体" panose="02010600030101010101" pitchFamily="2" charset="-122"/>
            </a:endParaRPr>
          </a:p>
        </p:txBody>
      </p:sp>
      <p:grpSp>
        <p:nvGrpSpPr>
          <p:cNvPr id="42" name="组合 41"/>
          <p:cNvGrpSpPr/>
          <p:nvPr/>
        </p:nvGrpSpPr>
        <p:grpSpPr>
          <a:xfrm>
            <a:off x="4164965" y="2514600"/>
            <a:ext cx="347345" cy="252095"/>
            <a:chOff x="6559" y="3960"/>
            <a:chExt cx="547" cy="397"/>
          </a:xfrm>
        </p:grpSpPr>
        <p:sp>
          <p:nvSpPr>
            <p:cNvPr id="37" name="椭圆 36"/>
            <p:cNvSpPr/>
            <p:nvPr/>
          </p:nvSpPr>
          <p:spPr>
            <a:xfrm>
              <a:off x="6559" y="4069"/>
              <a:ext cx="170" cy="170"/>
            </a:xfrm>
            <a:prstGeom prst="ellipse">
              <a:avLst/>
            </a:prstGeom>
            <a:solidFill>
              <a:srgbClr val="FF0000"/>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aphicFrame>
          <p:nvGraphicFramePr>
            <p:cNvPr id="38" name="对象 37"/>
            <p:cNvGraphicFramePr>
              <a:graphicFrameLocks noChangeAspect="1"/>
            </p:cNvGraphicFramePr>
            <p:nvPr>
              <p:custDataLst>
                <p:tags r:id="rId37"/>
              </p:custDataLst>
            </p:nvPr>
          </p:nvGraphicFramePr>
          <p:xfrm>
            <a:off x="6781" y="3960"/>
            <a:ext cx="325" cy="397"/>
          </p:xfrm>
          <a:graphic>
            <a:graphicData uri="http://schemas.openxmlformats.org/presentationml/2006/ole">
              <mc:AlternateContent xmlns:mc="http://schemas.openxmlformats.org/markup-compatibility/2006">
                <mc:Choice xmlns:v="urn:schemas-microsoft-com:vml" Requires="v">
                  <p:oleObj spid="_x0000_s39" name="Equation" r:id="rId38" imgW="190500" imgH="228600" progId="Equation.DSMT4">
                    <p:embed/>
                  </p:oleObj>
                </mc:Choice>
                <mc:Fallback>
                  <p:oleObj name="Equation" r:id="rId38" imgW="190500" imgH="228600" progId="Equation.DSMT4">
                    <p:embed/>
                    <p:pic>
                      <p:nvPicPr>
                        <p:cNvPr id="0" name="图片 16"/>
                        <p:cNvPicPr/>
                        <p:nvPr/>
                      </p:nvPicPr>
                      <p:blipFill>
                        <a:blip r:embed="rId39"/>
                        <a:stretch>
                          <a:fillRect/>
                        </a:stretch>
                      </p:blipFill>
                      <p:spPr>
                        <a:xfrm>
                          <a:off x="6781" y="3960"/>
                          <a:ext cx="325" cy="397"/>
                        </a:xfrm>
                        <a:prstGeom prst="rect">
                          <a:avLst/>
                        </a:prstGeom>
                        <a:noFill/>
                      </p:spPr>
                    </p:pic>
                  </p:oleObj>
                </mc:Fallback>
              </mc:AlternateContent>
            </a:graphicData>
          </a:graphic>
        </p:graphicFrame>
      </p:grpSp>
      <p:grpSp>
        <p:nvGrpSpPr>
          <p:cNvPr id="44" name="组合 43"/>
          <p:cNvGrpSpPr/>
          <p:nvPr/>
        </p:nvGrpSpPr>
        <p:grpSpPr>
          <a:xfrm>
            <a:off x="4157980" y="3140710"/>
            <a:ext cx="368300" cy="251460"/>
            <a:chOff x="6548" y="4946"/>
            <a:chExt cx="580" cy="396"/>
          </a:xfrm>
        </p:grpSpPr>
        <p:graphicFrame>
          <p:nvGraphicFramePr>
            <p:cNvPr id="40" name="对象 39"/>
            <p:cNvGraphicFramePr>
              <a:graphicFrameLocks noChangeAspect="1"/>
            </p:cNvGraphicFramePr>
            <p:nvPr>
              <p:custDataLst>
                <p:tags r:id="rId40"/>
              </p:custDataLst>
            </p:nvPr>
          </p:nvGraphicFramePr>
          <p:xfrm>
            <a:off x="6774" y="4946"/>
            <a:ext cx="355" cy="397"/>
          </p:xfrm>
          <a:graphic>
            <a:graphicData uri="http://schemas.openxmlformats.org/presentationml/2006/ole">
              <mc:AlternateContent xmlns:mc="http://schemas.openxmlformats.org/markup-compatibility/2006">
                <mc:Choice xmlns:v="urn:schemas-microsoft-com:vml" Requires="v">
                  <p:oleObj spid="_x0000_s41" name="Equation" r:id="rId41" imgW="203200" imgH="228600" progId="Equation.DSMT4">
                    <p:embed/>
                  </p:oleObj>
                </mc:Choice>
                <mc:Fallback>
                  <p:oleObj name="Equation" r:id="rId41" imgW="203200" imgH="228600" progId="Equation.DSMT4">
                    <p:embed/>
                    <p:pic>
                      <p:nvPicPr>
                        <p:cNvPr id="0" name="图片 14"/>
                        <p:cNvPicPr/>
                        <p:nvPr/>
                      </p:nvPicPr>
                      <p:blipFill>
                        <a:blip r:embed="rId42"/>
                        <a:stretch>
                          <a:fillRect/>
                        </a:stretch>
                      </p:blipFill>
                      <p:spPr>
                        <a:xfrm>
                          <a:off x="6774" y="4946"/>
                          <a:ext cx="355" cy="397"/>
                        </a:xfrm>
                        <a:prstGeom prst="rect">
                          <a:avLst/>
                        </a:prstGeom>
                        <a:solidFill>
                          <a:schemeClr val="bg1"/>
                        </a:solidFill>
                      </p:spPr>
                    </p:pic>
                  </p:oleObj>
                </mc:Fallback>
              </mc:AlternateContent>
            </a:graphicData>
          </a:graphic>
        </p:graphicFrame>
        <p:sp>
          <p:nvSpPr>
            <p:cNvPr id="43" name="椭圆 42"/>
            <p:cNvSpPr/>
            <p:nvPr>
              <p:custDataLst>
                <p:tags r:id="rId43"/>
              </p:custDataLst>
            </p:nvPr>
          </p:nvSpPr>
          <p:spPr>
            <a:xfrm>
              <a:off x="6548" y="5073"/>
              <a:ext cx="170" cy="170"/>
            </a:xfrm>
            <a:prstGeom prst="ellipse">
              <a:avLst/>
            </a:prstGeom>
            <a:solidFill>
              <a:srgbClr val="FF0000"/>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linds(horizontal)">
                                      <p:cBhvr>
                                        <p:cTn id="17" dur="500"/>
                                        <p:tgtEl>
                                          <p:spTgt spid="42"/>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blinds(horizontal)">
                                      <p:cBhvr>
                                        <p:cTn id="21" dur="500"/>
                                        <p:tgtEl>
                                          <p:spTgt spid="4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linds(horizontal)">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linds(horizontal)">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bldLvl="0" animBg="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a:xfrm>
            <a:off x="468630" y="1988185"/>
            <a:ext cx="7772400" cy="914400"/>
          </a:xfrm>
        </p:spPr>
        <p:txBody>
          <a:bodyPr anchor="ctr" anchorCtr="0"/>
          <a:p>
            <a:pPr>
              <a:buNone/>
            </a:pPr>
            <a:r>
              <a:rPr lang="zh-CN" altLang="en-US" sz="4000" b="1" dirty="0" smtClean="0">
                <a:solidFill>
                  <a:srgbClr val="333399"/>
                </a:solidFill>
                <a:latin typeface="Times New Roman" panose="02020603050405020304" pitchFamily="18" charset="0"/>
              </a:rPr>
              <a:t>§</a:t>
            </a:r>
            <a:r>
              <a:rPr lang="en-US" altLang="zh-CN" sz="40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5</a:t>
            </a:r>
            <a:r>
              <a:rPr lang="zh-CN" altLang="en-US" sz="40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40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2</a:t>
            </a:r>
            <a:r>
              <a:rPr lang="zh-CN" altLang="en-US" sz="40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40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积分和微分运算电路</a:t>
            </a:r>
            <a:endParaRPr lang="zh-CN" altLang="en-US" sz="4000" dirty="0">
              <a:latin typeface="华文行楷" panose="02010800040101010101" pitchFamily="2" charset="-122"/>
              <a:ea typeface="华文行楷" panose="02010800040101010101" pitchFamily="2" charset="-122"/>
            </a:endParaRPr>
          </a:p>
        </p:txBody>
      </p:sp>
      <p:sp>
        <p:nvSpPr>
          <p:cNvPr id="19464" name="文本框 19463">
            <a:hlinkClick r:id="rId1" action="ppaction://hlinksldjump"/>
          </p:cNvPr>
          <p:cNvSpPr txBox="1"/>
          <p:nvPr>
            <p:custDataLst>
              <p:tags r:id="rId2"/>
            </p:custDataLst>
          </p:nvPr>
        </p:nvSpPr>
        <p:spPr>
          <a:xfrm>
            <a:off x="2625725" y="3211195"/>
            <a:ext cx="3526155"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一、</a:t>
            </a:r>
            <a:r>
              <a:rPr kumimoji="1" lang="zh-CN" altLang="en-US" sz="3200" dirty="0" smtClean="0">
                <a:solidFill>
                  <a:srgbClr val="FF0000"/>
                </a:solidFill>
                <a:latin typeface="黑体" panose="02010609060101010101" pitchFamily="2" charset="-122"/>
                <a:ea typeface="黑体" panose="02010609060101010101" pitchFamily="2" charset="-122"/>
                <a:sym typeface="+mn-ea"/>
              </a:rPr>
              <a:t>积分运算电路</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19465" name="文本框 19464">
            <a:hlinkClick r:id="rId3" action="ppaction://hlinksldjump"/>
          </p:cNvPr>
          <p:cNvSpPr txBox="1"/>
          <p:nvPr>
            <p:custDataLst>
              <p:tags r:id="rId4"/>
            </p:custDataLst>
          </p:nvPr>
        </p:nvSpPr>
        <p:spPr>
          <a:xfrm>
            <a:off x="2625725" y="4074160"/>
            <a:ext cx="3856990" cy="583565"/>
          </a:xfrm>
          <a:prstGeom prst="rect">
            <a:avLst/>
          </a:prstGeom>
          <a:noFill/>
          <a:ln w="9525">
            <a:noFill/>
          </a:ln>
        </p:spPr>
        <p:txBody>
          <a:bodyPr wrap="square">
            <a:spAutoFit/>
          </a:bodyPr>
          <a:p>
            <a:pPr>
              <a:spcBef>
                <a:spcPct val="50000"/>
              </a:spcBef>
            </a:pPr>
            <a:r>
              <a:rPr kumimoji="1" lang="zh-CN" altLang="en-US" sz="3200" dirty="0" smtClean="0">
                <a:solidFill>
                  <a:srgbClr val="FF0000"/>
                </a:solidFill>
                <a:latin typeface="黑体" panose="02010609060101010101" pitchFamily="2" charset="-122"/>
                <a:ea typeface="黑体" panose="02010609060101010101" pitchFamily="2" charset="-122"/>
              </a:rPr>
              <a:t>二、</a:t>
            </a:r>
            <a:r>
              <a:rPr kumimoji="1" lang="zh-CN" altLang="en-US" sz="3200" dirty="0" smtClean="0">
                <a:solidFill>
                  <a:srgbClr val="FF0000"/>
                </a:solidFill>
                <a:latin typeface="黑体" panose="02010609060101010101" pitchFamily="2" charset="-122"/>
                <a:ea typeface="黑体" panose="02010609060101010101" pitchFamily="2" charset="-122"/>
                <a:sym typeface="+mn-ea"/>
              </a:rPr>
              <a:t>微分运算电路</a:t>
            </a:r>
            <a:endParaRPr lang="zh-CN" altLang="en-US" sz="2800" b="1">
              <a:latin typeface="Times New Roman" panose="02020603050405020304" pitchFamily="18" charset="0"/>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33793"/>
          <p:cNvSpPr>
            <a:spLocks noGrp="1"/>
          </p:cNvSpPr>
          <p:nvPr>
            <p:ph type="title"/>
          </p:nvPr>
        </p:nvSpPr>
        <p:spPr>
          <a:xfrm>
            <a:off x="250825" y="765175"/>
            <a:ext cx="4577715" cy="791845"/>
          </a:xfrm>
        </p:spPr>
        <p:txBody>
          <a:bodyPr anchor="ctr" anchorCtr="0"/>
          <a:p>
            <a:pPr algn="l" eaLnBrk="0" hangingPunct="0">
              <a:lnSpc>
                <a:spcPct val="100000"/>
              </a:lnSpc>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cs typeface="+mn-cs"/>
              </a:rPr>
              <a:t>一、积分运算电路</a:t>
            </a:r>
            <a:endParaRPr kumimoji="1" lang="zh-CN" altLang="en-US" sz="3200" dirty="0" smtClean="0">
              <a:solidFill>
                <a:srgbClr val="FF0000"/>
              </a:solidFill>
              <a:latin typeface="黑体" panose="02010609060101010101" pitchFamily="2" charset="-122"/>
              <a:ea typeface="黑体" panose="02010609060101010101" pitchFamily="2" charset="-122"/>
              <a:cs typeface="+mn-cs"/>
            </a:endParaRPr>
          </a:p>
        </p:txBody>
      </p:sp>
      <p:graphicFrame>
        <p:nvGraphicFramePr>
          <p:cNvPr id="33795" name="对象 33794"/>
          <p:cNvGraphicFramePr/>
          <p:nvPr/>
        </p:nvGraphicFramePr>
        <p:xfrm>
          <a:off x="539750" y="1700530"/>
          <a:ext cx="3581400" cy="2590800"/>
        </p:xfrm>
        <a:graphic>
          <a:graphicData uri="http://schemas.openxmlformats.org/presentationml/2006/ole">
            <mc:AlternateContent xmlns:mc="http://schemas.openxmlformats.org/markup-compatibility/2006">
              <mc:Choice xmlns:v="urn:schemas-microsoft-com:vml" Requires="v">
                <p:oleObj spid="_x0000_s3207" name="" r:id="rId1" imgW="10753725" imgH="8734425" progId="MSPhotoEd.3">
                  <p:embed/>
                </p:oleObj>
              </mc:Choice>
              <mc:Fallback>
                <p:oleObj name="" r:id="rId1" imgW="10753725" imgH="8734425" progId="MSPhotoEd.3">
                  <p:embed/>
                  <p:pic>
                    <p:nvPicPr>
                      <p:cNvPr id="0" name="图片 3206"/>
                      <p:cNvPicPr/>
                      <p:nvPr/>
                    </p:nvPicPr>
                    <p:blipFill>
                      <a:blip r:embed="rId2">
                        <a:clrChange>
                          <a:clrFrom>
                            <a:srgbClr val="FFFFFF"/>
                          </a:clrFrom>
                          <a:clrTo>
                            <a:srgbClr val="FFFFFF">
                              <a:alpha val="0"/>
                            </a:srgbClr>
                          </a:clrTo>
                        </a:clrChange>
                      </a:blip>
                      <a:srcRect t="13126" b="-2184"/>
                      <a:stretch>
                        <a:fillRect/>
                      </a:stretch>
                    </p:blipFill>
                    <p:spPr>
                      <a:xfrm>
                        <a:off x="539750" y="1700530"/>
                        <a:ext cx="3581400" cy="2590800"/>
                      </a:xfrm>
                      <a:prstGeom prst="rect">
                        <a:avLst/>
                      </a:prstGeom>
                      <a:solidFill>
                        <a:schemeClr val="bg1"/>
                      </a:solidFill>
                      <a:ln w="38100">
                        <a:noFill/>
                        <a:miter/>
                      </a:ln>
                    </p:spPr>
                  </p:pic>
                </p:oleObj>
              </mc:Fallback>
            </mc:AlternateContent>
          </a:graphicData>
        </a:graphic>
      </p:graphicFrame>
      <p:graphicFrame>
        <p:nvGraphicFramePr>
          <p:cNvPr id="33796" name="对象 33795"/>
          <p:cNvGraphicFramePr/>
          <p:nvPr/>
        </p:nvGraphicFramePr>
        <p:xfrm>
          <a:off x="4948555" y="1597660"/>
          <a:ext cx="1406525" cy="749300"/>
        </p:xfrm>
        <a:graphic>
          <a:graphicData uri="http://schemas.openxmlformats.org/presentationml/2006/ole">
            <mc:AlternateContent xmlns:mc="http://schemas.openxmlformats.org/markup-compatibility/2006">
              <mc:Choice xmlns:v="urn:schemas-microsoft-com:vml" Requires="v">
                <p:oleObj spid="_x0000_s3209" name="" r:id="rId3" imgW="735965" imgH="393700" progId="Equation.3">
                  <p:embed/>
                </p:oleObj>
              </mc:Choice>
              <mc:Fallback>
                <p:oleObj name="" r:id="rId3" imgW="735965" imgH="393700" progId="Equation.3">
                  <p:embed/>
                  <p:pic>
                    <p:nvPicPr>
                      <p:cNvPr id="0" name="图片 3208"/>
                      <p:cNvPicPr/>
                      <p:nvPr/>
                    </p:nvPicPr>
                    <p:blipFill>
                      <a:blip r:embed="rId4"/>
                      <a:stretch>
                        <a:fillRect/>
                      </a:stretch>
                    </p:blipFill>
                    <p:spPr>
                      <a:xfrm>
                        <a:off x="4948555" y="1597660"/>
                        <a:ext cx="1406525" cy="749300"/>
                      </a:xfrm>
                      <a:prstGeom prst="rect">
                        <a:avLst/>
                      </a:prstGeom>
                      <a:solidFill>
                        <a:srgbClr val="FFFFFF"/>
                      </a:solidFill>
                      <a:ln w="38100">
                        <a:noFill/>
                        <a:miter/>
                      </a:ln>
                    </p:spPr>
                  </p:pic>
                </p:oleObj>
              </mc:Fallback>
            </mc:AlternateContent>
          </a:graphicData>
        </a:graphic>
      </p:graphicFrame>
      <p:graphicFrame>
        <p:nvGraphicFramePr>
          <p:cNvPr id="33797" name="对象 33796"/>
          <p:cNvGraphicFramePr/>
          <p:nvPr/>
        </p:nvGraphicFramePr>
        <p:xfrm>
          <a:off x="4932363" y="4365625"/>
          <a:ext cx="3278187" cy="792163"/>
        </p:xfrm>
        <a:graphic>
          <a:graphicData uri="http://schemas.openxmlformats.org/presentationml/2006/ole">
            <mc:AlternateContent xmlns:mc="http://schemas.openxmlformats.org/markup-compatibility/2006">
              <mc:Choice xmlns:v="urn:schemas-microsoft-com:vml" Requires="v">
                <p:oleObj spid="_x0000_s3210" name="" r:id="rId5" imgW="1624965" imgH="393700" progId="Equation.3">
                  <p:embed/>
                </p:oleObj>
              </mc:Choice>
              <mc:Fallback>
                <p:oleObj name="" r:id="rId5" imgW="1624965" imgH="393700" progId="Equation.3">
                  <p:embed/>
                  <p:pic>
                    <p:nvPicPr>
                      <p:cNvPr id="0" name="图片 3209"/>
                      <p:cNvPicPr/>
                      <p:nvPr/>
                    </p:nvPicPr>
                    <p:blipFill>
                      <a:blip r:embed="rId6"/>
                      <a:stretch>
                        <a:fillRect/>
                      </a:stretch>
                    </p:blipFill>
                    <p:spPr>
                      <a:xfrm>
                        <a:off x="4932363" y="4365625"/>
                        <a:ext cx="3278187" cy="792163"/>
                      </a:xfrm>
                      <a:prstGeom prst="rect">
                        <a:avLst/>
                      </a:prstGeom>
                      <a:no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33798" name="对象 33797"/>
          <p:cNvGraphicFramePr/>
          <p:nvPr/>
        </p:nvGraphicFramePr>
        <p:xfrm>
          <a:off x="4932363" y="3430270"/>
          <a:ext cx="1987550" cy="749300"/>
        </p:xfrm>
        <a:graphic>
          <a:graphicData uri="http://schemas.openxmlformats.org/presentationml/2006/ole">
            <mc:AlternateContent xmlns:mc="http://schemas.openxmlformats.org/markup-compatibility/2006">
              <mc:Choice xmlns:v="urn:schemas-microsoft-com:vml" Requires="v">
                <p:oleObj spid="_x0000_s3211" name="" r:id="rId7" imgW="1040765" imgH="393700" progId="Equation.3">
                  <p:embed/>
                </p:oleObj>
              </mc:Choice>
              <mc:Fallback>
                <p:oleObj name="" r:id="rId7" imgW="1040765" imgH="393700" progId="Equation.3">
                  <p:embed/>
                  <p:pic>
                    <p:nvPicPr>
                      <p:cNvPr id="0" name="图片 3210"/>
                      <p:cNvPicPr/>
                      <p:nvPr/>
                    </p:nvPicPr>
                    <p:blipFill>
                      <a:blip r:embed="rId8"/>
                      <a:stretch>
                        <a:fillRect/>
                      </a:stretch>
                    </p:blipFill>
                    <p:spPr>
                      <a:xfrm>
                        <a:off x="4932363" y="3430270"/>
                        <a:ext cx="1987550" cy="749300"/>
                      </a:xfrm>
                      <a:prstGeom prst="rect">
                        <a:avLst/>
                      </a:prstGeom>
                      <a:no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33799" name="对象 33798"/>
          <p:cNvGraphicFramePr/>
          <p:nvPr/>
        </p:nvGraphicFramePr>
        <p:xfrm>
          <a:off x="1252062" y="5300346"/>
          <a:ext cx="6966585" cy="797560"/>
        </p:xfrm>
        <a:graphic>
          <a:graphicData uri="http://schemas.openxmlformats.org/presentationml/2006/ole">
            <mc:AlternateContent xmlns:mc="http://schemas.openxmlformats.org/markup-compatibility/2006">
              <mc:Choice xmlns:v="urn:schemas-microsoft-com:vml" Requires="v">
                <p:oleObj spid="_x0000_s3212" name="" r:id="rId9" imgW="3441700" imgH="393700" progId="Equation.3">
                  <p:embed/>
                </p:oleObj>
              </mc:Choice>
              <mc:Fallback>
                <p:oleObj name="" r:id="rId9" imgW="3441700" imgH="393700" progId="Equation.3">
                  <p:embed/>
                  <p:pic>
                    <p:nvPicPr>
                      <p:cNvPr id="0" name="图片 3211"/>
                      <p:cNvPicPr/>
                      <p:nvPr/>
                    </p:nvPicPr>
                    <p:blipFill>
                      <a:blip r:embed="rId10"/>
                      <a:stretch>
                        <a:fillRect/>
                      </a:stretch>
                    </p:blipFill>
                    <p:spPr>
                      <a:xfrm>
                        <a:off x="1252062" y="5300346"/>
                        <a:ext cx="6966585" cy="797560"/>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33800" name="对象 33799"/>
          <p:cNvGraphicFramePr/>
          <p:nvPr/>
        </p:nvGraphicFramePr>
        <p:xfrm>
          <a:off x="4931728" y="2492852"/>
          <a:ext cx="3250565" cy="751205"/>
        </p:xfrm>
        <a:graphic>
          <a:graphicData uri="http://schemas.openxmlformats.org/presentationml/2006/ole">
            <mc:AlternateContent xmlns:mc="http://schemas.openxmlformats.org/markup-compatibility/2006">
              <mc:Choice xmlns:v="urn:schemas-microsoft-com:vml" Requires="v">
                <p:oleObj spid="_x0000_s3213" name="" r:id="rId11" imgW="1701800" imgH="393700" progId="Equation.3">
                  <p:embed/>
                </p:oleObj>
              </mc:Choice>
              <mc:Fallback>
                <p:oleObj name="" r:id="rId11" imgW="1701800" imgH="393700" progId="Equation.3">
                  <p:embed/>
                  <p:pic>
                    <p:nvPicPr>
                      <p:cNvPr id="0" name="图片 3212"/>
                      <p:cNvPicPr/>
                      <p:nvPr/>
                    </p:nvPicPr>
                    <p:blipFill>
                      <a:blip r:embed="rId12"/>
                      <a:stretch>
                        <a:fillRect/>
                      </a:stretch>
                    </p:blipFill>
                    <p:spPr>
                      <a:xfrm>
                        <a:off x="4931728" y="2492852"/>
                        <a:ext cx="3250565" cy="751205"/>
                      </a:xfrm>
                      <a:prstGeom prst="rect">
                        <a:avLst/>
                      </a:prstGeom>
                      <a:solidFill>
                        <a:srgbClr val="FFFFFF"/>
                      </a:solidFill>
                      <a:ln w="38100">
                        <a:noFill/>
                        <a:miter/>
                      </a:ln>
                    </p:spPr>
                  </p:pic>
                </p:oleObj>
              </mc:Fallback>
            </mc:AlternateContent>
          </a:graphicData>
        </a:graphic>
      </p:graphicFrame>
      <p:sp>
        <p:nvSpPr>
          <p:cNvPr id="2" name="灯片编号占位符 1"/>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wipe(left)">
                                      <p:cBhvr>
                                        <p:cTn id="7" dur="500"/>
                                        <p:tgtEl>
                                          <p:spTgt spid="337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800"/>
                                        </p:tgtEl>
                                        <p:attrNameLst>
                                          <p:attrName>style.visibility</p:attrName>
                                        </p:attrNameLst>
                                      </p:cBhvr>
                                      <p:to>
                                        <p:strVal val="visible"/>
                                      </p:to>
                                    </p:set>
                                    <p:animEffect transition="in" filter="wipe(left)">
                                      <p:cBhvr>
                                        <p:cTn id="12" dur="500"/>
                                        <p:tgtEl>
                                          <p:spTgt spid="338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798"/>
                                        </p:tgtEl>
                                        <p:attrNameLst>
                                          <p:attrName>style.visibility</p:attrName>
                                        </p:attrNameLst>
                                      </p:cBhvr>
                                      <p:to>
                                        <p:strVal val="visible"/>
                                      </p:to>
                                    </p:set>
                                    <p:animEffect transition="in" filter="wipe(left)">
                                      <p:cBhvr>
                                        <p:cTn id="17" dur="500"/>
                                        <p:tgtEl>
                                          <p:spTgt spid="337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797"/>
                                        </p:tgtEl>
                                        <p:attrNameLst>
                                          <p:attrName>style.visibility</p:attrName>
                                        </p:attrNameLst>
                                      </p:cBhvr>
                                      <p:to>
                                        <p:strVal val="visible"/>
                                      </p:to>
                                    </p:set>
                                    <p:animEffect transition="in" filter="wipe(left)">
                                      <p:cBhvr>
                                        <p:cTn id="22" dur="500"/>
                                        <p:tgtEl>
                                          <p:spTgt spid="3379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3799"/>
                                        </p:tgtEl>
                                        <p:attrNameLst>
                                          <p:attrName>style.visibility</p:attrName>
                                        </p:attrNameLst>
                                      </p:cBhvr>
                                      <p:to>
                                        <p:strVal val="visible"/>
                                      </p:to>
                                    </p:set>
                                    <p:animEffect transition="in" filter="blinds(horizontal)">
                                      <p:cBhvr>
                                        <p:cTn id="27" dur="500"/>
                                        <p:tgtEl>
                                          <p:spTgt spid="33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4818" name="对象 34817"/>
          <p:cNvGraphicFramePr/>
          <p:nvPr/>
        </p:nvGraphicFramePr>
        <p:xfrm>
          <a:off x="1650365" y="3860800"/>
          <a:ext cx="1924050" cy="2209800"/>
        </p:xfrm>
        <a:graphic>
          <a:graphicData uri="http://schemas.openxmlformats.org/presentationml/2006/ole">
            <mc:AlternateContent xmlns:mc="http://schemas.openxmlformats.org/markup-compatibility/2006">
              <mc:Choice xmlns:v="urn:schemas-microsoft-com:vml" Requires="v">
                <p:oleObj spid="_x0000_s3079" name="" r:id="rId1" imgW="8201025" imgH="9420225" progId="MSPhotoEd.3">
                  <p:embed/>
                </p:oleObj>
              </mc:Choice>
              <mc:Fallback>
                <p:oleObj name="" r:id="rId1" imgW="8201025" imgH="9420225" progId="MSPhotoEd.3">
                  <p:embed/>
                  <p:pic>
                    <p:nvPicPr>
                      <p:cNvPr id="0" name="图片 3078"/>
                      <p:cNvPicPr/>
                      <p:nvPr/>
                    </p:nvPicPr>
                    <p:blipFill>
                      <a:blip r:embed="rId2"/>
                      <a:stretch>
                        <a:fillRect/>
                      </a:stretch>
                    </p:blipFill>
                    <p:spPr>
                      <a:xfrm>
                        <a:off x="1650365" y="3860800"/>
                        <a:ext cx="1924050" cy="2209800"/>
                      </a:xfrm>
                      <a:prstGeom prst="rect">
                        <a:avLst/>
                      </a:prstGeom>
                      <a:noFill/>
                      <a:ln w="38100">
                        <a:noFill/>
                        <a:miter/>
                      </a:ln>
                    </p:spPr>
                  </p:pic>
                </p:oleObj>
              </mc:Fallback>
            </mc:AlternateContent>
          </a:graphicData>
        </a:graphic>
      </p:graphicFrame>
      <p:graphicFrame>
        <p:nvGraphicFramePr>
          <p:cNvPr id="34819" name="对象 34818"/>
          <p:cNvGraphicFramePr/>
          <p:nvPr/>
        </p:nvGraphicFramePr>
        <p:xfrm>
          <a:off x="3860165" y="3784600"/>
          <a:ext cx="2181225" cy="2260600"/>
        </p:xfrm>
        <a:graphic>
          <a:graphicData uri="http://schemas.openxmlformats.org/presentationml/2006/ole">
            <mc:AlternateContent xmlns:mc="http://schemas.openxmlformats.org/markup-compatibility/2006">
              <mc:Choice xmlns:v="urn:schemas-microsoft-com:vml" Requires="v">
                <p:oleObj spid="_x0000_s3080" name="" r:id="rId3" imgW="9458325" imgH="9801225" progId="MSPhotoEd.3">
                  <p:embed/>
                </p:oleObj>
              </mc:Choice>
              <mc:Fallback>
                <p:oleObj name="" r:id="rId3" imgW="9458325" imgH="9801225" progId="MSPhotoEd.3">
                  <p:embed/>
                  <p:pic>
                    <p:nvPicPr>
                      <p:cNvPr id="0" name="图片 3079"/>
                      <p:cNvPicPr/>
                      <p:nvPr/>
                    </p:nvPicPr>
                    <p:blipFill>
                      <a:blip r:embed="rId4"/>
                      <a:stretch>
                        <a:fillRect/>
                      </a:stretch>
                    </p:blipFill>
                    <p:spPr>
                      <a:xfrm>
                        <a:off x="3860165" y="3784600"/>
                        <a:ext cx="2181225" cy="2260600"/>
                      </a:xfrm>
                      <a:prstGeom prst="rect">
                        <a:avLst/>
                      </a:prstGeom>
                      <a:noFill/>
                      <a:ln w="38100">
                        <a:noFill/>
                        <a:miter/>
                      </a:ln>
                    </p:spPr>
                  </p:pic>
                </p:oleObj>
              </mc:Fallback>
            </mc:AlternateContent>
          </a:graphicData>
        </a:graphic>
      </p:graphicFrame>
      <p:graphicFrame>
        <p:nvGraphicFramePr>
          <p:cNvPr id="34820" name="对象 34819"/>
          <p:cNvGraphicFramePr/>
          <p:nvPr/>
        </p:nvGraphicFramePr>
        <p:xfrm>
          <a:off x="6298565" y="3860800"/>
          <a:ext cx="1898650" cy="2184400"/>
        </p:xfrm>
        <a:graphic>
          <a:graphicData uri="http://schemas.openxmlformats.org/presentationml/2006/ole">
            <mc:AlternateContent xmlns:mc="http://schemas.openxmlformats.org/markup-compatibility/2006">
              <mc:Choice xmlns:v="urn:schemas-microsoft-com:vml" Requires="v">
                <p:oleObj spid="_x0000_s3081" name="" r:id="rId5" imgW="8582025" imgH="9877425" progId="MSPhotoEd.3">
                  <p:embed/>
                </p:oleObj>
              </mc:Choice>
              <mc:Fallback>
                <p:oleObj name="" r:id="rId5" imgW="8582025" imgH="9877425" progId="MSPhotoEd.3">
                  <p:embed/>
                  <p:pic>
                    <p:nvPicPr>
                      <p:cNvPr id="0" name="图片 3080"/>
                      <p:cNvPicPr/>
                      <p:nvPr/>
                    </p:nvPicPr>
                    <p:blipFill>
                      <a:blip r:embed="rId6"/>
                      <a:stretch>
                        <a:fillRect/>
                      </a:stretch>
                    </p:blipFill>
                    <p:spPr>
                      <a:xfrm>
                        <a:off x="6298565" y="3860800"/>
                        <a:ext cx="1898650" cy="2184400"/>
                      </a:xfrm>
                      <a:prstGeom prst="rect">
                        <a:avLst/>
                      </a:prstGeom>
                      <a:noFill/>
                      <a:ln w="38100">
                        <a:noFill/>
                        <a:miter/>
                      </a:ln>
                    </p:spPr>
                  </p:pic>
                </p:oleObj>
              </mc:Fallback>
            </mc:AlternateContent>
          </a:graphicData>
        </a:graphic>
      </p:graphicFrame>
      <p:sp>
        <p:nvSpPr>
          <p:cNvPr id="34821" name="线形标注 2 34820"/>
          <p:cNvSpPr/>
          <p:nvPr/>
        </p:nvSpPr>
        <p:spPr>
          <a:xfrm>
            <a:off x="7282815" y="6245225"/>
            <a:ext cx="914400" cy="457200"/>
          </a:xfrm>
          <a:prstGeom prst="borderCallout2">
            <a:avLst>
              <a:gd name="adj1" fmla="val 25000"/>
              <a:gd name="adj2" fmla="val -8333"/>
              <a:gd name="adj3" fmla="val 25000"/>
              <a:gd name="adj4" fmla="val -27954"/>
              <a:gd name="adj5" fmla="val -60694"/>
              <a:gd name="adj6" fmla="val -37847"/>
            </a:avLst>
          </a:prstGeom>
          <a:noFill/>
          <a:ln w="19050" cap="flat" cmpd="sng">
            <a:solidFill>
              <a:srgbClr val="FF3300"/>
            </a:solidFill>
            <a:prstDash val="solid"/>
            <a:miter/>
            <a:headEnd type="none" w="med" len="med"/>
            <a:tailEnd type="none" w="med" len="med"/>
          </a:ln>
        </p:spPr>
        <p:txBody>
          <a:bodyPr/>
          <a:p>
            <a:pPr algn="ctr" eaLnBrk="0" hangingPunct="0"/>
            <a:r>
              <a:rPr lang="zh-CN" altLang="en-US" sz="2400" b="1" dirty="0">
                <a:solidFill>
                  <a:srgbClr val="000000"/>
                </a:solidFill>
                <a:latin typeface="Times New Roman" panose="02020603050405020304" pitchFamily="18" charset="0"/>
              </a:rPr>
              <a:t>移相</a:t>
            </a:r>
            <a:endParaRPr lang="zh-CN" altLang="en-US" sz="2400" b="1" dirty="0">
              <a:solidFill>
                <a:srgbClr val="000000"/>
              </a:solidFill>
              <a:latin typeface="Times New Roman" panose="02020603050405020304" pitchFamily="18" charset="0"/>
            </a:endParaRPr>
          </a:p>
        </p:txBody>
      </p:sp>
      <p:sp>
        <p:nvSpPr>
          <p:cNvPr id="34822" name="标题 34821"/>
          <p:cNvSpPr>
            <a:spLocks noGrp="1"/>
          </p:cNvSpPr>
          <p:nvPr>
            <p:ph type="title"/>
          </p:nvPr>
        </p:nvSpPr>
        <p:spPr>
          <a:xfrm>
            <a:off x="3714115" y="845185"/>
            <a:ext cx="5135245" cy="685800"/>
          </a:xfrm>
        </p:spPr>
        <p:txBody>
          <a:bodyPr anchor="ctr" anchorCtr="0"/>
          <a:p>
            <a:pPr algn="l">
              <a:buClrTx/>
              <a:buSzTx/>
              <a:buFontTx/>
            </a:pPr>
            <a:r>
              <a:rPr kumimoji="1" lang="zh-CN" altLang="en-US" sz="2800" b="1" dirty="0">
                <a:solidFill>
                  <a:srgbClr val="A50021"/>
                </a:solidFill>
                <a:latin typeface="宋体" panose="02010600030101010101" pitchFamily="2" charset="-122"/>
                <a:ea typeface="宋体" panose="02010600030101010101" pitchFamily="2" charset="-122"/>
                <a:cs typeface="+mn-cs"/>
              </a:rPr>
              <a:t>利用积分运算的基本关系实现不同的功能</a:t>
            </a:r>
            <a:endParaRPr kumimoji="1" lang="zh-CN" altLang="en-US" sz="2800" b="1" dirty="0">
              <a:solidFill>
                <a:srgbClr val="A50021"/>
              </a:solidFill>
              <a:latin typeface="宋体" panose="02010600030101010101" pitchFamily="2" charset="-122"/>
              <a:ea typeface="宋体" panose="02010600030101010101" pitchFamily="2" charset="-122"/>
              <a:cs typeface="+mn-cs"/>
            </a:endParaRPr>
          </a:p>
        </p:txBody>
      </p:sp>
      <p:graphicFrame>
        <p:nvGraphicFramePr>
          <p:cNvPr id="34823" name="对象 34822"/>
          <p:cNvGraphicFramePr/>
          <p:nvPr/>
        </p:nvGraphicFramePr>
        <p:xfrm>
          <a:off x="467360" y="763905"/>
          <a:ext cx="3048000" cy="2205038"/>
        </p:xfrm>
        <a:graphic>
          <a:graphicData uri="http://schemas.openxmlformats.org/presentationml/2006/ole">
            <mc:AlternateContent xmlns:mc="http://schemas.openxmlformats.org/markup-compatibility/2006">
              <mc:Choice xmlns:v="urn:schemas-microsoft-com:vml" Requires="v">
                <p:oleObj spid="_x0000_s3082" name="" r:id="rId7" imgW="10753725" imgH="8734425" progId="MSPhotoEd.3">
                  <p:embed/>
                </p:oleObj>
              </mc:Choice>
              <mc:Fallback>
                <p:oleObj name="" r:id="rId7" imgW="10753725" imgH="8734425" progId="MSPhotoEd.3">
                  <p:embed/>
                  <p:pic>
                    <p:nvPicPr>
                      <p:cNvPr id="0" name="图片 3081"/>
                      <p:cNvPicPr/>
                      <p:nvPr/>
                    </p:nvPicPr>
                    <p:blipFill>
                      <a:blip r:embed="rId8">
                        <a:clrChange>
                          <a:clrFrom>
                            <a:srgbClr val="FFFFFF"/>
                          </a:clrFrom>
                          <a:clrTo>
                            <a:srgbClr val="FFFFFF">
                              <a:alpha val="0"/>
                            </a:srgbClr>
                          </a:clrTo>
                        </a:clrChange>
                      </a:blip>
                      <a:srcRect t="13126" b="-2184"/>
                      <a:stretch>
                        <a:fillRect/>
                      </a:stretch>
                    </p:blipFill>
                    <p:spPr>
                      <a:xfrm>
                        <a:off x="467360" y="763905"/>
                        <a:ext cx="3048000" cy="2205038"/>
                      </a:xfrm>
                      <a:prstGeom prst="rect">
                        <a:avLst/>
                      </a:prstGeom>
                      <a:solidFill>
                        <a:schemeClr val="bg1"/>
                      </a:solidFill>
                      <a:ln w="38100">
                        <a:noFill/>
                        <a:miter/>
                      </a:ln>
                    </p:spPr>
                  </p:pic>
                </p:oleObj>
              </mc:Fallback>
            </mc:AlternateContent>
          </a:graphicData>
        </a:graphic>
      </p:graphicFrame>
      <p:sp>
        <p:nvSpPr>
          <p:cNvPr id="34824" name="文本框 34823"/>
          <p:cNvSpPr txBox="1"/>
          <p:nvPr/>
        </p:nvSpPr>
        <p:spPr>
          <a:xfrm>
            <a:off x="3578225" y="1727200"/>
            <a:ext cx="5499100" cy="457200"/>
          </a:xfrm>
          <a:prstGeom prst="rect">
            <a:avLst/>
          </a:prstGeom>
          <a:noFill/>
          <a:ln w="9525">
            <a:noFill/>
          </a:ln>
        </p:spPr>
        <p:txBody>
          <a:bodyPr>
            <a:spAutoFit/>
          </a:bodyPr>
          <a:p>
            <a:pPr>
              <a:spcBef>
                <a:spcPct val="20000"/>
              </a:spcBef>
            </a:pPr>
            <a:r>
              <a:rPr lang="en-US" altLang="zh-CN" sz="2400" b="1">
                <a:latin typeface="Times New Roman" panose="02020603050405020304" pitchFamily="18" charset="0"/>
              </a:rPr>
              <a:t>1) </a:t>
            </a:r>
            <a:r>
              <a:rPr lang="zh-CN" altLang="en-US" sz="2400" b="1" dirty="0">
                <a:latin typeface="Times New Roman" panose="02020603050405020304" pitchFamily="18" charset="0"/>
              </a:rPr>
              <a:t>输入为阶跃信号时的输出电压波形？</a:t>
            </a:r>
            <a:endParaRPr lang="zh-CN" altLang="en-US" sz="2400" b="1" dirty="0">
              <a:latin typeface="Times New Roman" panose="02020603050405020304" pitchFamily="18" charset="0"/>
            </a:endParaRPr>
          </a:p>
        </p:txBody>
      </p:sp>
      <p:sp>
        <p:nvSpPr>
          <p:cNvPr id="34825" name="文本框 34824"/>
          <p:cNvSpPr txBox="1"/>
          <p:nvPr/>
        </p:nvSpPr>
        <p:spPr>
          <a:xfrm>
            <a:off x="3590925" y="2292350"/>
            <a:ext cx="5259705" cy="460375"/>
          </a:xfrm>
          <a:prstGeom prst="rect">
            <a:avLst/>
          </a:prstGeom>
          <a:noFill/>
          <a:ln w="9525">
            <a:noFill/>
          </a:ln>
        </p:spPr>
        <p:txBody>
          <a:bodyPr wrap="square">
            <a:spAutoFit/>
          </a:bodyPr>
          <a:p>
            <a:pPr>
              <a:spcBef>
                <a:spcPct val="20000"/>
              </a:spcBef>
            </a:pPr>
            <a:r>
              <a:rPr lang="en-US" altLang="zh-CN" sz="2400" b="1">
                <a:latin typeface="Times New Roman" panose="02020603050405020304" pitchFamily="18" charset="0"/>
              </a:rPr>
              <a:t>2) </a:t>
            </a:r>
            <a:r>
              <a:rPr lang="zh-CN" altLang="en-US" sz="2400" b="1" dirty="0">
                <a:latin typeface="Times New Roman" panose="02020603050405020304" pitchFamily="18" charset="0"/>
              </a:rPr>
              <a:t>输入为方波时的输出电压波形？</a:t>
            </a:r>
            <a:endParaRPr lang="zh-CN" altLang="en-US" sz="2400" b="1" dirty="0">
              <a:latin typeface="Times New Roman" panose="02020603050405020304" pitchFamily="18" charset="0"/>
            </a:endParaRPr>
          </a:p>
        </p:txBody>
      </p:sp>
      <p:sp>
        <p:nvSpPr>
          <p:cNvPr id="34826" name="文本框 34825"/>
          <p:cNvSpPr txBox="1"/>
          <p:nvPr/>
        </p:nvSpPr>
        <p:spPr>
          <a:xfrm>
            <a:off x="3583305" y="2857500"/>
            <a:ext cx="5405120" cy="460375"/>
          </a:xfrm>
          <a:prstGeom prst="rect">
            <a:avLst/>
          </a:prstGeom>
          <a:noFill/>
          <a:ln w="9525">
            <a:noFill/>
          </a:ln>
        </p:spPr>
        <p:txBody>
          <a:bodyPr wrap="square">
            <a:spAutoFit/>
          </a:bodyPr>
          <a:p>
            <a:pPr>
              <a:spcBef>
                <a:spcPct val="20000"/>
              </a:spcBef>
            </a:pPr>
            <a:r>
              <a:rPr lang="en-US" altLang="zh-CN" sz="2400" b="1">
                <a:latin typeface="Times New Roman" panose="02020603050405020304" pitchFamily="18" charset="0"/>
              </a:rPr>
              <a:t>3) </a:t>
            </a:r>
            <a:r>
              <a:rPr lang="zh-CN" altLang="en-US" sz="2400" b="1" dirty="0">
                <a:latin typeface="Times New Roman" panose="02020603050405020304" pitchFamily="18" charset="0"/>
              </a:rPr>
              <a:t>输入为正弦波时的输出电压波形？</a:t>
            </a:r>
            <a:endParaRPr lang="zh-CN" altLang="en-US" sz="2400">
              <a:latin typeface="Times New Roman" panose="02020603050405020304" pitchFamily="18" charset="0"/>
            </a:endParaRPr>
          </a:p>
        </p:txBody>
      </p:sp>
      <p:sp>
        <p:nvSpPr>
          <p:cNvPr id="34827" name="线形标注 1 34826"/>
          <p:cNvSpPr/>
          <p:nvPr/>
        </p:nvSpPr>
        <p:spPr>
          <a:xfrm>
            <a:off x="1808480" y="6237605"/>
            <a:ext cx="1637030" cy="457200"/>
          </a:xfrm>
          <a:prstGeom prst="borderCallout1">
            <a:avLst>
              <a:gd name="adj1" fmla="val -2777"/>
              <a:gd name="adj2" fmla="val 36021"/>
              <a:gd name="adj3" fmla="val -125416"/>
              <a:gd name="adj4" fmla="val 50232"/>
            </a:avLst>
          </a:prstGeom>
          <a:noFill/>
          <a:ln w="19050" cap="flat" cmpd="sng">
            <a:solidFill>
              <a:srgbClr val="FF0000"/>
            </a:solidFill>
            <a:prstDash val="solid"/>
            <a:miter/>
            <a:headEnd type="none" w="med" len="med"/>
            <a:tailEnd type="none" w="med" len="med"/>
          </a:ln>
        </p:spPr>
        <p:txBody>
          <a:bodyPr/>
          <a:p>
            <a:pPr algn="ctr"/>
            <a:r>
              <a:rPr lang="zh-CN" altLang="en-US" sz="2400" b="1" dirty="0">
                <a:solidFill>
                  <a:srgbClr val="000000"/>
                </a:solidFill>
                <a:latin typeface="Times New Roman" panose="02020603050405020304" pitchFamily="18" charset="0"/>
              </a:rPr>
              <a:t>记录时间</a:t>
            </a:r>
            <a:endParaRPr lang="zh-CN" altLang="en-US" sz="2400" b="1">
              <a:solidFill>
                <a:srgbClr val="000000"/>
              </a:solidFill>
              <a:latin typeface="Times New Roman" panose="02020603050405020304" pitchFamily="18" charset="0"/>
            </a:endParaRPr>
          </a:p>
        </p:txBody>
      </p:sp>
      <p:sp>
        <p:nvSpPr>
          <p:cNvPr id="34828" name="线形标注 1 34827"/>
          <p:cNvSpPr/>
          <p:nvPr/>
        </p:nvSpPr>
        <p:spPr>
          <a:xfrm>
            <a:off x="4425950" y="6264275"/>
            <a:ext cx="1600200" cy="457200"/>
          </a:xfrm>
          <a:prstGeom prst="borderCallout1">
            <a:avLst>
              <a:gd name="adj1" fmla="val -8333"/>
              <a:gd name="adj2" fmla="val 32539"/>
              <a:gd name="adj3" fmla="val -119444"/>
              <a:gd name="adj4" fmla="val 18571"/>
            </a:avLst>
          </a:prstGeom>
          <a:noFill/>
          <a:ln w="19050" cap="flat" cmpd="sng">
            <a:solidFill>
              <a:srgbClr val="FF0000"/>
            </a:solidFill>
            <a:prstDash val="solid"/>
            <a:miter/>
            <a:headEnd type="none" w="med" len="med"/>
            <a:tailEnd type="none" w="med" len="med"/>
          </a:ln>
        </p:spPr>
        <p:txBody>
          <a:bodyPr/>
          <a:p>
            <a:pPr algn="ctr"/>
            <a:r>
              <a:rPr lang="zh-CN" altLang="en-US" sz="2400" b="1" dirty="0">
                <a:solidFill>
                  <a:srgbClr val="000000"/>
                </a:solidFill>
                <a:latin typeface="Times New Roman" panose="02020603050405020304" pitchFamily="18" charset="0"/>
              </a:rPr>
              <a:t>波形变换</a:t>
            </a:r>
            <a:endParaRPr lang="zh-CN" altLang="en-US" sz="2400" b="1">
              <a:solidFill>
                <a:srgbClr val="000000"/>
              </a:solidFill>
              <a:latin typeface="Times New Roman" panose="02020603050405020304" pitchFamily="18" charset="0"/>
            </a:endParaRPr>
          </a:p>
        </p:txBody>
      </p:sp>
      <p:sp>
        <p:nvSpPr>
          <p:cNvPr id="2" name="灯片编号占位符 1"/>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aphicFrame>
        <p:nvGraphicFramePr>
          <p:cNvPr id="33797" name="对象 33796"/>
          <p:cNvGraphicFramePr/>
          <p:nvPr>
            <p:custDataLst>
              <p:tags r:id="rId9"/>
            </p:custDataLst>
          </p:nvPr>
        </p:nvGraphicFramePr>
        <p:xfrm>
          <a:off x="227489" y="2997200"/>
          <a:ext cx="3279775" cy="792480"/>
        </p:xfrm>
        <a:graphic>
          <a:graphicData uri="http://schemas.openxmlformats.org/presentationml/2006/ole">
            <mc:AlternateContent xmlns:mc="http://schemas.openxmlformats.org/markup-compatibility/2006">
              <mc:Choice xmlns:v="urn:schemas-microsoft-com:vml" Requires="v">
                <p:oleObj spid="_x0000_s3210" name="" r:id="rId10" imgW="1625600" imgH="393700" progId="Equation.3">
                  <p:embed/>
                </p:oleObj>
              </mc:Choice>
              <mc:Fallback>
                <p:oleObj name="" r:id="rId10" imgW="1625600" imgH="393700" progId="Equation.3">
                  <p:embed/>
                  <p:pic>
                    <p:nvPicPr>
                      <p:cNvPr id="0" name="图片 3209"/>
                      <p:cNvPicPr/>
                      <p:nvPr/>
                    </p:nvPicPr>
                    <p:blipFill>
                      <a:blip r:embed="rId11"/>
                      <a:stretch>
                        <a:fillRect/>
                      </a:stretch>
                    </p:blipFill>
                    <p:spPr>
                      <a:xfrm>
                        <a:off x="227489" y="2997200"/>
                        <a:ext cx="3279775" cy="792480"/>
                      </a:xfrm>
                      <a:prstGeom prst="rect">
                        <a:avLst/>
                      </a:prstGeom>
                      <a:noFill/>
                      <a:ln w="9525" cap="flat" cmpd="sng">
                        <a:solidFill>
                          <a:srgbClr val="FF3300"/>
                        </a:solidFill>
                        <a:prstDash val="solid"/>
                        <a:miter/>
                        <a:headEnd type="none" w="med" len="med"/>
                        <a:tailEnd type="none" w="med" len="med"/>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24">
                                            <p:txEl>
                                              <p:charRg st="0" end="20"/>
                                            </p:txEl>
                                          </p:spTgt>
                                        </p:tgtEl>
                                        <p:attrNameLst>
                                          <p:attrName>style.visibility</p:attrName>
                                        </p:attrNameLst>
                                      </p:cBhvr>
                                      <p:to>
                                        <p:strVal val="visible"/>
                                      </p:to>
                                    </p:set>
                                    <p:animEffect transition="in" filter="blinds(horizontal)">
                                      <p:cBhvr>
                                        <p:cTn id="7" dur="500"/>
                                        <p:tgtEl>
                                          <p:spTgt spid="34824">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818"/>
                                        </p:tgtEl>
                                        <p:attrNameLst>
                                          <p:attrName>style.visibility</p:attrName>
                                        </p:attrNameLst>
                                      </p:cBhvr>
                                      <p:to>
                                        <p:strVal val="visible"/>
                                      </p:to>
                                    </p:set>
                                    <p:animEffect transition="in" filter="blinds(horizontal)">
                                      <p:cBhvr>
                                        <p:cTn id="12" dur="500"/>
                                        <p:tgtEl>
                                          <p:spTgt spid="348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827"/>
                                        </p:tgtEl>
                                        <p:attrNameLst>
                                          <p:attrName>style.visibility</p:attrName>
                                        </p:attrNameLst>
                                      </p:cBhvr>
                                      <p:to>
                                        <p:strVal val="visible"/>
                                      </p:to>
                                    </p:set>
                                    <p:animEffect transition="in" filter="blinds(horizontal)">
                                      <p:cBhvr>
                                        <p:cTn id="17" dur="500"/>
                                        <p:tgtEl>
                                          <p:spTgt spid="348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825">
                                            <p:txEl>
                                              <p:charRg st="0" end="18"/>
                                            </p:txEl>
                                          </p:spTgt>
                                        </p:tgtEl>
                                        <p:attrNameLst>
                                          <p:attrName>style.visibility</p:attrName>
                                        </p:attrNameLst>
                                      </p:cBhvr>
                                      <p:to>
                                        <p:strVal val="visible"/>
                                      </p:to>
                                    </p:set>
                                    <p:animEffect transition="in" filter="blinds(horizontal)">
                                      <p:cBhvr>
                                        <p:cTn id="22" dur="500"/>
                                        <p:tgtEl>
                                          <p:spTgt spid="34825">
                                            <p:txEl>
                                              <p:charRg st="0" end="1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819"/>
                                        </p:tgtEl>
                                        <p:attrNameLst>
                                          <p:attrName>style.visibility</p:attrName>
                                        </p:attrNameLst>
                                      </p:cBhvr>
                                      <p:to>
                                        <p:strVal val="visible"/>
                                      </p:to>
                                    </p:set>
                                    <p:animEffect transition="in" filter="blinds(horizontal)">
                                      <p:cBhvr>
                                        <p:cTn id="27" dur="500"/>
                                        <p:tgtEl>
                                          <p:spTgt spid="348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4828"/>
                                        </p:tgtEl>
                                        <p:attrNameLst>
                                          <p:attrName>style.visibility</p:attrName>
                                        </p:attrNameLst>
                                      </p:cBhvr>
                                      <p:to>
                                        <p:strVal val="visible"/>
                                      </p:to>
                                    </p:set>
                                    <p:animEffect transition="in" filter="blinds(horizontal)">
                                      <p:cBhvr>
                                        <p:cTn id="32" dur="500"/>
                                        <p:tgtEl>
                                          <p:spTgt spid="3482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4826">
                                            <p:txEl>
                                              <p:charRg st="0" end="19"/>
                                            </p:txEl>
                                          </p:spTgt>
                                        </p:tgtEl>
                                        <p:attrNameLst>
                                          <p:attrName>style.visibility</p:attrName>
                                        </p:attrNameLst>
                                      </p:cBhvr>
                                      <p:to>
                                        <p:strVal val="visible"/>
                                      </p:to>
                                    </p:set>
                                    <p:animEffect transition="in" filter="blinds(horizontal)">
                                      <p:cBhvr>
                                        <p:cTn id="37" dur="500"/>
                                        <p:tgtEl>
                                          <p:spTgt spid="34826">
                                            <p:txEl>
                                              <p:charRg st="0" end="1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4820"/>
                                        </p:tgtEl>
                                        <p:attrNameLst>
                                          <p:attrName>style.visibility</p:attrName>
                                        </p:attrNameLst>
                                      </p:cBhvr>
                                      <p:to>
                                        <p:strVal val="visible"/>
                                      </p:to>
                                    </p:set>
                                    <p:animEffect transition="in" filter="blinds(horizontal)">
                                      <p:cBhvr>
                                        <p:cTn id="42" dur="500"/>
                                        <p:tgtEl>
                                          <p:spTgt spid="3482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4821"/>
                                        </p:tgtEl>
                                        <p:attrNameLst>
                                          <p:attrName>style.visibility</p:attrName>
                                        </p:attrNameLst>
                                      </p:cBhvr>
                                      <p:to>
                                        <p:strVal val="visible"/>
                                      </p:to>
                                    </p:set>
                                    <p:animEffect transition="in" filter="blinds(horizontal)">
                                      <p:cBhvr>
                                        <p:cTn id="47" dur="5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bldLvl="0" animBg="1"/>
      <p:bldP spid="34824" grpId="0" build="p"/>
      <p:bldP spid="34825" grpId="0" build="p"/>
      <p:bldP spid="34826" grpId="0" build="p"/>
      <p:bldP spid="34827" grpId="0" bldLvl="0" animBg="1"/>
      <p:bldP spid="34828"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4211955" y="1315720"/>
            <a:ext cx="2879090" cy="14820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9938" name="对象 39937"/>
          <p:cNvGraphicFramePr/>
          <p:nvPr/>
        </p:nvGraphicFramePr>
        <p:xfrm>
          <a:off x="3962400" y="4029075"/>
          <a:ext cx="3344863" cy="2354263"/>
        </p:xfrm>
        <a:graphic>
          <a:graphicData uri="http://schemas.openxmlformats.org/presentationml/2006/ole">
            <mc:AlternateContent xmlns:mc="http://schemas.openxmlformats.org/markup-compatibility/2006">
              <mc:Choice xmlns:v="urn:schemas-microsoft-com:vml" Requires="v">
                <p:oleObj spid="_x0000_s3084" name="" r:id="rId2" imgW="11058525" imgH="7781925" progId="MSPhotoEd.3">
                  <p:embed/>
                </p:oleObj>
              </mc:Choice>
              <mc:Fallback>
                <p:oleObj name="" r:id="rId2" imgW="11058525" imgH="7781925" progId="MSPhotoEd.3">
                  <p:embed/>
                  <p:pic>
                    <p:nvPicPr>
                      <p:cNvPr id="0" name="图片 3083"/>
                      <p:cNvPicPr/>
                      <p:nvPr/>
                    </p:nvPicPr>
                    <p:blipFill>
                      <a:blip r:embed="rId3"/>
                      <a:stretch>
                        <a:fillRect/>
                      </a:stretch>
                    </p:blipFill>
                    <p:spPr>
                      <a:xfrm>
                        <a:off x="3962400" y="4029075"/>
                        <a:ext cx="3344863" cy="2354263"/>
                      </a:xfrm>
                      <a:prstGeom prst="rect">
                        <a:avLst/>
                      </a:prstGeom>
                      <a:noFill/>
                      <a:ln w="38100">
                        <a:noFill/>
                        <a:miter/>
                      </a:ln>
                    </p:spPr>
                  </p:pic>
                </p:oleObj>
              </mc:Fallback>
            </mc:AlternateContent>
          </a:graphicData>
        </a:graphic>
      </p:graphicFrame>
      <p:sp>
        <p:nvSpPr>
          <p:cNvPr id="39941" name="文本框 39940"/>
          <p:cNvSpPr txBox="1"/>
          <p:nvPr/>
        </p:nvSpPr>
        <p:spPr>
          <a:xfrm>
            <a:off x="755650" y="3716338"/>
            <a:ext cx="2819400" cy="1552575"/>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    </a:t>
            </a:r>
            <a:r>
              <a:rPr lang="zh-CN" altLang="en-US" sz="2400" b="1" dirty="0">
                <a:solidFill>
                  <a:schemeClr val="tx2"/>
                </a:solidFill>
                <a:latin typeface="Times New Roman" panose="02020603050405020304" pitchFamily="18" charset="0"/>
              </a:rPr>
              <a:t>为了克服集成运放的阻塞现象和自激振荡，实用电路应采取措施。</a:t>
            </a:r>
            <a:endParaRPr lang="zh-CN" altLang="en-US" sz="2400" b="1" dirty="0">
              <a:solidFill>
                <a:schemeClr val="tx2"/>
              </a:solidFill>
              <a:latin typeface="Times New Roman" panose="02020603050405020304" pitchFamily="18" charset="0"/>
            </a:endParaRPr>
          </a:p>
        </p:txBody>
      </p:sp>
      <p:sp>
        <p:nvSpPr>
          <p:cNvPr id="39942" name="线形标注 1 39941"/>
          <p:cNvSpPr/>
          <p:nvPr/>
        </p:nvSpPr>
        <p:spPr>
          <a:xfrm>
            <a:off x="3635375" y="5443538"/>
            <a:ext cx="1143000" cy="841375"/>
          </a:xfrm>
          <a:prstGeom prst="borderCallout1">
            <a:avLst>
              <a:gd name="adj1" fmla="val 13741"/>
              <a:gd name="adj2" fmla="val 106667"/>
              <a:gd name="adj3" fmla="val -47139"/>
              <a:gd name="adj4" fmla="val 115694"/>
            </a:avLst>
          </a:prstGeom>
          <a:solidFill>
            <a:srgbClr val="FFFFCC"/>
          </a:solidFill>
          <a:ln w="19050" cap="flat" cmpd="sng">
            <a:solidFill>
              <a:srgbClr val="FF3300"/>
            </a:solidFill>
            <a:prstDash val="solid"/>
            <a:miter/>
            <a:headEnd type="none" w="med" len="med"/>
            <a:tailEnd type="none" w="med" len="med"/>
          </a:ln>
        </p:spPr>
        <p:txBody>
          <a:bodyPr>
            <a:spAutoFit/>
          </a:bodyPr>
          <a:p>
            <a:r>
              <a:rPr lang="zh-CN" altLang="en-US" sz="2400" b="1" dirty="0">
                <a:latin typeface="Times New Roman" panose="02020603050405020304" pitchFamily="18" charset="0"/>
              </a:rPr>
              <a:t>限制输入电流</a:t>
            </a:r>
            <a:endParaRPr lang="zh-CN" altLang="en-US" sz="2400" b="1" dirty="0">
              <a:latin typeface="Times New Roman" panose="02020603050405020304" pitchFamily="18" charset="0"/>
            </a:endParaRPr>
          </a:p>
        </p:txBody>
      </p:sp>
      <p:sp>
        <p:nvSpPr>
          <p:cNvPr id="39943" name="线形标注 1 39942"/>
          <p:cNvSpPr/>
          <p:nvPr/>
        </p:nvSpPr>
        <p:spPr>
          <a:xfrm>
            <a:off x="6986588" y="4175125"/>
            <a:ext cx="1447800" cy="476250"/>
          </a:xfrm>
          <a:prstGeom prst="borderCallout1">
            <a:avLst>
              <a:gd name="adj1" fmla="val 24000"/>
              <a:gd name="adj2" fmla="val -5264"/>
              <a:gd name="adj3" fmla="val -42333"/>
              <a:gd name="adj4" fmla="val -60528"/>
            </a:avLst>
          </a:prstGeom>
          <a:solidFill>
            <a:srgbClr val="FFFFCC"/>
          </a:solidFill>
          <a:ln w="19050" cap="flat" cmpd="sng">
            <a:solidFill>
              <a:srgbClr val="FF3300"/>
            </a:solidFill>
            <a:prstDash val="solid"/>
            <a:miter/>
            <a:headEnd type="none" w="med" len="med"/>
            <a:tailEnd type="none" w="med" len="med"/>
          </a:ln>
        </p:spPr>
        <p:txBody>
          <a:bodyPr>
            <a:spAutoFit/>
          </a:bodyPr>
          <a:p>
            <a:r>
              <a:rPr lang="zh-CN" altLang="en-US" sz="2400" b="1" dirty="0">
                <a:latin typeface="Times New Roman" panose="02020603050405020304" pitchFamily="18" charset="0"/>
              </a:rPr>
              <a:t>滞后补偿</a:t>
            </a:r>
            <a:endParaRPr lang="zh-CN" altLang="en-US" sz="2400" b="1" dirty="0">
              <a:latin typeface="Times New Roman" panose="02020603050405020304" pitchFamily="18" charset="0"/>
            </a:endParaRPr>
          </a:p>
        </p:txBody>
      </p:sp>
      <p:graphicFrame>
        <p:nvGraphicFramePr>
          <p:cNvPr id="39944" name="对象 39943"/>
          <p:cNvGraphicFramePr/>
          <p:nvPr/>
        </p:nvGraphicFramePr>
        <p:xfrm>
          <a:off x="762000" y="1438275"/>
          <a:ext cx="3124200" cy="2259013"/>
        </p:xfrm>
        <a:graphic>
          <a:graphicData uri="http://schemas.openxmlformats.org/presentationml/2006/ole">
            <mc:AlternateContent xmlns:mc="http://schemas.openxmlformats.org/markup-compatibility/2006">
              <mc:Choice xmlns:v="urn:schemas-microsoft-com:vml" Requires="v">
                <p:oleObj spid="_x0000_s3083" name="" r:id="rId4" imgW="10715625" imgH="7743825" progId="MSPhotoEd.3">
                  <p:embed/>
                </p:oleObj>
              </mc:Choice>
              <mc:Fallback>
                <p:oleObj name="" r:id="rId4" imgW="10715625" imgH="7743825" progId="MSPhotoEd.3">
                  <p:embed/>
                  <p:pic>
                    <p:nvPicPr>
                      <p:cNvPr id="0" name="图片 3082"/>
                      <p:cNvPicPr/>
                      <p:nvPr/>
                    </p:nvPicPr>
                    <p:blipFill>
                      <a:blip r:embed="rId5"/>
                      <a:stretch>
                        <a:fillRect/>
                      </a:stretch>
                    </p:blipFill>
                    <p:spPr>
                      <a:xfrm>
                        <a:off x="762000" y="1438275"/>
                        <a:ext cx="3124200" cy="2259013"/>
                      </a:xfrm>
                      <a:prstGeom prst="rect">
                        <a:avLst/>
                      </a:prstGeom>
                      <a:noFill/>
                      <a:ln w="38100">
                        <a:noFill/>
                        <a:miter/>
                      </a:ln>
                    </p:spPr>
                  </p:pic>
                </p:oleObj>
              </mc:Fallback>
            </mc:AlternateContent>
          </a:graphicData>
        </a:graphic>
      </p:graphicFrame>
      <p:sp>
        <p:nvSpPr>
          <p:cNvPr id="39945" name="矩形 39944"/>
          <p:cNvSpPr/>
          <p:nvPr/>
        </p:nvSpPr>
        <p:spPr>
          <a:xfrm>
            <a:off x="4800600" y="4881563"/>
            <a:ext cx="304800" cy="115887"/>
          </a:xfrm>
          <a:prstGeom prst="rect">
            <a:avLst/>
          </a:prstGeom>
          <a:solidFill>
            <a:schemeClr val="bg1"/>
          </a:solidFill>
          <a:ln w="28575" cap="flat" cmpd="sng">
            <a:solidFill>
              <a:srgbClr val="FF0000"/>
            </a:solidFill>
            <a:prstDash val="solid"/>
            <a:miter/>
            <a:headEnd type="none" w="med" len="med"/>
            <a:tailEnd type="none" w="med" len="med"/>
          </a:ln>
        </p:spPr>
        <p:txBody>
          <a:bodyPr/>
          <a:p>
            <a:endParaRPr lang="zh-CN" altLang="en-US"/>
          </a:p>
        </p:txBody>
      </p:sp>
      <p:grpSp>
        <p:nvGrpSpPr>
          <p:cNvPr id="39946" name="组合 39945"/>
          <p:cNvGrpSpPr/>
          <p:nvPr/>
        </p:nvGrpSpPr>
        <p:grpSpPr>
          <a:xfrm>
            <a:off x="5221288" y="3748088"/>
            <a:ext cx="1576387" cy="585787"/>
            <a:chOff x="3289" y="2271"/>
            <a:chExt cx="993" cy="369"/>
          </a:xfrm>
        </p:grpSpPr>
        <p:grpSp>
          <p:nvGrpSpPr>
            <p:cNvPr id="39947" name="组合 39946"/>
            <p:cNvGrpSpPr/>
            <p:nvPr/>
          </p:nvGrpSpPr>
          <p:grpSpPr>
            <a:xfrm>
              <a:off x="3744" y="2271"/>
              <a:ext cx="73" cy="168"/>
              <a:chOff x="3767" y="2016"/>
              <a:chExt cx="73" cy="168"/>
            </a:xfrm>
          </p:grpSpPr>
          <p:sp>
            <p:nvSpPr>
              <p:cNvPr id="39948" name="直接连接符 39947"/>
              <p:cNvSpPr/>
              <p:nvPr/>
            </p:nvSpPr>
            <p:spPr>
              <a:xfrm>
                <a:off x="3767" y="2016"/>
                <a:ext cx="0" cy="168"/>
              </a:xfrm>
              <a:prstGeom prst="line">
                <a:avLst/>
              </a:prstGeom>
              <a:ln w="28575" cap="flat" cmpd="sng">
                <a:solidFill>
                  <a:srgbClr val="FF0000"/>
                </a:solidFill>
                <a:prstDash val="solid"/>
                <a:headEnd type="none" w="med" len="med"/>
                <a:tailEnd type="none" w="med" len="med"/>
              </a:ln>
            </p:spPr>
          </p:sp>
          <p:sp>
            <p:nvSpPr>
              <p:cNvPr id="39949" name="直接连接符 39948"/>
              <p:cNvSpPr/>
              <p:nvPr/>
            </p:nvSpPr>
            <p:spPr>
              <a:xfrm>
                <a:off x="3840" y="2016"/>
                <a:ext cx="0" cy="168"/>
              </a:xfrm>
              <a:prstGeom prst="line">
                <a:avLst/>
              </a:prstGeom>
              <a:ln w="28575" cap="flat" cmpd="sng">
                <a:solidFill>
                  <a:srgbClr val="FF0000"/>
                </a:solidFill>
                <a:prstDash val="solid"/>
                <a:headEnd type="none" w="med" len="med"/>
                <a:tailEnd type="none" w="med" len="med"/>
              </a:ln>
            </p:spPr>
          </p:sp>
        </p:grpSp>
        <p:grpSp>
          <p:nvGrpSpPr>
            <p:cNvPr id="39950" name="组合 39949"/>
            <p:cNvGrpSpPr/>
            <p:nvPr/>
          </p:nvGrpSpPr>
          <p:grpSpPr>
            <a:xfrm>
              <a:off x="3289" y="2352"/>
              <a:ext cx="993" cy="288"/>
              <a:chOff x="3289" y="2064"/>
              <a:chExt cx="993" cy="288"/>
            </a:xfrm>
          </p:grpSpPr>
          <p:sp>
            <p:nvSpPr>
              <p:cNvPr id="39951" name="直接连接符 39950"/>
              <p:cNvSpPr/>
              <p:nvPr/>
            </p:nvSpPr>
            <p:spPr>
              <a:xfrm flipV="1">
                <a:off x="3312" y="2064"/>
                <a:ext cx="0" cy="288"/>
              </a:xfrm>
              <a:prstGeom prst="line">
                <a:avLst/>
              </a:prstGeom>
              <a:ln w="12700" cap="flat" cmpd="sng">
                <a:solidFill>
                  <a:srgbClr val="FF0000"/>
                </a:solidFill>
                <a:prstDash val="solid"/>
                <a:headEnd type="none" w="med" len="med"/>
                <a:tailEnd type="none" w="med" len="med"/>
              </a:ln>
            </p:spPr>
          </p:sp>
          <p:sp>
            <p:nvSpPr>
              <p:cNvPr id="39952" name="直接连接符 39951"/>
              <p:cNvSpPr/>
              <p:nvPr/>
            </p:nvSpPr>
            <p:spPr>
              <a:xfrm>
                <a:off x="3312" y="2064"/>
                <a:ext cx="432" cy="0"/>
              </a:xfrm>
              <a:prstGeom prst="line">
                <a:avLst/>
              </a:prstGeom>
              <a:ln w="12700" cap="flat" cmpd="sng">
                <a:solidFill>
                  <a:srgbClr val="FF0000"/>
                </a:solidFill>
                <a:prstDash val="solid"/>
                <a:headEnd type="none" w="med" len="med"/>
                <a:tailEnd type="none" w="med" len="med"/>
              </a:ln>
            </p:spPr>
          </p:sp>
          <p:sp>
            <p:nvSpPr>
              <p:cNvPr id="39953" name="直接连接符 39952"/>
              <p:cNvSpPr/>
              <p:nvPr/>
            </p:nvSpPr>
            <p:spPr>
              <a:xfrm>
                <a:off x="3815" y="2064"/>
                <a:ext cx="444" cy="0"/>
              </a:xfrm>
              <a:prstGeom prst="line">
                <a:avLst/>
              </a:prstGeom>
              <a:ln w="12700" cap="flat" cmpd="sng">
                <a:solidFill>
                  <a:srgbClr val="FF0000"/>
                </a:solidFill>
                <a:prstDash val="solid"/>
                <a:headEnd type="none" w="med" len="med"/>
                <a:tailEnd type="none" w="med" len="med"/>
              </a:ln>
            </p:spPr>
          </p:sp>
          <p:sp>
            <p:nvSpPr>
              <p:cNvPr id="39954" name="直接连接符 39953"/>
              <p:cNvSpPr/>
              <p:nvPr/>
            </p:nvSpPr>
            <p:spPr>
              <a:xfrm>
                <a:off x="4261" y="2064"/>
                <a:ext cx="0" cy="288"/>
              </a:xfrm>
              <a:prstGeom prst="line">
                <a:avLst/>
              </a:prstGeom>
              <a:ln w="12700" cap="flat" cmpd="sng">
                <a:solidFill>
                  <a:srgbClr val="FF0000"/>
                </a:solidFill>
                <a:prstDash val="solid"/>
                <a:headEnd type="none" w="med" len="med"/>
                <a:tailEnd type="none" w="med" len="med"/>
              </a:ln>
            </p:spPr>
          </p:sp>
          <p:sp>
            <p:nvSpPr>
              <p:cNvPr id="39955" name="椭圆 39954"/>
              <p:cNvSpPr/>
              <p:nvPr/>
            </p:nvSpPr>
            <p:spPr>
              <a:xfrm>
                <a:off x="3289" y="2296"/>
                <a:ext cx="48" cy="48"/>
              </a:xfrm>
              <a:prstGeom prst="ellipse">
                <a:avLst/>
              </a:prstGeom>
              <a:solidFill>
                <a:srgbClr val="FF0000"/>
              </a:solidFill>
              <a:ln w="9525" cap="flat" cmpd="sng">
                <a:solidFill>
                  <a:srgbClr val="FF0000"/>
                </a:solidFill>
                <a:prstDash val="solid"/>
                <a:headEnd type="none" w="med" len="med"/>
                <a:tailEnd type="none" w="med" len="med"/>
              </a:ln>
            </p:spPr>
            <p:txBody>
              <a:bodyPr/>
              <a:p>
                <a:endParaRPr lang="zh-CN" altLang="en-US"/>
              </a:p>
            </p:txBody>
          </p:sp>
          <p:sp>
            <p:nvSpPr>
              <p:cNvPr id="39956" name="椭圆 39955"/>
              <p:cNvSpPr/>
              <p:nvPr/>
            </p:nvSpPr>
            <p:spPr>
              <a:xfrm>
                <a:off x="4234" y="2296"/>
                <a:ext cx="48" cy="48"/>
              </a:xfrm>
              <a:prstGeom prst="ellipse">
                <a:avLst/>
              </a:prstGeom>
              <a:solidFill>
                <a:srgbClr val="FF0000"/>
              </a:solidFill>
              <a:ln w="9525" cap="flat" cmpd="sng">
                <a:solidFill>
                  <a:srgbClr val="FF0000"/>
                </a:solidFill>
                <a:prstDash val="solid"/>
                <a:headEnd type="none" w="med" len="med"/>
                <a:tailEnd type="none" w="med" len="med"/>
              </a:ln>
            </p:spPr>
            <p:txBody>
              <a:bodyPr/>
              <a:p>
                <a:endParaRPr lang="zh-CN" altLang="en-US"/>
              </a:p>
            </p:txBody>
          </p:sp>
        </p:grpSp>
      </p:grpSp>
      <p:grpSp>
        <p:nvGrpSpPr>
          <p:cNvPr id="39957" name="组合 39956"/>
          <p:cNvGrpSpPr/>
          <p:nvPr/>
        </p:nvGrpSpPr>
        <p:grpSpPr>
          <a:xfrm>
            <a:off x="5218113" y="3114675"/>
            <a:ext cx="1600200" cy="817563"/>
            <a:chOff x="3287" y="1872"/>
            <a:chExt cx="1008" cy="515"/>
          </a:xfrm>
        </p:grpSpPr>
        <p:graphicFrame>
          <p:nvGraphicFramePr>
            <p:cNvPr id="39958" name="对象 39957"/>
            <p:cNvGraphicFramePr/>
            <p:nvPr/>
          </p:nvGraphicFramePr>
          <p:xfrm>
            <a:off x="3287" y="1872"/>
            <a:ext cx="1008" cy="347"/>
          </p:xfrm>
          <a:graphic>
            <a:graphicData uri="http://schemas.openxmlformats.org/presentationml/2006/ole">
              <mc:AlternateContent xmlns:mc="http://schemas.openxmlformats.org/markup-compatibility/2006">
                <mc:Choice xmlns:v="urn:schemas-microsoft-com:vml" Requires="v">
                  <p:oleObj spid="_x0000_s3086" name="" r:id="rId6" imgW="5343525" imgH="1838325" progId="MSPhotoEd.3">
                    <p:embed/>
                  </p:oleObj>
                </mc:Choice>
                <mc:Fallback>
                  <p:oleObj name="" r:id="rId6" imgW="5343525" imgH="1838325" progId="MSPhotoEd.3">
                    <p:embed/>
                    <p:pic>
                      <p:nvPicPr>
                        <p:cNvPr id="0" name="图片 3085"/>
                        <p:cNvPicPr/>
                        <p:nvPr/>
                      </p:nvPicPr>
                      <p:blipFill>
                        <a:blip r:embed="rId7"/>
                        <a:stretch>
                          <a:fillRect/>
                        </a:stretch>
                      </p:blipFill>
                      <p:spPr>
                        <a:xfrm>
                          <a:off x="3287" y="1872"/>
                          <a:ext cx="1008" cy="347"/>
                        </a:xfrm>
                        <a:prstGeom prst="rect">
                          <a:avLst/>
                        </a:prstGeom>
                        <a:noFill/>
                        <a:ln w="38100">
                          <a:noFill/>
                          <a:miter/>
                        </a:ln>
                      </p:spPr>
                    </p:pic>
                  </p:oleObj>
                </mc:Fallback>
              </mc:AlternateContent>
            </a:graphicData>
          </a:graphic>
        </p:graphicFrame>
        <p:grpSp>
          <p:nvGrpSpPr>
            <p:cNvPr id="39959" name="组合 39958"/>
            <p:cNvGrpSpPr/>
            <p:nvPr/>
          </p:nvGrpSpPr>
          <p:grpSpPr>
            <a:xfrm>
              <a:off x="3287" y="2160"/>
              <a:ext cx="995" cy="227"/>
              <a:chOff x="3287" y="1872"/>
              <a:chExt cx="995" cy="227"/>
            </a:xfrm>
          </p:grpSpPr>
          <p:sp>
            <p:nvSpPr>
              <p:cNvPr id="39960" name="直接连接符 39959"/>
              <p:cNvSpPr/>
              <p:nvPr/>
            </p:nvSpPr>
            <p:spPr>
              <a:xfrm flipV="1">
                <a:off x="3312" y="1920"/>
                <a:ext cx="0" cy="170"/>
              </a:xfrm>
              <a:prstGeom prst="line">
                <a:avLst/>
              </a:prstGeom>
              <a:ln w="12700" cap="flat" cmpd="sng">
                <a:solidFill>
                  <a:srgbClr val="FF0000"/>
                </a:solidFill>
                <a:prstDash val="solid"/>
                <a:headEnd type="none" w="med" len="med"/>
                <a:tailEnd type="none" w="med" len="med"/>
              </a:ln>
            </p:spPr>
          </p:sp>
          <p:sp>
            <p:nvSpPr>
              <p:cNvPr id="39961" name="直接连接符 39960"/>
              <p:cNvSpPr/>
              <p:nvPr/>
            </p:nvSpPr>
            <p:spPr>
              <a:xfrm flipV="1">
                <a:off x="4261" y="1872"/>
                <a:ext cx="0" cy="192"/>
              </a:xfrm>
              <a:prstGeom prst="line">
                <a:avLst/>
              </a:prstGeom>
              <a:ln w="12700" cap="flat" cmpd="sng">
                <a:solidFill>
                  <a:srgbClr val="FF0000"/>
                </a:solidFill>
                <a:prstDash val="solid"/>
                <a:headEnd type="none" w="med" len="med"/>
                <a:tailEnd type="none" w="med" len="med"/>
              </a:ln>
            </p:spPr>
          </p:sp>
          <p:sp>
            <p:nvSpPr>
              <p:cNvPr id="39962" name="椭圆 39961"/>
              <p:cNvSpPr/>
              <p:nvPr/>
            </p:nvSpPr>
            <p:spPr>
              <a:xfrm>
                <a:off x="3287" y="2038"/>
                <a:ext cx="48" cy="48"/>
              </a:xfrm>
              <a:prstGeom prst="ellipse">
                <a:avLst/>
              </a:prstGeom>
              <a:solidFill>
                <a:srgbClr val="FF0000"/>
              </a:solidFill>
              <a:ln w="9525" cap="flat" cmpd="sng">
                <a:solidFill>
                  <a:srgbClr val="FF0000"/>
                </a:solidFill>
                <a:prstDash val="solid"/>
                <a:headEnd type="none" w="med" len="med"/>
                <a:tailEnd type="none" w="med" len="med"/>
              </a:ln>
            </p:spPr>
            <p:txBody>
              <a:bodyPr/>
              <a:p>
                <a:endParaRPr lang="zh-CN" altLang="en-US"/>
              </a:p>
            </p:txBody>
          </p:sp>
          <p:sp>
            <p:nvSpPr>
              <p:cNvPr id="39963" name="椭圆 39962"/>
              <p:cNvSpPr/>
              <p:nvPr/>
            </p:nvSpPr>
            <p:spPr>
              <a:xfrm>
                <a:off x="4234" y="2051"/>
                <a:ext cx="48" cy="48"/>
              </a:xfrm>
              <a:prstGeom prst="ellipse">
                <a:avLst/>
              </a:prstGeom>
              <a:solidFill>
                <a:srgbClr val="FF0000"/>
              </a:solidFill>
              <a:ln w="9525" cap="flat" cmpd="sng">
                <a:solidFill>
                  <a:srgbClr val="FF0000"/>
                </a:solidFill>
                <a:prstDash val="solid"/>
                <a:headEnd type="none" w="med" len="med"/>
                <a:tailEnd type="none" w="med" len="med"/>
              </a:ln>
            </p:spPr>
            <p:txBody>
              <a:bodyPr/>
              <a:p>
                <a:endParaRPr lang="zh-CN" altLang="en-US"/>
              </a:p>
            </p:txBody>
          </p:sp>
        </p:grpSp>
      </p:grpSp>
      <p:sp>
        <p:nvSpPr>
          <p:cNvPr id="39964" name="线形标注 1 39963"/>
          <p:cNvSpPr/>
          <p:nvPr/>
        </p:nvSpPr>
        <p:spPr>
          <a:xfrm>
            <a:off x="7010400" y="3038475"/>
            <a:ext cx="1524000" cy="841375"/>
          </a:xfrm>
          <a:prstGeom prst="borderCallout1">
            <a:avLst>
              <a:gd name="adj1" fmla="val 13741"/>
              <a:gd name="adj2" fmla="val -5000"/>
              <a:gd name="adj3" fmla="val 43319"/>
              <a:gd name="adj4" fmla="val -35315"/>
            </a:avLst>
          </a:prstGeom>
          <a:solidFill>
            <a:srgbClr val="FFFFCC"/>
          </a:solidFill>
          <a:ln w="19050" cap="flat" cmpd="sng">
            <a:solidFill>
              <a:srgbClr val="FF3300"/>
            </a:solidFill>
            <a:prstDash val="solid"/>
            <a:miter/>
            <a:headEnd type="none" w="med" len="med"/>
            <a:tailEnd type="none" w="med" len="med"/>
          </a:ln>
        </p:spPr>
        <p:txBody>
          <a:bodyPr>
            <a:spAutoFit/>
          </a:bodyPr>
          <a:p>
            <a:r>
              <a:rPr lang="zh-CN" altLang="en-US" sz="2400" b="1" dirty="0">
                <a:latin typeface="Times New Roman" panose="02020603050405020304" pitchFamily="18" charset="0"/>
              </a:rPr>
              <a:t>限制输出电压幅值</a:t>
            </a:r>
            <a:endParaRPr lang="zh-CN" altLang="en-US" sz="2400" b="1" dirty="0">
              <a:latin typeface="Times New Roman" panose="02020603050405020304" pitchFamily="18" charset="0"/>
            </a:endParaRPr>
          </a:p>
        </p:txBody>
      </p:sp>
      <p:sp>
        <p:nvSpPr>
          <p:cNvPr id="39965" name="线形标注 1 39964"/>
          <p:cNvSpPr/>
          <p:nvPr/>
        </p:nvSpPr>
        <p:spPr>
          <a:xfrm>
            <a:off x="827088" y="2881313"/>
            <a:ext cx="860425" cy="474662"/>
          </a:xfrm>
          <a:prstGeom prst="borderCallout1">
            <a:avLst>
              <a:gd name="adj1" fmla="val 24079"/>
              <a:gd name="adj2" fmla="val 108856"/>
              <a:gd name="adj3" fmla="val -112375"/>
              <a:gd name="adj4" fmla="val 125644"/>
            </a:avLst>
          </a:prstGeom>
          <a:solidFill>
            <a:srgbClr val="FFFFCC"/>
          </a:solidFill>
          <a:ln w="19050" cap="flat" cmpd="sng">
            <a:solidFill>
              <a:srgbClr val="FF0000"/>
            </a:solidFill>
            <a:prstDash val="solid"/>
            <a:miter/>
            <a:headEnd type="none" w="med" len="med"/>
            <a:tailEnd type="none" w="med" len="med"/>
          </a:ln>
        </p:spPr>
        <p:txBody>
          <a:bodyPr/>
          <a:p>
            <a:pPr algn="ctr"/>
            <a:r>
              <a:rPr lang="zh-CN" altLang="en-US" sz="2400" b="1" dirty="0">
                <a:latin typeface="Arial" panose="020B0604020202020204" pitchFamily="34" charset="0"/>
              </a:rPr>
              <a:t>虚地</a:t>
            </a:r>
            <a:endParaRPr lang="zh-CN" altLang="en-US" sz="2400" b="1">
              <a:latin typeface="Arial" panose="020B0604020202020204" pitchFamily="34" charset="0"/>
            </a:endParaRPr>
          </a:p>
        </p:txBody>
      </p:sp>
      <p:grpSp>
        <p:nvGrpSpPr>
          <p:cNvPr id="39966" name="组合 39965"/>
          <p:cNvGrpSpPr/>
          <p:nvPr/>
        </p:nvGrpSpPr>
        <p:grpSpPr>
          <a:xfrm>
            <a:off x="900113" y="4508500"/>
            <a:ext cx="2374900" cy="1817688"/>
            <a:chOff x="567" y="2750"/>
            <a:chExt cx="1496" cy="1145"/>
          </a:xfrm>
        </p:grpSpPr>
        <p:sp>
          <p:nvSpPr>
            <p:cNvPr id="39967" name="直接连接符 39966"/>
            <p:cNvSpPr/>
            <p:nvPr/>
          </p:nvSpPr>
          <p:spPr>
            <a:xfrm>
              <a:off x="930" y="2750"/>
              <a:ext cx="771" cy="0"/>
            </a:xfrm>
            <a:prstGeom prst="line">
              <a:avLst/>
            </a:prstGeom>
            <a:ln w="28575" cap="flat" cmpd="sng">
              <a:solidFill>
                <a:srgbClr val="FF0000"/>
              </a:solidFill>
              <a:prstDash val="solid"/>
              <a:headEnd type="none" w="med" len="med"/>
              <a:tailEnd type="none" w="med" len="med"/>
            </a:ln>
          </p:spPr>
        </p:sp>
        <p:sp>
          <p:nvSpPr>
            <p:cNvPr id="39968" name="文本框 39967"/>
            <p:cNvSpPr txBox="1"/>
            <p:nvPr/>
          </p:nvSpPr>
          <p:spPr>
            <a:xfrm>
              <a:off x="567" y="3249"/>
              <a:ext cx="1496" cy="646"/>
            </a:xfrm>
            <a:prstGeom prst="rect">
              <a:avLst/>
            </a:prstGeom>
            <a:solidFill>
              <a:srgbClr val="FFFFCC"/>
            </a:solidFill>
            <a:ln w="19050" cap="flat" cmpd="sng">
              <a:solidFill>
                <a:srgbClr val="FF0000"/>
              </a:solidFill>
              <a:prstDash val="solid"/>
              <a:miter/>
              <a:headEnd type="none" w="med" len="med"/>
              <a:tailEnd type="none" w="med" len="med"/>
            </a:ln>
          </p:spPr>
          <p:txBody>
            <a:bodyPr>
              <a:spAutoFit/>
            </a:bodyPr>
            <a:p>
              <a:pPr>
                <a:spcBef>
                  <a:spcPct val="50000"/>
                </a:spcBef>
              </a:pPr>
              <a:r>
                <a:rPr lang="zh-CN" altLang="en-US" sz="2000" b="1" dirty="0">
                  <a:latin typeface="Arial" panose="020B0604020202020204" pitchFamily="34" charset="0"/>
                </a:rPr>
                <a:t>运放由于某种原因进入非线性区而不能自动恢复的现象</a:t>
              </a:r>
              <a:endParaRPr lang="zh-CN" altLang="en-US" sz="2000" b="1" dirty="0">
                <a:latin typeface="Arial" panose="020B0604020202020204" pitchFamily="34" charset="0"/>
              </a:endParaRPr>
            </a:p>
          </p:txBody>
        </p:sp>
        <p:sp>
          <p:nvSpPr>
            <p:cNvPr id="39969" name="直接连接符 39968"/>
            <p:cNvSpPr/>
            <p:nvPr/>
          </p:nvSpPr>
          <p:spPr>
            <a:xfrm flipH="1">
              <a:off x="703" y="2750"/>
              <a:ext cx="589" cy="499"/>
            </a:xfrm>
            <a:prstGeom prst="line">
              <a:avLst/>
            </a:prstGeom>
            <a:ln w="19050" cap="flat" cmpd="sng">
              <a:solidFill>
                <a:srgbClr val="FF0000"/>
              </a:solidFill>
              <a:prstDash val="solid"/>
              <a:headEnd type="none" w="med" len="med"/>
              <a:tailEnd type="none" w="med" len="med"/>
            </a:ln>
          </p:spPr>
        </p:sp>
      </p:grpSp>
      <p:sp>
        <p:nvSpPr>
          <p:cNvPr id="2" name="灯片编号占位符 1"/>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aphicFrame>
        <p:nvGraphicFramePr>
          <p:cNvPr id="12" name="Object 3"/>
          <p:cNvGraphicFramePr>
            <a:graphicFrameLocks noChangeAspect="1"/>
          </p:cNvGraphicFramePr>
          <p:nvPr>
            <p:custDataLst>
              <p:tags r:id="rId8"/>
            </p:custDataLst>
          </p:nvPr>
        </p:nvGraphicFramePr>
        <p:xfrm>
          <a:off x="4356243" y="1306770"/>
          <a:ext cx="1854200" cy="787400"/>
        </p:xfrm>
        <a:graphic>
          <a:graphicData uri="http://schemas.openxmlformats.org/presentationml/2006/ole">
            <mc:AlternateContent xmlns:mc="http://schemas.openxmlformats.org/markup-compatibility/2006">
              <mc:Choice xmlns:v="urn:schemas-microsoft-com:vml" Requires="v">
                <p:oleObj spid="_x0000_s13" name="" r:id="rId9" imgW="927100" imgH="393700" progId="Equation.DSMT4">
                  <p:embed/>
                </p:oleObj>
              </mc:Choice>
              <mc:Fallback>
                <p:oleObj name="" r:id="rId9" imgW="927100" imgH="393700" progId="Equation.DSMT4">
                  <p:embed/>
                  <p:pic>
                    <p:nvPicPr>
                      <p:cNvPr id="0" name="图片 3126"/>
                      <p:cNvPicPr/>
                      <p:nvPr/>
                    </p:nvPicPr>
                    <p:blipFill>
                      <a:blip r:embed="rId10"/>
                      <a:stretch>
                        <a:fillRect/>
                      </a:stretch>
                    </p:blipFill>
                    <p:spPr>
                      <a:xfrm>
                        <a:off x="4356243" y="1306770"/>
                        <a:ext cx="1854200" cy="787400"/>
                      </a:xfrm>
                      <a:prstGeom prst="rect">
                        <a:avLst/>
                      </a:prstGeom>
                      <a:noFill/>
                      <a:ln w="19050">
                        <a:noFill/>
                        <a:miter/>
                      </a:ln>
                    </p:spPr>
                  </p:pic>
                </p:oleObj>
              </mc:Fallback>
            </mc:AlternateContent>
          </a:graphicData>
        </a:graphic>
      </p:graphicFrame>
      <p:graphicFrame>
        <p:nvGraphicFramePr>
          <p:cNvPr id="3" name="Object 3"/>
          <p:cNvGraphicFramePr>
            <a:graphicFrameLocks noChangeAspect="1"/>
          </p:cNvGraphicFramePr>
          <p:nvPr>
            <p:custDataLst>
              <p:tags r:id="rId11"/>
            </p:custDataLst>
          </p:nvPr>
        </p:nvGraphicFramePr>
        <p:xfrm>
          <a:off x="4372118" y="1988760"/>
          <a:ext cx="2667000" cy="787400"/>
        </p:xfrm>
        <a:graphic>
          <a:graphicData uri="http://schemas.openxmlformats.org/presentationml/2006/ole">
            <mc:AlternateContent xmlns:mc="http://schemas.openxmlformats.org/markup-compatibility/2006">
              <mc:Choice xmlns:v="urn:schemas-microsoft-com:vml" Requires="v">
                <p:oleObj spid="_x0000_s4" name="" r:id="rId12" imgW="1333500" imgH="393700" progId="Equation.DSMT4">
                  <p:embed/>
                </p:oleObj>
              </mc:Choice>
              <mc:Fallback>
                <p:oleObj name="" r:id="rId12" imgW="1333500" imgH="393700" progId="Equation.DSMT4">
                  <p:embed/>
                  <p:pic>
                    <p:nvPicPr>
                      <p:cNvPr id="0" name="图片 3126"/>
                      <p:cNvPicPr/>
                      <p:nvPr/>
                    </p:nvPicPr>
                    <p:blipFill>
                      <a:blip r:embed="rId13"/>
                      <a:stretch>
                        <a:fillRect/>
                      </a:stretch>
                    </p:blipFill>
                    <p:spPr>
                      <a:xfrm>
                        <a:off x="4372118" y="1988760"/>
                        <a:ext cx="2667000" cy="787400"/>
                      </a:xfrm>
                      <a:prstGeom prst="rect">
                        <a:avLst/>
                      </a:prstGeom>
                      <a:noFill/>
                      <a:ln w="19050">
                        <a:noFill/>
                        <a:miter/>
                      </a:ln>
                    </p:spPr>
                  </p:pic>
                </p:oleObj>
              </mc:Fallback>
            </mc:AlternateContent>
          </a:graphicData>
        </a:graphic>
      </p:graphicFrame>
      <p:sp>
        <p:nvSpPr>
          <p:cNvPr id="33794" name="标题 33793"/>
          <p:cNvSpPr>
            <a:spLocks noGrp="1"/>
          </p:cNvSpPr>
          <p:nvPr>
            <p:ph type="title"/>
            <p:custDataLst>
              <p:tags r:id="rId14"/>
            </p:custDataLst>
          </p:nvPr>
        </p:nvSpPr>
        <p:spPr>
          <a:xfrm>
            <a:off x="250825" y="764858"/>
            <a:ext cx="7118350" cy="792162"/>
          </a:xfrm>
        </p:spPr>
        <p:txBody>
          <a:bodyPr anchor="ctr" anchorCtr="0"/>
          <a:p>
            <a:pPr algn="l" eaLnBrk="0" hangingPunct="0">
              <a:lnSpc>
                <a:spcPct val="100000"/>
              </a:lnSpc>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cs typeface="+mn-cs"/>
              </a:rPr>
              <a:t>二、微分运算电路</a:t>
            </a:r>
            <a:endParaRPr kumimoji="1" lang="zh-CN" altLang="en-US" sz="3200" dirty="0" smtClean="0">
              <a:solidFill>
                <a:srgbClr val="FF0000"/>
              </a:solidFill>
              <a:latin typeface="黑体" panose="02010609060101010101" pitchFamily="2" charset="-122"/>
              <a:ea typeface="黑体" panose="0201060906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65"/>
                                        </p:tgtEl>
                                        <p:attrNameLst>
                                          <p:attrName>style.visibility</p:attrName>
                                        </p:attrNameLst>
                                      </p:cBhvr>
                                      <p:to>
                                        <p:strVal val="visible"/>
                                      </p:to>
                                    </p:set>
                                    <p:animEffect transition="in" filter="blinds(horizontal)">
                                      <p:cBhvr>
                                        <p:cTn id="7" dur="500"/>
                                        <p:tgtEl>
                                          <p:spTgt spid="399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9941">
                                            <p:txEl>
                                              <p:charRg st="0" end="34"/>
                                            </p:txEl>
                                          </p:spTgt>
                                        </p:tgtEl>
                                        <p:attrNameLst>
                                          <p:attrName>style.visibility</p:attrName>
                                        </p:attrNameLst>
                                      </p:cBhvr>
                                      <p:to>
                                        <p:strVal val="visible"/>
                                      </p:to>
                                    </p:set>
                                    <p:animEffect transition="in" filter="blinds(horizontal)">
                                      <p:cBhvr>
                                        <p:cTn id="26" dur="500"/>
                                        <p:tgtEl>
                                          <p:spTgt spid="39941">
                                            <p:txEl>
                                              <p:charRg st="0" end="34"/>
                                            </p:txEl>
                                          </p:spTgt>
                                        </p:tgtEl>
                                      </p:cBhvr>
                                    </p:animEffect>
                                  </p:child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39966"/>
                                        </p:tgtEl>
                                        <p:attrNameLst>
                                          <p:attrName>style.visibility</p:attrName>
                                        </p:attrNameLst>
                                      </p:cBhvr>
                                      <p:to>
                                        <p:strVal val="visible"/>
                                      </p:to>
                                    </p:set>
                                    <p:animEffect transition="in" filter="blinds(horizontal)">
                                      <p:cBhvr>
                                        <p:cTn id="30" dur="500"/>
                                        <p:tgtEl>
                                          <p:spTgt spid="3996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9938"/>
                                        </p:tgtEl>
                                        <p:attrNameLst>
                                          <p:attrName>style.visibility</p:attrName>
                                        </p:attrNameLst>
                                      </p:cBhvr>
                                      <p:to>
                                        <p:strVal val="visible"/>
                                      </p:to>
                                    </p:set>
                                    <p:animEffect transition="in" filter="blinds(horizontal)">
                                      <p:cBhvr>
                                        <p:cTn id="35" dur="500"/>
                                        <p:tgtEl>
                                          <p:spTgt spid="39938"/>
                                        </p:tgtEl>
                                      </p:cBhvr>
                                    </p:animEffect>
                                  </p:childTnLst>
                                </p:cTn>
                              </p:par>
                            </p:childTnLst>
                          </p:cTn>
                        </p:par>
                        <p:par>
                          <p:cTn id="36" fill="hold">
                            <p:stCondLst>
                              <p:cond delay="500"/>
                            </p:stCondLst>
                            <p:childTnLst>
                              <p:par>
                                <p:cTn id="37" presetID="3" presetClass="entr" presetSubtype="10" fill="hold" nodeType="afterEffect">
                                  <p:stCondLst>
                                    <p:cond delay="0"/>
                                  </p:stCondLst>
                                  <p:childTnLst>
                                    <p:set>
                                      <p:cBhvr>
                                        <p:cTn id="38" dur="1" fill="hold">
                                          <p:stCondLst>
                                            <p:cond delay="0"/>
                                          </p:stCondLst>
                                        </p:cTn>
                                        <p:tgtEl>
                                          <p:spTgt spid="39945"/>
                                        </p:tgtEl>
                                        <p:attrNameLst>
                                          <p:attrName>style.visibility</p:attrName>
                                        </p:attrNameLst>
                                      </p:cBhvr>
                                      <p:to>
                                        <p:strVal val="visible"/>
                                      </p:to>
                                    </p:set>
                                    <p:animEffect transition="in" filter="blinds(horizontal)">
                                      <p:cBhvr>
                                        <p:cTn id="39" dur="500"/>
                                        <p:tgtEl>
                                          <p:spTgt spid="39945"/>
                                        </p:tgtEl>
                                      </p:cBhvr>
                                    </p:animEffect>
                                  </p:childTnLst>
                                </p:cTn>
                              </p:par>
                            </p:childTnLst>
                          </p:cTn>
                        </p:par>
                        <p:par>
                          <p:cTn id="40" fill="hold">
                            <p:stCondLst>
                              <p:cond delay="1000"/>
                            </p:stCondLst>
                            <p:childTnLst>
                              <p:par>
                                <p:cTn id="41" presetID="3" presetClass="entr" presetSubtype="10" fill="hold" grpId="0" nodeType="afterEffect">
                                  <p:stCondLst>
                                    <p:cond delay="0"/>
                                  </p:stCondLst>
                                  <p:childTnLst>
                                    <p:set>
                                      <p:cBhvr>
                                        <p:cTn id="42" dur="1" fill="hold">
                                          <p:stCondLst>
                                            <p:cond delay="0"/>
                                          </p:stCondLst>
                                        </p:cTn>
                                        <p:tgtEl>
                                          <p:spTgt spid="39942"/>
                                        </p:tgtEl>
                                        <p:attrNameLst>
                                          <p:attrName>style.visibility</p:attrName>
                                        </p:attrNameLst>
                                      </p:cBhvr>
                                      <p:to>
                                        <p:strVal val="visible"/>
                                      </p:to>
                                    </p:set>
                                    <p:animEffect transition="in" filter="blinds(horizontal)">
                                      <p:cBhvr>
                                        <p:cTn id="43" dur="500"/>
                                        <p:tgtEl>
                                          <p:spTgt spid="39942"/>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9946"/>
                                        </p:tgtEl>
                                        <p:attrNameLst>
                                          <p:attrName>style.visibility</p:attrName>
                                        </p:attrNameLst>
                                      </p:cBhvr>
                                      <p:to>
                                        <p:strVal val="visible"/>
                                      </p:to>
                                    </p:set>
                                    <p:animEffect transition="in" filter="blinds(horizontal)">
                                      <p:cBhvr>
                                        <p:cTn id="48" dur="500"/>
                                        <p:tgtEl>
                                          <p:spTgt spid="39946"/>
                                        </p:tgtEl>
                                      </p:cBhvr>
                                    </p:animEffect>
                                  </p:childTnLst>
                                </p:cTn>
                              </p:par>
                            </p:childTnLst>
                          </p:cTn>
                        </p:par>
                        <p:par>
                          <p:cTn id="49" fill="hold">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39943"/>
                                        </p:tgtEl>
                                        <p:attrNameLst>
                                          <p:attrName>style.visibility</p:attrName>
                                        </p:attrNameLst>
                                      </p:cBhvr>
                                      <p:to>
                                        <p:strVal val="visible"/>
                                      </p:to>
                                    </p:set>
                                    <p:animEffect transition="in" filter="blinds(horizontal)">
                                      <p:cBhvr>
                                        <p:cTn id="52" dur="500"/>
                                        <p:tgtEl>
                                          <p:spTgt spid="3994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9957"/>
                                        </p:tgtEl>
                                        <p:attrNameLst>
                                          <p:attrName>style.visibility</p:attrName>
                                        </p:attrNameLst>
                                      </p:cBhvr>
                                      <p:to>
                                        <p:strVal val="visible"/>
                                      </p:to>
                                    </p:set>
                                    <p:animEffect transition="in" filter="blinds(horizontal)">
                                      <p:cBhvr>
                                        <p:cTn id="57" dur="500"/>
                                        <p:tgtEl>
                                          <p:spTgt spid="39957"/>
                                        </p:tgtEl>
                                      </p:cBhvr>
                                    </p:animEffect>
                                  </p:childTnLst>
                                </p:cTn>
                              </p:par>
                            </p:childTnLst>
                          </p:cTn>
                        </p:par>
                        <p:par>
                          <p:cTn id="58" fill="hold">
                            <p:stCondLst>
                              <p:cond delay="500"/>
                            </p:stCondLst>
                            <p:childTnLst>
                              <p:par>
                                <p:cTn id="59" presetID="3" presetClass="entr" presetSubtype="10" fill="hold" grpId="0" nodeType="afterEffect">
                                  <p:stCondLst>
                                    <p:cond delay="0"/>
                                  </p:stCondLst>
                                  <p:childTnLst>
                                    <p:set>
                                      <p:cBhvr>
                                        <p:cTn id="60" dur="1" fill="hold">
                                          <p:stCondLst>
                                            <p:cond delay="0"/>
                                          </p:stCondLst>
                                        </p:cTn>
                                        <p:tgtEl>
                                          <p:spTgt spid="39964"/>
                                        </p:tgtEl>
                                        <p:attrNameLst>
                                          <p:attrName>style.visibility</p:attrName>
                                        </p:attrNameLst>
                                      </p:cBhvr>
                                      <p:to>
                                        <p:strVal val="visible"/>
                                      </p:to>
                                    </p:set>
                                    <p:animEffect transition="in" filter="blinds(horizontal)">
                                      <p:cBhvr>
                                        <p:cTn id="61" dur="500"/>
                                        <p:tgtEl>
                                          <p:spTgt spid="39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build="p"/>
      <p:bldP spid="39942" grpId="0" animBg="1"/>
      <p:bldP spid="39943" grpId="0" animBg="1"/>
      <p:bldP spid="39964" grpId="0" animBg="1"/>
      <p:bldP spid="39965" grpId="0" animBg="1"/>
      <p:bldP spid="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705" y="1557020"/>
            <a:ext cx="8572500" cy="3766820"/>
          </a:xfrm>
        </p:spPr>
        <p:txBody>
          <a:bodyPr/>
          <a:lstStyle/>
          <a:p>
            <a:pPr marL="0" lvl="2" indent="0">
              <a:lnSpc>
                <a:spcPct val="120000"/>
              </a:lnSpc>
              <a:spcBef>
                <a:spcPts val="600"/>
              </a:spcBef>
              <a:spcAft>
                <a:spcPts val="0"/>
              </a:spcAft>
              <a:buNone/>
            </a:pPr>
            <a:r>
              <a:rPr lang="zh-CN" altLang="en-US" b="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【教学内容】</a:t>
            </a:r>
            <a:endParaRPr lang="zh-CN" altLang="en-US" b="1">
              <a:latin typeface="Times New Roman" panose="02020603050405020304" pitchFamily="18" charset="0"/>
              <a:ea typeface="宋体" panose="02010600030101010101" pitchFamily="2" charset="-122"/>
              <a:cs typeface="Times New Roman" panose="02020603050405020304" pitchFamily="18" charset="0"/>
            </a:endParaRPr>
          </a:p>
          <a:p>
            <a:pPr marL="914400" lvl="2" indent="-457200">
              <a:lnSpc>
                <a:spcPct val="120000"/>
              </a:lnSpc>
              <a:spcBef>
                <a:spcPts val="600"/>
              </a:spcBef>
              <a:spcAft>
                <a:spcPts val="0"/>
              </a:spcAft>
              <a:buNone/>
            </a:pPr>
            <a:r>
              <a:rPr lang="zh-CN" altLang="en-US" b="1">
                <a:latin typeface="Times New Roman" panose="02020603050405020304" pitchFamily="18" charset="0"/>
                <a:ea typeface="宋体" panose="02010600030101010101" pitchFamily="2" charset="-122"/>
                <a:cs typeface="Times New Roman" panose="02020603050405020304" pitchFamily="18" charset="0"/>
              </a:rPr>
              <a:t>（1）</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掌握理想运算放大器“虚短”、“虚断”和“虚地”概念；</a:t>
            </a:r>
            <a:endParaRPr lang="zh-CN" altLang="en-US" b="1">
              <a:latin typeface="Times New Roman" panose="02020603050405020304" pitchFamily="18" charset="0"/>
              <a:ea typeface="宋体" panose="02010600030101010101" pitchFamily="2" charset="-122"/>
              <a:cs typeface="Times New Roman" panose="02020603050405020304" pitchFamily="18" charset="0"/>
            </a:endParaRPr>
          </a:p>
          <a:p>
            <a:pPr marL="914400" lvl="2" indent="-457200">
              <a:lnSpc>
                <a:spcPct val="120000"/>
              </a:lnSpc>
              <a:spcBef>
                <a:spcPts val="600"/>
              </a:spcBef>
              <a:spcAft>
                <a:spcPts val="0"/>
              </a:spcAft>
              <a:buNone/>
            </a:pPr>
            <a:r>
              <a:rPr lang="zh-CN" altLang="en-US" b="1">
                <a:latin typeface="Times New Roman" panose="02020603050405020304" pitchFamily="18" charset="0"/>
                <a:ea typeface="宋体" panose="02010600030101010101" pitchFamily="2" charset="-122"/>
                <a:cs typeface="Times New Roman" panose="02020603050405020304" pitchFamily="18" charset="0"/>
              </a:rPr>
              <a:t>（2）</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同</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反相比例放大、同</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反相相加、相减运算电路的分析和计算</a:t>
            </a:r>
            <a:r>
              <a:rPr lang="zh-CN" altLang="en-US" b="1">
                <a:latin typeface="Times New Roman" panose="02020603050405020304" pitchFamily="18" charset="0"/>
                <a:ea typeface="宋体" panose="02010600030101010101" pitchFamily="2" charset="-122"/>
                <a:cs typeface="Times New Roman" panose="02020603050405020304" pitchFamily="18" charset="0"/>
              </a:rPr>
              <a:t>；</a:t>
            </a:r>
            <a:endParaRPr lang="zh-CN" altLang="en-US" b="1">
              <a:latin typeface="Times New Roman" panose="02020603050405020304" pitchFamily="18" charset="0"/>
              <a:ea typeface="宋体" panose="02010600030101010101" pitchFamily="2" charset="-122"/>
              <a:cs typeface="Times New Roman" panose="02020603050405020304" pitchFamily="18" charset="0"/>
            </a:endParaRPr>
          </a:p>
          <a:p>
            <a:pPr marL="914400" lvl="2" indent="-457200">
              <a:lnSpc>
                <a:spcPct val="120000"/>
              </a:lnSpc>
              <a:spcBef>
                <a:spcPts val="600"/>
              </a:spcBef>
              <a:spcAft>
                <a:spcPts val="0"/>
              </a:spcAft>
              <a:buNone/>
            </a:pPr>
            <a:r>
              <a:rPr lang="zh-CN" altLang="en-US" b="1">
                <a:latin typeface="Times New Roman" panose="02020603050405020304" pitchFamily="18" charset="0"/>
                <a:ea typeface="宋体" panose="02010600030101010101" pitchFamily="2" charset="-122"/>
                <a:cs typeface="Times New Roman" panose="02020603050405020304" pitchFamily="18" charset="0"/>
              </a:rPr>
              <a:t>（3）</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积</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微分、对数</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指数运算电路的分析与计算</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altLang="zh-CN" b="1"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914400" lvl="2" indent="-457200">
              <a:lnSpc>
                <a:spcPct val="120000"/>
              </a:lnSpc>
              <a:spcBef>
                <a:spcPts val="600"/>
              </a:spcBef>
              <a:spcAft>
                <a:spcPts val="0"/>
              </a:spcAft>
              <a:buNone/>
            </a:pP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sym typeface="+mn-ea"/>
              </a:rPr>
              <a:t>4</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电压</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电流</a:t>
            </a:r>
            <a:r>
              <a:rPr lang="zh-TW" altLang="zh-CN" b="1" dirty="0">
                <a:latin typeface="Times New Roman" panose="02020603050405020304" pitchFamily="18" charset="0"/>
                <a:ea typeface="宋体" panose="02010600030101010101" pitchFamily="2" charset="-122"/>
                <a:cs typeface="Times New Roman" panose="02020603050405020304" pitchFamily="18" charset="0"/>
                <a:sym typeface="+mn-ea"/>
              </a:rPr>
              <a:t>和</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电流</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电压</a:t>
            </a:r>
            <a:r>
              <a:rPr lang="zh-TW" altLang="zh-CN" b="1" dirty="0">
                <a:latin typeface="Times New Roman" panose="02020603050405020304" pitchFamily="18" charset="0"/>
                <a:ea typeface="宋体" panose="02010600030101010101" pitchFamily="2" charset="-122"/>
                <a:cs typeface="Times New Roman" panose="02020603050405020304" pitchFamily="18" charset="0"/>
                <a:sym typeface="+mn-ea"/>
              </a:rPr>
              <a:t>变换电</a:t>
            </a:r>
            <a:r>
              <a:rPr lang="zh-CN" altLang="zh-CN" b="1" dirty="0">
                <a:latin typeface="Times New Roman" panose="02020603050405020304" pitchFamily="18" charset="0"/>
                <a:ea typeface="宋体" panose="02010600030101010101" pitchFamily="2" charset="-122"/>
                <a:cs typeface="Times New Roman" panose="02020603050405020304" pitchFamily="18" charset="0"/>
                <a:sym typeface="+mn-ea"/>
              </a:rPr>
              <a:t>路的</a:t>
            </a:r>
            <a:r>
              <a:rPr lang="zh-TW" altLang="zh-CN" b="1" dirty="0">
                <a:latin typeface="Times New Roman" panose="02020603050405020304" pitchFamily="18" charset="0"/>
                <a:ea typeface="宋体" panose="02010600030101010101" pitchFamily="2" charset="-122"/>
                <a:cs typeface="Times New Roman" panose="02020603050405020304" pitchFamily="18" charset="0"/>
                <a:sym typeface="+mn-ea"/>
              </a:rPr>
              <a:t>分析</a:t>
            </a:r>
            <a:r>
              <a:rPr lang="zh-CN" altLang="zh-CN" b="1" dirty="0">
                <a:latin typeface="Times New Roman" panose="02020603050405020304" pitchFamily="18" charset="0"/>
                <a:ea typeface="宋体" panose="02010600030101010101" pitchFamily="2" charset="-122"/>
                <a:cs typeface="Times New Roman" panose="02020603050405020304" pitchFamily="18" charset="0"/>
                <a:sym typeface="+mn-ea"/>
              </a:rPr>
              <a:t>与</a:t>
            </a:r>
            <a:r>
              <a:rPr lang="zh-TW" altLang="zh-CN" b="1" dirty="0">
                <a:latin typeface="Times New Roman" panose="02020603050405020304" pitchFamily="18" charset="0"/>
                <a:ea typeface="宋体" panose="02010600030101010101" pitchFamily="2" charset="-122"/>
                <a:cs typeface="Times New Roman" panose="02020603050405020304" pitchFamily="18" charset="0"/>
                <a:sym typeface="+mn-ea"/>
              </a:rPr>
              <a:t>计算</a:t>
            </a:r>
            <a:r>
              <a:rPr lang="zh-CN" altLang="zh-TW" b="1" dirty="0">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zh-TW" b="1"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914400" lvl="2" indent="-457200">
              <a:lnSpc>
                <a:spcPct val="120000"/>
              </a:lnSpc>
              <a:spcBef>
                <a:spcPts val="600"/>
              </a:spcBef>
              <a:spcAft>
                <a:spcPts val="0"/>
              </a:spcAft>
              <a:buNone/>
            </a:pPr>
            <a:r>
              <a:rPr lang="zh-CN" altLang="zh-TW" b="1"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mn-ea"/>
              </a:rPr>
              <a:t>5</a:t>
            </a:r>
            <a:r>
              <a:rPr lang="zh-CN" altLang="zh-TW" b="1"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模拟乘法器的原理及应用</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sz="24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9A0DB2DC-4C9A-4742-B13C-FB6460FD3503}" type="slidenum">
              <a:rPr lang="zh-CN" altLang="en-US" dirty="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pic>
        <p:nvPicPr>
          <p:cNvPr id="5" name="图片 4"/>
          <p:cNvPicPr>
            <a:picLocks noChangeAspect="1"/>
          </p:cNvPicPr>
          <p:nvPr>
            <p:custDataLst>
              <p:tags r:id="rId1"/>
            </p:custDataLst>
          </p:nvPr>
        </p:nvPicPr>
        <p:blipFill>
          <a:blip r:embed="rId2"/>
          <a:stretch>
            <a:fillRect/>
          </a:stretch>
        </p:blipFill>
        <p:spPr>
          <a:xfrm>
            <a:off x="467360" y="1340485"/>
            <a:ext cx="4077335" cy="3533140"/>
          </a:xfrm>
          <a:prstGeom prst="rect">
            <a:avLst/>
          </a:prstGeom>
        </p:spPr>
      </p:pic>
      <p:sp>
        <p:nvSpPr>
          <p:cNvPr id="6" name="文本框 5"/>
          <p:cNvSpPr txBox="1"/>
          <p:nvPr>
            <p:custDataLst>
              <p:tags r:id="rId3"/>
            </p:custDataLst>
          </p:nvPr>
        </p:nvSpPr>
        <p:spPr>
          <a:xfrm>
            <a:off x="323215" y="764540"/>
            <a:ext cx="3856355" cy="521970"/>
          </a:xfrm>
          <a:prstGeom prst="rect">
            <a:avLst/>
          </a:prstGeom>
          <a:noFill/>
        </p:spPr>
        <p:txBody>
          <a:bodyPr wrap="square" rtlCol="0" anchor="t">
            <a:spAutoFit/>
          </a:bodyPr>
          <a:p>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mn-ea"/>
              </a:rPr>
              <a:t>逆函数型微分运算电路</a:t>
            </a:r>
            <a:endParaRPr lang="zh-CN" altLang="zh-CN" sz="2400" b="1" dirty="0">
              <a:sym typeface="+mn-ea"/>
            </a:endParaRPr>
          </a:p>
        </p:txBody>
      </p:sp>
      <p:graphicFrame>
        <p:nvGraphicFramePr>
          <p:cNvPr id="12" name="Object 3"/>
          <p:cNvGraphicFramePr>
            <a:graphicFrameLocks noChangeAspect="1"/>
          </p:cNvGraphicFramePr>
          <p:nvPr>
            <p:custDataLst>
              <p:tags r:id="rId4"/>
            </p:custDataLst>
          </p:nvPr>
        </p:nvGraphicFramePr>
        <p:xfrm>
          <a:off x="4927743" y="1471870"/>
          <a:ext cx="711200" cy="457200"/>
        </p:xfrm>
        <a:graphic>
          <a:graphicData uri="http://schemas.openxmlformats.org/presentationml/2006/ole">
            <mc:AlternateContent xmlns:mc="http://schemas.openxmlformats.org/markup-compatibility/2006">
              <mc:Choice xmlns:v="urn:schemas-microsoft-com:vml" Requires="v">
                <p:oleObj spid="_x0000_s13" name="" r:id="rId5" imgW="355600" imgH="228600" progId="Equation.DSMT4">
                  <p:embed/>
                </p:oleObj>
              </mc:Choice>
              <mc:Fallback>
                <p:oleObj name="" r:id="rId5" imgW="355600" imgH="228600" progId="Equation.DSMT4">
                  <p:embed/>
                  <p:pic>
                    <p:nvPicPr>
                      <p:cNvPr id="0" name="图片 3126"/>
                      <p:cNvPicPr/>
                      <p:nvPr/>
                    </p:nvPicPr>
                    <p:blipFill>
                      <a:blip r:embed="rId6"/>
                      <a:stretch>
                        <a:fillRect/>
                      </a:stretch>
                    </p:blipFill>
                    <p:spPr>
                      <a:xfrm>
                        <a:off x="4927743" y="1471870"/>
                        <a:ext cx="711200" cy="457200"/>
                      </a:xfrm>
                      <a:prstGeom prst="rect">
                        <a:avLst/>
                      </a:prstGeom>
                      <a:noFill/>
                      <a:ln w="19050">
                        <a:noFill/>
                        <a:miter/>
                      </a:ln>
                    </p:spPr>
                  </p:pic>
                </p:oleObj>
              </mc:Fallback>
            </mc:AlternateContent>
          </a:graphicData>
        </a:graphic>
      </p:graphicFrame>
      <p:graphicFrame>
        <p:nvGraphicFramePr>
          <p:cNvPr id="7" name="Object 3"/>
          <p:cNvGraphicFramePr>
            <a:graphicFrameLocks noChangeAspect="1"/>
          </p:cNvGraphicFramePr>
          <p:nvPr>
            <p:custDataLst>
              <p:tags r:id="rId7"/>
            </p:custDataLst>
          </p:nvPr>
        </p:nvGraphicFramePr>
        <p:xfrm>
          <a:off x="4859798" y="2132905"/>
          <a:ext cx="1397000" cy="863600"/>
        </p:xfrm>
        <a:graphic>
          <a:graphicData uri="http://schemas.openxmlformats.org/presentationml/2006/ole">
            <mc:AlternateContent xmlns:mc="http://schemas.openxmlformats.org/markup-compatibility/2006">
              <mc:Choice xmlns:v="urn:schemas-microsoft-com:vml" Requires="v">
                <p:oleObj spid="_x0000_s8" name="" r:id="rId8" imgW="698500" imgH="431800" progId="Equation.DSMT4">
                  <p:embed/>
                </p:oleObj>
              </mc:Choice>
              <mc:Fallback>
                <p:oleObj name="" r:id="rId8" imgW="698500" imgH="431800" progId="Equation.DSMT4">
                  <p:embed/>
                  <p:pic>
                    <p:nvPicPr>
                      <p:cNvPr id="0" name="图片 3126"/>
                      <p:cNvPicPr/>
                      <p:nvPr/>
                    </p:nvPicPr>
                    <p:blipFill>
                      <a:blip r:embed="rId9"/>
                      <a:stretch>
                        <a:fillRect/>
                      </a:stretch>
                    </p:blipFill>
                    <p:spPr>
                      <a:xfrm>
                        <a:off x="4859798" y="2132905"/>
                        <a:ext cx="1397000" cy="863600"/>
                      </a:xfrm>
                      <a:prstGeom prst="rect">
                        <a:avLst/>
                      </a:prstGeom>
                      <a:noFill/>
                      <a:ln w="19050">
                        <a:noFill/>
                        <a:miter/>
                      </a:ln>
                    </p:spPr>
                  </p:pic>
                </p:oleObj>
              </mc:Fallback>
            </mc:AlternateContent>
          </a:graphicData>
        </a:graphic>
      </p:graphicFrame>
      <p:graphicFrame>
        <p:nvGraphicFramePr>
          <p:cNvPr id="9" name="Object 3"/>
          <p:cNvGraphicFramePr>
            <a:graphicFrameLocks noChangeAspect="1"/>
          </p:cNvGraphicFramePr>
          <p:nvPr>
            <p:custDataLst>
              <p:tags r:id="rId10"/>
            </p:custDataLst>
          </p:nvPr>
        </p:nvGraphicFramePr>
        <p:xfrm>
          <a:off x="6359668" y="2132905"/>
          <a:ext cx="2108200" cy="863600"/>
        </p:xfrm>
        <a:graphic>
          <a:graphicData uri="http://schemas.openxmlformats.org/presentationml/2006/ole">
            <mc:AlternateContent xmlns:mc="http://schemas.openxmlformats.org/markup-compatibility/2006">
              <mc:Choice xmlns:v="urn:schemas-microsoft-com:vml" Requires="v">
                <p:oleObj spid="_x0000_s10" name="" r:id="rId11" imgW="1054100" imgH="431800" progId="Equation.DSMT4">
                  <p:embed/>
                </p:oleObj>
              </mc:Choice>
              <mc:Fallback>
                <p:oleObj name="" r:id="rId11" imgW="1054100" imgH="431800" progId="Equation.DSMT4">
                  <p:embed/>
                  <p:pic>
                    <p:nvPicPr>
                      <p:cNvPr id="0" name="图片 3126"/>
                      <p:cNvPicPr/>
                      <p:nvPr/>
                    </p:nvPicPr>
                    <p:blipFill>
                      <a:blip r:embed="rId12"/>
                      <a:stretch>
                        <a:fillRect/>
                      </a:stretch>
                    </p:blipFill>
                    <p:spPr>
                      <a:xfrm>
                        <a:off x="6359668" y="2132905"/>
                        <a:ext cx="2108200" cy="863600"/>
                      </a:xfrm>
                      <a:prstGeom prst="rect">
                        <a:avLst/>
                      </a:prstGeom>
                      <a:noFill/>
                      <a:ln w="19050">
                        <a:noFill/>
                        <a:miter/>
                      </a:ln>
                    </p:spPr>
                  </p:pic>
                </p:oleObj>
              </mc:Fallback>
            </mc:AlternateContent>
          </a:graphicData>
        </a:graphic>
      </p:graphicFrame>
      <p:graphicFrame>
        <p:nvGraphicFramePr>
          <p:cNvPr id="33798" name="对象 33797"/>
          <p:cNvGraphicFramePr/>
          <p:nvPr>
            <p:custDataLst>
              <p:tags r:id="rId13"/>
            </p:custDataLst>
          </p:nvPr>
        </p:nvGraphicFramePr>
        <p:xfrm>
          <a:off x="4716146" y="3200083"/>
          <a:ext cx="3080385" cy="822325"/>
        </p:xfrm>
        <a:graphic>
          <a:graphicData uri="http://schemas.openxmlformats.org/presentationml/2006/ole">
            <mc:AlternateContent xmlns:mc="http://schemas.openxmlformats.org/markup-compatibility/2006">
              <mc:Choice xmlns:v="urn:schemas-microsoft-com:vml" Requires="v">
                <p:oleObj spid="_x0000_s3211" name="" r:id="rId14" imgW="1612900" imgH="431800" progId="Equation.3">
                  <p:embed/>
                </p:oleObj>
              </mc:Choice>
              <mc:Fallback>
                <p:oleObj name="" r:id="rId14" imgW="1612900" imgH="431800" progId="Equation.3">
                  <p:embed/>
                  <p:pic>
                    <p:nvPicPr>
                      <p:cNvPr id="0" name="图片 3210"/>
                      <p:cNvPicPr/>
                      <p:nvPr/>
                    </p:nvPicPr>
                    <p:blipFill>
                      <a:blip r:embed="rId15"/>
                      <a:stretch>
                        <a:fillRect/>
                      </a:stretch>
                    </p:blipFill>
                    <p:spPr>
                      <a:xfrm>
                        <a:off x="4716146" y="3200083"/>
                        <a:ext cx="3080385" cy="822325"/>
                      </a:xfrm>
                      <a:prstGeom prst="rect">
                        <a:avLst/>
                      </a:prstGeom>
                      <a:noFill/>
                      <a:ln w="9525" cap="flat" cmpd="sng">
                        <a:noFill/>
                        <a:prstDash val="solid"/>
                        <a:miter/>
                        <a:headEnd type="none" w="med" len="med"/>
                        <a:tailEnd type="none" w="med" len="med"/>
                      </a:ln>
                    </p:spPr>
                  </p:pic>
                </p:oleObj>
              </mc:Fallback>
            </mc:AlternateContent>
          </a:graphicData>
        </a:graphic>
      </p:graphicFrame>
      <p:graphicFrame>
        <p:nvGraphicFramePr>
          <p:cNvPr id="11" name="对象 10"/>
          <p:cNvGraphicFramePr/>
          <p:nvPr>
            <p:custDataLst>
              <p:tags r:id="rId16"/>
            </p:custDataLst>
          </p:nvPr>
        </p:nvGraphicFramePr>
        <p:xfrm>
          <a:off x="4860291" y="4209098"/>
          <a:ext cx="2717165" cy="822325"/>
        </p:xfrm>
        <a:graphic>
          <a:graphicData uri="http://schemas.openxmlformats.org/presentationml/2006/ole">
            <mc:AlternateContent xmlns:mc="http://schemas.openxmlformats.org/markup-compatibility/2006">
              <mc:Choice xmlns:v="urn:schemas-microsoft-com:vml" Requires="v">
                <p:oleObj spid="_x0000_s14" name="" r:id="rId17" imgW="1422400" imgH="431800" progId="Equation.3">
                  <p:embed/>
                </p:oleObj>
              </mc:Choice>
              <mc:Fallback>
                <p:oleObj name="" r:id="rId17" imgW="1422400" imgH="431800" progId="Equation.3">
                  <p:embed/>
                  <p:pic>
                    <p:nvPicPr>
                      <p:cNvPr id="0" name="图片 3210"/>
                      <p:cNvPicPr/>
                      <p:nvPr/>
                    </p:nvPicPr>
                    <p:blipFill>
                      <a:blip r:embed="rId18"/>
                      <a:stretch>
                        <a:fillRect/>
                      </a:stretch>
                    </p:blipFill>
                    <p:spPr>
                      <a:xfrm>
                        <a:off x="4860291" y="4209098"/>
                        <a:ext cx="2717165" cy="822325"/>
                      </a:xfrm>
                      <a:prstGeom prst="rect">
                        <a:avLst/>
                      </a:prstGeom>
                      <a:noFill/>
                      <a:ln w="9525" cap="flat" cmpd="sng">
                        <a:noFill/>
                        <a:prstDash val="solid"/>
                        <a:miter/>
                        <a:headEnd type="none" w="med" len="med"/>
                        <a:tailEnd type="none" w="med" len="med"/>
                      </a:ln>
                    </p:spPr>
                  </p:pic>
                </p:oleObj>
              </mc:Fallback>
            </mc:AlternateContent>
          </a:graphicData>
        </a:graphic>
      </p:graphicFrame>
      <p:graphicFrame>
        <p:nvGraphicFramePr>
          <p:cNvPr id="15" name="对象 14"/>
          <p:cNvGraphicFramePr/>
          <p:nvPr>
            <p:custDataLst>
              <p:tags r:id="rId19"/>
            </p:custDataLst>
          </p:nvPr>
        </p:nvGraphicFramePr>
        <p:xfrm>
          <a:off x="4764406" y="5227003"/>
          <a:ext cx="2620645" cy="822325"/>
        </p:xfrm>
        <a:graphic>
          <a:graphicData uri="http://schemas.openxmlformats.org/presentationml/2006/ole">
            <mc:AlternateContent xmlns:mc="http://schemas.openxmlformats.org/markup-compatibility/2006">
              <mc:Choice xmlns:v="urn:schemas-microsoft-com:vml" Requires="v">
                <p:oleObj spid="_x0000_s16" name="" r:id="rId20" imgW="1371600" imgH="431800" progId="Equation.3">
                  <p:embed/>
                </p:oleObj>
              </mc:Choice>
              <mc:Fallback>
                <p:oleObj name="" r:id="rId20" imgW="1371600" imgH="431800" progId="Equation.3">
                  <p:embed/>
                  <p:pic>
                    <p:nvPicPr>
                      <p:cNvPr id="0" name="图片 3210"/>
                      <p:cNvPicPr/>
                      <p:nvPr/>
                    </p:nvPicPr>
                    <p:blipFill>
                      <a:blip r:embed="rId21"/>
                      <a:stretch>
                        <a:fillRect/>
                      </a:stretch>
                    </p:blipFill>
                    <p:spPr>
                      <a:xfrm>
                        <a:off x="4764406" y="5227003"/>
                        <a:ext cx="2620645" cy="822325"/>
                      </a:xfrm>
                      <a:prstGeom prst="rect">
                        <a:avLst/>
                      </a:prstGeom>
                      <a:noFill/>
                      <a:ln w="9525" cap="flat" cmpd="sng">
                        <a:noFill/>
                        <a:prstDash val="solid"/>
                        <a:miter/>
                        <a:headEnd type="none" w="med" len="med"/>
                        <a:tailEnd type="none" w="med" len="med"/>
                      </a:ln>
                    </p:spPr>
                  </p:pic>
                </p:oleObj>
              </mc:Fallback>
            </mc:AlternateContent>
          </a:graphicData>
        </a:graphic>
      </p:graphicFrame>
      <p:sp>
        <p:nvSpPr>
          <p:cNvPr id="39965" name="线形标注 1 39964"/>
          <p:cNvSpPr/>
          <p:nvPr>
            <p:custDataLst>
              <p:tags r:id="rId22"/>
            </p:custDataLst>
          </p:nvPr>
        </p:nvSpPr>
        <p:spPr>
          <a:xfrm>
            <a:off x="35560" y="1844675"/>
            <a:ext cx="1197610" cy="474345"/>
          </a:xfrm>
          <a:prstGeom prst="borderCallout1">
            <a:avLst>
              <a:gd name="adj1" fmla="val 111512"/>
              <a:gd name="adj2" fmla="val 64316"/>
              <a:gd name="adj3" fmla="val 324631"/>
              <a:gd name="adj4" fmla="val 124125"/>
            </a:avLst>
          </a:prstGeom>
          <a:solidFill>
            <a:srgbClr val="FFFFCC"/>
          </a:solidFill>
          <a:ln w="19050" cap="flat" cmpd="sng">
            <a:solidFill>
              <a:srgbClr val="FF0000"/>
            </a:solidFill>
            <a:prstDash val="solid"/>
            <a:miter/>
            <a:headEnd type="none" w="med" len="med"/>
            <a:tailEnd type="none" w="med" len="med"/>
          </a:ln>
        </p:spPr>
        <p:txBody>
          <a:bodyPr/>
          <a:p>
            <a:pPr algn="ctr"/>
            <a:r>
              <a:rPr lang="zh-CN" altLang="en-US" sz="2400" b="1" dirty="0">
                <a:latin typeface="Arial" panose="020B0604020202020204" pitchFamily="34" charset="0"/>
              </a:rPr>
              <a:t>负反馈</a:t>
            </a:r>
            <a:endParaRPr lang="zh-CN" altLang="en-US" sz="2400" b="1">
              <a:latin typeface="Arial" panose="020B0604020202020204" pitchFamily="34" charset="0"/>
            </a:endParaRPr>
          </a:p>
        </p:txBody>
      </p:sp>
      <p:sp>
        <p:nvSpPr>
          <p:cNvPr id="19" name="圆角矩形 18"/>
          <p:cNvSpPr/>
          <p:nvPr/>
        </p:nvSpPr>
        <p:spPr>
          <a:xfrm>
            <a:off x="278765" y="2804160"/>
            <a:ext cx="2736850" cy="2152015"/>
          </a:xfrm>
          <a:prstGeom prst="roundRect">
            <a:avLst>
              <a:gd name="adj" fmla="val 50000"/>
            </a:avLst>
          </a:prstGeom>
          <a:solidFill>
            <a:srgbClr val="FFFF00">
              <a:alpha val="10000"/>
            </a:srgbClr>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任意多边形 19"/>
          <p:cNvSpPr/>
          <p:nvPr/>
        </p:nvSpPr>
        <p:spPr>
          <a:xfrm>
            <a:off x="1176655" y="1400810"/>
            <a:ext cx="3028315" cy="2314575"/>
          </a:xfrm>
          <a:custGeom>
            <a:avLst/>
            <a:gdLst>
              <a:gd name="connisteX0" fmla="*/ 36589 w 3028247"/>
              <a:gd name="connsiteY0" fmla="*/ 1157595 h 2314582"/>
              <a:gd name="connisteX1" fmla="*/ 404254 w 3028247"/>
              <a:gd name="connsiteY1" fmla="*/ 283200 h 2314582"/>
              <a:gd name="connisteX2" fmla="*/ 1325004 w 3028247"/>
              <a:gd name="connsiteY2" fmla="*/ 6975 h 2314582"/>
              <a:gd name="connisteX3" fmla="*/ 2264169 w 3028247"/>
              <a:gd name="connsiteY3" fmla="*/ 154295 h 2314582"/>
              <a:gd name="connisteX4" fmla="*/ 2944889 w 3028247"/>
              <a:gd name="connsiteY4" fmla="*/ 642610 h 2314582"/>
              <a:gd name="connisteX5" fmla="*/ 2963304 w 3028247"/>
              <a:gd name="connsiteY5" fmla="*/ 1691630 h 2314582"/>
              <a:gd name="connisteX6" fmla="*/ 2669299 w 3028247"/>
              <a:gd name="connsiteY6" fmla="*/ 2087870 h 2314582"/>
              <a:gd name="connisteX7" fmla="*/ 1987944 w 3028247"/>
              <a:gd name="connsiteY7" fmla="*/ 2299325 h 2314582"/>
              <a:gd name="connisteX8" fmla="*/ 1702194 w 3028247"/>
              <a:gd name="connsiteY8" fmla="*/ 1765290 h 2314582"/>
              <a:gd name="connisteX9" fmla="*/ 874154 w 3028247"/>
              <a:gd name="connsiteY9" fmla="*/ 1351270 h 2314582"/>
              <a:gd name="connisteX10" fmla="*/ 413779 w 3028247"/>
              <a:gd name="connsiteY10" fmla="*/ 1351270 h 2314582"/>
              <a:gd name="connisteX11" fmla="*/ 27064 w 3028247"/>
              <a:gd name="connsiteY11" fmla="*/ 1332855 h 2314582"/>
              <a:gd name="connisteX12" fmla="*/ 36589 w 3028247"/>
              <a:gd name="connsiteY12" fmla="*/ 1121400 h 2314582"/>
              <a:gd name="connisteX13" fmla="*/ -92315 w 3028247"/>
              <a:gd name="connsiteY13" fmla="*/ 1185535 h 231458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028248" h="2314583">
                <a:moveTo>
                  <a:pt x="36590" y="1157595"/>
                </a:moveTo>
                <a:cubicBezTo>
                  <a:pt x="91835" y="988050"/>
                  <a:pt x="146445" y="513070"/>
                  <a:pt x="404255" y="283200"/>
                </a:cubicBezTo>
                <a:cubicBezTo>
                  <a:pt x="662065" y="53330"/>
                  <a:pt x="952895" y="33010"/>
                  <a:pt x="1325005" y="6975"/>
                </a:cubicBezTo>
                <a:cubicBezTo>
                  <a:pt x="1697115" y="-19060"/>
                  <a:pt x="1940320" y="27295"/>
                  <a:pt x="2264170" y="154295"/>
                </a:cubicBezTo>
                <a:cubicBezTo>
                  <a:pt x="2588020" y="281295"/>
                  <a:pt x="2805190" y="335270"/>
                  <a:pt x="2944890" y="642610"/>
                </a:cubicBezTo>
                <a:cubicBezTo>
                  <a:pt x="3084590" y="949950"/>
                  <a:pt x="3018550" y="1402705"/>
                  <a:pt x="2963305" y="1691630"/>
                </a:cubicBezTo>
                <a:cubicBezTo>
                  <a:pt x="2908060" y="1980555"/>
                  <a:pt x="2864245" y="1966585"/>
                  <a:pt x="2669300" y="2087870"/>
                </a:cubicBezTo>
                <a:cubicBezTo>
                  <a:pt x="2474355" y="2209155"/>
                  <a:pt x="2181620" y="2364095"/>
                  <a:pt x="1987945" y="2299325"/>
                </a:cubicBezTo>
                <a:cubicBezTo>
                  <a:pt x="1794270" y="2234555"/>
                  <a:pt x="1925080" y="1955155"/>
                  <a:pt x="1702195" y="1765290"/>
                </a:cubicBezTo>
                <a:cubicBezTo>
                  <a:pt x="1479310" y="1575425"/>
                  <a:pt x="1131965" y="1433820"/>
                  <a:pt x="874155" y="1351270"/>
                </a:cubicBezTo>
                <a:cubicBezTo>
                  <a:pt x="616345" y="1268720"/>
                  <a:pt x="583325" y="1355080"/>
                  <a:pt x="413780" y="1351270"/>
                </a:cubicBezTo>
                <a:cubicBezTo>
                  <a:pt x="244235" y="1347460"/>
                  <a:pt x="102630" y="1378575"/>
                  <a:pt x="27065" y="1332855"/>
                </a:cubicBezTo>
                <a:cubicBezTo>
                  <a:pt x="-48500" y="1287135"/>
                  <a:pt x="60720" y="1150610"/>
                  <a:pt x="36590" y="1121400"/>
                </a:cubicBezTo>
              </a:path>
            </a:pathLst>
          </a:custGeom>
          <a:solidFill>
            <a:srgbClr val="66FFFF">
              <a:alpha val="10000"/>
            </a:srgbClr>
          </a:solidFill>
          <a:ln>
            <a:solidFill>
              <a:srgbClr val="0000F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椭圆 20"/>
          <p:cNvSpPr/>
          <p:nvPr/>
        </p:nvSpPr>
        <p:spPr>
          <a:xfrm>
            <a:off x="1547495" y="2564765"/>
            <a:ext cx="144145" cy="144145"/>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椭圆 21"/>
          <p:cNvSpPr/>
          <p:nvPr/>
        </p:nvSpPr>
        <p:spPr>
          <a:xfrm>
            <a:off x="3851910" y="2319020"/>
            <a:ext cx="144145" cy="144145"/>
          </a:xfrm>
          <a:prstGeom prst="ellipse">
            <a:avLst/>
          </a:prstGeom>
          <a:solidFill>
            <a:srgbClr val="0000F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965"/>
                                        </p:tgtEl>
                                        <p:attrNameLst>
                                          <p:attrName>style.visibility</p:attrName>
                                        </p:attrNameLst>
                                      </p:cBhvr>
                                      <p:to>
                                        <p:strVal val="visible"/>
                                      </p:to>
                                    </p:set>
                                    <p:animEffect transition="in" filter="blinds(horizontal)">
                                      <p:cBhvr>
                                        <p:cTn id="22" dur="500"/>
                                        <p:tgtEl>
                                          <p:spTgt spid="399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3798"/>
                                        </p:tgtEl>
                                        <p:attrNameLst>
                                          <p:attrName>style.visibility</p:attrName>
                                        </p:attrNameLst>
                                      </p:cBhvr>
                                      <p:to>
                                        <p:strVal val="visible"/>
                                      </p:to>
                                    </p:set>
                                    <p:animEffect transition="in" filter="wipe(left)">
                                      <p:cBhvr>
                                        <p:cTn id="47" dur="500"/>
                                        <p:tgtEl>
                                          <p:spTgt spid="3379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65" grpId="0" bldLvl="0" animBg="1"/>
      <p:bldP spid="19" grpId="0" animBg="1"/>
      <p:bldP spid="20" grpId="0" bldLvl="0" animBg="1"/>
      <p:bldP spid="21" grpId="0" bldLvl="0" animBg="1"/>
      <p:bldP spid="2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对象 16388"/>
          <p:cNvPicPr/>
          <p:nvPr/>
        </p:nvPicPr>
        <p:blipFill>
          <a:blip r:embed="rId1"/>
          <a:srcRect b="63661"/>
          <a:stretch>
            <a:fillRect/>
          </a:stretch>
        </p:blipFill>
        <p:spPr>
          <a:xfrm>
            <a:off x="876300" y="3180715"/>
            <a:ext cx="3886200" cy="1162978"/>
          </a:xfrm>
          <a:prstGeom prst="rect">
            <a:avLst/>
          </a:prstGeom>
          <a:noFill/>
          <a:ln w="38100">
            <a:noFill/>
            <a:miter/>
          </a:ln>
        </p:spPr>
      </p:pic>
      <p:sp>
        <p:nvSpPr>
          <p:cNvPr id="3" name="文本框 16385"/>
          <p:cNvSpPr txBox="1"/>
          <p:nvPr/>
        </p:nvSpPr>
        <p:spPr>
          <a:xfrm>
            <a:off x="418465" y="591185"/>
            <a:ext cx="3741420" cy="1130935"/>
          </a:xfrm>
          <a:prstGeom prst="rect">
            <a:avLst/>
          </a:prstGeom>
          <a:noFill/>
          <a:ln w="12700">
            <a:noFill/>
          </a:ln>
        </p:spPr>
        <p:txBody>
          <a:bodyPr wrap="square">
            <a:spAutoFit/>
          </a:bodyPr>
          <a:ls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9pPr>
          </a:lstStyle>
          <a:p>
            <a:pPr marL="0" marR="0" lvl="0" indent="0" algn="just" defTabSz="914400" rtl="0" eaLnBrk="0" fontAlgn="base" latinLnBrk="0" hangingPunct="0">
              <a:lnSpc>
                <a:spcPct val="130000"/>
              </a:lnSpc>
              <a:spcBef>
                <a:spcPct val="0"/>
              </a:spcBef>
              <a:spcAft>
                <a:spcPct val="0"/>
              </a:spcAft>
              <a:buClrTx/>
              <a:buSzTx/>
              <a:buFontTx/>
              <a:buNone/>
              <a:defRPr/>
            </a:pPr>
            <a:r>
              <a:rPr kumimoji="0" lang="zh-CN" altLang="en-US" sz="2600" b="1" i="0" u="none" strike="noStrike" kern="1200" cap="none" spc="0" normalizeH="0" baseline="0" noProof="0" dirty="0" smtClean="0">
                <a:ln>
                  <a:noFill/>
                </a:ln>
                <a:solidFill>
                  <a:srgbClr val="FF0066"/>
                </a:solidFill>
                <a:effectLst/>
                <a:uLnTx/>
                <a:uFillTx/>
                <a:latin typeface="Times New Roman" panose="02020603050405020304" pitchFamily="18" charset="0"/>
                <a:ea typeface="宋体" panose="02010600030101010101" pitchFamily="2" charset="-122"/>
                <a:cs typeface="Times New Roman" panose="02020603050405020304" pitchFamily="18" charset="0"/>
              </a:rPr>
              <a:t>例</a:t>
            </a:r>
            <a:r>
              <a:rPr kumimoji="0" lang="en-US" altLang="zh-CN" sz="2600" b="1" i="0" u="none" strike="noStrike" kern="1200" cap="none" spc="0" normalizeH="0" baseline="0" noProof="0" dirty="0" smtClean="0">
                <a:ln>
                  <a:noFill/>
                </a:ln>
                <a:solidFill>
                  <a:srgbClr val="FF0066"/>
                </a:solidFill>
                <a:effectLst/>
                <a:uLnTx/>
                <a:uFillTx/>
                <a:latin typeface="Times New Roman" panose="02020603050405020304" pitchFamily="18" charset="0"/>
                <a:ea typeface="宋体" panose="02010600030101010101" pitchFamily="2" charset="-122"/>
                <a:cs typeface="Times New Roman" panose="02020603050405020304" pitchFamily="18" charset="0"/>
              </a:rPr>
              <a:t>2-1 </a:t>
            </a: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画出在给定输入波形作用下的输出波形。</a:t>
            </a:r>
            <a:endPar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5641340" y="5948774"/>
            <a:ext cx="2002790" cy="398780"/>
          </a:xfrm>
          <a:prstGeom prst="rect">
            <a:avLst/>
          </a:prstGeom>
          <a:noFill/>
          <a:ln w="12700">
            <a:noFill/>
          </a:ln>
        </p:spPr>
        <p:txBody>
          <a:bodyPr wrap="none" anchor="t" anchorCtr="0">
            <a:spAutoFit/>
          </a:bodyPr>
          <a:ls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9pPr>
          </a:lstStyle>
          <a:p>
            <a:pPr marL="0" marR="0" lvl="0" algn="l" defTabSz="914400" rtl="0" eaLnBrk="1" fontAlgn="base" latinLnBrk="0" hangingPunct="1">
              <a:lnSpc>
                <a:spcPct val="100000"/>
              </a:lnSpc>
              <a:buClrTx/>
              <a:buSzTx/>
              <a:buFontTx/>
              <a:buNone/>
              <a:defRPr/>
            </a:pPr>
            <a:r>
              <a:rPr kumimoji="0" lang="zh-CN" altLang="en-US" sz="2000" b="0" i="0" u="none" strike="noStrike" kern="1200" cap="none" spc="0" normalizeH="0" baseline="0" noProof="0" dirty="0">
                <a:ln>
                  <a:noFill/>
                </a:ln>
                <a:solidFill>
                  <a:srgbClr val="FF0066"/>
                </a:solidFill>
                <a:effectLst/>
                <a:uLnTx/>
                <a:uFillTx/>
                <a:latin typeface="Times New Roman" panose="02020603050405020304" pitchFamily="18" charset="-52"/>
                <a:ea typeface="宋体" panose="02010600030101010101" pitchFamily="2" charset="-122"/>
              </a:rPr>
              <a:t>(b)方波输入信号</a:t>
            </a:r>
            <a:endParaRPr kumimoji="0" lang="zh-CN" altLang="en-US" sz="2000" b="0" i="0" u="none" strike="noStrike" kern="1200" cap="none" spc="0" normalizeH="0" baseline="0" noProof="0" dirty="0">
              <a:ln>
                <a:noFill/>
              </a:ln>
              <a:solidFill>
                <a:srgbClr val="FF0066"/>
              </a:solidFill>
              <a:effectLst/>
              <a:uLnTx/>
              <a:uFillTx/>
              <a:latin typeface="Times New Roman" panose="02020603050405020304" pitchFamily="18" charset="-52"/>
              <a:ea typeface="宋体" panose="02010600030101010101" pitchFamily="2" charset="-122"/>
            </a:endParaRPr>
          </a:p>
        </p:txBody>
      </p:sp>
      <p:pic>
        <p:nvPicPr>
          <p:cNvPr id="7" name="对象 16394"/>
          <p:cNvPicPr/>
          <p:nvPr/>
        </p:nvPicPr>
        <p:blipFill>
          <a:blip r:embed="rId2"/>
          <a:srcRect b="53951"/>
          <a:stretch>
            <a:fillRect/>
          </a:stretch>
        </p:blipFill>
        <p:spPr>
          <a:xfrm>
            <a:off x="4753610" y="3110865"/>
            <a:ext cx="3657600" cy="1339820"/>
          </a:xfrm>
          <a:prstGeom prst="rect">
            <a:avLst/>
          </a:prstGeom>
          <a:noFill/>
          <a:ln w="38100">
            <a:noFill/>
            <a:miter/>
          </a:ln>
        </p:spPr>
      </p:pic>
      <p:sp>
        <p:nvSpPr>
          <p:cNvPr id="4" name="矩形 3"/>
          <p:cNvSpPr/>
          <p:nvPr/>
        </p:nvSpPr>
        <p:spPr>
          <a:xfrm>
            <a:off x="1403350" y="5948774"/>
            <a:ext cx="2052320" cy="398780"/>
          </a:xfrm>
          <a:prstGeom prst="rect">
            <a:avLst/>
          </a:prstGeom>
          <a:noFill/>
          <a:ln w="12700">
            <a:noFill/>
          </a:ln>
        </p:spPr>
        <p:txBody>
          <a:bodyPr wrap="none" anchor="t" anchorCtr="0">
            <a:spAutoFit/>
          </a:bodyPr>
          <a:ls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52"/>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FF0066"/>
                </a:solidFill>
                <a:effectLst/>
                <a:uLnTx/>
                <a:uFillTx/>
                <a:latin typeface="Times New Roman" panose="02020603050405020304" pitchFamily="18" charset="-52"/>
                <a:ea typeface="宋体" panose="02010600030101010101" pitchFamily="2" charset="-122"/>
              </a:rPr>
              <a:t>(a) </a:t>
            </a:r>
            <a:r>
              <a:rPr kumimoji="0" lang="zh-CN" altLang="en-US" sz="2000" b="0" i="0" u="none" strike="noStrike" kern="1200" cap="none" spc="0" normalizeH="0" baseline="0" noProof="0" dirty="0">
                <a:ln>
                  <a:noFill/>
                </a:ln>
                <a:solidFill>
                  <a:srgbClr val="FF0066"/>
                </a:solidFill>
                <a:effectLst/>
                <a:uLnTx/>
                <a:uFillTx/>
                <a:latin typeface="Times New Roman" panose="02020603050405020304" pitchFamily="18" charset="-52"/>
                <a:ea typeface="宋体" panose="02010600030101010101" pitchFamily="2" charset="-122"/>
              </a:rPr>
              <a:t>阶跃输入信号</a:t>
            </a:r>
            <a:endParaRPr kumimoji="0" lang="zh-CN" altLang="en-US" sz="2000" b="0" i="0" u="none" strike="noStrike" kern="1200" cap="none" spc="0" normalizeH="0" baseline="0" noProof="0" dirty="0">
              <a:ln>
                <a:noFill/>
              </a:ln>
              <a:solidFill>
                <a:srgbClr val="FF0066"/>
              </a:solidFill>
              <a:effectLst/>
              <a:uLnTx/>
              <a:uFillTx/>
              <a:latin typeface="Times New Roman" panose="02020603050405020304" pitchFamily="18" charset="-52"/>
              <a:ea typeface="宋体" panose="02010600030101010101" pitchFamily="2" charset="-122"/>
            </a:endParaRPr>
          </a:p>
        </p:txBody>
      </p:sp>
      <p:graphicFrame>
        <p:nvGraphicFramePr>
          <p:cNvPr id="6" name="Object 3"/>
          <p:cNvGraphicFramePr>
            <a:graphicFrameLocks noChangeAspect="1"/>
          </p:cNvGraphicFramePr>
          <p:nvPr>
            <p:custDataLst>
              <p:tags r:id="rId3"/>
            </p:custDataLst>
          </p:nvPr>
        </p:nvGraphicFramePr>
        <p:xfrm>
          <a:off x="586248" y="1629985"/>
          <a:ext cx="3251200" cy="787400"/>
        </p:xfrm>
        <a:graphic>
          <a:graphicData uri="http://schemas.openxmlformats.org/presentationml/2006/ole">
            <mc:AlternateContent xmlns:mc="http://schemas.openxmlformats.org/markup-compatibility/2006">
              <mc:Choice xmlns:v="urn:schemas-microsoft-com:vml" Requires="v">
                <p:oleObj spid="_x0000_s10" name="" r:id="rId4" imgW="1625600" imgH="393700" progId="Equation.DSMT4">
                  <p:embed/>
                </p:oleObj>
              </mc:Choice>
              <mc:Fallback>
                <p:oleObj name="" r:id="rId4" imgW="1625600" imgH="393700" progId="Equation.DSMT4">
                  <p:embed/>
                  <p:pic>
                    <p:nvPicPr>
                      <p:cNvPr id="0" name="图片 3126"/>
                      <p:cNvPicPr/>
                      <p:nvPr/>
                    </p:nvPicPr>
                    <p:blipFill>
                      <a:blip r:embed="rId5"/>
                      <a:stretch>
                        <a:fillRect/>
                      </a:stretch>
                    </p:blipFill>
                    <p:spPr>
                      <a:xfrm>
                        <a:off x="586248" y="1629985"/>
                        <a:ext cx="3251200" cy="787400"/>
                      </a:xfrm>
                      <a:prstGeom prst="rect">
                        <a:avLst/>
                      </a:prstGeom>
                      <a:noFill/>
                      <a:ln w="19050">
                        <a:noFill/>
                        <a:miter/>
                      </a:ln>
                    </p:spPr>
                  </p:pic>
                </p:oleObj>
              </mc:Fallback>
            </mc:AlternateContent>
          </a:graphicData>
        </a:graphic>
      </p:graphicFrame>
      <p:graphicFrame>
        <p:nvGraphicFramePr>
          <p:cNvPr id="13" name="Object 3"/>
          <p:cNvGraphicFramePr>
            <a:graphicFrameLocks noChangeAspect="1"/>
          </p:cNvGraphicFramePr>
          <p:nvPr>
            <p:custDataLst>
              <p:tags r:id="rId6"/>
            </p:custDataLst>
          </p:nvPr>
        </p:nvGraphicFramePr>
        <p:xfrm>
          <a:off x="637048" y="2514540"/>
          <a:ext cx="3022600" cy="660400"/>
        </p:xfrm>
        <a:graphic>
          <a:graphicData uri="http://schemas.openxmlformats.org/presentationml/2006/ole">
            <mc:AlternateContent xmlns:mc="http://schemas.openxmlformats.org/markup-compatibility/2006">
              <mc:Choice xmlns:v="urn:schemas-microsoft-com:vml" Requires="v">
                <p:oleObj spid="_x0000_s14" name="" r:id="rId7" imgW="1511300" imgH="330200" progId="Equation.DSMT4">
                  <p:embed/>
                </p:oleObj>
              </mc:Choice>
              <mc:Fallback>
                <p:oleObj name="" r:id="rId7" imgW="1511300" imgH="330200" progId="Equation.DSMT4">
                  <p:embed/>
                  <p:pic>
                    <p:nvPicPr>
                      <p:cNvPr id="0" name="图片 3126"/>
                      <p:cNvPicPr/>
                      <p:nvPr/>
                    </p:nvPicPr>
                    <p:blipFill>
                      <a:blip r:embed="rId8"/>
                      <a:stretch>
                        <a:fillRect/>
                      </a:stretch>
                    </p:blipFill>
                    <p:spPr>
                      <a:xfrm>
                        <a:off x="637048" y="2514540"/>
                        <a:ext cx="3022600" cy="660400"/>
                      </a:xfrm>
                      <a:prstGeom prst="rect">
                        <a:avLst/>
                      </a:prstGeom>
                      <a:noFill/>
                      <a:ln w="19050">
                        <a:noFill/>
                        <a:miter/>
                      </a:ln>
                    </p:spPr>
                  </p:pic>
                </p:oleObj>
              </mc:Fallback>
            </mc:AlternateContent>
          </a:graphicData>
        </a:graphic>
      </p:graphicFrame>
      <p:grpSp>
        <p:nvGrpSpPr>
          <p:cNvPr id="19" name="组合 18"/>
          <p:cNvGrpSpPr/>
          <p:nvPr/>
        </p:nvGrpSpPr>
        <p:grpSpPr>
          <a:xfrm>
            <a:off x="4229100" y="685165"/>
            <a:ext cx="4038600" cy="2311400"/>
            <a:chOff x="6660" y="1079"/>
            <a:chExt cx="6360" cy="3640"/>
          </a:xfrm>
        </p:grpSpPr>
        <p:pic>
          <p:nvPicPr>
            <p:cNvPr id="8" name="对象 16395"/>
            <p:cNvPicPr/>
            <p:nvPr/>
          </p:nvPicPr>
          <p:blipFill>
            <a:blip r:embed="rId9"/>
            <a:stretch>
              <a:fillRect/>
            </a:stretch>
          </p:blipFill>
          <p:spPr>
            <a:xfrm>
              <a:off x="6660" y="1079"/>
              <a:ext cx="6360" cy="3640"/>
            </a:xfrm>
            <a:prstGeom prst="rect">
              <a:avLst/>
            </a:prstGeom>
            <a:solidFill>
              <a:srgbClr val="9966FF"/>
            </a:solidFill>
            <a:ln w="12700" cap="sq" cmpd="sng">
              <a:solidFill>
                <a:srgbClr val="9966FF"/>
              </a:solidFill>
              <a:prstDash val="solid"/>
              <a:miter/>
              <a:headEnd type="none" w="sm" len="sm"/>
              <a:tailEnd type="none" w="sm" len="sm"/>
            </a:ln>
          </p:spPr>
        </p:pic>
        <p:graphicFrame>
          <p:nvGraphicFramePr>
            <p:cNvPr id="15" name="Object 6"/>
            <p:cNvGraphicFramePr>
              <a:graphicFrameLocks noChangeAspect="1"/>
            </p:cNvGraphicFramePr>
            <p:nvPr>
              <p:custDataLst>
                <p:tags r:id="rId10"/>
              </p:custDataLst>
            </p:nvPr>
          </p:nvGraphicFramePr>
          <p:xfrm>
            <a:off x="6686" y="2585"/>
            <a:ext cx="454" cy="628"/>
          </p:xfrm>
          <a:graphic>
            <a:graphicData uri="http://schemas.openxmlformats.org/presentationml/2006/ole">
              <mc:AlternateContent xmlns:mc="http://schemas.openxmlformats.org/markup-compatibility/2006">
                <mc:Choice xmlns:v="urn:schemas-microsoft-com:vml" Requires="v">
                  <p:oleObj spid="_x0000_s14392" name="Equation" r:id="rId11" imgW="3657600" imgH="5486400" progId="Equation.DSMT4">
                    <p:embed/>
                  </p:oleObj>
                </mc:Choice>
                <mc:Fallback>
                  <p:oleObj name="Equation" r:id="rId11" imgW="3657600" imgH="5486400" progId="Equation.DSMT4">
                    <p:embed/>
                    <p:pic>
                      <p:nvPicPr>
                        <p:cNvPr id="0" name="图片 4"/>
                        <p:cNvPicPr>
                          <a:picLocks noChangeAspect="1" noChangeArrowheads="1"/>
                        </p:cNvPicPr>
                        <p:nvPr/>
                      </p:nvPicPr>
                      <p:blipFill>
                        <a:blip r:embed="rId12">
                          <a:grayscl/>
                        </a:blip>
                        <a:srcRect/>
                        <a:stretch>
                          <a:fillRect/>
                        </a:stretch>
                      </p:blipFill>
                      <p:spPr bwMode="auto">
                        <a:xfrm>
                          <a:off x="6686" y="2585"/>
                          <a:ext cx="454" cy="628"/>
                        </a:xfrm>
                        <a:prstGeom prst="rect">
                          <a:avLst/>
                        </a:prstGeom>
                        <a:solidFill>
                          <a:schemeClr val="bg1"/>
                        </a:solidFill>
                        <a:ln>
                          <a:noFill/>
                        </a:ln>
                        <a:effectLst/>
                      </p:spPr>
                    </p:pic>
                  </p:oleObj>
                </mc:Fallback>
              </mc:AlternateContent>
            </a:graphicData>
          </a:graphic>
        </p:graphicFrame>
        <p:graphicFrame>
          <p:nvGraphicFramePr>
            <p:cNvPr id="16" name="Object 6"/>
            <p:cNvGraphicFramePr>
              <a:graphicFrameLocks noChangeAspect="1"/>
            </p:cNvGraphicFramePr>
            <p:nvPr>
              <p:custDataLst>
                <p:tags r:id="rId13"/>
              </p:custDataLst>
            </p:nvPr>
          </p:nvGraphicFramePr>
          <p:xfrm>
            <a:off x="12416" y="2970"/>
            <a:ext cx="518" cy="663"/>
          </p:xfrm>
          <a:graphic>
            <a:graphicData uri="http://schemas.openxmlformats.org/presentationml/2006/ole">
              <mc:AlternateContent xmlns:mc="http://schemas.openxmlformats.org/markup-compatibility/2006">
                <mc:Choice xmlns:v="urn:schemas-microsoft-com:vml" Requires="v">
                  <p:oleObj spid="_x0000_s14393" name="Equation" r:id="rId14" imgW="3962400" imgH="5486400" progId="Equation.DSMT4">
                    <p:embed/>
                  </p:oleObj>
                </mc:Choice>
                <mc:Fallback>
                  <p:oleObj name="Equation" r:id="rId14" imgW="3962400" imgH="5486400" progId="Equation.DSMT4">
                    <p:embed/>
                    <p:pic>
                      <p:nvPicPr>
                        <p:cNvPr id="0" name="图片 10"/>
                        <p:cNvPicPr>
                          <a:picLocks noChangeAspect="1" noChangeArrowheads="1"/>
                        </p:cNvPicPr>
                        <p:nvPr/>
                      </p:nvPicPr>
                      <p:blipFill>
                        <a:blip r:embed="rId15">
                          <a:grayscl/>
                        </a:blip>
                        <a:srcRect/>
                        <a:stretch>
                          <a:fillRect/>
                        </a:stretch>
                      </p:blipFill>
                      <p:spPr bwMode="auto">
                        <a:xfrm>
                          <a:off x="12416" y="2970"/>
                          <a:ext cx="518" cy="663"/>
                        </a:xfrm>
                        <a:prstGeom prst="rect">
                          <a:avLst/>
                        </a:prstGeom>
                        <a:solidFill>
                          <a:schemeClr val="bg1"/>
                        </a:solidFill>
                        <a:ln>
                          <a:noFill/>
                        </a:ln>
                        <a:effectLst/>
                      </p:spPr>
                    </p:pic>
                  </p:oleObj>
                </mc:Fallback>
              </mc:AlternateContent>
            </a:graphicData>
          </a:graphic>
        </p:graphicFrame>
        <p:pic>
          <p:nvPicPr>
            <p:cNvPr id="17" name="图片 16"/>
            <p:cNvPicPr>
              <a:picLocks noChangeAspect="1"/>
            </p:cNvPicPr>
            <p:nvPr>
              <p:custDataLst>
                <p:tags r:id="rId16"/>
              </p:custDataLst>
            </p:nvPr>
          </p:nvPicPr>
          <p:blipFill>
            <a:blip r:embed="rId17"/>
            <a:stretch>
              <a:fillRect/>
            </a:stretch>
          </p:blipFill>
          <p:spPr>
            <a:xfrm>
              <a:off x="9463" y="2452"/>
              <a:ext cx="1396" cy="1664"/>
            </a:xfrm>
            <a:prstGeom prst="rect">
              <a:avLst/>
            </a:prstGeom>
          </p:spPr>
        </p:pic>
        <p:grpSp>
          <p:nvGrpSpPr>
            <p:cNvPr id="18" name="组合 17"/>
            <p:cNvGrpSpPr/>
            <p:nvPr/>
          </p:nvGrpSpPr>
          <p:grpSpPr>
            <a:xfrm>
              <a:off x="9374" y="2379"/>
              <a:ext cx="1486" cy="1558"/>
              <a:chOff x="9483" y="-1107"/>
              <a:chExt cx="1486" cy="1558"/>
            </a:xfrm>
          </p:grpSpPr>
          <p:sp>
            <p:nvSpPr>
              <p:cNvPr id="30" name="等腰三角形 29"/>
              <p:cNvSpPr/>
              <p:nvPr>
                <p:custDataLst>
                  <p:tags r:id="rId18"/>
                </p:custDataLst>
              </p:nvPr>
            </p:nvSpPr>
            <p:spPr>
              <a:xfrm rot="5400000">
                <a:off x="9575" y="-943"/>
                <a:ext cx="1400" cy="1388"/>
              </a:xfrm>
              <a:prstGeom prst="triangle">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文本框 30"/>
              <p:cNvSpPr txBox="1"/>
              <p:nvPr>
                <p:custDataLst>
                  <p:tags r:id="rId19"/>
                </p:custDataLst>
              </p:nvPr>
            </p:nvSpPr>
            <p:spPr>
              <a:xfrm>
                <a:off x="9857" y="-581"/>
                <a:ext cx="924" cy="5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A</a:t>
                </a:r>
                <a:endParaRPr lang="en-US" altLang="zh-CN" baseline="-25000">
                  <a:latin typeface="Times New Roman" panose="02020603050405020304" pitchFamily="18" charset="0"/>
                  <a:cs typeface="Times New Roman" panose="02020603050405020304" pitchFamily="18" charset="0"/>
                </a:endParaRPr>
              </a:p>
            </p:txBody>
          </p:sp>
          <p:sp>
            <p:nvSpPr>
              <p:cNvPr id="32" name="文本框 31"/>
              <p:cNvSpPr txBox="1"/>
              <p:nvPr>
                <p:custDataLst>
                  <p:tags r:id="rId20"/>
                </p:custDataLst>
              </p:nvPr>
            </p:nvSpPr>
            <p:spPr>
              <a:xfrm>
                <a:off x="9483" y="-1107"/>
                <a:ext cx="516" cy="1539"/>
              </a:xfrm>
              <a:prstGeom prst="rect">
                <a:avLst/>
              </a:prstGeom>
              <a:noFill/>
            </p:spPr>
            <p:txBody>
              <a:bodyPr wrap="square" rtlCol="0">
                <a:spAutoFit/>
              </a:bodyPr>
              <a:p>
                <a:pPr algn="ctr">
                  <a:lnSpc>
                    <a:spcPct val="160000"/>
                  </a:lnSpc>
                </a:pPr>
                <a:r>
                  <a:rPr lang="en-US" altLang="zh-CN" sz="1800" b="1">
                    <a:latin typeface="Times New Roman" panose="02020603050405020304" pitchFamily="18" charset="0"/>
                    <a:cs typeface="Times New Roman" panose="02020603050405020304" pitchFamily="18" charset="0"/>
                  </a:rPr>
                  <a:t>-</a:t>
                </a:r>
                <a:endParaRPr lang="en-US" altLang="zh-CN" sz="1800" b="1">
                  <a:latin typeface="Times New Roman" panose="02020603050405020304" pitchFamily="18" charset="0"/>
                  <a:cs typeface="Times New Roman" panose="02020603050405020304" pitchFamily="18" charset="0"/>
                </a:endParaRPr>
              </a:p>
              <a:p>
                <a:pPr algn="ctr">
                  <a:lnSpc>
                    <a:spcPct val="160000"/>
                  </a:lnSpc>
                </a:pPr>
                <a:r>
                  <a:rPr lang="en-US" altLang="zh-CN" sz="1800" b="1">
                    <a:latin typeface="Times New Roman" panose="02020603050405020304" pitchFamily="18" charset="0"/>
                    <a:cs typeface="Times New Roman" panose="02020603050405020304" pitchFamily="18" charset="0"/>
                    <a:sym typeface="+mn-ea"/>
                  </a:rPr>
                  <a:t>+</a:t>
                </a:r>
                <a:endParaRPr lang="en-US" altLang="zh-CN" sz="1800" b="1">
                  <a:latin typeface="Times New Roman" panose="02020603050405020304" pitchFamily="18" charset="0"/>
                  <a:cs typeface="Times New Roman" panose="02020603050405020304" pitchFamily="18" charset="0"/>
                </a:endParaRPr>
              </a:p>
            </p:txBody>
          </p:sp>
        </p:grpSp>
      </p:grpSp>
      <p:sp>
        <p:nvSpPr>
          <p:cNvPr id="12" name="文本框 11"/>
          <p:cNvSpPr txBox="1"/>
          <p:nvPr/>
        </p:nvSpPr>
        <p:spPr>
          <a:xfrm>
            <a:off x="6751320" y="2463165"/>
            <a:ext cx="1461770" cy="491490"/>
          </a:xfrm>
          <a:prstGeom prst="rect">
            <a:avLst/>
          </a:prstGeom>
          <a:noFill/>
        </p:spPr>
        <p:txBody>
          <a:bodyPr wrap="square" rtlCol="0" anchor="t">
            <a:spAutoFit/>
          </a:bodyPr>
          <a:p>
            <a:pPr algn="ctr"/>
            <a:r>
              <a:rPr lang="zh-CN" altLang="en-US" sz="2600" b="1" noProof="0" dirty="0">
                <a:ln>
                  <a:noFill/>
                </a:ln>
                <a:effectLst/>
                <a:uLnTx/>
                <a:uFillTx/>
                <a:latin typeface="Times New Roman" panose="02020603050405020304" pitchFamily="18" charset="0"/>
                <a:cs typeface="Times New Roman" panose="02020603050405020304" pitchFamily="18" charset="0"/>
                <a:sym typeface="+mn-ea"/>
              </a:rPr>
              <a:t>积分器</a:t>
            </a:r>
            <a:endParaRPr lang="zh-CN" altLang="en-US" sz="2600" b="1" noProof="0" dirty="0">
              <a:ln>
                <a:noFill/>
              </a:ln>
              <a:effectLst/>
              <a:uLnTx/>
              <a:uFillTx/>
              <a:latin typeface="Times New Roman" panose="02020603050405020304" pitchFamily="18" charset="0"/>
              <a:cs typeface="Times New Roman" panose="02020603050405020304" pitchFamily="18" charset="0"/>
              <a:sym typeface="+mn-ea"/>
            </a:endParaRPr>
          </a:p>
        </p:txBody>
      </p:sp>
      <p:pic>
        <p:nvPicPr>
          <p:cNvPr id="20" name="图片 19"/>
          <p:cNvPicPr>
            <a:picLocks noChangeAspect="1"/>
          </p:cNvPicPr>
          <p:nvPr>
            <p:custDataLst>
              <p:tags r:id="rId21"/>
            </p:custDataLst>
          </p:nvPr>
        </p:nvPicPr>
        <p:blipFill>
          <a:blip r:embed="rId22"/>
          <a:stretch>
            <a:fillRect/>
          </a:stretch>
        </p:blipFill>
        <p:spPr>
          <a:xfrm>
            <a:off x="4958715" y="3093085"/>
            <a:ext cx="223520" cy="262255"/>
          </a:xfrm>
          <a:prstGeom prst="rect">
            <a:avLst/>
          </a:prstGeom>
        </p:spPr>
      </p:pic>
      <p:pic>
        <p:nvPicPr>
          <p:cNvPr id="21" name="图片 20"/>
          <p:cNvPicPr>
            <a:picLocks noChangeAspect="1"/>
          </p:cNvPicPr>
          <p:nvPr>
            <p:custDataLst>
              <p:tags r:id="rId23"/>
            </p:custDataLst>
          </p:nvPr>
        </p:nvPicPr>
        <p:blipFill>
          <a:blip r:embed="rId22"/>
          <a:stretch>
            <a:fillRect/>
          </a:stretch>
        </p:blipFill>
        <p:spPr>
          <a:xfrm>
            <a:off x="1187450" y="3175000"/>
            <a:ext cx="223520" cy="262255"/>
          </a:xfrm>
          <a:prstGeom prst="rect">
            <a:avLst/>
          </a:prstGeom>
        </p:spPr>
      </p:pic>
      <p:grpSp>
        <p:nvGrpSpPr>
          <p:cNvPr id="25" name="组合 24"/>
          <p:cNvGrpSpPr/>
          <p:nvPr/>
        </p:nvGrpSpPr>
        <p:grpSpPr>
          <a:xfrm>
            <a:off x="874395" y="4345305"/>
            <a:ext cx="3886200" cy="1521460"/>
            <a:chOff x="1377" y="6843"/>
            <a:chExt cx="6120" cy="2396"/>
          </a:xfrm>
        </p:grpSpPr>
        <p:pic>
          <p:nvPicPr>
            <p:cNvPr id="9" name="对象 16388"/>
            <p:cNvPicPr/>
            <p:nvPr/>
          </p:nvPicPr>
          <p:blipFill>
            <a:blip r:embed="rId1"/>
            <a:srcRect t="36016" b="16419"/>
            <a:stretch>
              <a:fillRect/>
            </a:stretch>
          </p:blipFill>
          <p:spPr>
            <a:xfrm>
              <a:off x="1377" y="6843"/>
              <a:ext cx="6120" cy="2397"/>
            </a:xfrm>
            <a:prstGeom prst="rect">
              <a:avLst/>
            </a:prstGeom>
            <a:noFill/>
            <a:ln w="38100">
              <a:noFill/>
              <a:miter/>
            </a:ln>
          </p:spPr>
        </p:pic>
        <p:pic>
          <p:nvPicPr>
            <p:cNvPr id="24" name="图片 23"/>
            <p:cNvPicPr>
              <a:picLocks noChangeAspect="1"/>
            </p:cNvPicPr>
            <p:nvPr>
              <p:custDataLst>
                <p:tags r:id="rId24"/>
              </p:custDataLst>
            </p:nvPr>
          </p:nvPicPr>
          <p:blipFill>
            <a:blip r:embed="rId25"/>
            <a:stretch>
              <a:fillRect/>
            </a:stretch>
          </p:blipFill>
          <p:spPr>
            <a:xfrm>
              <a:off x="1864" y="7004"/>
              <a:ext cx="540" cy="480"/>
            </a:xfrm>
            <a:prstGeom prst="rect">
              <a:avLst/>
            </a:prstGeom>
          </p:spPr>
        </p:pic>
      </p:grpSp>
      <p:grpSp>
        <p:nvGrpSpPr>
          <p:cNvPr id="27" name="组合 26"/>
          <p:cNvGrpSpPr/>
          <p:nvPr/>
        </p:nvGrpSpPr>
        <p:grpSpPr>
          <a:xfrm>
            <a:off x="4753610" y="4432300"/>
            <a:ext cx="3657600" cy="1587500"/>
            <a:chOff x="7486" y="6980"/>
            <a:chExt cx="5760" cy="2500"/>
          </a:xfrm>
        </p:grpSpPr>
        <p:pic>
          <p:nvPicPr>
            <p:cNvPr id="11" name="对象 16394"/>
            <p:cNvPicPr/>
            <p:nvPr/>
          </p:nvPicPr>
          <p:blipFill>
            <a:blip r:embed="rId2"/>
            <a:srcRect t="45590"/>
            <a:stretch>
              <a:fillRect/>
            </a:stretch>
          </p:blipFill>
          <p:spPr>
            <a:xfrm>
              <a:off x="7486" y="6988"/>
              <a:ext cx="5760" cy="2493"/>
            </a:xfrm>
            <a:prstGeom prst="rect">
              <a:avLst/>
            </a:prstGeom>
            <a:noFill/>
            <a:ln w="38100">
              <a:noFill/>
              <a:miter/>
            </a:ln>
          </p:spPr>
        </p:pic>
        <p:pic>
          <p:nvPicPr>
            <p:cNvPr id="26" name="图片 25"/>
            <p:cNvPicPr>
              <a:picLocks noChangeAspect="1"/>
            </p:cNvPicPr>
            <p:nvPr>
              <p:custDataLst>
                <p:tags r:id="rId26"/>
              </p:custDataLst>
            </p:nvPr>
          </p:nvPicPr>
          <p:blipFill>
            <a:blip r:embed="rId25"/>
            <a:stretch>
              <a:fillRect/>
            </a:stretch>
          </p:blipFill>
          <p:spPr>
            <a:xfrm>
              <a:off x="7600" y="6980"/>
              <a:ext cx="540" cy="48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linds(horizontal)">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pic>
        <p:nvPicPr>
          <p:cNvPr id="3" name="图片 2"/>
          <p:cNvPicPr>
            <a:picLocks noChangeAspect="1"/>
          </p:cNvPicPr>
          <p:nvPr>
            <p:custDataLst>
              <p:tags r:id="rId1"/>
            </p:custDataLst>
          </p:nvPr>
        </p:nvPicPr>
        <p:blipFill>
          <a:blip r:embed="rId2"/>
          <a:stretch>
            <a:fillRect/>
          </a:stretch>
        </p:blipFill>
        <p:spPr>
          <a:xfrm>
            <a:off x="612775" y="1341120"/>
            <a:ext cx="7096125" cy="4810125"/>
          </a:xfrm>
          <a:prstGeom prst="rect">
            <a:avLst/>
          </a:prstGeom>
        </p:spPr>
      </p:pic>
      <p:sp>
        <p:nvSpPr>
          <p:cNvPr id="5" name="文本框 4"/>
          <p:cNvSpPr txBox="1"/>
          <p:nvPr>
            <p:custDataLst>
              <p:tags r:id="rId3"/>
            </p:custDataLst>
          </p:nvPr>
        </p:nvSpPr>
        <p:spPr>
          <a:xfrm>
            <a:off x="754380" y="692785"/>
            <a:ext cx="1108075" cy="460375"/>
          </a:xfrm>
          <a:prstGeom prst="rect">
            <a:avLst/>
          </a:prstGeom>
          <a:noFill/>
        </p:spPr>
        <p:txBody>
          <a:bodyPr wrap="square" rtlCol="0">
            <a:spAutoFit/>
          </a:bodyPr>
          <a:p>
            <a:r>
              <a:rPr lang="zh-CN" altLang="en-US" sz="2400" b="1">
                <a:solidFill>
                  <a:srgbClr val="0000FF"/>
                </a:solidFill>
                <a:latin typeface="Times New Roman" panose="02020603050405020304" pitchFamily="18" charset="0"/>
                <a:cs typeface="Times New Roman" panose="02020603050405020304" pitchFamily="18" charset="0"/>
              </a:rPr>
              <a:t>练习</a:t>
            </a:r>
            <a:endParaRPr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21" name="椭圆 20"/>
          <p:cNvSpPr/>
          <p:nvPr>
            <p:custDataLst>
              <p:tags r:id="rId4"/>
            </p:custDataLst>
          </p:nvPr>
        </p:nvSpPr>
        <p:spPr>
          <a:xfrm>
            <a:off x="4643755" y="3065145"/>
            <a:ext cx="144145" cy="144145"/>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文本框 3"/>
          <p:cNvSpPr txBox="1"/>
          <p:nvPr/>
        </p:nvSpPr>
        <p:spPr>
          <a:xfrm>
            <a:off x="4716145" y="2637155"/>
            <a:ext cx="674370" cy="368300"/>
          </a:xfrm>
          <a:prstGeom prst="rect">
            <a:avLst/>
          </a:prstGeom>
          <a:noFill/>
        </p:spPr>
        <p:txBody>
          <a:bodyPr wrap="square" rtlCol="0">
            <a:spAutoFit/>
          </a:bodyPr>
          <a:p>
            <a:r>
              <a:rPr lang="en-US" altLang="zh-CN" b="1" i="1">
                <a:solidFill>
                  <a:srgbClr val="FF0000"/>
                </a:solidFill>
                <a:latin typeface="Times New Roman" panose="02020603050405020304" pitchFamily="18" charset="0"/>
                <a:cs typeface="Times New Roman" panose="02020603050405020304" pitchFamily="18" charset="0"/>
              </a:rPr>
              <a:t>u</a:t>
            </a:r>
            <a:r>
              <a:rPr lang="en-US" altLang="zh-CN" b="1" baseline="-25000">
                <a:solidFill>
                  <a:srgbClr val="FF0000"/>
                </a:solidFill>
                <a:latin typeface="Times New Roman" panose="02020603050405020304" pitchFamily="18" charset="0"/>
                <a:cs typeface="Times New Roman" panose="02020603050405020304" pitchFamily="18" charset="0"/>
              </a:rPr>
              <a:t>O2</a:t>
            </a:r>
            <a:endParaRPr lang="en-US" altLang="zh-CN" b="1" baseline="-25000">
              <a:solidFill>
                <a:srgbClr val="FF0000"/>
              </a:solidFill>
              <a:latin typeface="Times New Roman" panose="02020603050405020304" pitchFamily="18" charset="0"/>
              <a:cs typeface="Times New Roman" panose="02020603050405020304" pitchFamily="18" charset="0"/>
            </a:endParaRPr>
          </a:p>
        </p:txBody>
      </p:sp>
      <p:sp>
        <p:nvSpPr>
          <p:cNvPr id="6" name="任意多边形 5"/>
          <p:cNvSpPr/>
          <p:nvPr/>
        </p:nvSpPr>
        <p:spPr>
          <a:xfrm>
            <a:off x="2787015" y="2598420"/>
            <a:ext cx="3129915" cy="2889250"/>
          </a:xfrm>
          <a:custGeom>
            <a:avLst/>
            <a:gdLst>
              <a:gd name="connisteX0" fmla="*/ 60 w 3129989"/>
              <a:gd name="connsiteY0" fmla="*/ 1414635 h 2889184"/>
              <a:gd name="connisteX1" fmla="*/ 257870 w 3129989"/>
              <a:gd name="connsiteY1" fmla="*/ 549130 h 2889184"/>
              <a:gd name="connisteX2" fmla="*/ 1086545 w 3129989"/>
              <a:gd name="connsiteY2" fmla="*/ 135110 h 2889184"/>
              <a:gd name="connisteX3" fmla="*/ 1620580 w 3129989"/>
              <a:gd name="connsiteY3" fmla="*/ 15095 h 2889184"/>
              <a:gd name="connisteX4" fmla="*/ 1850450 w 3129989"/>
              <a:gd name="connsiteY4" fmla="*/ 356090 h 2889184"/>
              <a:gd name="connisteX5" fmla="*/ 1878390 w 3129989"/>
              <a:gd name="connsiteY5" fmla="*/ 982200 h 2889184"/>
              <a:gd name="connisteX6" fmla="*/ 2541330 w 3129989"/>
              <a:gd name="connsiteY6" fmla="*/ 1285730 h 2889184"/>
              <a:gd name="connisteX7" fmla="*/ 3129975 w 3129989"/>
              <a:gd name="connsiteY7" fmla="*/ 1552430 h 2889184"/>
              <a:gd name="connisteX8" fmla="*/ 2550220 w 3129989"/>
              <a:gd name="connsiteY8" fmla="*/ 2445875 h 2889184"/>
              <a:gd name="connisteX9" fmla="*/ 1178620 w 3129989"/>
              <a:gd name="connsiteY9" fmla="*/ 2887200 h 2889184"/>
              <a:gd name="connisteX10" fmla="*/ 267395 w 3129989"/>
              <a:gd name="connsiteY10" fmla="*/ 2325860 h 2889184"/>
              <a:gd name="connisteX11" fmla="*/ 60 w 3129989"/>
              <a:gd name="connsiteY11" fmla="*/ 1414635 h 2889184"/>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Lst>
            <a:rect l="l" t="t" r="r" b="b"/>
            <a:pathLst>
              <a:path w="3129989" h="2889185">
                <a:moveTo>
                  <a:pt x="60" y="1414635"/>
                </a:moveTo>
                <a:cubicBezTo>
                  <a:pt x="-1845" y="1059035"/>
                  <a:pt x="40700" y="805035"/>
                  <a:pt x="257870" y="549130"/>
                </a:cubicBezTo>
                <a:cubicBezTo>
                  <a:pt x="475040" y="293225"/>
                  <a:pt x="814130" y="241790"/>
                  <a:pt x="1086545" y="135110"/>
                </a:cubicBezTo>
                <a:cubicBezTo>
                  <a:pt x="1358960" y="28430"/>
                  <a:pt x="1467545" y="-29355"/>
                  <a:pt x="1620580" y="15095"/>
                </a:cubicBezTo>
                <a:cubicBezTo>
                  <a:pt x="1773615" y="59545"/>
                  <a:pt x="1799015" y="162415"/>
                  <a:pt x="1850450" y="356090"/>
                </a:cubicBezTo>
                <a:cubicBezTo>
                  <a:pt x="1901885" y="549765"/>
                  <a:pt x="1739960" y="796145"/>
                  <a:pt x="1878390" y="982200"/>
                </a:cubicBezTo>
                <a:cubicBezTo>
                  <a:pt x="2016820" y="1168255"/>
                  <a:pt x="2291140" y="1171430"/>
                  <a:pt x="2541330" y="1285730"/>
                </a:cubicBezTo>
                <a:cubicBezTo>
                  <a:pt x="2791520" y="1400030"/>
                  <a:pt x="3128070" y="1320655"/>
                  <a:pt x="3129975" y="1552430"/>
                </a:cubicBezTo>
                <a:cubicBezTo>
                  <a:pt x="3131880" y="1784205"/>
                  <a:pt x="2940745" y="2179175"/>
                  <a:pt x="2550220" y="2445875"/>
                </a:cubicBezTo>
                <a:cubicBezTo>
                  <a:pt x="2159695" y="2712575"/>
                  <a:pt x="1635185" y="2911330"/>
                  <a:pt x="1178620" y="2887200"/>
                </a:cubicBezTo>
                <a:cubicBezTo>
                  <a:pt x="722055" y="2863070"/>
                  <a:pt x="502980" y="2620500"/>
                  <a:pt x="267395" y="2325860"/>
                </a:cubicBezTo>
                <a:cubicBezTo>
                  <a:pt x="31810" y="2031220"/>
                  <a:pt x="1965" y="1770235"/>
                  <a:pt x="60" y="1414635"/>
                </a:cubicBezTo>
                <a:close/>
              </a:path>
            </a:pathLst>
          </a:custGeom>
          <a:solidFill>
            <a:srgbClr val="FFFF00">
              <a:alpha val="10000"/>
            </a:srgbClr>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任意多边形 6"/>
          <p:cNvSpPr/>
          <p:nvPr/>
        </p:nvSpPr>
        <p:spPr>
          <a:xfrm>
            <a:off x="4565015" y="1877060"/>
            <a:ext cx="3427095" cy="2840355"/>
          </a:xfrm>
          <a:custGeom>
            <a:avLst/>
            <a:gdLst>
              <a:gd name="connisteX0" fmla="*/ 1498298 w 3311156"/>
              <a:gd name="connsiteY0" fmla="*/ 27672 h 2470022"/>
              <a:gd name="connisteX1" fmla="*/ 973153 w 3311156"/>
              <a:gd name="connsiteY1" fmla="*/ 55612 h 2470022"/>
              <a:gd name="connisteX2" fmla="*/ 384508 w 3311156"/>
              <a:gd name="connsiteY2" fmla="*/ 276592 h 2470022"/>
              <a:gd name="connisteX3" fmla="*/ 25098 w 3311156"/>
              <a:gd name="connsiteY3" fmla="*/ 598537 h 2470022"/>
              <a:gd name="connisteX4" fmla="*/ 190833 w 3311156"/>
              <a:gd name="connsiteY4" fmla="*/ 1307197 h 2470022"/>
              <a:gd name="connisteX5" fmla="*/ 1166828 w 3311156"/>
              <a:gd name="connsiteY5" fmla="*/ 1795512 h 2470022"/>
              <a:gd name="connisteX6" fmla="*/ 1617678 w 3311156"/>
              <a:gd name="connsiteY6" fmla="*/ 1979662 h 2470022"/>
              <a:gd name="connisteX7" fmla="*/ 2289508 w 3311156"/>
              <a:gd name="connsiteY7" fmla="*/ 2467342 h 2470022"/>
              <a:gd name="connisteX8" fmla="*/ 3265503 w 3311156"/>
              <a:gd name="connsiteY8" fmla="*/ 1785987 h 2470022"/>
              <a:gd name="connisteX9" fmla="*/ 2906728 w 3311156"/>
              <a:gd name="connsiteY9" fmla="*/ 322312 h 2470022"/>
              <a:gd name="connisteX10" fmla="*/ 1498298 w 3311156"/>
              <a:gd name="connsiteY10" fmla="*/ 27672 h 247002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Lst>
            <a:rect l="l" t="t" r="r" b="b"/>
            <a:pathLst>
              <a:path w="3311156" h="2470023">
                <a:moveTo>
                  <a:pt x="1498298" y="27673"/>
                </a:moveTo>
                <a:cubicBezTo>
                  <a:pt x="1111583" y="-25667"/>
                  <a:pt x="1196038" y="6083"/>
                  <a:pt x="973153" y="55613"/>
                </a:cubicBezTo>
                <a:cubicBezTo>
                  <a:pt x="750268" y="105143"/>
                  <a:pt x="574373" y="168008"/>
                  <a:pt x="384508" y="276593"/>
                </a:cubicBezTo>
                <a:cubicBezTo>
                  <a:pt x="194643" y="385178"/>
                  <a:pt x="63833" y="392163"/>
                  <a:pt x="25098" y="598538"/>
                </a:cubicBezTo>
                <a:cubicBezTo>
                  <a:pt x="-13637" y="804913"/>
                  <a:pt x="-37767" y="1067803"/>
                  <a:pt x="190833" y="1307198"/>
                </a:cubicBezTo>
                <a:cubicBezTo>
                  <a:pt x="419433" y="1546593"/>
                  <a:pt x="881713" y="1660893"/>
                  <a:pt x="1166828" y="1795513"/>
                </a:cubicBezTo>
                <a:cubicBezTo>
                  <a:pt x="1451943" y="1930133"/>
                  <a:pt x="1392888" y="1845043"/>
                  <a:pt x="1617678" y="1979663"/>
                </a:cubicBezTo>
                <a:cubicBezTo>
                  <a:pt x="1842468" y="2114283"/>
                  <a:pt x="1959943" y="2506078"/>
                  <a:pt x="2289508" y="2467343"/>
                </a:cubicBezTo>
                <a:cubicBezTo>
                  <a:pt x="2619073" y="2428608"/>
                  <a:pt x="3142313" y="2215248"/>
                  <a:pt x="3265503" y="1785988"/>
                </a:cubicBezTo>
                <a:cubicBezTo>
                  <a:pt x="3388693" y="1356728"/>
                  <a:pt x="3260423" y="674103"/>
                  <a:pt x="2906728" y="322313"/>
                </a:cubicBezTo>
                <a:cubicBezTo>
                  <a:pt x="2553033" y="-29477"/>
                  <a:pt x="1885013" y="81013"/>
                  <a:pt x="1498298" y="27673"/>
                </a:cubicBezTo>
                <a:close/>
              </a:path>
            </a:pathLst>
          </a:custGeom>
          <a:solidFill>
            <a:srgbClr val="66FFFF">
              <a:alpha val="10000"/>
            </a:srgbClr>
          </a:solidFill>
          <a:ln>
            <a:solidFill>
              <a:srgbClr val="0000F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4" grpId="0"/>
      <p:bldP spid="6" grpId="0" animBg="1"/>
      <p:bldP spid="7"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pic>
        <p:nvPicPr>
          <p:cNvPr id="3" name="图片 2"/>
          <p:cNvPicPr>
            <a:picLocks noChangeAspect="1"/>
          </p:cNvPicPr>
          <p:nvPr>
            <p:custDataLst>
              <p:tags r:id="rId1"/>
            </p:custDataLst>
          </p:nvPr>
        </p:nvPicPr>
        <p:blipFill>
          <a:blip r:embed="rId2"/>
          <a:stretch>
            <a:fillRect/>
          </a:stretch>
        </p:blipFill>
        <p:spPr>
          <a:xfrm>
            <a:off x="467360" y="981075"/>
            <a:ext cx="6629400" cy="3190875"/>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540385" y="4293235"/>
            <a:ext cx="3438525" cy="390525"/>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2411730" y="4725670"/>
            <a:ext cx="1628775" cy="666750"/>
          </a:xfrm>
          <a:prstGeom prst="rect">
            <a:avLst/>
          </a:prstGeom>
        </p:spPr>
      </p:pic>
      <p:pic>
        <p:nvPicPr>
          <p:cNvPr id="6" name="图片 5"/>
          <p:cNvPicPr>
            <a:picLocks noChangeAspect="1"/>
          </p:cNvPicPr>
          <p:nvPr>
            <p:custDataLst>
              <p:tags r:id="rId7"/>
            </p:custDataLst>
          </p:nvPr>
        </p:nvPicPr>
        <p:blipFill>
          <a:blip r:embed="rId8"/>
          <a:stretch>
            <a:fillRect/>
          </a:stretch>
        </p:blipFill>
        <p:spPr>
          <a:xfrm>
            <a:off x="5027930" y="3645535"/>
            <a:ext cx="3736340" cy="255397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a:xfrm>
            <a:off x="468630" y="1988185"/>
            <a:ext cx="7772400" cy="914400"/>
          </a:xfrm>
        </p:spPr>
        <p:txBody>
          <a:bodyPr anchor="ctr" anchorCtr="0"/>
          <a:p>
            <a:pPr algn="ctr">
              <a:buClrTx/>
              <a:buSzTx/>
              <a:buFontTx/>
              <a:buNone/>
            </a:pPr>
            <a:r>
              <a:rPr lang="zh-CN" altLang="en-US" sz="4000" b="1" dirty="0" smtClean="0">
                <a:solidFill>
                  <a:srgbClr val="333399"/>
                </a:solidFill>
                <a:latin typeface="Times New Roman" panose="02020603050405020304" pitchFamily="18" charset="0"/>
              </a:rPr>
              <a:t>§</a:t>
            </a:r>
            <a:r>
              <a:rPr lang="en-US" altLang="zh-CN" sz="40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5.</a:t>
            </a:r>
            <a:r>
              <a:rPr lang="en-US" altLang="zh-CN" sz="40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3 对数和指数运算电路</a:t>
            </a:r>
            <a:endParaRPr lang="en-US" altLang="zh-CN" sz="40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9464" name="文本框 19463">
            <a:hlinkClick r:id="rId1" action="ppaction://hlinksldjump"/>
          </p:cNvPr>
          <p:cNvSpPr txBox="1"/>
          <p:nvPr>
            <p:custDataLst>
              <p:tags r:id="rId2"/>
            </p:custDataLst>
          </p:nvPr>
        </p:nvSpPr>
        <p:spPr>
          <a:xfrm>
            <a:off x="2625725" y="3211195"/>
            <a:ext cx="3526155"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一、</a:t>
            </a:r>
            <a:r>
              <a:rPr kumimoji="1" lang="zh-CN" altLang="en-US" sz="3200" dirty="0" smtClean="0">
                <a:solidFill>
                  <a:srgbClr val="FF0000"/>
                </a:solidFill>
                <a:latin typeface="黑体" panose="02010609060101010101" pitchFamily="2" charset="-122"/>
                <a:ea typeface="黑体" panose="02010609060101010101" pitchFamily="2" charset="-122"/>
                <a:sym typeface="+mn-ea"/>
              </a:rPr>
              <a:t>对数</a:t>
            </a:r>
            <a:r>
              <a:rPr kumimoji="1" lang="zh-CN" altLang="en-US" sz="3200" dirty="0" smtClean="0">
                <a:solidFill>
                  <a:srgbClr val="FF0000"/>
                </a:solidFill>
                <a:latin typeface="黑体" panose="02010609060101010101" pitchFamily="2" charset="-122"/>
                <a:ea typeface="黑体" panose="02010609060101010101" pitchFamily="2" charset="-122"/>
                <a:sym typeface="+mn-ea"/>
              </a:rPr>
              <a:t>运算电路</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19465" name="文本框 19464">
            <a:hlinkClick r:id="rId3" action="ppaction://hlinksldjump"/>
          </p:cNvPr>
          <p:cNvSpPr txBox="1"/>
          <p:nvPr>
            <p:custDataLst>
              <p:tags r:id="rId4"/>
            </p:custDataLst>
          </p:nvPr>
        </p:nvSpPr>
        <p:spPr>
          <a:xfrm>
            <a:off x="2625725" y="4074160"/>
            <a:ext cx="3856990" cy="583565"/>
          </a:xfrm>
          <a:prstGeom prst="rect">
            <a:avLst/>
          </a:prstGeom>
          <a:noFill/>
          <a:ln w="9525">
            <a:noFill/>
          </a:ln>
        </p:spPr>
        <p:txBody>
          <a:bodyPr wrap="square">
            <a:spAutoFit/>
          </a:bodyPr>
          <a:p>
            <a:pPr>
              <a:spcBef>
                <a:spcPct val="50000"/>
              </a:spcBef>
            </a:pPr>
            <a:r>
              <a:rPr kumimoji="1" lang="zh-CN" altLang="en-US" sz="3200" dirty="0" smtClean="0">
                <a:solidFill>
                  <a:srgbClr val="FF0000"/>
                </a:solidFill>
                <a:latin typeface="黑体" panose="02010609060101010101" pitchFamily="2" charset="-122"/>
                <a:ea typeface="黑体" panose="02010609060101010101" pitchFamily="2" charset="-122"/>
              </a:rPr>
              <a:t>二、</a:t>
            </a:r>
            <a:r>
              <a:rPr kumimoji="1" lang="zh-CN" altLang="en-US" sz="3200" dirty="0" smtClean="0">
                <a:solidFill>
                  <a:srgbClr val="FF0000"/>
                </a:solidFill>
                <a:latin typeface="黑体" panose="02010609060101010101" pitchFamily="2" charset="-122"/>
                <a:ea typeface="黑体" panose="02010609060101010101" pitchFamily="2" charset="-122"/>
                <a:sym typeface="+mn-ea"/>
              </a:rPr>
              <a:t>指数</a:t>
            </a:r>
            <a:r>
              <a:rPr kumimoji="1" lang="zh-CN" altLang="en-US" sz="3200" dirty="0" smtClean="0">
                <a:solidFill>
                  <a:srgbClr val="FF0000"/>
                </a:solidFill>
                <a:latin typeface="黑体" panose="02010609060101010101" pitchFamily="2" charset="-122"/>
                <a:ea typeface="黑体" panose="02010609060101010101" pitchFamily="2" charset="-122"/>
                <a:sym typeface="+mn-ea"/>
              </a:rPr>
              <a:t>运算电路</a:t>
            </a:r>
            <a:endParaRPr lang="zh-CN" altLang="en-US" sz="2800" b="1">
              <a:latin typeface="Times New Roman" panose="02020603050405020304" pitchFamily="18" charset="0"/>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762000" y="2089150"/>
            <a:ext cx="3352800" cy="2519680"/>
            <a:chOff x="1200" y="3290"/>
            <a:chExt cx="5280" cy="3968"/>
          </a:xfrm>
        </p:grpSpPr>
        <p:graphicFrame>
          <p:nvGraphicFramePr>
            <p:cNvPr id="40962" name="Object 2"/>
            <p:cNvGraphicFramePr>
              <a:graphicFrameLocks noChangeAspect="1"/>
            </p:cNvGraphicFramePr>
            <p:nvPr/>
          </p:nvGraphicFramePr>
          <p:xfrm>
            <a:off x="1200" y="3348"/>
            <a:ext cx="5280" cy="3910"/>
          </p:xfrm>
          <a:graphic>
            <a:graphicData uri="http://schemas.openxmlformats.org/presentationml/2006/ole">
              <mc:AlternateContent xmlns:mc="http://schemas.openxmlformats.org/markup-compatibility/2006">
                <mc:Choice xmlns:v="urn:schemas-microsoft-com:vml" Requires="v">
                  <p:oleObj spid="_x0000_s30762" name="Photo Editor 照片" r:id="rId1" imgW="11325225" imgH="8391525" progId="MSPhotoEd.3">
                    <p:embed/>
                  </p:oleObj>
                </mc:Choice>
                <mc:Fallback>
                  <p:oleObj name="Photo Editor 照片" r:id="rId1" imgW="11325225" imgH="8391525" progId="MSPhotoEd.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 y="3348"/>
                          <a:ext cx="5280" cy="3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图片 6"/>
            <p:cNvPicPr>
              <a:picLocks noChangeAspect="1"/>
            </p:cNvPicPr>
            <p:nvPr>
              <p:custDataLst>
                <p:tags r:id="rId3"/>
              </p:custDataLst>
            </p:nvPr>
          </p:nvPicPr>
          <p:blipFill>
            <a:blip r:embed="rId4"/>
            <a:stretch>
              <a:fillRect/>
            </a:stretch>
          </p:blipFill>
          <p:spPr>
            <a:xfrm>
              <a:off x="4168" y="3588"/>
              <a:ext cx="889" cy="1202"/>
            </a:xfrm>
            <a:prstGeom prst="rect">
              <a:avLst/>
            </a:prstGeom>
          </p:spPr>
        </p:pic>
        <p:pic>
          <p:nvPicPr>
            <p:cNvPr id="6" name="图片 5"/>
            <p:cNvPicPr>
              <a:picLocks noChangeAspect="1"/>
            </p:cNvPicPr>
            <p:nvPr>
              <p:custDataLst>
                <p:tags r:id="rId5"/>
              </p:custDataLst>
            </p:nvPr>
          </p:nvPicPr>
          <p:blipFill>
            <a:blip r:embed="rId6"/>
            <a:srcRect l="16738" r="22814"/>
            <a:stretch>
              <a:fillRect/>
            </a:stretch>
          </p:blipFill>
          <p:spPr>
            <a:xfrm>
              <a:off x="4252" y="3558"/>
              <a:ext cx="567" cy="758"/>
            </a:xfrm>
            <a:prstGeom prst="rect">
              <a:avLst/>
            </a:prstGeom>
          </p:spPr>
        </p:pic>
        <p:cxnSp>
          <p:nvCxnSpPr>
            <p:cNvPr id="8" name="直接连接符 7"/>
            <p:cNvCxnSpPr/>
            <p:nvPr/>
          </p:nvCxnSpPr>
          <p:spPr>
            <a:xfrm>
              <a:off x="3345" y="3926"/>
              <a:ext cx="2324" cy="0"/>
            </a:xfrm>
            <a:prstGeom prst="line">
              <a:avLst/>
            </a:prstGeom>
            <a:ln w="19050">
              <a:solidFill>
                <a:schemeClr val="tx1">
                  <a:lumMod val="95000"/>
                  <a:lumOff val="5000"/>
                </a:schemeClr>
              </a:solidFill>
            </a:ln>
          </p:spPr>
          <p:style>
            <a:lnRef idx="2">
              <a:schemeClr val="accent1"/>
            </a:lnRef>
            <a:fillRef idx="0">
              <a:srgbClr val="FFFFFF"/>
            </a:fillRef>
            <a:effectRef idx="0">
              <a:srgbClr val="FFFFFF"/>
            </a:effectRef>
            <a:fontRef idx="minor">
              <a:schemeClr val="tx1"/>
            </a:fontRef>
          </p:style>
        </p:cxnSp>
        <p:pic>
          <p:nvPicPr>
            <p:cNvPr id="10" name="图片 9"/>
            <p:cNvPicPr>
              <a:picLocks noChangeAspect="1"/>
            </p:cNvPicPr>
            <p:nvPr>
              <p:custDataLst>
                <p:tags r:id="rId7"/>
              </p:custDataLst>
            </p:nvPr>
          </p:nvPicPr>
          <p:blipFill>
            <a:blip r:embed="rId8"/>
            <a:stretch>
              <a:fillRect/>
            </a:stretch>
          </p:blipFill>
          <p:spPr>
            <a:xfrm>
              <a:off x="3503" y="3290"/>
              <a:ext cx="333" cy="387"/>
            </a:xfrm>
            <a:prstGeom prst="rect">
              <a:avLst/>
            </a:prstGeom>
          </p:spPr>
        </p:pic>
      </p:grpSp>
      <p:graphicFrame>
        <p:nvGraphicFramePr>
          <p:cNvPr id="40963" name="Object 3"/>
          <p:cNvGraphicFramePr>
            <a:graphicFrameLocks noChangeAspect="1"/>
          </p:cNvGraphicFramePr>
          <p:nvPr/>
        </p:nvGraphicFramePr>
        <p:xfrm>
          <a:off x="4493578" y="1924130"/>
          <a:ext cx="1483995" cy="804545"/>
        </p:xfrm>
        <a:graphic>
          <a:graphicData uri="http://schemas.openxmlformats.org/presentationml/2006/ole">
            <mc:AlternateContent xmlns:mc="http://schemas.openxmlformats.org/markup-compatibility/2006">
              <mc:Choice xmlns:v="urn:schemas-microsoft-com:vml" Requires="v">
                <p:oleObj spid="_x0000_s2" name="Equation" r:id="rId9" imgW="723900" imgH="393700" progId="Equation.3">
                  <p:embed/>
                </p:oleObj>
              </mc:Choice>
              <mc:Fallback>
                <p:oleObj name="Equation" r:id="rId9" imgW="723900" imgH="393700" progId="Equation.3">
                  <p:embed/>
                  <p:pic>
                    <p:nvPicPr>
                      <p:cNvPr id="0" name="Object 3"/>
                      <p:cNvPicPr>
                        <a:picLocks noChangeAspect="1" noChangeArrowheads="1"/>
                      </p:cNvPicPr>
                      <p:nvPr/>
                    </p:nvPicPr>
                    <p:blipFill>
                      <a:blip r:embed="rId10"/>
                      <a:srcRect/>
                      <a:stretch>
                        <a:fillRect/>
                      </a:stretch>
                    </p:blipFill>
                    <p:spPr bwMode="auto">
                      <a:xfrm>
                        <a:off x="4493578" y="1924130"/>
                        <a:ext cx="1483995" cy="80454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4" name="Text Box 4"/>
          <p:cNvSpPr txBox="1">
            <a:spLocks noChangeArrowheads="1"/>
          </p:cNvSpPr>
          <p:nvPr/>
        </p:nvSpPr>
        <p:spPr bwMode="auto">
          <a:xfrm>
            <a:off x="1188085" y="5517198"/>
            <a:ext cx="693420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tx2"/>
                </a:solidFill>
                <a:latin typeface="Times New Roman" panose="02020603050405020304" pitchFamily="18" charset="0"/>
              </a:rPr>
              <a:t>        </a:t>
            </a:r>
            <a:r>
              <a:rPr kumimoji="1" lang="zh-CN" altLang="en-US" sz="2400" b="1">
                <a:solidFill>
                  <a:schemeClr val="tx2"/>
                </a:solidFill>
                <a:latin typeface="Times New Roman" panose="02020603050405020304" pitchFamily="18" charset="0"/>
              </a:rPr>
              <a:t>为了扩大输入电压的动态范围，使用电路中常用三极管取代二极管。</a:t>
            </a:r>
            <a:endParaRPr kumimoji="1" lang="zh-CN" altLang="en-US" sz="2400" b="1">
              <a:solidFill>
                <a:schemeClr val="tx2"/>
              </a:solidFill>
              <a:latin typeface="Times New Roman" panose="02020603050405020304" pitchFamily="18" charset="0"/>
            </a:endParaRPr>
          </a:p>
        </p:txBody>
      </p:sp>
      <p:graphicFrame>
        <p:nvGraphicFramePr>
          <p:cNvPr id="40965" name="Object 5"/>
          <p:cNvGraphicFramePr>
            <a:graphicFrameLocks noChangeAspect="1"/>
          </p:cNvGraphicFramePr>
          <p:nvPr/>
        </p:nvGraphicFramePr>
        <p:xfrm>
          <a:off x="4499293" y="2727643"/>
          <a:ext cx="4074160" cy="819150"/>
        </p:xfrm>
        <a:graphic>
          <a:graphicData uri="http://schemas.openxmlformats.org/presentationml/2006/ole">
            <mc:AlternateContent xmlns:mc="http://schemas.openxmlformats.org/markup-compatibility/2006">
              <mc:Choice xmlns:v="urn:schemas-microsoft-com:vml" Requires="v">
                <p:oleObj spid="_x0000_s3" name="Equation" r:id="rId11" imgW="2145665" imgH="431800" progId="Equation.3">
                  <p:embed/>
                </p:oleObj>
              </mc:Choice>
              <mc:Fallback>
                <p:oleObj name="Equation" r:id="rId11" imgW="2145665" imgH="431800" progId="Equation.3">
                  <p:embed/>
                  <p:pic>
                    <p:nvPicPr>
                      <p:cNvPr id="0" name="Object 5"/>
                      <p:cNvPicPr>
                        <a:picLocks noChangeAspect="1" noChangeArrowheads="1"/>
                      </p:cNvPicPr>
                      <p:nvPr/>
                    </p:nvPicPr>
                    <p:blipFill>
                      <a:blip r:embed="rId12"/>
                      <a:srcRect/>
                      <a:stretch>
                        <a:fillRect/>
                      </a:stretch>
                    </p:blipFill>
                    <p:spPr bwMode="auto">
                      <a:xfrm>
                        <a:off x="4499293" y="2727643"/>
                        <a:ext cx="4074160" cy="819150"/>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7" name="Text Box 7"/>
          <p:cNvSpPr txBox="1">
            <a:spLocks noChangeArrowheads="1"/>
          </p:cNvSpPr>
          <p:nvPr/>
        </p:nvSpPr>
        <p:spPr bwMode="auto">
          <a:xfrm>
            <a:off x="683895" y="1388110"/>
            <a:ext cx="498919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buClrTx/>
              <a:buSzTx/>
              <a:buFontTx/>
            </a:pP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1. 采用二极管的对数运算电路</a:t>
            </a:r>
            <a:endPar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graphicFrame>
        <p:nvGraphicFramePr>
          <p:cNvPr id="40969" name="Object 9"/>
          <p:cNvGraphicFramePr>
            <a:graphicFrameLocks noChangeAspect="1"/>
          </p:cNvGraphicFramePr>
          <p:nvPr/>
        </p:nvGraphicFramePr>
        <p:xfrm>
          <a:off x="6444933" y="1806655"/>
          <a:ext cx="1299845" cy="752475"/>
        </p:xfrm>
        <a:graphic>
          <a:graphicData uri="http://schemas.openxmlformats.org/presentationml/2006/ole">
            <mc:AlternateContent xmlns:mc="http://schemas.openxmlformats.org/markup-compatibility/2006">
              <mc:Choice xmlns:v="urn:schemas-microsoft-com:vml" Requires="v">
                <p:oleObj spid="_x0000_s4" name="Equation" r:id="rId13" imgW="634365" imgH="368300" progId="Equation.3">
                  <p:embed/>
                </p:oleObj>
              </mc:Choice>
              <mc:Fallback>
                <p:oleObj name="Equation" r:id="rId13" imgW="634365" imgH="368300" progId="Equation.3">
                  <p:embed/>
                  <p:pic>
                    <p:nvPicPr>
                      <p:cNvPr id="0" name="Object 9"/>
                      <p:cNvPicPr>
                        <a:picLocks noChangeAspect="1" noChangeArrowheads="1"/>
                      </p:cNvPicPr>
                      <p:nvPr/>
                    </p:nvPicPr>
                    <p:blipFill>
                      <a:blip r:embed="rId14"/>
                      <a:srcRect/>
                      <a:stretch>
                        <a:fillRect/>
                      </a:stretch>
                    </p:blipFill>
                    <p:spPr bwMode="auto">
                      <a:xfrm>
                        <a:off x="6444933" y="1806655"/>
                        <a:ext cx="1299845" cy="75247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4" name="文本框 19463">
            <a:hlinkClick r:id="rId15" action="ppaction://hlinksldjump"/>
          </p:cNvPr>
          <p:cNvSpPr txBox="1"/>
          <p:nvPr>
            <p:custDataLst>
              <p:tags r:id="rId16"/>
            </p:custDataLst>
          </p:nvPr>
        </p:nvSpPr>
        <p:spPr>
          <a:xfrm>
            <a:off x="252095" y="692785"/>
            <a:ext cx="3526155"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一、</a:t>
            </a:r>
            <a:r>
              <a:rPr kumimoji="1" lang="zh-CN" altLang="en-US" sz="3200" dirty="0" smtClean="0">
                <a:solidFill>
                  <a:srgbClr val="FF0000"/>
                </a:solidFill>
                <a:latin typeface="黑体" panose="02010609060101010101" pitchFamily="2" charset="-122"/>
                <a:ea typeface="黑体" panose="02010609060101010101" pitchFamily="2" charset="-122"/>
                <a:sym typeface="+mn-ea"/>
              </a:rPr>
              <a:t>对数</a:t>
            </a:r>
            <a:r>
              <a:rPr kumimoji="1" lang="zh-CN" altLang="en-US" sz="3200" dirty="0" smtClean="0">
                <a:solidFill>
                  <a:srgbClr val="FF0000"/>
                </a:solidFill>
                <a:latin typeface="黑体" panose="02010609060101010101" pitchFamily="2" charset="-122"/>
                <a:ea typeface="黑体" panose="02010609060101010101" pitchFamily="2" charset="-122"/>
                <a:sym typeface="+mn-ea"/>
              </a:rPr>
              <a:t>运算电路</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grpSp>
        <p:nvGrpSpPr>
          <p:cNvPr id="55326" name="组合 55325"/>
          <p:cNvGrpSpPr/>
          <p:nvPr/>
        </p:nvGrpSpPr>
        <p:grpSpPr>
          <a:xfrm>
            <a:off x="4354195" y="4353243"/>
            <a:ext cx="1866900" cy="847725"/>
            <a:chOff x="4289" y="1127"/>
            <a:chExt cx="1176" cy="534"/>
          </a:xfrm>
        </p:grpSpPr>
        <p:sp>
          <p:nvSpPr>
            <p:cNvPr id="55327" name="线形标注 1 55326"/>
            <p:cNvSpPr/>
            <p:nvPr>
              <p:custDataLst>
                <p:tags r:id="rId17"/>
              </p:custDataLst>
            </p:nvPr>
          </p:nvSpPr>
          <p:spPr>
            <a:xfrm>
              <a:off x="4289" y="1362"/>
              <a:ext cx="1176" cy="299"/>
            </a:xfrm>
            <a:prstGeom prst="borderCallout1">
              <a:avLst>
                <a:gd name="adj1" fmla="val -12040"/>
                <a:gd name="adj2" fmla="val 53945"/>
                <a:gd name="adj3" fmla="val -117993"/>
                <a:gd name="adj4" fmla="val 57619"/>
              </a:avLst>
            </a:prstGeom>
            <a:solidFill>
              <a:srgbClr val="FFFFCC"/>
            </a:solidFill>
            <a:ln w="12700" cap="flat" cmpd="sng">
              <a:solidFill>
                <a:srgbClr val="FF0000"/>
              </a:solidFill>
              <a:prstDash val="solid"/>
              <a:miter/>
              <a:headEnd type="none" w="med" len="med"/>
              <a:tailEnd type="none" w="med" len="med"/>
            </a:ln>
          </p:spPr>
          <p:txBody>
            <a:bodyPr/>
            <a:p>
              <a:pPr algn="ctr"/>
              <a:r>
                <a:rPr lang="zh-CN" altLang="en-US" sz="2400" b="1" dirty="0">
                  <a:latin typeface="Times New Roman" panose="02020603050405020304" pitchFamily="18" charset="0"/>
                </a:rPr>
                <a:t>受温度影响</a:t>
              </a:r>
              <a:endParaRPr lang="zh-CN" altLang="en-US" sz="2400" b="1" dirty="0">
                <a:latin typeface="Times New Roman" panose="02020603050405020304" pitchFamily="18" charset="0"/>
              </a:endParaRPr>
            </a:p>
          </p:txBody>
        </p:sp>
        <p:sp>
          <p:nvSpPr>
            <p:cNvPr id="55328" name="直接连接符 55327"/>
            <p:cNvSpPr/>
            <p:nvPr>
              <p:custDataLst>
                <p:tags r:id="rId18"/>
              </p:custDataLst>
            </p:nvPr>
          </p:nvSpPr>
          <p:spPr>
            <a:xfrm flipV="1">
              <a:off x="5184" y="1127"/>
              <a:ext cx="127" cy="225"/>
            </a:xfrm>
            <a:prstGeom prst="line">
              <a:avLst/>
            </a:prstGeom>
            <a:ln w="12700" cap="flat" cmpd="sng">
              <a:solidFill>
                <a:srgbClr val="FF0000"/>
              </a:solidFill>
              <a:prstDash val="solid"/>
              <a:headEnd type="none" w="med" len="med"/>
              <a:tailEnd type="none" w="med" len="med"/>
            </a:ln>
          </p:spPr>
        </p:sp>
      </p:grpSp>
      <p:graphicFrame>
        <p:nvGraphicFramePr>
          <p:cNvPr id="5" name="Object 5"/>
          <p:cNvGraphicFramePr>
            <a:graphicFrameLocks noChangeAspect="1"/>
          </p:cNvGraphicFramePr>
          <p:nvPr>
            <p:custDataLst>
              <p:tags r:id="rId19"/>
            </p:custDataLst>
          </p:nvPr>
        </p:nvGraphicFramePr>
        <p:xfrm>
          <a:off x="4499928" y="3615373"/>
          <a:ext cx="1929130" cy="819150"/>
        </p:xfrm>
        <a:graphic>
          <a:graphicData uri="http://schemas.openxmlformats.org/presentationml/2006/ole">
            <mc:AlternateContent xmlns:mc="http://schemas.openxmlformats.org/markup-compatibility/2006">
              <mc:Choice xmlns:v="urn:schemas-microsoft-com:vml" Requires="v">
                <p:oleObj spid="_x0000_s9" name="Equation" r:id="rId20" imgW="1016000" imgH="431800" progId="Equation.3">
                  <p:embed/>
                </p:oleObj>
              </mc:Choice>
              <mc:Fallback>
                <p:oleObj name="Equation" r:id="rId20" imgW="1016000" imgH="431800" progId="Equation.3">
                  <p:embed/>
                  <p:pic>
                    <p:nvPicPr>
                      <p:cNvPr id="0" name="Object 5"/>
                      <p:cNvPicPr>
                        <a:picLocks noChangeAspect="1" noChangeArrowheads="1"/>
                      </p:cNvPicPr>
                      <p:nvPr/>
                    </p:nvPicPr>
                    <p:blipFill>
                      <a:blip r:embed="rId21"/>
                      <a:srcRect/>
                      <a:stretch>
                        <a:fillRect/>
                      </a:stretch>
                    </p:blipFill>
                    <p:spPr bwMode="auto">
                      <a:xfrm>
                        <a:off x="4499928" y="3615373"/>
                        <a:ext cx="1929130" cy="819150"/>
                      </a:xfrm>
                      <a:prstGeom prst="rect">
                        <a:avLst/>
                      </a:prstGeom>
                      <a:no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5" name="AutoShape 15"/>
          <p:cNvSpPr/>
          <p:nvPr>
            <p:custDataLst>
              <p:tags r:id="rId22"/>
            </p:custDataLst>
          </p:nvPr>
        </p:nvSpPr>
        <p:spPr bwMode="auto">
          <a:xfrm>
            <a:off x="323533" y="3644741"/>
            <a:ext cx="917575" cy="833438"/>
          </a:xfrm>
          <a:prstGeom prst="borderCallout1">
            <a:avLst>
              <a:gd name="adj1" fmla="val 13713"/>
              <a:gd name="adj2" fmla="val 108306"/>
              <a:gd name="adj3" fmla="val -29523"/>
              <a:gd name="adj4" fmla="val 123528"/>
            </a:avLst>
          </a:prstGeom>
          <a:solidFill>
            <a:srgbClr val="FFFFCC"/>
          </a:solidFill>
          <a:ln w="1905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0"/>
              </a:spcBef>
              <a:buFontTx/>
              <a:buNone/>
            </a:pPr>
            <a:r>
              <a:rPr lang="zh-CN" altLang="en-US" sz="2400" b="1"/>
              <a:t>实际极性</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blinds(horizontal)">
                                      <p:cBhvr>
                                        <p:cTn id="7" dur="500"/>
                                        <p:tgtEl>
                                          <p:spTgt spid="409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9"/>
                                        </p:tgtEl>
                                        <p:attrNameLst>
                                          <p:attrName>style.visibility</p:attrName>
                                        </p:attrNameLst>
                                      </p:cBhvr>
                                      <p:to>
                                        <p:strVal val="visible"/>
                                      </p:to>
                                    </p:set>
                                    <p:animEffect transition="in" filter="blinds(horizontal)">
                                      <p:cBhvr>
                                        <p:cTn id="12" dur="500"/>
                                        <p:tgtEl>
                                          <p:spTgt spid="409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5"/>
                                        </p:tgtEl>
                                        <p:attrNameLst>
                                          <p:attrName>style.visibility</p:attrName>
                                        </p:attrNameLst>
                                      </p:cBhvr>
                                      <p:to>
                                        <p:strVal val="visible"/>
                                      </p:to>
                                    </p:set>
                                    <p:animEffect transition="in" filter="blinds(horizontal)">
                                      <p:cBhvr>
                                        <p:cTn id="17" dur="500"/>
                                        <p:tgtEl>
                                          <p:spTgt spid="409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326"/>
                                        </p:tgtEl>
                                        <p:attrNameLst>
                                          <p:attrName>style.visibility</p:attrName>
                                        </p:attrNameLst>
                                      </p:cBhvr>
                                      <p:to>
                                        <p:strVal val="visible"/>
                                      </p:to>
                                    </p:set>
                                    <p:animEffect transition="in" filter="blinds(horizontal)">
                                      <p:cBhvr>
                                        <p:cTn id="27" dur="500"/>
                                        <p:tgtEl>
                                          <p:spTgt spid="5532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1" nodeType="clickEffect">
                                  <p:stCondLst>
                                    <p:cond delay="0"/>
                                  </p:stCondLst>
                                  <p:childTnLst>
                                    <p:set>
                                      <p:cBhvr>
                                        <p:cTn id="31" dur="1" fill="hold">
                                          <p:stCondLst>
                                            <p:cond delay="0"/>
                                          </p:stCondLst>
                                        </p:cTn>
                                        <p:tgtEl>
                                          <p:spTgt spid="40964">
                                            <p:txEl>
                                              <p:pRg st="0" end="0"/>
                                            </p:txEl>
                                          </p:spTgt>
                                        </p:tgtEl>
                                        <p:attrNameLst>
                                          <p:attrName>style.visibility</p:attrName>
                                        </p:attrNameLst>
                                      </p:cBhvr>
                                      <p:to>
                                        <p:strVal val="visible"/>
                                      </p:to>
                                    </p:set>
                                    <p:animEffect transition="in" filter="blinds(horizontal)">
                                      <p:cBhvr>
                                        <p:cTn id="32" dur="500"/>
                                        <p:tgtEl>
                                          <p:spTgt spid="409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build="p"/>
      <p:bldP spid="40967" grpId="0" autoUpdateAnimBg="0"/>
      <p:bldP spid="40964" grpId="1" bldLvl="0" animBg="1" uiExpand="1"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2"/>
          <p:cNvGraphicFramePr>
            <a:graphicFrameLocks noChangeAspect="1"/>
          </p:cNvGraphicFramePr>
          <p:nvPr/>
        </p:nvGraphicFramePr>
        <p:xfrm>
          <a:off x="762000" y="1628458"/>
          <a:ext cx="3352800" cy="2482850"/>
        </p:xfrm>
        <a:graphic>
          <a:graphicData uri="http://schemas.openxmlformats.org/presentationml/2006/ole">
            <mc:AlternateContent xmlns:mc="http://schemas.openxmlformats.org/markup-compatibility/2006">
              <mc:Choice xmlns:v="urn:schemas-microsoft-com:vml" Requires="v">
                <p:oleObj spid="_x0000_s30762" name="Photo Editor 照片" r:id="rId1" imgW="11325225" imgH="8391525" progId="MSPhotoEd.3">
                  <p:embed/>
                </p:oleObj>
              </mc:Choice>
              <mc:Fallback>
                <p:oleObj name="Photo Editor 照片" r:id="rId1" imgW="11325225" imgH="8391525" progId="MSPhotoEd.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28458"/>
                        <a:ext cx="3352800" cy="248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3" name="Object 3"/>
          <p:cNvGraphicFramePr>
            <a:graphicFrameLocks noChangeAspect="1"/>
          </p:cNvGraphicFramePr>
          <p:nvPr/>
        </p:nvGraphicFramePr>
        <p:xfrm>
          <a:off x="4364356" y="1556703"/>
          <a:ext cx="1327150" cy="804862"/>
        </p:xfrm>
        <a:graphic>
          <a:graphicData uri="http://schemas.openxmlformats.org/presentationml/2006/ole">
            <mc:AlternateContent xmlns:mc="http://schemas.openxmlformats.org/markup-compatibility/2006">
              <mc:Choice xmlns:v="urn:schemas-microsoft-com:vml" Requires="v">
                <p:oleObj spid="_x0000_s2" name="Equation" r:id="rId3" imgW="647700" imgH="393700" progId="Equation.3">
                  <p:embed/>
                </p:oleObj>
              </mc:Choice>
              <mc:Fallback>
                <p:oleObj name="Equation" r:id="rId3" imgW="647700" imgH="393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4356" y="1556703"/>
                        <a:ext cx="1327150" cy="80486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5" name="Object 5"/>
          <p:cNvGraphicFramePr>
            <a:graphicFrameLocks noChangeAspect="1"/>
          </p:cNvGraphicFramePr>
          <p:nvPr/>
        </p:nvGraphicFramePr>
        <p:xfrm>
          <a:off x="4365944" y="4364673"/>
          <a:ext cx="2771140" cy="819150"/>
        </p:xfrm>
        <a:graphic>
          <a:graphicData uri="http://schemas.openxmlformats.org/presentationml/2006/ole">
            <mc:AlternateContent xmlns:mc="http://schemas.openxmlformats.org/markup-compatibility/2006">
              <mc:Choice xmlns:v="urn:schemas-microsoft-com:vml" Requires="v">
                <p:oleObj spid="_x0000_s3" name="Equation" r:id="rId5" imgW="1459865" imgH="431800" progId="Equation.3">
                  <p:embed/>
                </p:oleObj>
              </mc:Choice>
              <mc:Fallback>
                <p:oleObj name="Equation" r:id="rId5" imgW="1459865" imgH="431800" progId="Equation.3">
                  <p:embed/>
                  <p:pic>
                    <p:nvPicPr>
                      <p:cNvPr id="0" name="Object 5"/>
                      <p:cNvPicPr>
                        <a:picLocks noChangeAspect="1" noChangeArrowheads="1"/>
                      </p:cNvPicPr>
                      <p:nvPr/>
                    </p:nvPicPr>
                    <p:blipFill>
                      <a:blip r:embed="rId6"/>
                      <a:srcRect/>
                      <a:stretch>
                        <a:fillRect/>
                      </a:stretch>
                    </p:blipFill>
                    <p:spPr bwMode="auto">
                      <a:xfrm>
                        <a:off x="4365944" y="4364673"/>
                        <a:ext cx="2771140" cy="819150"/>
                      </a:xfrm>
                      <a:prstGeom prst="rect">
                        <a:avLst/>
                      </a:prstGeom>
                      <a:no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8" name="AutoShape 8"/>
          <p:cNvSpPr/>
          <p:nvPr/>
        </p:nvSpPr>
        <p:spPr bwMode="auto">
          <a:xfrm>
            <a:off x="2411730" y="5417503"/>
            <a:ext cx="3784600" cy="884237"/>
          </a:xfrm>
          <a:prstGeom prst="borderCallout1">
            <a:avLst>
              <a:gd name="adj1" fmla="val 12926"/>
              <a:gd name="adj2" fmla="val 102014"/>
              <a:gd name="adj3" fmla="val -32423"/>
              <a:gd name="adj4" fmla="val 112701"/>
            </a:avLst>
          </a:prstGeom>
          <a:solidFill>
            <a:srgbClr val="FFFFCC"/>
          </a:solidFill>
          <a:ln w="1905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Times New Roman" panose="02020603050405020304" pitchFamily="18" charset="0"/>
              </a:rPr>
              <a:t>实用电路中常常采取措施消除</a:t>
            </a:r>
            <a:r>
              <a:rPr kumimoji="1" lang="en-US" altLang="zh-CN" sz="2400" b="1" i="1">
                <a:latin typeface="Times New Roman" panose="02020603050405020304" pitchFamily="18" charset="0"/>
              </a:rPr>
              <a:t>I</a:t>
            </a:r>
            <a:r>
              <a:rPr kumimoji="1" lang="en-US" altLang="zh-CN" sz="2400" b="1" baseline="-25000">
                <a:latin typeface="Times New Roman" panose="02020603050405020304" pitchFamily="18" charset="0"/>
              </a:rPr>
              <a:t>S</a:t>
            </a:r>
            <a:r>
              <a:rPr kumimoji="1" lang="zh-CN" altLang="en-US" sz="2400" b="1">
                <a:latin typeface="Times New Roman" panose="02020603050405020304" pitchFamily="18" charset="0"/>
              </a:rPr>
              <a:t>对运算关系的影响</a:t>
            </a:r>
            <a:endParaRPr kumimoji="1" lang="zh-CN" altLang="en-US" sz="2400" b="1">
              <a:latin typeface="Times New Roman" panose="02020603050405020304" pitchFamily="18" charset="0"/>
            </a:endParaRPr>
          </a:p>
        </p:txBody>
      </p:sp>
      <p:graphicFrame>
        <p:nvGraphicFramePr>
          <p:cNvPr id="40969" name="Object 9"/>
          <p:cNvGraphicFramePr>
            <a:graphicFrameLocks noChangeAspect="1"/>
          </p:cNvGraphicFramePr>
          <p:nvPr/>
        </p:nvGraphicFramePr>
        <p:xfrm>
          <a:off x="4364356" y="2515553"/>
          <a:ext cx="1847850" cy="752475"/>
        </p:xfrm>
        <a:graphic>
          <a:graphicData uri="http://schemas.openxmlformats.org/presentationml/2006/ole">
            <mc:AlternateContent xmlns:mc="http://schemas.openxmlformats.org/markup-compatibility/2006">
              <mc:Choice xmlns:v="urn:schemas-microsoft-com:vml" Requires="v">
                <p:oleObj spid="_x0000_s4" name="Equation" r:id="rId7" imgW="901700" imgH="368300" progId="Equation.3">
                  <p:embed/>
                </p:oleObj>
              </mc:Choice>
              <mc:Fallback>
                <p:oleObj name="Equation" r:id="rId7" imgW="901700" imgH="368300" progId="Equation.3">
                  <p:embed/>
                  <p:pic>
                    <p:nvPicPr>
                      <p:cNvPr id="0" name="Object 9"/>
                      <p:cNvPicPr>
                        <a:picLocks noChangeAspect="1" noChangeArrowheads="1"/>
                      </p:cNvPicPr>
                      <p:nvPr/>
                    </p:nvPicPr>
                    <p:blipFill>
                      <a:blip r:embed="rId8"/>
                      <a:srcRect/>
                      <a:stretch>
                        <a:fillRect/>
                      </a:stretch>
                    </p:blipFill>
                    <p:spPr bwMode="auto">
                      <a:xfrm>
                        <a:off x="4364356" y="2515553"/>
                        <a:ext cx="1847850" cy="75247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0" name="AutoShape 10"/>
          <p:cNvSpPr/>
          <p:nvPr/>
        </p:nvSpPr>
        <p:spPr bwMode="auto">
          <a:xfrm>
            <a:off x="6731635" y="2433003"/>
            <a:ext cx="2390775" cy="912812"/>
          </a:xfrm>
          <a:prstGeom prst="borderCallout1">
            <a:avLst>
              <a:gd name="adj1" fmla="val 12523"/>
              <a:gd name="adj2" fmla="val -3185"/>
              <a:gd name="adj3" fmla="val 51930"/>
              <a:gd name="adj4" fmla="val -19548"/>
            </a:avLst>
          </a:prstGeom>
          <a:solidFill>
            <a:srgbClr val="FFFFCC"/>
          </a:solidFill>
          <a:ln w="1905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Times New Roman" panose="02020603050405020304" pitchFamily="18" charset="0"/>
              </a:rPr>
              <a:t>利用</a:t>
            </a:r>
            <a:r>
              <a:rPr kumimoji="1" lang="en-US" altLang="zh-CN" sz="2400" b="1">
                <a:latin typeface="Times New Roman" panose="02020603050405020304" pitchFamily="18" charset="0"/>
              </a:rPr>
              <a:t>PN</a:t>
            </a:r>
            <a:r>
              <a:rPr kumimoji="1" lang="zh-CN" altLang="en-US" sz="2400" b="1">
                <a:latin typeface="Times New Roman" panose="02020603050405020304" pitchFamily="18" charset="0"/>
              </a:rPr>
              <a:t>结端电压与电流的关系</a:t>
            </a:r>
            <a:endParaRPr kumimoji="1" lang="zh-CN" altLang="en-US" sz="2400" b="1">
              <a:latin typeface="Times New Roman" panose="02020603050405020304" pitchFamily="18" charset="0"/>
            </a:endParaRPr>
          </a:p>
        </p:txBody>
      </p:sp>
      <p:sp>
        <p:nvSpPr>
          <p:cNvPr id="5" name="Text Box 7"/>
          <p:cNvSpPr txBox="1">
            <a:spLocks noChangeArrowheads="1"/>
          </p:cNvSpPr>
          <p:nvPr>
            <p:custDataLst>
              <p:tags r:id="rId9"/>
            </p:custDataLst>
          </p:nvPr>
        </p:nvSpPr>
        <p:spPr bwMode="auto">
          <a:xfrm>
            <a:off x="467360" y="873760"/>
            <a:ext cx="62833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buClrTx/>
              <a:buSzTx/>
              <a:buFontTx/>
            </a:pPr>
            <a:r>
              <a:rPr kumimoji="1" lang="en-US" altLang="zh-CN"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2</a:t>
            </a: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 采用晶体三极管的对数运算电路</a:t>
            </a:r>
            <a:endPar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graphicFrame>
        <p:nvGraphicFramePr>
          <p:cNvPr id="6" name="Object 5"/>
          <p:cNvGraphicFramePr>
            <a:graphicFrameLocks noChangeAspect="1"/>
          </p:cNvGraphicFramePr>
          <p:nvPr>
            <p:custDataLst>
              <p:tags r:id="rId10"/>
            </p:custDataLst>
          </p:nvPr>
        </p:nvGraphicFramePr>
        <p:xfrm>
          <a:off x="4364356" y="3514408"/>
          <a:ext cx="1688465" cy="819150"/>
        </p:xfrm>
        <a:graphic>
          <a:graphicData uri="http://schemas.openxmlformats.org/presentationml/2006/ole">
            <mc:AlternateContent xmlns:mc="http://schemas.openxmlformats.org/markup-compatibility/2006">
              <mc:Choice xmlns:v="urn:schemas-microsoft-com:vml" Requires="v">
                <p:oleObj spid="_x0000_s7" name="Equation" r:id="rId11" imgW="889000" imgH="431800" progId="Equation.3">
                  <p:embed/>
                </p:oleObj>
              </mc:Choice>
              <mc:Fallback>
                <p:oleObj name="Equation" r:id="rId11" imgW="889000" imgH="431800" progId="Equation.3">
                  <p:embed/>
                  <p:pic>
                    <p:nvPicPr>
                      <p:cNvPr id="0" name="Object 5"/>
                      <p:cNvPicPr>
                        <a:picLocks noChangeAspect="1" noChangeArrowheads="1"/>
                      </p:cNvPicPr>
                      <p:nvPr/>
                    </p:nvPicPr>
                    <p:blipFill>
                      <a:blip r:embed="rId12"/>
                      <a:srcRect/>
                      <a:stretch>
                        <a:fillRect/>
                      </a:stretch>
                    </p:blipFill>
                    <p:spPr bwMode="auto">
                      <a:xfrm>
                        <a:off x="4364356" y="3514408"/>
                        <a:ext cx="1688465" cy="819150"/>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5" name="AutoShape 15"/>
          <p:cNvSpPr/>
          <p:nvPr>
            <p:custDataLst>
              <p:tags r:id="rId13"/>
            </p:custDataLst>
          </p:nvPr>
        </p:nvSpPr>
        <p:spPr bwMode="auto">
          <a:xfrm>
            <a:off x="323533" y="3140551"/>
            <a:ext cx="917575" cy="833438"/>
          </a:xfrm>
          <a:prstGeom prst="borderCallout1">
            <a:avLst>
              <a:gd name="adj1" fmla="val 13713"/>
              <a:gd name="adj2" fmla="val 108306"/>
              <a:gd name="adj3" fmla="val -29523"/>
              <a:gd name="adj4" fmla="val 123528"/>
            </a:avLst>
          </a:prstGeom>
          <a:solidFill>
            <a:srgbClr val="FFFFCC"/>
          </a:solidFill>
          <a:ln w="1905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0"/>
              </a:spcBef>
              <a:buFontTx/>
              <a:buNone/>
            </a:pPr>
            <a:r>
              <a:rPr lang="zh-CN" altLang="en-US" sz="2400" b="1"/>
              <a:t>实际极性</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blinds(horizontal)">
                                      <p:cBhvr>
                                        <p:cTn id="7" dur="500"/>
                                        <p:tgtEl>
                                          <p:spTgt spid="409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9"/>
                                        </p:tgtEl>
                                        <p:attrNameLst>
                                          <p:attrName>style.visibility</p:attrName>
                                        </p:attrNameLst>
                                      </p:cBhvr>
                                      <p:to>
                                        <p:strVal val="visible"/>
                                      </p:to>
                                    </p:set>
                                    <p:animEffect transition="in" filter="blinds(horizontal)">
                                      <p:cBhvr>
                                        <p:cTn id="12" dur="500"/>
                                        <p:tgtEl>
                                          <p:spTgt spid="40969"/>
                                        </p:tgtEl>
                                      </p:cBhvr>
                                    </p:animEffect>
                                  </p:childTnLst>
                                </p:cTn>
                              </p:par>
                            </p:childTnLst>
                          </p:cTn>
                        </p:par>
                        <p:par>
                          <p:cTn id="13" fill="hold">
                            <p:stCondLst>
                              <p:cond delay="500"/>
                            </p:stCondLst>
                            <p:childTnLst>
                              <p:par>
                                <p:cTn id="14" presetID="3" presetClass="entr" presetSubtype="10" fill="hold" grpId="1" nodeType="afterEffect">
                                  <p:stCondLst>
                                    <p:cond delay="0"/>
                                  </p:stCondLst>
                                  <p:childTnLst>
                                    <p:set>
                                      <p:cBhvr>
                                        <p:cTn id="15" dur="1" fill="hold">
                                          <p:stCondLst>
                                            <p:cond delay="0"/>
                                          </p:stCondLst>
                                        </p:cTn>
                                        <p:tgtEl>
                                          <p:spTgt spid="40970"/>
                                        </p:tgtEl>
                                        <p:attrNameLst>
                                          <p:attrName>style.visibility</p:attrName>
                                        </p:attrNameLst>
                                      </p:cBhvr>
                                      <p:to>
                                        <p:strVal val="visible"/>
                                      </p:to>
                                    </p:set>
                                    <p:animEffect transition="in" filter="blinds(horizontal)">
                                      <p:cBhvr>
                                        <p:cTn id="16" dur="500"/>
                                        <p:tgtEl>
                                          <p:spTgt spid="4097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0965"/>
                                        </p:tgtEl>
                                        <p:attrNameLst>
                                          <p:attrName>style.visibility</p:attrName>
                                        </p:attrNameLst>
                                      </p:cBhvr>
                                      <p:to>
                                        <p:strVal val="visible"/>
                                      </p:to>
                                    </p:set>
                                    <p:animEffect transition="in" filter="blinds(horizontal)">
                                      <p:cBhvr>
                                        <p:cTn id="26" dur="500"/>
                                        <p:tgtEl>
                                          <p:spTgt spid="4096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1" nodeType="clickEffect">
                                  <p:stCondLst>
                                    <p:cond delay="0"/>
                                  </p:stCondLst>
                                  <p:childTnLst>
                                    <p:set>
                                      <p:cBhvr>
                                        <p:cTn id="30" dur="1" fill="hold">
                                          <p:stCondLst>
                                            <p:cond delay="0"/>
                                          </p:stCondLst>
                                        </p:cTn>
                                        <p:tgtEl>
                                          <p:spTgt spid="40968"/>
                                        </p:tgtEl>
                                        <p:attrNameLst>
                                          <p:attrName>style.visibility</p:attrName>
                                        </p:attrNameLst>
                                      </p:cBhvr>
                                      <p:to>
                                        <p:strVal val="visible"/>
                                      </p:to>
                                    </p:set>
                                    <p:animEffect transition="in" filter="blinds(horizontal)">
                                      <p:cBhvr>
                                        <p:cTn id="31" dur="500"/>
                                        <p:tgtEl>
                                          <p:spTgt spid="40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8" grpId="0" animBg="1" autoUpdateAnimBg="0"/>
      <p:bldP spid="40970" grpId="0" animBg="1" autoUpdateAnimBg="0"/>
      <p:bldP spid="40970" grpId="1" bldLvl="0" animBg="1"/>
      <p:bldP spid="40968" grpId="1"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2"/>
          <p:cNvGraphicFramePr>
            <a:graphicFrameLocks noChangeAspect="1"/>
          </p:cNvGraphicFramePr>
          <p:nvPr/>
        </p:nvGraphicFramePr>
        <p:xfrm>
          <a:off x="612140" y="1438593"/>
          <a:ext cx="3232150" cy="2187575"/>
        </p:xfrm>
        <a:graphic>
          <a:graphicData uri="http://schemas.openxmlformats.org/presentationml/2006/ole">
            <mc:AlternateContent xmlns:mc="http://schemas.openxmlformats.org/markup-compatibility/2006">
              <mc:Choice xmlns:v="urn:schemas-microsoft-com:vml" Requires="v">
                <p:oleObj spid="_x0000_s30762" name="Photo Editor 照片" r:id="rId1" imgW="11782425" imgH="7972425" progId="MSPhotoEd.3">
                  <p:embed/>
                </p:oleObj>
              </mc:Choice>
              <mc:Fallback>
                <p:oleObj name="Photo Editor 照片" r:id="rId1" imgW="11782425" imgH="7972425" progId="MSPhotoEd.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140" y="1438593"/>
                        <a:ext cx="3232150"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1" name="Object 3"/>
          <p:cNvGraphicFramePr>
            <a:graphicFrameLocks noChangeAspect="1"/>
          </p:cNvGraphicFramePr>
          <p:nvPr/>
        </p:nvGraphicFramePr>
        <p:xfrm>
          <a:off x="4787900" y="1533208"/>
          <a:ext cx="1160463" cy="481012"/>
        </p:xfrm>
        <a:graphic>
          <a:graphicData uri="http://schemas.openxmlformats.org/presentationml/2006/ole">
            <mc:AlternateContent xmlns:mc="http://schemas.openxmlformats.org/markup-compatibility/2006">
              <mc:Choice xmlns:v="urn:schemas-microsoft-com:vml" Requires="v">
                <p:oleObj spid="_x0000_s2" name="Equation" r:id="rId3" imgW="520700" imgH="215900" progId="Equation.3">
                  <p:embed/>
                </p:oleObj>
              </mc:Choice>
              <mc:Fallback>
                <p:oleObj name="Equation" r:id="rId3" imgW="520700" imgH="215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1533208"/>
                        <a:ext cx="1160463" cy="48101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3" name="Object 5"/>
          <p:cNvGraphicFramePr>
            <a:graphicFrameLocks noChangeAspect="1"/>
          </p:cNvGraphicFramePr>
          <p:nvPr/>
        </p:nvGraphicFramePr>
        <p:xfrm>
          <a:off x="4787900" y="3287078"/>
          <a:ext cx="2641600" cy="744537"/>
        </p:xfrm>
        <a:graphic>
          <a:graphicData uri="http://schemas.openxmlformats.org/presentationml/2006/ole">
            <mc:AlternateContent xmlns:mc="http://schemas.openxmlformats.org/markup-compatibility/2006">
              <mc:Choice xmlns:v="urn:schemas-microsoft-com:vml" Requires="v">
                <p:oleObj spid="_x0000_s3" name="Equation" r:id="rId5" imgW="1308100" imgH="368300" progId="Equation.3">
                  <p:embed/>
                </p:oleObj>
              </mc:Choice>
              <mc:Fallback>
                <p:oleObj name="Equation" r:id="rId5" imgW="1308100" imgH="368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3287078"/>
                        <a:ext cx="2641600" cy="744537"/>
                      </a:xfrm>
                      <a:prstGeom prst="rect">
                        <a:avLst/>
                      </a:prstGeom>
                      <a:no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5" name="Object 7"/>
          <p:cNvGraphicFramePr>
            <a:graphicFrameLocks noChangeAspect="1"/>
          </p:cNvGraphicFramePr>
          <p:nvPr/>
        </p:nvGraphicFramePr>
        <p:xfrm>
          <a:off x="4872832" y="2061528"/>
          <a:ext cx="1981200" cy="819150"/>
        </p:xfrm>
        <a:graphic>
          <a:graphicData uri="http://schemas.openxmlformats.org/presentationml/2006/ole">
            <mc:AlternateContent xmlns:mc="http://schemas.openxmlformats.org/markup-compatibility/2006">
              <mc:Choice xmlns:v="urn:schemas-microsoft-com:vml" Requires="v">
                <p:oleObj spid="_x0000_s4" name="Equation" r:id="rId7" imgW="889000" imgH="368300" progId="Equation.3">
                  <p:embed/>
                </p:oleObj>
              </mc:Choice>
              <mc:Fallback>
                <p:oleObj name="Equation" r:id="rId7" imgW="889000" imgH="368300" progId="Equation.3">
                  <p:embed/>
                  <p:pic>
                    <p:nvPicPr>
                      <p:cNvPr id="0" name="Object 7"/>
                      <p:cNvPicPr>
                        <a:picLocks noChangeAspect="1" noChangeArrowheads="1"/>
                      </p:cNvPicPr>
                      <p:nvPr/>
                    </p:nvPicPr>
                    <p:blipFill>
                      <a:blip r:embed="rId8"/>
                      <a:srcRect/>
                      <a:stretch>
                        <a:fillRect/>
                      </a:stretch>
                    </p:blipFill>
                    <p:spPr bwMode="auto">
                      <a:xfrm>
                        <a:off x="4872832" y="2061528"/>
                        <a:ext cx="1981200" cy="81915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5" name="文本框 19464">
            <a:hlinkClick r:id="rId9" action="ppaction://hlinksldjump"/>
          </p:cNvPr>
          <p:cNvSpPr txBox="1"/>
          <p:nvPr>
            <p:custDataLst>
              <p:tags r:id="rId10"/>
            </p:custDataLst>
          </p:nvPr>
        </p:nvSpPr>
        <p:spPr>
          <a:xfrm>
            <a:off x="107315" y="692785"/>
            <a:ext cx="3856990" cy="583565"/>
          </a:xfrm>
          <a:prstGeom prst="rect">
            <a:avLst/>
          </a:prstGeom>
          <a:noFill/>
          <a:ln w="9525">
            <a:noFill/>
          </a:ln>
        </p:spPr>
        <p:txBody>
          <a:bodyPr wrap="square">
            <a:spAutoFit/>
          </a:bodyPr>
          <a:p>
            <a:pPr>
              <a:spcBef>
                <a:spcPct val="50000"/>
              </a:spcBef>
            </a:pPr>
            <a:r>
              <a:rPr kumimoji="1" lang="zh-CN" altLang="en-US" sz="3200" dirty="0" smtClean="0">
                <a:solidFill>
                  <a:srgbClr val="FF0000"/>
                </a:solidFill>
                <a:latin typeface="黑体" panose="02010609060101010101" pitchFamily="2" charset="-122"/>
                <a:ea typeface="黑体" panose="02010609060101010101" pitchFamily="2" charset="-122"/>
              </a:rPr>
              <a:t>二、</a:t>
            </a:r>
            <a:r>
              <a:rPr kumimoji="1" lang="zh-CN" altLang="en-US" sz="3200" dirty="0" smtClean="0">
                <a:solidFill>
                  <a:srgbClr val="FF0000"/>
                </a:solidFill>
                <a:latin typeface="黑体" panose="02010609060101010101" pitchFamily="2" charset="-122"/>
                <a:ea typeface="黑体" panose="02010609060101010101" pitchFamily="2" charset="-122"/>
                <a:sym typeface="+mn-ea"/>
              </a:rPr>
              <a:t>指数</a:t>
            </a:r>
            <a:r>
              <a:rPr kumimoji="1" lang="zh-CN" altLang="en-US" sz="3200" dirty="0" smtClean="0">
                <a:solidFill>
                  <a:srgbClr val="FF0000"/>
                </a:solidFill>
                <a:latin typeface="黑体" panose="02010609060101010101" pitchFamily="2" charset="-122"/>
                <a:ea typeface="黑体" panose="02010609060101010101" pitchFamily="2" charset="-122"/>
                <a:sym typeface="+mn-ea"/>
              </a:rPr>
              <a:t>运算电路</a:t>
            </a:r>
            <a:endParaRPr lang="zh-CN" altLang="en-US" sz="2800" b="1">
              <a:latin typeface="Times New Roman" panose="02020603050405020304" pitchFamily="18" charset="0"/>
              <a:ea typeface="华文楷体" panose="02010600040101010101" pitchFamily="2" charset="-122"/>
            </a:endParaRPr>
          </a:p>
        </p:txBody>
      </p:sp>
      <p:sp>
        <p:nvSpPr>
          <p:cNvPr id="7" name="文本框 6"/>
          <p:cNvSpPr txBox="1"/>
          <p:nvPr/>
        </p:nvSpPr>
        <p:spPr>
          <a:xfrm>
            <a:off x="899795" y="4581525"/>
            <a:ext cx="5563235" cy="460375"/>
          </a:xfrm>
          <a:prstGeom prst="rect">
            <a:avLst/>
          </a:prstGeom>
          <a:noFill/>
        </p:spPr>
        <p:txBody>
          <a:bodyPr wrap="square" rtlCol="0" anchor="t">
            <a:spAutoFit/>
          </a:bodyPr>
          <a:p>
            <a:pPr eaLnBrk="1" hangingPunct="1">
              <a:spcBef>
                <a:spcPct val="50000"/>
              </a:spcBef>
            </a:pPr>
            <a:r>
              <a:rPr kumimoji="1" lang="zh-CN" altLang="en-US" sz="2400" b="1">
                <a:solidFill>
                  <a:schemeClr val="tx2"/>
                </a:solidFill>
                <a:latin typeface="Times New Roman" panose="02020603050405020304" pitchFamily="18" charset="0"/>
                <a:sym typeface="+mn-ea"/>
              </a:rPr>
              <a:t>对输入电压的极性和幅值有何要求？</a:t>
            </a:r>
            <a:endParaRPr kumimoji="1" lang="zh-CN" altLang="en-US" sz="2400" b="1">
              <a:solidFill>
                <a:schemeClr val="tx2"/>
              </a:solidFill>
              <a:latin typeface="Times New Roman" panose="02020603050405020304" pitchFamily="18" charset="0"/>
              <a:sym typeface="+mn-ea"/>
            </a:endParaRPr>
          </a:p>
        </p:txBody>
      </p:sp>
      <p:sp>
        <p:nvSpPr>
          <p:cNvPr id="8" name="文本框 7"/>
          <p:cNvSpPr txBox="1"/>
          <p:nvPr>
            <p:custDataLst>
              <p:tags r:id="rId11"/>
            </p:custDataLst>
          </p:nvPr>
        </p:nvSpPr>
        <p:spPr>
          <a:xfrm>
            <a:off x="1331595" y="5121910"/>
            <a:ext cx="5563235" cy="460375"/>
          </a:xfrm>
          <a:prstGeom prst="rect">
            <a:avLst/>
          </a:prstGeom>
          <a:noFill/>
        </p:spPr>
        <p:txBody>
          <a:bodyPr wrap="square" rtlCol="0" anchor="t">
            <a:spAutoFit/>
          </a:bodyPr>
          <a:p>
            <a:pPr eaLnBrk="1" hangingPunct="1">
              <a:spcBef>
                <a:spcPct val="50000"/>
              </a:spcBef>
            </a:pPr>
            <a:r>
              <a:rPr kumimoji="1" lang="zh-CN" altLang="en-US" sz="2400" b="1">
                <a:solidFill>
                  <a:schemeClr val="tx2"/>
                </a:solidFill>
                <a:latin typeface="Times New Roman" panose="02020603050405020304" pitchFamily="18" charset="0"/>
                <a:sym typeface="+mn-ea"/>
              </a:rPr>
              <a:t>为使晶体管导通，输入电压应大于零；</a:t>
            </a:r>
            <a:endParaRPr kumimoji="1" lang="zh-CN" altLang="en-US" sz="2400" b="1">
              <a:solidFill>
                <a:schemeClr val="tx2"/>
              </a:solidFill>
              <a:latin typeface="Times New Roman" panose="02020603050405020304" pitchFamily="18" charset="0"/>
              <a:sym typeface="+mn-ea"/>
            </a:endParaRPr>
          </a:p>
        </p:txBody>
      </p:sp>
      <p:sp>
        <p:nvSpPr>
          <p:cNvPr id="9" name="文本框 8"/>
          <p:cNvSpPr txBox="1"/>
          <p:nvPr>
            <p:custDataLst>
              <p:tags r:id="rId12"/>
            </p:custDataLst>
          </p:nvPr>
        </p:nvSpPr>
        <p:spPr>
          <a:xfrm>
            <a:off x="1331595" y="5662295"/>
            <a:ext cx="6912610" cy="460375"/>
          </a:xfrm>
          <a:prstGeom prst="rect">
            <a:avLst/>
          </a:prstGeom>
          <a:noFill/>
        </p:spPr>
        <p:txBody>
          <a:bodyPr wrap="square" rtlCol="0" anchor="t">
            <a:spAutoFit/>
          </a:bodyPr>
          <a:p>
            <a:pPr eaLnBrk="1" hangingPunct="1">
              <a:spcBef>
                <a:spcPct val="50000"/>
              </a:spcBef>
            </a:pPr>
            <a:r>
              <a:rPr kumimoji="1" lang="zh-CN" altLang="en-US" sz="2400" b="1">
                <a:solidFill>
                  <a:schemeClr val="tx2"/>
                </a:solidFill>
                <a:latin typeface="Times New Roman" panose="02020603050405020304" pitchFamily="18" charset="0"/>
                <a:sym typeface="+mn-ea"/>
              </a:rPr>
              <a:t>只能在发射结导通电压范围内，故变化范围很小。</a:t>
            </a:r>
            <a:endParaRPr kumimoji="1" lang="zh-CN" altLang="en-US" sz="2400" b="1">
              <a:solidFill>
                <a:schemeClr val="tx2"/>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blinds(horizontal)">
                                      <p:cBhvr>
                                        <p:cTn id="7" dur="500"/>
                                        <p:tgtEl>
                                          <p:spTgt spid="430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015"/>
                                        </p:tgtEl>
                                        <p:attrNameLst>
                                          <p:attrName>style.visibility</p:attrName>
                                        </p:attrNameLst>
                                      </p:cBhvr>
                                      <p:to>
                                        <p:strVal val="visible"/>
                                      </p:to>
                                    </p:set>
                                    <p:animEffect transition="in" filter="blinds(horizontal)">
                                      <p:cBhvr>
                                        <p:cTn id="12" dur="500"/>
                                        <p:tgtEl>
                                          <p:spTgt spid="430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013"/>
                                        </p:tgtEl>
                                        <p:attrNameLst>
                                          <p:attrName>style.visibility</p:attrName>
                                        </p:attrNameLst>
                                      </p:cBhvr>
                                      <p:to>
                                        <p:strVal val="visible"/>
                                      </p:to>
                                    </p:set>
                                    <p:animEffect transition="in" filter="blinds(horizontal)">
                                      <p:cBhvr>
                                        <p:cTn id="17" dur="500"/>
                                        <p:tgtEl>
                                          <p:spTgt spid="430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pSp>
        <p:nvGrpSpPr>
          <p:cNvPr id="6" name="组合 5"/>
          <p:cNvGrpSpPr/>
          <p:nvPr/>
        </p:nvGrpSpPr>
        <p:grpSpPr>
          <a:xfrm>
            <a:off x="459105" y="734060"/>
            <a:ext cx="7924800" cy="2190115"/>
            <a:chOff x="723" y="6580"/>
            <a:chExt cx="12480" cy="3449"/>
          </a:xfrm>
        </p:grpSpPr>
        <p:graphicFrame>
          <p:nvGraphicFramePr>
            <p:cNvPr id="43016" name="Object 8"/>
            <p:cNvGraphicFramePr>
              <a:graphicFrameLocks noChangeAspect="1"/>
            </p:cNvGraphicFramePr>
            <p:nvPr>
              <p:custDataLst>
                <p:tags r:id="rId1"/>
              </p:custDataLst>
            </p:nvPr>
          </p:nvGraphicFramePr>
          <p:xfrm>
            <a:off x="963" y="7554"/>
            <a:ext cx="12240" cy="2475"/>
          </p:xfrm>
          <a:graphic>
            <a:graphicData uri="http://schemas.openxmlformats.org/presentationml/2006/ole">
              <mc:AlternateContent xmlns:mc="http://schemas.openxmlformats.org/markup-compatibility/2006">
                <mc:Choice xmlns:v="urn:schemas-microsoft-com:vml" Requires="v">
                  <p:oleObj spid="_x0000_s5" name="Photo Editor 照片" r:id="rId2" imgW="23593425" imgH="4772025" progId="MSPhotoEd.3">
                    <p:embed/>
                  </p:oleObj>
                </mc:Choice>
                <mc:Fallback>
                  <p:oleObj name="Photo Editor 照片" r:id="rId2" imgW="23593425" imgH="4772025" progId="MSPhotoEd.3">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 y="7554"/>
                          <a:ext cx="12240" cy="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7" name="Text Box 9"/>
            <p:cNvSpPr txBox="1">
              <a:spLocks noChangeArrowheads="1"/>
            </p:cNvSpPr>
            <p:nvPr>
              <p:custDataLst>
                <p:tags r:id="rId4"/>
              </p:custDataLst>
            </p:nvPr>
          </p:nvSpPr>
          <p:spPr bwMode="auto">
            <a:xfrm>
              <a:off x="723" y="6580"/>
              <a:ext cx="7680" cy="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buClrTx/>
                <a:buSzTx/>
                <a:buFontTx/>
              </a:pP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乘法、除法运算电路</a:t>
              </a:r>
              <a:endPar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grpSp>
      <p:pic>
        <p:nvPicPr>
          <p:cNvPr id="3" name="图片 2"/>
          <p:cNvPicPr>
            <a:picLocks noChangeAspect="1"/>
          </p:cNvPicPr>
          <p:nvPr/>
        </p:nvPicPr>
        <p:blipFill>
          <a:blip r:embed="rId5"/>
          <a:stretch>
            <a:fillRect/>
          </a:stretch>
        </p:blipFill>
        <p:spPr>
          <a:xfrm>
            <a:off x="1043305" y="3069590"/>
            <a:ext cx="6987540" cy="3629025"/>
          </a:xfrm>
          <a:prstGeom prst="rect">
            <a:avLst/>
          </a:prstGeom>
        </p:spPr>
      </p:pic>
      <p:sp>
        <p:nvSpPr>
          <p:cNvPr id="4" name="文本框 3"/>
          <p:cNvSpPr txBox="1"/>
          <p:nvPr/>
        </p:nvSpPr>
        <p:spPr>
          <a:xfrm>
            <a:off x="3686175" y="6021705"/>
            <a:ext cx="4594225" cy="706755"/>
          </a:xfrm>
          <a:prstGeom prst="rect">
            <a:avLst/>
          </a:prstGeom>
          <a:noFill/>
        </p:spPr>
        <p:txBody>
          <a:bodyPr wrap="square" rtlCol="0">
            <a:spAutoFit/>
          </a:bodyPr>
          <a:p>
            <a:r>
              <a:rPr lang="zh-CN" altLang="en-US" sz="2000" b="1"/>
              <a:t>将求和运算电路换成求差（差分）运算电路，则可实现除法运算电路。</a:t>
            </a:r>
            <a:endParaRPr lang="zh-CN" altLang="en-US"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a:xfrm>
            <a:off x="468630" y="1988185"/>
            <a:ext cx="7772400" cy="914400"/>
          </a:xfrm>
        </p:spPr>
        <p:txBody>
          <a:bodyPr anchor="ctr" anchorCtr="0"/>
          <a:p>
            <a:pPr algn="ctr">
              <a:buClrTx/>
              <a:buSzTx/>
              <a:buFontTx/>
              <a:buNone/>
            </a:pPr>
            <a:r>
              <a:rPr lang="zh-CN" altLang="en-US" sz="4000" b="1" dirty="0" smtClean="0">
                <a:solidFill>
                  <a:srgbClr val="333399"/>
                </a:solidFill>
                <a:latin typeface="Times New Roman" panose="02020603050405020304" pitchFamily="18" charset="0"/>
              </a:rPr>
              <a:t>§</a:t>
            </a:r>
            <a:r>
              <a:rPr lang="en-US" altLang="zh-CN" sz="40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5.4 </a:t>
            </a:r>
            <a:r>
              <a:rPr lang="en-US" altLang="zh-CN" sz="40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电压和电流转换</a:t>
            </a:r>
            <a:r>
              <a:rPr lang="en-US" altLang="zh-CN" sz="40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电路</a:t>
            </a:r>
            <a:endParaRPr lang="en-US" altLang="zh-CN" sz="40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9464" name="文本框 19463">
            <a:hlinkClick r:id="rId1" action="ppaction://hlinksldjump"/>
          </p:cNvPr>
          <p:cNvSpPr txBox="1"/>
          <p:nvPr>
            <p:custDataLst>
              <p:tags r:id="rId2"/>
            </p:custDataLst>
          </p:nvPr>
        </p:nvSpPr>
        <p:spPr>
          <a:xfrm>
            <a:off x="2482215" y="3211195"/>
            <a:ext cx="4124960"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一、</a:t>
            </a:r>
            <a:r>
              <a:rPr kumimoji="1" lang="zh-CN" altLang="en-US" sz="3200" dirty="0" smtClean="0">
                <a:solidFill>
                  <a:srgbClr val="FF0000"/>
                </a:solidFill>
                <a:latin typeface="黑体" panose="02010609060101010101" pitchFamily="2" charset="-122"/>
                <a:ea typeface="黑体" panose="02010609060101010101" pitchFamily="2" charset="-122"/>
                <a:sym typeface="+mn-ea"/>
              </a:rPr>
              <a:t>电流-电压变换器</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19465" name="文本框 19464">
            <a:hlinkClick r:id="rId3" action="ppaction://hlinksldjump"/>
          </p:cNvPr>
          <p:cNvSpPr txBox="1"/>
          <p:nvPr>
            <p:custDataLst>
              <p:tags r:id="rId4"/>
            </p:custDataLst>
          </p:nvPr>
        </p:nvSpPr>
        <p:spPr>
          <a:xfrm>
            <a:off x="2482215" y="4074160"/>
            <a:ext cx="4523740" cy="583565"/>
          </a:xfrm>
          <a:prstGeom prst="rect">
            <a:avLst/>
          </a:prstGeom>
          <a:noFill/>
          <a:ln w="9525">
            <a:noFill/>
          </a:ln>
        </p:spPr>
        <p:txBody>
          <a:bodyPr wrap="square">
            <a:spAutoFit/>
          </a:bodyPr>
          <a:p>
            <a:pPr>
              <a:spcBef>
                <a:spcPct val="50000"/>
              </a:spcBef>
            </a:pPr>
            <a:r>
              <a:rPr kumimoji="1" lang="zh-CN" altLang="en-US" sz="3200" dirty="0" smtClean="0">
                <a:solidFill>
                  <a:srgbClr val="FF0000"/>
                </a:solidFill>
                <a:latin typeface="黑体" panose="02010609060101010101" pitchFamily="2" charset="-122"/>
                <a:ea typeface="黑体" panose="02010609060101010101" pitchFamily="2" charset="-122"/>
              </a:rPr>
              <a:t>二、</a:t>
            </a:r>
            <a:r>
              <a:rPr kumimoji="1" lang="zh-CN" altLang="en-US" sz="3200" dirty="0" smtClean="0">
                <a:solidFill>
                  <a:srgbClr val="FF0000"/>
                </a:solidFill>
                <a:latin typeface="黑体" panose="02010609060101010101" pitchFamily="2" charset="-122"/>
                <a:ea typeface="黑体" panose="02010609060101010101" pitchFamily="2" charset="-122"/>
                <a:sym typeface="+mn-ea"/>
              </a:rPr>
              <a:t>电压-电流变换器</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0345" y="862965"/>
            <a:ext cx="8601075" cy="2275205"/>
          </a:xfrm>
        </p:spPr>
        <p:txBody>
          <a:bodyPr/>
          <a:lstStyle/>
          <a:p>
            <a:pPr marL="0" indent="0">
              <a:lnSpc>
                <a:spcPct val="120000"/>
              </a:lnSpc>
              <a:spcBef>
                <a:spcPts val="600"/>
              </a:spcBef>
              <a:spcAft>
                <a:spcPts val="600"/>
              </a:spcAft>
              <a:buNone/>
            </a:pPr>
            <a:r>
              <a:rPr lang="zh-CN" altLang="en-US" sz="24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a:solidFill>
                  <a:srgbClr val="FF0000"/>
                </a:solidFill>
                <a:latin typeface="Times New Roman" panose="02020603050405020304" pitchFamily="18" charset="0"/>
                <a:ea typeface="宋体" panose="02010600030101010101" pitchFamily="2" charset="-122"/>
                <a:sym typeface="+mn-ea"/>
              </a:rPr>
              <a:t>重点</a:t>
            </a:r>
            <a:r>
              <a:rPr lang="zh-CN" altLang="en-US" sz="24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b="1">
              <a:latin typeface="Times New Roman" panose="02020603050405020304" pitchFamily="18" charset="0"/>
              <a:ea typeface="宋体" panose="02010600030101010101" pitchFamily="2" charset="-122"/>
              <a:cs typeface="Times New Roman" panose="02020603050405020304" pitchFamily="18" charset="0"/>
            </a:endParaRPr>
          </a:p>
          <a:p>
            <a:pPr marL="914400" lvl="2" indent="-457200">
              <a:lnSpc>
                <a:spcPct val="120000"/>
              </a:lnSpc>
              <a:spcBef>
                <a:spcPts val="0"/>
              </a:spcBef>
              <a:spcAft>
                <a:spcPts val="600"/>
              </a:spcAft>
              <a:buNone/>
            </a:pPr>
            <a:r>
              <a:rPr lang="zh-CN" altLang="en-US" b="1" dirty="0">
                <a:latin typeface="宋体" panose="02010600030101010101" pitchFamily="2" charset="-122"/>
                <a:ea typeface="宋体" panose="02010600030101010101" pitchFamily="2" charset="-122"/>
                <a:cs typeface="Times New Roman" panose="02020603050405020304" pitchFamily="18" charset="0"/>
                <a:sym typeface="+mn-ea"/>
              </a:rPr>
              <a:t>各种集成运放应用电路的分析和计算</a:t>
            </a:r>
            <a:r>
              <a:rPr lang="zh-CN" altLang="en-US" b="1">
                <a:latin typeface="宋体" panose="02010600030101010101" pitchFamily="2" charset="-122"/>
                <a:ea typeface="宋体" panose="02010600030101010101" pitchFamily="2" charset="-122"/>
                <a:cs typeface="Times New Roman" panose="02020603050405020304" pitchFamily="18" charset="0"/>
              </a:rPr>
              <a:t>。</a:t>
            </a:r>
            <a:endParaRPr lang="zh-CN" altLang="en-US" b="1">
              <a:latin typeface="宋体" panose="02010600030101010101" pitchFamily="2" charset="-122"/>
              <a:ea typeface="宋体" panose="02010600030101010101" pitchFamily="2" charset="-122"/>
              <a:cs typeface="Times New Roman" panose="02020603050405020304" pitchFamily="18" charset="0"/>
            </a:endParaRPr>
          </a:p>
          <a:p>
            <a:pPr marL="0" indent="0">
              <a:lnSpc>
                <a:spcPct val="120000"/>
              </a:lnSpc>
              <a:spcBef>
                <a:spcPts val="600"/>
              </a:spcBef>
              <a:spcAft>
                <a:spcPts val="600"/>
              </a:spcAft>
              <a:buNone/>
            </a:pPr>
            <a:r>
              <a:rPr lang="zh-CN" altLang="en-US" sz="24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【难点】</a:t>
            </a:r>
            <a:endParaRPr lang="zh-CN" altLang="en-US" sz="2400" b="1">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914400" indent="-457200">
              <a:lnSpc>
                <a:spcPct val="120000"/>
              </a:lnSpc>
              <a:spcBef>
                <a:spcPts val="600"/>
              </a:spcBef>
              <a:spcAft>
                <a:spcPts val="600"/>
              </a:spcAft>
              <a:buNone/>
            </a:pP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微分</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积分，对数</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指数电路的分析与计算</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12"/>
          </p:nvPr>
        </p:nvSpPr>
        <p:spPr/>
        <p:txBody>
          <a:bodyPr/>
          <a:lstStyle/>
          <a:p>
            <a:fld id="{9A0DB2DC-4C9A-4742-B13C-FB6460FD3503}" type="slidenum">
              <a:rPr lang="zh-CN" altLang="en-US" dirty="0"/>
            </a:fld>
            <a:endParaRPr lang="zh-CN" altLang="en-US" dirty="0"/>
          </a:p>
        </p:txBody>
      </p:sp>
      <p:sp>
        <p:nvSpPr>
          <p:cNvPr id="2" name="Text Box 2"/>
          <p:cNvSpPr txBox="1">
            <a:spLocks noChangeArrowheads="1"/>
          </p:cNvSpPr>
          <p:nvPr>
            <p:custDataLst>
              <p:tags r:id="rId1"/>
            </p:custDataLst>
          </p:nvPr>
        </p:nvSpPr>
        <p:spPr bwMode="auto">
          <a:xfrm>
            <a:off x="220345" y="3382645"/>
            <a:ext cx="8744585" cy="3211195"/>
          </a:xfrm>
          <a:prstGeom prst="rect">
            <a:avLst/>
          </a:prstGeom>
          <a:noFill/>
          <a:ln w="12700" cap="sq">
            <a:noFill/>
            <a:miter lim="800000"/>
            <a:headEnd type="none" w="sm" len="sm"/>
            <a:tailEnd type="none" w="sm" len="sm"/>
          </a:ln>
          <a:effectLst/>
        </p:spPr>
        <p:txBody>
          <a:bodyPr wrap="square">
            <a:spAutoFit/>
          </a:bodyPr>
          <a:p>
            <a:pPr marL="457200" indent="-457200" algn="just">
              <a:lnSpc>
                <a:spcPct val="120000"/>
              </a:lnSpc>
              <a:spcBef>
                <a:spcPts val="600"/>
              </a:spcBef>
              <a:spcAft>
                <a:spcPts val="600"/>
              </a:spcAft>
              <a:defRPr/>
            </a:pPr>
            <a:r>
              <a:rPr lang="zh-CN" altLang="en-US" sz="2400" b="1">
                <a:solidFill>
                  <a:srgbClr val="FF0000"/>
                </a:solidFill>
                <a:latin typeface="Times New Roman" panose="02020603050405020304" pitchFamily="18" charset="0"/>
                <a:cs typeface="Times New Roman" panose="02020603050405020304" pitchFamily="18" charset="0"/>
                <a:sym typeface="+mn-ea"/>
              </a:rPr>
              <a:t>【能力培养】</a:t>
            </a:r>
            <a:endParaRPr lang="zh-CN" altLang="en-US" sz="2400" b="1">
              <a:solidFill>
                <a:srgbClr val="FF0000"/>
              </a:solidFill>
              <a:latin typeface="Times New Roman" panose="02020603050405020304" pitchFamily="18" charset="0"/>
              <a:cs typeface="Times New Roman" panose="02020603050405020304" pitchFamily="18" charset="0"/>
              <a:sym typeface="+mn-ea"/>
            </a:endParaRPr>
          </a:p>
          <a:p>
            <a:pPr marL="914400" lvl="1" indent="-457200" algn="just">
              <a:lnSpc>
                <a:spcPct val="120000"/>
              </a:lnSpc>
              <a:spcBef>
                <a:spcPts val="600"/>
              </a:spcBef>
              <a:spcAft>
                <a:spcPts val="600"/>
              </a:spcAft>
              <a:defRPr/>
            </a:pPr>
            <a:r>
              <a:rPr lang="zh-CN" altLang="en-US" sz="2400" b="1" dirty="0">
                <a:solidFill>
                  <a:prstClr val="black"/>
                </a:solidFill>
                <a:effectLst/>
                <a:latin typeface="Times New Roman" panose="02020603050405020304" pitchFamily="18" charset="0"/>
                <a:cs typeface="Times New Roman" panose="02020603050405020304" pitchFamily="18" charset="0"/>
                <a:sym typeface="+mn-ea"/>
              </a:rPr>
              <a:t>（1）理解理想运算放大器“虚短”、“虚断”和“虚地”概念；</a:t>
            </a:r>
            <a:endParaRPr lang="zh-CN" altLang="en-US" sz="2400" b="1" dirty="0">
              <a:solidFill>
                <a:prstClr val="black"/>
              </a:solidFill>
              <a:effectLst/>
              <a:latin typeface="Times New Roman" panose="02020603050405020304" pitchFamily="18" charset="0"/>
              <a:cs typeface="Times New Roman" panose="02020603050405020304" pitchFamily="18" charset="0"/>
              <a:sym typeface="+mn-ea"/>
            </a:endParaRPr>
          </a:p>
          <a:p>
            <a:pPr marL="914400" lvl="1" indent="-457200" algn="just">
              <a:lnSpc>
                <a:spcPct val="120000"/>
              </a:lnSpc>
              <a:spcBef>
                <a:spcPts val="600"/>
              </a:spcBef>
              <a:spcAft>
                <a:spcPts val="600"/>
              </a:spcAft>
              <a:defRPr/>
            </a:pPr>
            <a:r>
              <a:rPr lang="zh-CN" altLang="en-US" sz="2400" b="1" dirty="0">
                <a:solidFill>
                  <a:prstClr val="black"/>
                </a:solidFill>
                <a:effectLst/>
                <a:latin typeface="Times New Roman" panose="02020603050405020304" pitchFamily="18" charset="0"/>
                <a:cs typeface="Times New Roman" panose="02020603050405020304" pitchFamily="18" charset="0"/>
                <a:sym typeface="+mn-ea"/>
              </a:rPr>
              <a:t>（2）能够分析和计算比例放大、加减运算、积分及微分运算电路；</a:t>
            </a:r>
            <a:endParaRPr lang="zh-CN" altLang="en-US" sz="2400" b="1" dirty="0">
              <a:solidFill>
                <a:prstClr val="black"/>
              </a:solidFill>
              <a:effectLst/>
              <a:latin typeface="Times New Roman" panose="02020603050405020304" pitchFamily="18" charset="0"/>
              <a:cs typeface="Times New Roman" panose="02020603050405020304" pitchFamily="18" charset="0"/>
              <a:sym typeface="+mn-ea"/>
            </a:endParaRPr>
          </a:p>
          <a:p>
            <a:pPr marL="914400" lvl="1" indent="-457200" algn="just">
              <a:lnSpc>
                <a:spcPct val="120000"/>
              </a:lnSpc>
              <a:spcBef>
                <a:spcPts val="600"/>
              </a:spcBef>
              <a:spcAft>
                <a:spcPts val="600"/>
              </a:spcAft>
              <a:defRPr/>
            </a:pPr>
            <a:r>
              <a:rPr lang="zh-CN" altLang="en-US" sz="2400" b="1" dirty="0">
                <a:solidFill>
                  <a:prstClr val="black"/>
                </a:solidFill>
                <a:effectLst/>
                <a:latin typeface="Times New Roman" panose="02020603050405020304" pitchFamily="18" charset="0"/>
                <a:cs typeface="Times New Roman" panose="02020603050405020304" pitchFamily="18" charset="0"/>
                <a:sym typeface="+mn-ea"/>
              </a:rPr>
              <a:t>（3）能够进行</a:t>
            </a:r>
            <a:r>
              <a:rPr lang="zh-CN" altLang="en-US" sz="2400" b="1" dirty="0">
                <a:latin typeface="Times New Roman" panose="02020603050405020304" pitchFamily="18" charset="0"/>
                <a:cs typeface="Times New Roman" panose="02020603050405020304" pitchFamily="18" charset="0"/>
                <a:sym typeface="+mn-ea"/>
              </a:rPr>
              <a:t>电压</a:t>
            </a:r>
            <a:r>
              <a:rPr lang="en-US" altLang="zh-CN" sz="2400" b="1" dirty="0">
                <a:latin typeface="Times New Roman" panose="02020603050405020304" pitchFamily="18" charset="0"/>
                <a:cs typeface="Times New Roman" panose="02020603050405020304" pitchFamily="18" charset="0"/>
                <a:sym typeface="+mn-ea"/>
              </a:rPr>
              <a:t>-</a:t>
            </a:r>
            <a:r>
              <a:rPr lang="zh-CN" altLang="en-US" sz="2400" b="1" dirty="0">
                <a:latin typeface="Times New Roman" panose="02020603050405020304" pitchFamily="18" charset="0"/>
                <a:cs typeface="Times New Roman" panose="02020603050405020304" pitchFamily="18" charset="0"/>
                <a:sym typeface="+mn-ea"/>
              </a:rPr>
              <a:t>电流</a:t>
            </a:r>
            <a:r>
              <a:rPr lang="zh-TW" altLang="zh-CN" sz="2400" b="1" dirty="0">
                <a:latin typeface="Times New Roman" panose="02020603050405020304" pitchFamily="18" charset="0"/>
                <a:cs typeface="Times New Roman" panose="02020603050405020304" pitchFamily="18" charset="0"/>
                <a:sym typeface="+mn-ea"/>
              </a:rPr>
              <a:t>和</a:t>
            </a:r>
            <a:r>
              <a:rPr lang="zh-CN" altLang="en-US" sz="2400" b="1" dirty="0">
                <a:latin typeface="Times New Roman" panose="02020603050405020304" pitchFamily="18" charset="0"/>
                <a:cs typeface="Times New Roman" panose="02020603050405020304" pitchFamily="18" charset="0"/>
                <a:sym typeface="+mn-ea"/>
              </a:rPr>
              <a:t>电流</a:t>
            </a:r>
            <a:r>
              <a:rPr lang="en-US" altLang="zh-CN" sz="2400" b="1" dirty="0">
                <a:latin typeface="Times New Roman" panose="02020603050405020304" pitchFamily="18" charset="0"/>
                <a:cs typeface="Times New Roman" panose="02020603050405020304" pitchFamily="18" charset="0"/>
                <a:sym typeface="+mn-ea"/>
              </a:rPr>
              <a:t>-</a:t>
            </a:r>
            <a:r>
              <a:rPr lang="zh-CN" altLang="en-US" sz="2400" b="1" dirty="0">
                <a:latin typeface="Times New Roman" panose="02020603050405020304" pitchFamily="18" charset="0"/>
                <a:cs typeface="Times New Roman" panose="02020603050405020304" pitchFamily="18" charset="0"/>
                <a:sym typeface="+mn-ea"/>
              </a:rPr>
              <a:t>电压</a:t>
            </a:r>
            <a:r>
              <a:rPr lang="zh-CN" altLang="en-US" sz="2400" b="1" dirty="0">
                <a:solidFill>
                  <a:prstClr val="black"/>
                </a:solidFill>
                <a:effectLst/>
                <a:latin typeface="Times New Roman" panose="02020603050405020304" pitchFamily="18" charset="0"/>
                <a:cs typeface="Times New Roman" panose="02020603050405020304" pitchFamily="18" charset="0"/>
                <a:sym typeface="+mn-ea"/>
              </a:rPr>
              <a:t>变换电路的分析与计算。</a:t>
            </a:r>
            <a:endParaRPr lang="en-US" altLang="zh-CN" sz="2400" b="1" dirty="0">
              <a:solidFill>
                <a:prstClr val="black"/>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A0DB2DC-4C9A-4742-B13C-FB6460FD3503}" type="slidenum">
              <a:rPr lang="zh-CN" altLang="en-US" smtClean="0"/>
            </a:fld>
            <a:endParaRPr lang="zh-CN" altLang="en-US" dirty="0"/>
          </a:p>
        </p:txBody>
      </p:sp>
      <p:grpSp>
        <p:nvGrpSpPr>
          <p:cNvPr id="5" name="组合 4"/>
          <p:cNvGrpSpPr/>
          <p:nvPr/>
        </p:nvGrpSpPr>
        <p:grpSpPr>
          <a:xfrm>
            <a:off x="467995" y="3406775"/>
            <a:ext cx="5140960" cy="1340485"/>
            <a:chOff x="737" y="5365"/>
            <a:chExt cx="8096" cy="2111"/>
          </a:xfrm>
        </p:grpSpPr>
        <p:sp>
          <p:nvSpPr>
            <p:cNvPr id="23" name="Rectangle 8"/>
            <p:cNvSpPr>
              <a:spLocks noChangeArrowheads="1"/>
            </p:cNvSpPr>
            <p:nvPr/>
          </p:nvSpPr>
          <p:spPr bwMode="auto">
            <a:xfrm>
              <a:off x="737" y="5365"/>
              <a:ext cx="8096" cy="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0" marR="0" lvl="0" algn="l" defTabSz="914400" eaLnBrk="1" latinLnBrk="0" hangingPunct="1">
                <a:lnSpc>
                  <a:spcPct val="100000"/>
                </a:lnSpc>
                <a:spcBef>
                  <a:spcPct val="50000"/>
                </a:spcBef>
                <a:buClrTx/>
                <a:buSzTx/>
                <a:buFontTx/>
                <a:buNone/>
              </a:pPr>
              <a:r>
                <a:rPr kumimoji="1" lang="en-US" altLang="zh-CN" sz="2400" b="1">
                  <a:solidFill>
                    <a:schemeClr val="tx2"/>
                  </a:solidFill>
                  <a:latin typeface="Times New Roman" panose="02020603050405020304" pitchFamily="18" charset="0"/>
                </a:rPr>
                <a:t>    </a:t>
              </a:r>
              <a:r>
                <a:rPr kumimoji="1" lang="zh-CN" altLang="en-US" sz="2400" b="1">
                  <a:solidFill>
                    <a:schemeClr val="tx2"/>
                  </a:solidFill>
                  <a:latin typeface="Times New Roman" panose="02020603050405020304" pitchFamily="18" charset="0"/>
                </a:rPr>
                <a:t>输出端的负载电流：</a:t>
              </a:r>
              <a:endParaRPr kumimoji="1" lang="zh-CN" altLang="en-US" sz="2400" b="1" u="none" strike="noStrike" cap="none" spc="0" normalizeH="0">
                <a:solidFill>
                  <a:schemeClr val="tx2"/>
                </a:solidFill>
                <a:latin typeface="Times New Roman" panose="02020603050405020304" pitchFamily="18" charset="0"/>
              </a:endParaRPr>
            </a:p>
          </p:txBody>
        </p:sp>
        <p:graphicFrame>
          <p:nvGraphicFramePr>
            <p:cNvPr id="24" name="Object 6"/>
            <p:cNvGraphicFramePr>
              <a:graphicFrameLocks noChangeAspect="1"/>
            </p:cNvGraphicFramePr>
            <p:nvPr/>
          </p:nvGraphicFramePr>
          <p:xfrm>
            <a:off x="2438" y="6203"/>
            <a:ext cx="4463" cy="1273"/>
          </p:xfrm>
          <a:graphic>
            <a:graphicData uri="http://schemas.openxmlformats.org/presentationml/2006/ole">
              <mc:AlternateContent xmlns:mc="http://schemas.openxmlformats.org/markup-compatibility/2006">
                <mc:Choice xmlns:v="urn:schemas-microsoft-com:vml" Requires="v">
                  <p:oleObj spid="_x0000_s18467" name="Equation" r:id="rId1" imgW="1548765" imgH="431800" progId="Equation.DSMT4">
                    <p:embed/>
                  </p:oleObj>
                </mc:Choice>
                <mc:Fallback>
                  <p:oleObj name="Equation" r:id="rId1" imgW="1548765" imgH="431800" progId="Equation.DSMT4">
                    <p:embed/>
                    <p:pic>
                      <p:nvPicPr>
                        <p:cNvPr id="0" name="图片 10"/>
                        <p:cNvPicPr>
                          <a:picLocks noChangeAspect="1" noChangeArrowheads="1"/>
                        </p:cNvPicPr>
                        <p:nvPr/>
                      </p:nvPicPr>
                      <p:blipFill>
                        <a:blip r:embed="rId2">
                          <a:grayscl/>
                        </a:blip>
                        <a:srcRect/>
                        <a:stretch>
                          <a:fillRect/>
                        </a:stretch>
                      </p:blipFill>
                      <p:spPr bwMode="auto">
                        <a:xfrm>
                          <a:off x="2438" y="6203"/>
                          <a:ext cx="4463" cy="1273"/>
                        </a:xfrm>
                        <a:prstGeom prst="rect">
                          <a:avLst/>
                        </a:prstGeom>
                        <a:solidFill>
                          <a:schemeClr val="bg1"/>
                        </a:solidFill>
                        <a:ln>
                          <a:noFill/>
                        </a:ln>
                        <a:effectLst/>
                      </p:spPr>
                    </p:pic>
                  </p:oleObj>
                </mc:Fallback>
              </mc:AlternateContent>
            </a:graphicData>
          </a:graphic>
        </p:graphicFrame>
      </p:grpSp>
      <p:sp>
        <p:nvSpPr>
          <p:cNvPr id="25" name="Rectangle 8"/>
          <p:cNvSpPr>
            <a:spLocks noChangeArrowheads="1"/>
          </p:cNvSpPr>
          <p:nvPr/>
        </p:nvSpPr>
        <p:spPr bwMode="auto">
          <a:xfrm>
            <a:off x="458470" y="5198110"/>
            <a:ext cx="849630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0" marR="0" lvl="0" algn="l" defTabSz="914400" eaLnBrk="1" latinLnBrk="0" hangingPunct="1">
              <a:lnSpc>
                <a:spcPct val="100000"/>
              </a:lnSpc>
              <a:spcBef>
                <a:spcPct val="50000"/>
              </a:spcBef>
              <a:buClrTx/>
              <a:buSzTx/>
              <a:buFontTx/>
              <a:buNone/>
            </a:pPr>
            <a:r>
              <a:rPr kumimoji="0" lang="zh-CN" altLang="en-US" b="1" kern="0" noProof="0" dirty="0"/>
              <a:t>  </a:t>
            </a:r>
            <a:r>
              <a:rPr kumimoji="0" lang="en-US" altLang="zh-CN" b="1" kern="0" noProof="0" dirty="0"/>
              <a:t>   </a:t>
            </a:r>
            <a:r>
              <a:rPr kumimoji="1" lang="zh-CN" altLang="en-US" sz="2400" b="1">
                <a:solidFill>
                  <a:schemeClr val="tx2"/>
                </a:solidFill>
                <a:latin typeface="Times New Roman" panose="02020603050405020304" pitchFamily="18" charset="0"/>
              </a:rPr>
              <a:t>若</a:t>
            </a:r>
            <a:r>
              <a:rPr kumimoji="1" lang="en-US" altLang="zh-CN" sz="2400" b="1">
                <a:solidFill>
                  <a:schemeClr val="tx2"/>
                </a:solidFill>
                <a:latin typeface="Times New Roman" panose="02020603050405020304" pitchFamily="18" charset="0"/>
              </a:rPr>
              <a:t> </a:t>
            </a:r>
            <a:r>
              <a:rPr kumimoji="1" lang="en-US" altLang="zh-CN" sz="2400" b="1" i="1">
                <a:solidFill>
                  <a:schemeClr val="tx2"/>
                </a:solidFill>
                <a:latin typeface="Times New Roman" panose="02020603050405020304" pitchFamily="18" charset="0"/>
              </a:rPr>
              <a:t>R</a:t>
            </a:r>
            <a:r>
              <a:rPr kumimoji="1" lang="en-US" altLang="zh-CN" sz="2400" b="1" baseline="-25000">
                <a:solidFill>
                  <a:schemeClr val="tx2"/>
                </a:solidFill>
                <a:latin typeface="Times New Roman" panose="02020603050405020304" pitchFamily="18" charset="0"/>
              </a:rPr>
              <a:t>L </a:t>
            </a:r>
            <a:r>
              <a:rPr kumimoji="1" lang="zh-CN" altLang="en-US" sz="2400" b="1">
                <a:solidFill>
                  <a:schemeClr val="tx2"/>
                </a:solidFill>
                <a:latin typeface="Times New Roman" panose="02020603050405020304" pitchFamily="18" charset="0"/>
              </a:rPr>
              <a:t>固定，则输出电流与输入电流成比例，此时该电路也可视为电流放大电路。</a:t>
            </a:r>
            <a:endParaRPr kumimoji="1" lang="zh-CN" altLang="en-US" sz="2400" b="1" u="none" strike="noStrike" cap="none" spc="0" normalizeH="0">
              <a:solidFill>
                <a:schemeClr val="tx2"/>
              </a:solidFill>
              <a:latin typeface="Times New Roman" panose="02020603050405020304" pitchFamily="18" charset="0"/>
            </a:endParaRPr>
          </a:p>
        </p:txBody>
      </p:sp>
      <p:sp>
        <p:nvSpPr>
          <p:cNvPr id="19464" name="文本框 19463">
            <a:hlinkClick r:id="rId3" action="ppaction://hlinksldjump"/>
          </p:cNvPr>
          <p:cNvSpPr txBox="1"/>
          <p:nvPr>
            <p:custDataLst>
              <p:tags r:id="rId4"/>
            </p:custDataLst>
          </p:nvPr>
        </p:nvSpPr>
        <p:spPr>
          <a:xfrm>
            <a:off x="74295" y="765175"/>
            <a:ext cx="4124960"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一、</a:t>
            </a:r>
            <a:r>
              <a:rPr kumimoji="1" lang="zh-CN" altLang="en-US" sz="3200" dirty="0" smtClean="0">
                <a:solidFill>
                  <a:srgbClr val="FF0000"/>
                </a:solidFill>
                <a:latin typeface="黑体" panose="02010609060101010101" pitchFamily="2" charset="-122"/>
                <a:ea typeface="黑体" panose="02010609060101010101" pitchFamily="2" charset="-122"/>
                <a:sym typeface="+mn-ea"/>
              </a:rPr>
              <a:t>电流-电压变换器</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grpSp>
        <p:nvGrpSpPr>
          <p:cNvPr id="14" name="组合 13"/>
          <p:cNvGrpSpPr/>
          <p:nvPr/>
        </p:nvGrpSpPr>
        <p:grpSpPr>
          <a:xfrm>
            <a:off x="5652135" y="1657985"/>
            <a:ext cx="3429000" cy="2489200"/>
            <a:chOff x="8901" y="2611"/>
            <a:chExt cx="5400" cy="3920"/>
          </a:xfrm>
        </p:grpSpPr>
        <p:grpSp>
          <p:nvGrpSpPr>
            <p:cNvPr id="12" name="组合 11"/>
            <p:cNvGrpSpPr/>
            <p:nvPr/>
          </p:nvGrpSpPr>
          <p:grpSpPr>
            <a:xfrm>
              <a:off x="8901" y="2611"/>
              <a:ext cx="5400" cy="3920"/>
              <a:chOff x="8901" y="2611"/>
              <a:chExt cx="5400" cy="3920"/>
            </a:xfrm>
          </p:grpSpPr>
          <p:grpSp>
            <p:nvGrpSpPr>
              <p:cNvPr id="3" name="组合 2"/>
              <p:cNvGrpSpPr/>
              <p:nvPr/>
            </p:nvGrpSpPr>
            <p:grpSpPr>
              <a:xfrm>
                <a:off x="8901" y="2611"/>
                <a:ext cx="5400" cy="3920"/>
                <a:chOff x="5364162" y="1655763"/>
                <a:chExt cx="3429000" cy="2489200"/>
              </a:xfrm>
            </p:grpSpPr>
            <p:graphicFrame>
              <p:nvGraphicFramePr>
                <p:cNvPr id="18" name="Object 17"/>
                <p:cNvGraphicFramePr>
                  <a:graphicFrameLocks noChangeAspect="1"/>
                </p:cNvGraphicFramePr>
                <p:nvPr/>
              </p:nvGraphicFramePr>
              <p:xfrm>
                <a:off x="5364162" y="1655763"/>
                <a:ext cx="3429000" cy="2489200"/>
              </p:xfrm>
              <a:graphic>
                <a:graphicData uri="http://schemas.openxmlformats.org/presentationml/2006/ole">
                  <mc:AlternateContent xmlns:mc="http://schemas.openxmlformats.org/markup-compatibility/2006">
                    <mc:Choice xmlns:v="urn:schemas-microsoft-com:vml" Requires="v">
                      <p:oleObj spid="_x0000_s18464" name="BMP 图象" r:id="rId5" imgW="2084705" imgH="1510665" progId="Paint.Picture">
                        <p:embed/>
                      </p:oleObj>
                    </mc:Choice>
                    <mc:Fallback>
                      <p:oleObj name="BMP 图象" r:id="rId5" imgW="2084705" imgH="1510665" progId="Paint.Picture">
                        <p:embed/>
                        <p:pic>
                          <p:nvPicPr>
                            <p:cNvPr id="0" name="图片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162" y="1655763"/>
                              <a:ext cx="3429000" cy="248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6"/>
                <p:cNvGraphicFramePr>
                  <a:graphicFrameLocks noChangeAspect="1"/>
                </p:cNvGraphicFramePr>
                <p:nvPr/>
              </p:nvGraphicFramePr>
              <p:xfrm>
                <a:off x="8451858" y="2752542"/>
                <a:ext cx="321507" cy="411430"/>
              </p:xfrm>
              <a:graphic>
                <a:graphicData uri="http://schemas.openxmlformats.org/presentationml/2006/ole">
                  <mc:AlternateContent xmlns:mc="http://schemas.openxmlformats.org/markup-compatibility/2006">
                    <mc:Choice xmlns:v="urn:schemas-microsoft-com:vml" Requires="v">
                      <p:oleObj spid="_x0000_s18465" name="Equation" r:id="rId7" imgW="3962400" imgH="5486400" progId="Equation.DSMT4">
                        <p:embed/>
                      </p:oleObj>
                    </mc:Choice>
                    <mc:Fallback>
                      <p:oleObj name="Equation" r:id="rId7" imgW="3962400" imgH="5486400" progId="Equation.DSMT4">
                        <p:embed/>
                        <p:pic>
                          <p:nvPicPr>
                            <p:cNvPr id="0" name="图片 8"/>
                            <p:cNvPicPr>
                              <a:picLocks noChangeAspect="1" noChangeArrowheads="1"/>
                            </p:cNvPicPr>
                            <p:nvPr/>
                          </p:nvPicPr>
                          <p:blipFill>
                            <a:blip r:embed="rId8">
                              <a:grayscl/>
                            </a:blip>
                            <a:srcRect/>
                            <a:stretch>
                              <a:fillRect/>
                            </a:stretch>
                          </p:blipFill>
                          <p:spPr bwMode="auto">
                            <a:xfrm>
                              <a:off x="8451858" y="2752542"/>
                              <a:ext cx="321507" cy="411430"/>
                            </a:xfrm>
                            <a:prstGeom prst="rect">
                              <a:avLst/>
                            </a:prstGeom>
                            <a:solidFill>
                              <a:schemeClr val="bg1"/>
                            </a:solidFill>
                            <a:ln>
                              <a:noFill/>
                            </a:ln>
                            <a:effectLst/>
                          </p:spPr>
                        </p:pic>
                      </p:oleObj>
                    </mc:Fallback>
                  </mc:AlternateContent>
                </a:graphicData>
              </a:graphic>
            </p:graphicFrame>
          </p:grpSp>
          <p:pic>
            <p:nvPicPr>
              <p:cNvPr id="11" name="图片 10"/>
              <p:cNvPicPr>
                <a:picLocks noChangeAspect="1"/>
              </p:cNvPicPr>
              <p:nvPr>
                <p:custDataLst>
                  <p:tags r:id="rId9"/>
                </p:custDataLst>
              </p:nvPr>
            </p:nvPicPr>
            <p:blipFill>
              <a:blip r:embed="rId10"/>
              <a:stretch>
                <a:fillRect/>
              </a:stretch>
            </p:blipFill>
            <p:spPr>
              <a:xfrm>
                <a:off x="10850" y="3699"/>
                <a:ext cx="1403" cy="1755"/>
              </a:xfrm>
              <a:prstGeom prst="rect">
                <a:avLst/>
              </a:prstGeom>
            </p:spPr>
          </p:pic>
          <p:pic>
            <p:nvPicPr>
              <p:cNvPr id="10" name="图片 9"/>
              <p:cNvPicPr>
                <a:picLocks noChangeAspect="1"/>
              </p:cNvPicPr>
              <p:nvPr>
                <p:custDataLst>
                  <p:tags r:id="rId11"/>
                </p:custDataLst>
              </p:nvPr>
            </p:nvPicPr>
            <p:blipFill>
              <a:blip r:embed="rId12">
                <a:clrChange>
                  <a:clrFrom>
                    <a:srgbClr val="FFFFFF">
                      <a:alpha val="100000"/>
                    </a:srgbClr>
                  </a:clrFrom>
                  <a:clrTo>
                    <a:srgbClr val="FFFFFF">
                      <a:alpha val="100000"/>
                      <a:alpha val="0"/>
                    </a:srgbClr>
                  </a:clrTo>
                </a:clrChange>
              </a:blip>
              <a:stretch>
                <a:fillRect/>
              </a:stretch>
            </p:blipFill>
            <p:spPr>
              <a:xfrm>
                <a:off x="10849" y="3887"/>
                <a:ext cx="1574" cy="1501"/>
              </a:xfrm>
              <a:prstGeom prst="rect">
                <a:avLst/>
              </a:prstGeom>
            </p:spPr>
          </p:pic>
        </p:grpSp>
        <p:pic>
          <p:nvPicPr>
            <p:cNvPr id="13" name="图片 12"/>
            <p:cNvPicPr>
              <a:picLocks noChangeAspect="1"/>
            </p:cNvPicPr>
            <p:nvPr>
              <p:custDataLst>
                <p:tags r:id="rId13"/>
              </p:custDataLst>
            </p:nvPr>
          </p:nvPicPr>
          <p:blipFill>
            <a:blip r:embed="rId14"/>
            <a:stretch>
              <a:fillRect/>
            </a:stretch>
          </p:blipFill>
          <p:spPr>
            <a:xfrm>
              <a:off x="10594" y="4380"/>
              <a:ext cx="255" cy="240"/>
            </a:xfrm>
            <a:prstGeom prst="rect">
              <a:avLst/>
            </a:prstGeom>
          </p:spPr>
        </p:pic>
      </p:grpSp>
      <p:grpSp>
        <p:nvGrpSpPr>
          <p:cNvPr id="7" name="组合 6"/>
          <p:cNvGrpSpPr/>
          <p:nvPr/>
        </p:nvGrpSpPr>
        <p:grpSpPr>
          <a:xfrm>
            <a:off x="734060" y="1499235"/>
            <a:ext cx="4593590" cy="1741805"/>
            <a:chOff x="1156" y="2361"/>
            <a:chExt cx="7234" cy="2743"/>
          </a:xfrm>
        </p:grpSpPr>
        <p:grpSp>
          <p:nvGrpSpPr>
            <p:cNvPr id="2" name="组合 1"/>
            <p:cNvGrpSpPr/>
            <p:nvPr/>
          </p:nvGrpSpPr>
          <p:grpSpPr>
            <a:xfrm>
              <a:off x="1156" y="2361"/>
              <a:ext cx="3594" cy="1645"/>
              <a:chOff x="930" y="2361"/>
              <a:chExt cx="3594" cy="1645"/>
            </a:xfrm>
          </p:grpSpPr>
          <p:sp>
            <p:nvSpPr>
              <p:cNvPr id="21" name="Rectangle 8"/>
              <p:cNvSpPr>
                <a:spLocks noChangeArrowheads="1"/>
              </p:cNvSpPr>
              <p:nvPr/>
            </p:nvSpPr>
            <p:spPr bwMode="auto">
              <a:xfrm>
                <a:off x="930" y="2361"/>
                <a:ext cx="3514" cy="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0" marR="0" lvl="0" algn="l" defTabSz="914400" eaLnBrk="1" latinLnBrk="0" hangingPunct="1">
                  <a:lnSpc>
                    <a:spcPct val="100000"/>
                  </a:lnSpc>
                  <a:spcBef>
                    <a:spcPct val="50000"/>
                  </a:spcBef>
                  <a:buClrTx/>
                  <a:buSzTx/>
                  <a:buFontTx/>
                  <a:buNone/>
                </a:pPr>
                <a:r>
                  <a:rPr kumimoji="1" lang="zh-CN" altLang="en-US" sz="2400" b="1">
                    <a:solidFill>
                      <a:schemeClr val="tx2"/>
                    </a:solidFill>
                    <a:latin typeface="Times New Roman" panose="02020603050405020304" pitchFamily="18" charset="0"/>
                  </a:rPr>
                  <a:t>由图可知：</a:t>
                </a:r>
                <a:endParaRPr kumimoji="1" lang="zh-CN" altLang="en-US" sz="2400" b="1" u="none" strike="noStrike" cap="none" spc="0" normalizeH="0">
                  <a:solidFill>
                    <a:schemeClr val="tx2"/>
                  </a:solidFill>
                  <a:latin typeface="Times New Roman" panose="02020603050405020304" pitchFamily="18" charset="0"/>
                </a:endParaRPr>
              </a:p>
            </p:txBody>
          </p:sp>
          <p:graphicFrame>
            <p:nvGraphicFramePr>
              <p:cNvPr id="22" name="Object 6"/>
              <p:cNvGraphicFramePr>
                <a:graphicFrameLocks noChangeAspect="1"/>
              </p:cNvGraphicFramePr>
              <p:nvPr/>
            </p:nvGraphicFramePr>
            <p:xfrm>
              <a:off x="2437" y="3238"/>
              <a:ext cx="2087" cy="768"/>
            </p:xfrm>
            <a:graphic>
              <a:graphicData uri="http://schemas.openxmlformats.org/presentationml/2006/ole">
                <mc:AlternateContent xmlns:mc="http://schemas.openxmlformats.org/markup-compatibility/2006">
                  <mc:Choice xmlns:v="urn:schemas-microsoft-com:vml" Requires="v">
                    <p:oleObj spid="_x0000_s18466" name="Equation" r:id="rId15" imgW="15240000" imgH="5486400" progId="Equation.DSMT4">
                      <p:embed/>
                    </p:oleObj>
                  </mc:Choice>
                  <mc:Fallback>
                    <p:oleObj name="Equation" r:id="rId15" imgW="15240000" imgH="5486400" progId="Equation.DSMT4">
                      <p:embed/>
                      <p:pic>
                        <p:nvPicPr>
                          <p:cNvPr id="0" name="图片 9"/>
                          <p:cNvPicPr>
                            <a:picLocks noChangeAspect="1" noChangeArrowheads="1"/>
                          </p:cNvPicPr>
                          <p:nvPr/>
                        </p:nvPicPr>
                        <p:blipFill>
                          <a:blip r:embed="rId16">
                            <a:grayscl/>
                          </a:blip>
                          <a:srcRect/>
                          <a:stretch>
                            <a:fillRect/>
                          </a:stretch>
                        </p:blipFill>
                        <p:spPr bwMode="auto">
                          <a:xfrm>
                            <a:off x="2437" y="3238"/>
                            <a:ext cx="2087" cy="768"/>
                          </a:xfrm>
                          <a:prstGeom prst="rect">
                            <a:avLst/>
                          </a:prstGeom>
                          <a:solidFill>
                            <a:schemeClr val="bg1"/>
                          </a:solidFill>
                          <a:ln>
                            <a:noFill/>
                          </a:ln>
                          <a:effectLst/>
                        </p:spPr>
                      </p:pic>
                    </p:oleObj>
                  </mc:Fallback>
                </mc:AlternateContent>
              </a:graphicData>
            </a:graphic>
          </p:graphicFrame>
        </p:grpSp>
        <p:sp>
          <p:nvSpPr>
            <p:cNvPr id="6" name="文本框 5"/>
            <p:cNvSpPr txBox="1"/>
            <p:nvPr/>
          </p:nvSpPr>
          <p:spPr>
            <a:xfrm>
              <a:off x="1190" y="4380"/>
              <a:ext cx="7200" cy="725"/>
            </a:xfrm>
            <a:prstGeom prst="rect">
              <a:avLst/>
            </a:prstGeom>
            <a:noFill/>
          </p:spPr>
          <p:txBody>
            <a:bodyPr wrap="square" rtlCol="0" anchor="t">
              <a:spAutoFit/>
            </a:bodyPr>
            <a:p>
              <a:r>
                <a:rPr kumimoji="1" lang="zh-CN" altLang="en-US" sz="2400" b="1">
                  <a:solidFill>
                    <a:schemeClr val="tx2"/>
                  </a:solidFill>
                  <a:latin typeface="Times New Roman" panose="02020603050405020304" pitchFamily="18" charset="0"/>
                  <a:sym typeface="+mn-ea"/>
                </a:rPr>
                <a:t>可见输出电压与输入电流成比例。</a:t>
              </a:r>
              <a:endParaRPr kumimoji="1" lang="zh-CN" altLang="en-US" sz="2400" b="1">
                <a:solidFill>
                  <a:schemeClr val="tx2"/>
                </a:solidFill>
                <a:latin typeface="Times New Roman" panose="02020603050405020304" pitchFamily="18" charset="0"/>
                <a:sym typeface="+mn-ea"/>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A0DB2DC-4C9A-4742-B13C-FB6460FD3503}" type="slidenum">
              <a:rPr lang="zh-CN" altLang="en-US" smtClean="0"/>
            </a:fld>
            <a:endParaRPr lang="zh-CN" altLang="en-US" dirty="0"/>
          </a:p>
        </p:txBody>
      </p:sp>
      <p:graphicFrame>
        <p:nvGraphicFramePr>
          <p:cNvPr id="27" name="Object 6"/>
          <p:cNvGraphicFramePr>
            <a:graphicFrameLocks noChangeAspect="1"/>
          </p:cNvGraphicFramePr>
          <p:nvPr/>
        </p:nvGraphicFramePr>
        <p:xfrm>
          <a:off x="5580380" y="2188845"/>
          <a:ext cx="1565275" cy="894715"/>
        </p:xfrm>
        <a:graphic>
          <a:graphicData uri="http://schemas.openxmlformats.org/presentationml/2006/ole">
            <mc:AlternateContent xmlns:mc="http://schemas.openxmlformats.org/markup-compatibility/2006">
              <mc:Choice xmlns:v="urn:schemas-microsoft-com:vml" Requires="v">
                <p:oleObj spid="_x0000_s19519" name="Equation" r:id="rId1" imgW="711200" imgH="393700" progId="Equation.DSMT4">
                  <p:embed/>
                </p:oleObj>
              </mc:Choice>
              <mc:Fallback>
                <p:oleObj name="Equation" r:id="rId1" imgW="711200" imgH="393700" progId="Equation.DSMT4">
                  <p:embed/>
                  <p:pic>
                    <p:nvPicPr>
                      <p:cNvPr id="0" name="图片 27"/>
                      <p:cNvPicPr>
                        <a:picLocks noChangeAspect="1" noChangeArrowheads="1"/>
                      </p:cNvPicPr>
                      <p:nvPr/>
                    </p:nvPicPr>
                    <p:blipFill>
                      <a:blip r:embed="rId2">
                        <a:grayscl/>
                      </a:blip>
                      <a:srcRect/>
                      <a:stretch>
                        <a:fillRect/>
                      </a:stretch>
                    </p:blipFill>
                    <p:spPr bwMode="auto">
                      <a:xfrm>
                        <a:off x="5580380" y="2188845"/>
                        <a:ext cx="1565275" cy="894715"/>
                      </a:xfrm>
                      <a:prstGeom prst="rect">
                        <a:avLst/>
                      </a:prstGeom>
                      <a:solidFill>
                        <a:schemeClr val="bg1"/>
                      </a:solidFill>
                      <a:ln>
                        <a:noFill/>
                      </a:ln>
                      <a:effectLst/>
                    </p:spPr>
                  </p:pic>
                </p:oleObj>
              </mc:Fallback>
            </mc:AlternateContent>
          </a:graphicData>
        </a:graphic>
      </p:graphicFrame>
      <p:sp>
        <p:nvSpPr>
          <p:cNvPr id="29" name="Rectangle 8"/>
          <p:cNvSpPr>
            <a:spLocks noChangeArrowheads="1"/>
          </p:cNvSpPr>
          <p:nvPr/>
        </p:nvSpPr>
        <p:spPr bwMode="auto">
          <a:xfrm>
            <a:off x="4787900" y="3837940"/>
            <a:ext cx="42449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0" marR="0" lvl="0" algn="l" defTabSz="914400" eaLnBrk="1" latinLnBrk="0" hangingPunct="1">
              <a:lnSpc>
                <a:spcPct val="100000"/>
              </a:lnSpc>
              <a:spcBef>
                <a:spcPct val="50000"/>
              </a:spcBef>
              <a:buClrTx/>
              <a:buSzTx/>
              <a:buFontTx/>
              <a:buNone/>
            </a:pPr>
            <a:r>
              <a:rPr kumimoji="1" lang="zh-CN" altLang="en-US" sz="2400" b="1">
                <a:solidFill>
                  <a:schemeClr val="tx2"/>
                </a:solidFill>
                <a:latin typeface="Times New Roman" panose="02020603050405020304" pitchFamily="18" charset="0"/>
              </a:rPr>
              <a:t>输出电流与输入电压成比例</a:t>
            </a:r>
            <a:r>
              <a:rPr kumimoji="1" lang="zh-CN" altLang="en-US" sz="2400" b="1" u="none" strike="noStrike" cap="none" spc="0" normalizeH="0">
                <a:solidFill>
                  <a:schemeClr val="tx2"/>
                </a:solidFill>
                <a:latin typeface="Times New Roman" panose="02020603050405020304" pitchFamily="18" charset="0"/>
              </a:rPr>
              <a:t>。</a:t>
            </a:r>
            <a:endParaRPr kumimoji="1" lang="zh-CN" altLang="en-US" sz="2400" b="1" u="none" strike="noStrike" cap="none" spc="0" normalizeH="0">
              <a:solidFill>
                <a:schemeClr val="tx2"/>
              </a:solidFill>
              <a:latin typeface="Times New Roman" panose="02020603050405020304" pitchFamily="18" charset="0"/>
            </a:endParaRPr>
          </a:p>
        </p:txBody>
      </p:sp>
      <p:sp>
        <p:nvSpPr>
          <p:cNvPr id="32" name="文本框 31"/>
          <p:cNvSpPr txBox="1"/>
          <p:nvPr/>
        </p:nvSpPr>
        <p:spPr>
          <a:xfrm>
            <a:off x="1262752" y="4148788"/>
            <a:ext cx="2372995" cy="768350"/>
          </a:xfrm>
          <a:prstGeom prst="rect">
            <a:avLst/>
          </a:prstGeom>
          <a:noFill/>
        </p:spPr>
        <p:txBody>
          <a:bodyPr wrap="none" rtlCol="0" anchor="t">
            <a:spAutoFit/>
          </a:bodyPr>
          <a:lstStyle/>
          <a:p>
            <a:pPr marL="0" algn="ctr">
              <a:lnSpc>
                <a:spcPct val="100000"/>
              </a:lnSpc>
              <a:spcBef>
                <a:spcPct val="20000"/>
              </a:spcBef>
              <a:buClrTx/>
              <a:buSzTx/>
              <a:buFontTx/>
              <a:buNone/>
            </a:pPr>
            <a:r>
              <a:rPr lang="zh-CN" altLang="en-US" sz="2000" b="1" dirty="0">
                <a:solidFill>
                  <a:schemeClr val="tx1"/>
                </a:solidFill>
                <a:latin typeface="Times New Roman" panose="02020603050405020304" pitchFamily="18" charset="0"/>
                <a:cs typeface="Times New Roman" panose="02020603050405020304" pitchFamily="18" charset="0"/>
                <a:sym typeface="+mn-ea"/>
              </a:rPr>
              <a:t>电压</a:t>
            </a:r>
            <a:r>
              <a:rPr lang="en-US" altLang="zh-CN" sz="2000" b="1" dirty="0">
                <a:solidFill>
                  <a:schemeClr val="tx1"/>
                </a:solidFill>
                <a:latin typeface="Times New Roman" panose="02020603050405020304" pitchFamily="18" charset="0"/>
                <a:cs typeface="Times New Roman" panose="02020603050405020304" pitchFamily="18" charset="0"/>
                <a:sym typeface="+mn-ea"/>
              </a:rPr>
              <a:t>-</a:t>
            </a:r>
            <a:r>
              <a:rPr lang="zh-CN" altLang="en-US" sz="2000" b="1" dirty="0">
                <a:solidFill>
                  <a:schemeClr val="tx1"/>
                </a:solidFill>
                <a:latin typeface="Times New Roman" panose="02020603050405020304" pitchFamily="18" charset="0"/>
                <a:cs typeface="Times New Roman" panose="02020603050405020304" pitchFamily="18" charset="0"/>
                <a:sym typeface="+mn-ea"/>
              </a:rPr>
              <a:t>电流变换电路</a:t>
            </a:r>
            <a:r>
              <a:rPr lang="en-US" altLang="zh-CN" sz="2000" b="1" dirty="0">
                <a:solidFill>
                  <a:schemeClr val="tx1"/>
                </a:solidFill>
                <a:latin typeface="Times New Roman" panose="02020603050405020304" pitchFamily="18" charset="0"/>
                <a:cs typeface="Times New Roman" panose="02020603050405020304" pitchFamily="18" charset="0"/>
                <a:sym typeface="+mn-ea"/>
              </a:rPr>
              <a:t> </a:t>
            </a:r>
            <a:endParaRPr lang="en-US" altLang="zh-CN" sz="2000" b="1" dirty="0">
              <a:solidFill>
                <a:schemeClr val="tx1"/>
              </a:solidFill>
              <a:latin typeface="Times New Roman" panose="02020603050405020304" pitchFamily="18" charset="0"/>
              <a:cs typeface="Times New Roman" panose="02020603050405020304" pitchFamily="18" charset="0"/>
              <a:sym typeface="+mn-ea"/>
            </a:endParaRPr>
          </a:p>
          <a:p>
            <a:pPr marL="0" algn="ctr">
              <a:lnSpc>
                <a:spcPct val="100000"/>
              </a:lnSpc>
              <a:spcBef>
                <a:spcPct val="20000"/>
              </a:spcBef>
              <a:buClrTx/>
              <a:buSzTx/>
              <a:buFontTx/>
              <a:buNone/>
            </a:pPr>
            <a:r>
              <a:rPr lang="en-US" altLang="zh-CN" sz="2000" b="1" dirty="0">
                <a:solidFill>
                  <a:schemeClr val="tx1"/>
                </a:solidFill>
                <a:latin typeface="Times New Roman" panose="02020603050405020304" pitchFamily="18" charset="0"/>
                <a:cs typeface="Times New Roman" panose="02020603050405020304" pitchFamily="18" charset="0"/>
                <a:sym typeface="+mn-ea"/>
              </a:rPr>
              <a:t>(a)</a:t>
            </a:r>
            <a:r>
              <a:rPr lang="zh-CN" altLang="en-US" sz="2000" b="1" dirty="0">
                <a:solidFill>
                  <a:schemeClr val="tx1"/>
                </a:solidFill>
                <a:latin typeface="Times New Roman" panose="02020603050405020304" pitchFamily="18" charset="0"/>
                <a:cs typeface="Times New Roman" panose="02020603050405020304" pitchFamily="18" charset="0"/>
                <a:sym typeface="+mn-ea"/>
              </a:rPr>
              <a:t>负载不接地</a:t>
            </a:r>
            <a:endParaRPr lang="zh-CN" altLang="en-US" sz="2000" b="1" dirty="0">
              <a:solidFill>
                <a:schemeClr val="tx1"/>
              </a:solidFill>
              <a:latin typeface="Times New Roman" panose="02020603050405020304" pitchFamily="18" charset="0"/>
              <a:cs typeface="Times New Roman" panose="02020603050405020304" pitchFamily="18" charset="0"/>
              <a:sym typeface="+mn-ea"/>
            </a:endParaRPr>
          </a:p>
        </p:txBody>
      </p:sp>
      <p:sp>
        <p:nvSpPr>
          <p:cNvPr id="19464" name="文本框 19463">
            <a:hlinkClick r:id="rId3" action="ppaction://hlinksldjump"/>
          </p:cNvPr>
          <p:cNvSpPr txBox="1"/>
          <p:nvPr>
            <p:custDataLst>
              <p:tags r:id="rId4"/>
            </p:custDataLst>
          </p:nvPr>
        </p:nvSpPr>
        <p:spPr>
          <a:xfrm>
            <a:off x="74295" y="765175"/>
            <a:ext cx="4124960" cy="583565"/>
          </a:xfrm>
          <a:prstGeom prst="rect">
            <a:avLst/>
          </a:prstGeom>
          <a:noFill/>
          <a:ln w="9525">
            <a:noFill/>
          </a:ln>
        </p:spPr>
        <p:txBody>
          <a:bodyPr wrap="square">
            <a:spAutoFit/>
          </a:bodyPr>
          <a:p>
            <a:pPr>
              <a:spcBef>
                <a:spcPct val="50000"/>
              </a:spcBef>
            </a:pPr>
            <a:r>
              <a:rPr kumimoji="1" lang="zh-CN" altLang="en-US" sz="3200" dirty="0" smtClean="0">
                <a:solidFill>
                  <a:srgbClr val="FF0000"/>
                </a:solidFill>
                <a:latin typeface="黑体" panose="02010609060101010101" pitchFamily="2" charset="-122"/>
                <a:ea typeface="黑体" panose="02010609060101010101" pitchFamily="2" charset="-122"/>
                <a:sym typeface="+mn-ea"/>
              </a:rPr>
              <a:t>二、</a:t>
            </a:r>
            <a:r>
              <a:rPr kumimoji="1" lang="zh-CN" altLang="en-US" sz="3200" dirty="0" smtClean="0">
                <a:solidFill>
                  <a:srgbClr val="FF0000"/>
                </a:solidFill>
                <a:latin typeface="黑体" panose="02010609060101010101" pitchFamily="2" charset="-122"/>
                <a:ea typeface="黑体" panose="02010609060101010101" pitchFamily="2" charset="-122"/>
                <a:sym typeface="+mn-ea"/>
              </a:rPr>
              <a:t>电压-电流变换器</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grpSp>
        <p:nvGrpSpPr>
          <p:cNvPr id="15" name="组合 14"/>
          <p:cNvGrpSpPr/>
          <p:nvPr/>
        </p:nvGrpSpPr>
        <p:grpSpPr>
          <a:xfrm>
            <a:off x="827405" y="1557020"/>
            <a:ext cx="3733800" cy="2416175"/>
            <a:chOff x="1303" y="2452"/>
            <a:chExt cx="5880" cy="3805"/>
          </a:xfrm>
        </p:grpSpPr>
        <p:graphicFrame>
          <p:nvGraphicFramePr>
            <p:cNvPr id="38915" name="对象 38914"/>
            <p:cNvGraphicFramePr/>
            <p:nvPr>
              <p:custDataLst>
                <p:tags r:id="rId5"/>
              </p:custDataLst>
            </p:nvPr>
          </p:nvGraphicFramePr>
          <p:xfrm>
            <a:off x="1303" y="2679"/>
            <a:ext cx="5880" cy="3578"/>
          </p:xfrm>
          <a:graphic>
            <a:graphicData uri="http://schemas.openxmlformats.org/presentationml/2006/ole">
              <mc:AlternateContent xmlns:mc="http://schemas.openxmlformats.org/markup-compatibility/2006">
                <mc:Choice xmlns:v="urn:schemas-microsoft-com:vml" Requires="v">
                  <p:oleObj spid="_x0000_s3123" name="" r:id="rId6" imgW="26803350" imgH="6724650" progId="MSPhotoEd.3">
                    <p:embed/>
                  </p:oleObj>
                </mc:Choice>
                <mc:Fallback>
                  <p:oleObj name="" r:id="rId6" imgW="26803350" imgH="6724650" progId="MSPhotoEd.3">
                    <p:embed/>
                    <p:pic>
                      <p:nvPicPr>
                        <p:cNvPr id="0" name="图片 3122"/>
                        <p:cNvPicPr/>
                        <p:nvPr/>
                      </p:nvPicPr>
                      <p:blipFill>
                        <a:blip r:embed="rId7"/>
                        <a:srcRect l="32500" r="32500" b="15057"/>
                        <a:stretch>
                          <a:fillRect/>
                        </a:stretch>
                      </p:blipFill>
                      <p:spPr>
                        <a:xfrm>
                          <a:off x="1303" y="2679"/>
                          <a:ext cx="5880" cy="3578"/>
                        </a:xfrm>
                        <a:prstGeom prst="rect">
                          <a:avLst/>
                        </a:prstGeom>
                        <a:noFill/>
                        <a:ln w="38100">
                          <a:noFill/>
                          <a:miter/>
                        </a:ln>
                      </p:spPr>
                    </p:pic>
                  </p:oleObj>
                </mc:Fallback>
              </mc:AlternateContent>
            </a:graphicData>
          </a:graphic>
        </p:graphicFrame>
        <p:sp>
          <p:nvSpPr>
            <p:cNvPr id="6" name="文本框 5"/>
            <p:cNvSpPr txBox="1"/>
            <p:nvPr/>
          </p:nvSpPr>
          <p:spPr>
            <a:xfrm>
              <a:off x="4144" y="2452"/>
              <a:ext cx="802" cy="580"/>
            </a:xfrm>
            <a:prstGeom prst="rect">
              <a:avLst/>
            </a:prstGeom>
            <a:solidFill>
              <a:schemeClr val="bg1"/>
            </a:solidFill>
          </p:spPr>
          <p:txBody>
            <a:bodyPr wrap="square" rtlCol="0">
              <a:spAutoFit/>
            </a:bodyPr>
            <a:p>
              <a:r>
                <a:rPr lang="en-US" altLang="zh-CN" i="1">
                  <a:latin typeface="Times New Roman" panose="02020603050405020304" pitchFamily="18" charset="0"/>
                  <a:cs typeface="Times New Roman" panose="02020603050405020304" pitchFamily="18" charset="0"/>
                </a:rPr>
                <a:t>R</a:t>
              </a:r>
              <a:r>
                <a:rPr lang="en-US" altLang="zh-CN" baseline="-25000">
                  <a:latin typeface="Times New Roman" panose="02020603050405020304" pitchFamily="18" charset="0"/>
                  <a:cs typeface="Times New Roman" panose="02020603050405020304" pitchFamily="18" charset="0"/>
                </a:rPr>
                <a:t>L</a:t>
              </a:r>
              <a:endParaRPr lang="en-US" altLang="zh-CN" baseline="-25000">
                <a:latin typeface="Times New Roman" panose="02020603050405020304" pitchFamily="18" charset="0"/>
                <a:cs typeface="Times New Roman" panose="02020603050405020304" pitchFamily="18" charset="0"/>
              </a:endParaRPr>
            </a:p>
          </p:txBody>
        </p:sp>
        <p:grpSp>
          <p:nvGrpSpPr>
            <p:cNvPr id="9" name="组合 8"/>
            <p:cNvGrpSpPr/>
            <p:nvPr/>
          </p:nvGrpSpPr>
          <p:grpSpPr>
            <a:xfrm>
              <a:off x="5037" y="3359"/>
              <a:ext cx="632" cy="571"/>
              <a:chOff x="5125" y="2905"/>
              <a:chExt cx="632" cy="571"/>
            </a:xfrm>
          </p:grpSpPr>
          <p:pic>
            <p:nvPicPr>
              <p:cNvPr id="13" name="图片 12"/>
              <p:cNvPicPr>
                <a:picLocks noChangeAspect="1"/>
              </p:cNvPicPr>
              <p:nvPr>
                <p:custDataLst>
                  <p:tags r:id="rId8"/>
                </p:custDataLst>
              </p:nvPr>
            </p:nvPicPr>
            <p:blipFill>
              <a:blip r:embed="rId9"/>
              <a:stretch>
                <a:fillRect/>
              </a:stretch>
            </p:blipFill>
            <p:spPr>
              <a:xfrm>
                <a:off x="5133" y="2905"/>
                <a:ext cx="624" cy="135"/>
              </a:xfrm>
              <a:prstGeom prst="rect">
                <a:avLst/>
              </a:prstGeom>
            </p:spPr>
          </p:pic>
          <p:sp>
            <p:nvSpPr>
              <p:cNvPr id="14" name="文本框 13"/>
              <p:cNvSpPr txBox="1"/>
              <p:nvPr>
                <p:custDataLst>
                  <p:tags r:id="rId10"/>
                </p:custDataLst>
              </p:nvPr>
            </p:nvSpPr>
            <p:spPr>
              <a:xfrm>
                <a:off x="5125" y="2993"/>
                <a:ext cx="601" cy="483"/>
              </a:xfrm>
              <a:prstGeom prst="rect">
                <a:avLst/>
              </a:prstGeom>
              <a:noFill/>
            </p:spPr>
            <p:txBody>
              <a:bodyPr wrap="square" rtlCol="0">
                <a:spAutoFit/>
              </a:bodyPr>
              <a:p>
                <a:r>
                  <a:rPr lang="en-US" altLang="zh-CN" sz="1400" i="1">
                    <a:latin typeface="Times New Roman" panose="02020603050405020304" pitchFamily="18" charset="0"/>
                    <a:cs typeface="Times New Roman" panose="02020603050405020304" pitchFamily="18" charset="0"/>
                  </a:rPr>
                  <a:t>i</a:t>
                </a:r>
                <a:r>
                  <a:rPr lang="en-US" altLang="zh-CN" sz="1400" baseline="-25000">
                    <a:latin typeface="Times New Roman" panose="02020603050405020304" pitchFamily="18" charset="0"/>
                    <a:cs typeface="Times New Roman" panose="02020603050405020304" pitchFamily="18" charset="0"/>
                  </a:rPr>
                  <a:t>O</a:t>
                </a:r>
                <a:endParaRPr lang="en-US" altLang="zh-CN" sz="1400" baseline="-25000">
                  <a:latin typeface="Times New Roman" panose="02020603050405020304" pitchFamily="18" charset="0"/>
                  <a:cs typeface="Times New Roman" panose="02020603050405020304" pitchFamily="18" charset="0"/>
                </a:endParaRPr>
              </a:p>
            </p:txBody>
          </p:sp>
        </p:grpSp>
      </p:grpSp>
      <p:pic>
        <p:nvPicPr>
          <p:cNvPr id="18" name="图片 17"/>
          <p:cNvPicPr>
            <a:picLocks noChangeAspect="1"/>
          </p:cNvPicPr>
          <p:nvPr>
            <p:custDataLst>
              <p:tags r:id="rId11"/>
            </p:custDataLst>
          </p:nvPr>
        </p:nvPicPr>
        <p:blipFill>
          <a:blip r:embed="rId9"/>
          <a:stretch>
            <a:fillRect/>
          </a:stretch>
        </p:blipFill>
        <p:spPr>
          <a:xfrm>
            <a:off x="1336675" y="2724785"/>
            <a:ext cx="396240" cy="85725"/>
          </a:xfrm>
          <a:prstGeom prst="rect">
            <a:avLst/>
          </a:prstGeom>
        </p:spPr>
      </p:pic>
      <p:sp>
        <p:nvSpPr>
          <p:cNvPr id="19" name="文本框 18"/>
          <p:cNvSpPr txBox="1"/>
          <p:nvPr>
            <p:custDataLst>
              <p:tags r:id="rId12"/>
            </p:custDataLst>
          </p:nvPr>
        </p:nvSpPr>
        <p:spPr>
          <a:xfrm>
            <a:off x="1331595" y="2780665"/>
            <a:ext cx="381635" cy="306705"/>
          </a:xfrm>
          <a:prstGeom prst="rect">
            <a:avLst/>
          </a:prstGeom>
          <a:noFill/>
        </p:spPr>
        <p:txBody>
          <a:bodyPr wrap="square" rtlCol="0">
            <a:spAutoFit/>
          </a:bodyPr>
          <a:p>
            <a:r>
              <a:rPr lang="en-US" altLang="zh-CN" sz="1400" i="1">
                <a:latin typeface="Times New Roman" panose="02020603050405020304" pitchFamily="18" charset="0"/>
                <a:cs typeface="Times New Roman" panose="02020603050405020304" pitchFamily="18" charset="0"/>
              </a:rPr>
              <a:t>i</a:t>
            </a:r>
            <a:r>
              <a:rPr lang="en-US" altLang="zh-CN" sz="1400" baseline="-25000">
                <a:latin typeface="Times New Roman" panose="02020603050405020304" pitchFamily="18" charset="0"/>
                <a:cs typeface="Times New Roman" panose="02020603050405020304" pitchFamily="18" charset="0"/>
              </a:rPr>
              <a:t>R</a:t>
            </a:r>
            <a:endParaRPr lang="en-US" altLang="zh-CN" sz="1400" baseline="-25000">
              <a:latin typeface="Times New Roman" panose="02020603050405020304" pitchFamily="18" charset="0"/>
              <a:cs typeface="Times New Roman" panose="02020603050405020304" pitchFamily="18"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A0DB2DC-4C9A-4742-B13C-FB6460FD3503}" type="slidenum">
              <a:rPr lang="zh-CN" altLang="en-US" smtClean="0"/>
            </a:fld>
            <a:endParaRPr lang="zh-CN" altLang="en-US" dirty="0"/>
          </a:p>
        </p:txBody>
      </p:sp>
      <p:sp>
        <p:nvSpPr>
          <p:cNvPr id="5" name="Text Box 19"/>
          <p:cNvSpPr txBox="1">
            <a:spLocks noChangeArrowheads="1"/>
          </p:cNvSpPr>
          <p:nvPr/>
        </p:nvSpPr>
        <p:spPr bwMode="auto">
          <a:xfrm>
            <a:off x="4298315" y="981075"/>
            <a:ext cx="383159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0" marR="0" lvl="0" algn="l" defTabSz="914400" eaLnBrk="1" latinLnBrk="0" hangingPunct="1">
              <a:lnSpc>
                <a:spcPct val="100000"/>
              </a:lnSpc>
              <a:spcBef>
                <a:spcPct val="50000"/>
              </a:spcBef>
              <a:buClrTx/>
              <a:buSzTx/>
              <a:buFontTx/>
              <a:buNone/>
            </a:pPr>
            <a:r>
              <a:rPr kumimoji="1" lang="zh-CN" altLang="en-US" sz="2400" b="1" i="1">
                <a:solidFill>
                  <a:schemeClr val="tx2"/>
                </a:solidFill>
                <a:latin typeface="Times New Roman" panose="02020603050405020304" pitchFamily="18" charset="0"/>
                <a:sym typeface="+mn-ea"/>
              </a:rPr>
              <a:t>R</a:t>
            </a:r>
            <a:r>
              <a:rPr kumimoji="1" lang="zh-CN" altLang="en-US" sz="2400" b="1" u="none" strike="noStrike" cap="none" spc="0" normalizeH="0" baseline="-25000">
                <a:solidFill>
                  <a:schemeClr val="tx2"/>
                </a:solidFill>
                <a:latin typeface="Times New Roman" panose="02020603050405020304" pitchFamily="18" charset="0"/>
              </a:rPr>
              <a:t>2</a:t>
            </a:r>
            <a:r>
              <a:rPr kumimoji="1" lang="zh-CN" altLang="en-US" sz="2400" b="1" u="none" strike="noStrike" cap="none" spc="0" normalizeH="0" baseline="0">
                <a:solidFill>
                  <a:schemeClr val="tx2"/>
                </a:solidFill>
                <a:latin typeface="Times New Roman" panose="02020603050405020304" pitchFamily="18" charset="0"/>
              </a:rPr>
              <a:t>构成电流并联负反馈； </a:t>
            </a:r>
            <a:endParaRPr kumimoji="1" lang="zh-CN" altLang="en-US" sz="2400" b="1" u="none" strike="noStrike" cap="none" spc="0" normalizeH="0" baseline="0">
              <a:solidFill>
                <a:schemeClr val="tx2"/>
              </a:solidFill>
              <a:latin typeface="Times New Roman" panose="02020603050405020304" pitchFamily="18" charset="0"/>
            </a:endParaRPr>
          </a:p>
          <a:p>
            <a:pPr marL="0" marR="0" lvl="0" algn="l" defTabSz="914400" eaLnBrk="1" latinLnBrk="0" hangingPunct="1">
              <a:lnSpc>
                <a:spcPct val="100000"/>
              </a:lnSpc>
              <a:spcBef>
                <a:spcPct val="50000"/>
              </a:spcBef>
              <a:buClrTx/>
              <a:buSzTx/>
              <a:buFontTx/>
              <a:buNone/>
            </a:pPr>
            <a:r>
              <a:rPr kumimoji="1" lang="zh-CN" altLang="en-US" sz="2400" b="1" i="1">
                <a:solidFill>
                  <a:schemeClr val="tx2"/>
                </a:solidFill>
                <a:latin typeface="Times New Roman" panose="02020603050405020304" pitchFamily="18" charset="0"/>
                <a:sym typeface="+mn-ea"/>
              </a:rPr>
              <a:t>R</a:t>
            </a:r>
            <a:r>
              <a:rPr kumimoji="1" lang="zh-CN" altLang="en-US" sz="2400" b="1" u="none" strike="noStrike" cap="none" spc="0" normalizeH="0" baseline="-25000">
                <a:solidFill>
                  <a:schemeClr val="tx2"/>
                </a:solidFill>
                <a:latin typeface="Times New Roman" panose="02020603050405020304" pitchFamily="18" charset="0"/>
              </a:rPr>
              <a:t>3</a:t>
            </a:r>
            <a:r>
              <a:rPr kumimoji="1" lang="zh-CN" altLang="en-US" sz="2400" b="1" u="none" strike="noStrike" cap="none" spc="0" normalizeH="0" baseline="0">
                <a:solidFill>
                  <a:schemeClr val="tx2"/>
                </a:solidFill>
                <a:latin typeface="Times New Roman" panose="02020603050405020304" pitchFamily="18" charset="0"/>
              </a:rPr>
              <a:t> 、</a:t>
            </a:r>
            <a:r>
              <a:rPr kumimoji="1" lang="zh-CN" altLang="en-US" sz="2400" b="1" i="1">
                <a:solidFill>
                  <a:schemeClr val="tx2"/>
                </a:solidFill>
                <a:latin typeface="Times New Roman" panose="02020603050405020304" pitchFamily="18" charset="0"/>
                <a:sym typeface="+mn-ea"/>
              </a:rPr>
              <a:t>R</a:t>
            </a:r>
            <a:r>
              <a:rPr kumimoji="1" lang="zh-CN" altLang="en-US" sz="2400" b="1" u="none" strike="noStrike" cap="none" spc="0" normalizeH="0" baseline="-25000">
                <a:solidFill>
                  <a:schemeClr val="tx2"/>
                </a:solidFill>
                <a:latin typeface="Times New Roman" panose="02020603050405020304" pitchFamily="18" charset="0"/>
              </a:rPr>
              <a:t>4</a:t>
            </a:r>
            <a:r>
              <a:rPr kumimoji="1" lang="zh-CN" altLang="en-US" sz="2400" b="1" u="none" strike="noStrike" cap="none" spc="0" normalizeH="0" baseline="0">
                <a:solidFill>
                  <a:schemeClr val="tx2"/>
                </a:solidFill>
                <a:latin typeface="Times New Roman" panose="02020603050405020304" pitchFamily="18" charset="0"/>
              </a:rPr>
              <a:t>和</a:t>
            </a:r>
            <a:r>
              <a:rPr kumimoji="1" lang="zh-CN" altLang="en-US" sz="2400" b="1" i="1">
                <a:solidFill>
                  <a:schemeClr val="tx2"/>
                </a:solidFill>
                <a:latin typeface="Times New Roman" panose="02020603050405020304" pitchFamily="18" charset="0"/>
                <a:sym typeface="+mn-ea"/>
              </a:rPr>
              <a:t>R</a:t>
            </a:r>
            <a:r>
              <a:rPr kumimoji="1" lang="zh-CN" altLang="en-US" sz="2400" b="1" u="none" strike="noStrike" cap="none" spc="0" normalizeH="0" baseline="-25000">
                <a:solidFill>
                  <a:schemeClr val="tx2"/>
                </a:solidFill>
                <a:latin typeface="Times New Roman" panose="02020603050405020304" pitchFamily="18" charset="0"/>
              </a:rPr>
              <a:t>L</a:t>
            </a:r>
            <a:r>
              <a:rPr kumimoji="1" lang="zh-CN" altLang="en-US" sz="2400" b="1" u="none" strike="noStrike" cap="none" spc="0" normalizeH="0" baseline="0">
                <a:solidFill>
                  <a:schemeClr val="tx2"/>
                </a:solidFill>
                <a:latin typeface="Times New Roman" panose="02020603050405020304" pitchFamily="18" charset="0"/>
              </a:rPr>
              <a:t>构成</a:t>
            </a:r>
            <a:r>
              <a:rPr kumimoji="1" lang="zh-CN" altLang="en-US" sz="2400" b="1" u="none" strike="noStrike" cap="none" spc="0" normalizeH="0" baseline="0">
                <a:solidFill>
                  <a:schemeClr val="tx2"/>
                </a:solidFill>
                <a:highlight>
                  <a:srgbClr val="FFFF00"/>
                </a:highlight>
                <a:latin typeface="Times New Roman" panose="02020603050405020304" pitchFamily="18" charset="0"/>
              </a:rPr>
              <a:t>正反馈</a:t>
            </a:r>
            <a:r>
              <a:rPr kumimoji="1" lang="zh-CN" altLang="en-US" sz="2400" b="1" u="none" strike="noStrike" cap="none" spc="0" normalizeH="0" baseline="0">
                <a:solidFill>
                  <a:schemeClr val="tx2"/>
                </a:solidFill>
                <a:latin typeface="Times New Roman" panose="02020603050405020304" pitchFamily="18" charset="0"/>
              </a:rPr>
              <a:t>。</a:t>
            </a:r>
            <a:endParaRPr kumimoji="1" lang="zh-CN" altLang="en-US" sz="2400" b="1" u="none" strike="noStrike" cap="none" spc="0" normalizeH="0" baseline="0">
              <a:solidFill>
                <a:schemeClr val="tx2"/>
              </a:solidFill>
              <a:latin typeface="Times New Roman" panose="02020603050405020304" pitchFamily="18" charset="0"/>
            </a:endParaRPr>
          </a:p>
        </p:txBody>
      </p:sp>
      <p:graphicFrame>
        <p:nvGraphicFramePr>
          <p:cNvPr id="7" name="Object 6"/>
          <p:cNvGraphicFramePr>
            <a:graphicFrameLocks noChangeAspect="1"/>
          </p:cNvGraphicFramePr>
          <p:nvPr/>
        </p:nvGraphicFramePr>
        <p:xfrm>
          <a:off x="4355465" y="2205355"/>
          <a:ext cx="3249930" cy="804545"/>
        </p:xfrm>
        <a:graphic>
          <a:graphicData uri="http://schemas.openxmlformats.org/presentationml/2006/ole">
            <mc:AlternateContent xmlns:mc="http://schemas.openxmlformats.org/markup-compatibility/2006">
              <mc:Choice xmlns:v="urn:schemas-microsoft-com:vml" Requires="v">
                <p:oleObj spid="_x0000_s20523" name="Equation" r:id="rId1" imgW="1625600" imgH="431800" progId="Equation.DSMT4">
                  <p:embed/>
                </p:oleObj>
              </mc:Choice>
              <mc:Fallback>
                <p:oleObj name="Equation" r:id="rId1" imgW="1625600" imgH="431800" progId="Equation.DSMT4">
                  <p:embed/>
                  <p:pic>
                    <p:nvPicPr>
                      <p:cNvPr id="0" name="图片 1"/>
                      <p:cNvPicPr>
                        <a:picLocks noChangeAspect="1" noChangeArrowheads="1"/>
                      </p:cNvPicPr>
                      <p:nvPr/>
                    </p:nvPicPr>
                    <p:blipFill>
                      <a:blip r:embed="rId2">
                        <a:grayscl/>
                      </a:blip>
                      <a:srcRect/>
                      <a:stretch>
                        <a:fillRect/>
                      </a:stretch>
                    </p:blipFill>
                    <p:spPr bwMode="auto">
                      <a:xfrm>
                        <a:off x="4355465" y="2205355"/>
                        <a:ext cx="3249930" cy="804545"/>
                      </a:xfrm>
                      <a:prstGeom prst="rect">
                        <a:avLst/>
                      </a:prstGeom>
                      <a:solidFill>
                        <a:schemeClr val="bg1"/>
                      </a:solidFill>
                      <a:ln>
                        <a:noFill/>
                      </a:ln>
                      <a:effectLst/>
                    </p:spPr>
                  </p:pic>
                </p:oleObj>
              </mc:Fallback>
            </mc:AlternateContent>
          </a:graphicData>
        </a:graphic>
      </p:graphicFrame>
      <p:graphicFrame>
        <p:nvGraphicFramePr>
          <p:cNvPr id="21" name="Object 6"/>
          <p:cNvGraphicFramePr>
            <a:graphicFrameLocks noChangeAspect="1"/>
          </p:cNvGraphicFramePr>
          <p:nvPr/>
        </p:nvGraphicFramePr>
        <p:xfrm>
          <a:off x="4317683" y="3213735"/>
          <a:ext cx="3244215" cy="823595"/>
        </p:xfrm>
        <a:graphic>
          <a:graphicData uri="http://schemas.openxmlformats.org/presentationml/2006/ole">
            <mc:AlternateContent xmlns:mc="http://schemas.openxmlformats.org/markup-compatibility/2006">
              <mc:Choice xmlns:v="urn:schemas-microsoft-com:vml" Requires="v">
                <p:oleObj spid="_x0000_s20528" name="Equation" r:id="rId3" imgW="1790700" imgH="444500" progId="Equation.DSMT4">
                  <p:embed/>
                </p:oleObj>
              </mc:Choice>
              <mc:Fallback>
                <p:oleObj name="Equation" r:id="rId3" imgW="1790700" imgH="444500" progId="Equation.DSMT4">
                  <p:embed/>
                  <p:pic>
                    <p:nvPicPr>
                      <p:cNvPr id="0" name="图片 10"/>
                      <p:cNvPicPr>
                        <a:picLocks noChangeAspect="1" noChangeArrowheads="1"/>
                      </p:cNvPicPr>
                      <p:nvPr/>
                    </p:nvPicPr>
                    <p:blipFill>
                      <a:blip r:embed="rId4">
                        <a:grayscl/>
                      </a:blip>
                      <a:srcRect/>
                      <a:stretch>
                        <a:fillRect/>
                      </a:stretch>
                    </p:blipFill>
                    <p:spPr bwMode="auto">
                      <a:xfrm>
                        <a:off x="4317683" y="3213735"/>
                        <a:ext cx="3244215" cy="823595"/>
                      </a:xfrm>
                      <a:prstGeom prst="rect">
                        <a:avLst/>
                      </a:prstGeom>
                      <a:solidFill>
                        <a:schemeClr val="bg1"/>
                      </a:solidFill>
                      <a:ln>
                        <a:noFill/>
                      </a:ln>
                      <a:effectLst/>
                    </p:spPr>
                  </p:pic>
                </p:oleObj>
              </mc:Fallback>
            </mc:AlternateContent>
          </a:graphicData>
        </a:graphic>
      </p:graphicFrame>
      <p:grpSp>
        <p:nvGrpSpPr>
          <p:cNvPr id="12" name="组合 11"/>
          <p:cNvGrpSpPr/>
          <p:nvPr/>
        </p:nvGrpSpPr>
        <p:grpSpPr>
          <a:xfrm>
            <a:off x="2412043" y="5001260"/>
            <a:ext cx="4689480" cy="1252538"/>
            <a:chOff x="3798" y="7876"/>
            <a:chExt cx="7385" cy="1973"/>
          </a:xfrm>
        </p:grpSpPr>
        <p:sp>
          <p:nvSpPr>
            <p:cNvPr id="22" name="Text Box 19"/>
            <p:cNvSpPr txBox="1">
              <a:spLocks noChangeArrowheads="1"/>
            </p:cNvSpPr>
            <p:nvPr/>
          </p:nvSpPr>
          <p:spPr bwMode="auto">
            <a:xfrm>
              <a:off x="3798" y="8122"/>
              <a:ext cx="1828" cy="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0" marR="0" lvl="0" algn="l" defTabSz="914400" eaLnBrk="1" latinLnBrk="0" hangingPunct="1">
                <a:lnSpc>
                  <a:spcPct val="100000"/>
                </a:lnSpc>
                <a:spcBef>
                  <a:spcPct val="50000"/>
                </a:spcBef>
                <a:buClrTx/>
                <a:buSzTx/>
                <a:buFontTx/>
                <a:buNone/>
              </a:pPr>
              <a:r>
                <a:rPr kumimoji="1" lang="zh-CN" altLang="en-US" sz="2400" b="1" u="none" strike="noStrike" cap="none" spc="0" normalizeH="0" baseline="0">
                  <a:solidFill>
                    <a:schemeClr val="tx2"/>
                  </a:solidFill>
                  <a:latin typeface="Times New Roman" panose="02020603050405020304" pitchFamily="18" charset="0"/>
                </a:rPr>
                <a:t>可得:</a:t>
              </a:r>
              <a:endParaRPr kumimoji="1" lang="zh-CN" altLang="en-US" sz="2400" b="1" u="none" strike="noStrike" cap="none" spc="0" normalizeH="0" baseline="0">
                <a:solidFill>
                  <a:schemeClr val="tx2"/>
                </a:solidFill>
                <a:latin typeface="Times New Roman" panose="02020603050405020304" pitchFamily="18" charset="0"/>
              </a:endParaRPr>
            </a:p>
          </p:txBody>
        </p:sp>
        <p:graphicFrame>
          <p:nvGraphicFramePr>
            <p:cNvPr id="23" name="Object 6"/>
            <p:cNvGraphicFramePr>
              <a:graphicFrameLocks noChangeAspect="1"/>
            </p:cNvGraphicFramePr>
            <p:nvPr/>
          </p:nvGraphicFramePr>
          <p:xfrm>
            <a:off x="5386" y="7876"/>
            <a:ext cx="5798" cy="1973"/>
          </p:xfrm>
          <a:graphic>
            <a:graphicData uri="http://schemas.openxmlformats.org/presentationml/2006/ole">
              <mc:AlternateContent xmlns:mc="http://schemas.openxmlformats.org/markup-compatibility/2006">
                <mc:Choice xmlns:v="urn:schemas-microsoft-com:vml" Requires="v">
                  <p:oleObj spid="_x0000_s20529" name="Equation" r:id="rId5" imgW="47548800" imgH="15849600" progId="Equation.DSMT4">
                    <p:embed/>
                  </p:oleObj>
                </mc:Choice>
                <mc:Fallback>
                  <p:oleObj name="Equation" r:id="rId5" imgW="47548800" imgH="15849600" progId="Equation.DSMT4">
                    <p:embed/>
                    <p:pic>
                      <p:nvPicPr>
                        <p:cNvPr id="0" name="图片 11"/>
                        <p:cNvPicPr>
                          <a:picLocks noChangeAspect="1" noChangeArrowheads="1"/>
                        </p:cNvPicPr>
                        <p:nvPr/>
                      </p:nvPicPr>
                      <p:blipFill>
                        <a:blip r:embed="rId6">
                          <a:grayscl/>
                        </a:blip>
                        <a:srcRect/>
                        <a:stretch>
                          <a:fillRect/>
                        </a:stretch>
                      </p:blipFill>
                      <p:spPr bwMode="auto">
                        <a:xfrm>
                          <a:off x="5386" y="7876"/>
                          <a:ext cx="5798" cy="1973"/>
                        </a:xfrm>
                        <a:prstGeom prst="rect">
                          <a:avLst/>
                        </a:prstGeom>
                        <a:solidFill>
                          <a:schemeClr val="bg1"/>
                        </a:solidFill>
                        <a:ln>
                          <a:noFill/>
                        </a:ln>
                        <a:effectLst/>
                      </p:spPr>
                    </p:pic>
                  </p:oleObj>
                </mc:Fallback>
              </mc:AlternateContent>
            </a:graphicData>
          </a:graphic>
        </p:graphicFrame>
      </p:grpSp>
      <p:grpSp>
        <p:nvGrpSpPr>
          <p:cNvPr id="9" name="组合 8"/>
          <p:cNvGrpSpPr/>
          <p:nvPr/>
        </p:nvGrpSpPr>
        <p:grpSpPr>
          <a:xfrm>
            <a:off x="445770" y="1054735"/>
            <a:ext cx="3657797" cy="2676525"/>
            <a:chOff x="7790" y="3359"/>
            <a:chExt cx="5760" cy="4215"/>
          </a:xfrm>
        </p:grpSpPr>
        <p:graphicFrame>
          <p:nvGraphicFramePr>
            <p:cNvPr id="16" name="Object 22"/>
            <p:cNvGraphicFramePr>
              <a:graphicFrameLocks noChangeAspect="1"/>
            </p:cNvGraphicFramePr>
            <p:nvPr/>
          </p:nvGraphicFramePr>
          <p:xfrm>
            <a:off x="7790" y="3359"/>
            <a:ext cx="5760" cy="4215"/>
          </p:xfrm>
          <a:graphic>
            <a:graphicData uri="http://schemas.openxmlformats.org/presentationml/2006/ole">
              <mc:AlternateContent xmlns:mc="http://schemas.openxmlformats.org/markup-compatibility/2006">
                <mc:Choice xmlns:v="urn:schemas-microsoft-com:vml" Requires="v">
                  <p:oleObj spid="_x0000_s20524" name="BMP 图象" r:id="rId7" imgW="1985010" imgH="1450340" progId="Paint.Picture">
                    <p:embed/>
                  </p:oleObj>
                </mc:Choice>
                <mc:Fallback>
                  <p:oleObj name="BMP 图象" r:id="rId7" imgW="1985010" imgH="1450340" progId="Paint.Picture">
                    <p:embed/>
                    <p:pic>
                      <p:nvPicPr>
                        <p:cNvPr id="0" name="图片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90" y="3359"/>
                          <a:ext cx="5760" cy="4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6"/>
            <p:cNvGraphicFramePr>
              <a:graphicFrameLocks noChangeAspect="1"/>
            </p:cNvGraphicFramePr>
            <p:nvPr/>
          </p:nvGraphicFramePr>
          <p:xfrm>
            <a:off x="7790" y="5299"/>
            <a:ext cx="443" cy="567"/>
          </p:xfrm>
          <a:graphic>
            <a:graphicData uri="http://schemas.openxmlformats.org/presentationml/2006/ole">
              <mc:AlternateContent xmlns:mc="http://schemas.openxmlformats.org/markup-compatibility/2006">
                <mc:Choice xmlns:v="urn:schemas-microsoft-com:vml" Requires="v">
                  <p:oleObj spid="_x0000_s20525" name="Equation" r:id="rId9" imgW="3962400" imgH="5486400" progId="Equation.DSMT4">
                    <p:embed/>
                  </p:oleObj>
                </mc:Choice>
                <mc:Fallback>
                  <p:oleObj name="Equation" r:id="rId9" imgW="3962400" imgH="5486400" progId="Equation.DSMT4">
                    <p:embed/>
                    <p:pic>
                      <p:nvPicPr>
                        <p:cNvPr id="0" name="图片 7"/>
                        <p:cNvPicPr>
                          <a:picLocks noChangeAspect="1" noChangeArrowheads="1"/>
                        </p:cNvPicPr>
                        <p:nvPr/>
                      </p:nvPicPr>
                      <p:blipFill>
                        <a:blip r:embed="rId10">
                          <a:grayscl/>
                        </a:blip>
                        <a:srcRect/>
                        <a:stretch>
                          <a:fillRect/>
                        </a:stretch>
                      </p:blipFill>
                      <p:spPr bwMode="auto">
                        <a:xfrm>
                          <a:off x="7790" y="5299"/>
                          <a:ext cx="443" cy="567"/>
                        </a:xfrm>
                        <a:prstGeom prst="rect">
                          <a:avLst/>
                        </a:prstGeom>
                        <a:solidFill>
                          <a:schemeClr val="bg1"/>
                        </a:solidFill>
                        <a:ln>
                          <a:noFill/>
                        </a:ln>
                        <a:effectLst/>
                      </p:spPr>
                    </p:pic>
                  </p:oleObj>
                </mc:Fallback>
              </mc:AlternateContent>
            </a:graphicData>
          </a:graphic>
        </p:graphicFrame>
        <p:graphicFrame>
          <p:nvGraphicFramePr>
            <p:cNvPr id="19" name="Object 6"/>
            <p:cNvGraphicFramePr>
              <a:graphicFrameLocks noChangeAspect="1"/>
            </p:cNvGraphicFramePr>
            <p:nvPr/>
          </p:nvGraphicFramePr>
          <p:xfrm>
            <a:off x="13041" y="4647"/>
            <a:ext cx="451" cy="556"/>
          </p:xfrm>
          <a:graphic>
            <a:graphicData uri="http://schemas.openxmlformats.org/presentationml/2006/ole">
              <mc:AlternateContent xmlns:mc="http://schemas.openxmlformats.org/markup-compatibility/2006">
                <mc:Choice xmlns:v="urn:schemas-microsoft-com:vml" Requires="v">
                  <p:oleObj spid="_x0000_s20526" name="Equation" r:id="rId11" imgW="165100" imgH="228600" progId="Equation.DSMT4">
                    <p:embed/>
                  </p:oleObj>
                </mc:Choice>
                <mc:Fallback>
                  <p:oleObj name="Equation" r:id="rId11" imgW="165100" imgH="228600" progId="Equation.DSMT4">
                    <p:embed/>
                    <p:pic>
                      <p:nvPicPr>
                        <p:cNvPr id="0" name="图片 8"/>
                        <p:cNvPicPr>
                          <a:picLocks noChangeAspect="1" noChangeArrowheads="1"/>
                        </p:cNvPicPr>
                        <p:nvPr/>
                      </p:nvPicPr>
                      <p:blipFill>
                        <a:blip r:embed="rId12">
                          <a:grayscl/>
                        </a:blip>
                        <a:srcRect/>
                        <a:stretch>
                          <a:fillRect/>
                        </a:stretch>
                      </p:blipFill>
                      <p:spPr bwMode="auto">
                        <a:xfrm>
                          <a:off x="13041" y="4647"/>
                          <a:ext cx="451" cy="556"/>
                        </a:xfrm>
                        <a:prstGeom prst="rect">
                          <a:avLst/>
                        </a:prstGeom>
                        <a:solidFill>
                          <a:schemeClr val="bg1"/>
                        </a:solidFill>
                        <a:ln>
                          <a:noFill/>
                        </a:ln>
                        <a:effectLst/>
                      </p:spPr>
                    </p:pic>
                  </p:oleObj>
                </mc:Fallback>
              </mc:AlternateContent>
            </a:graphicData>
          </a:graphic>
        </p:graphicFrame>
        <p:grpSp>
          <p:nvGrpSpPr>
            <p:cNvPr id="8" name="组合 7"/>
            <p:cNvGrpSpPr/>
            <p:nvPr/>
          </p:nvGrpSpPr>
          <p:grpSpPr>
            <a:xfrm>
              <a:off x="10320" y="4078"/>
              <a:ext cx="1449" cy="1755"/>
              <a:chOff x="3278" y="2669"/>
              <a:chExt cx="1449" cy="1755"/>
            </a:xfrm>
          </p:grpSpPr>
          <p:pic>
            <p:nvPicPr>
              <p:cNvPr id="2" name="图片 1"/>
              <p:cNvPicPr>
                <a:picLocks noChangeAspect="1"/>
              </p:cNvPicPr>
              <p:nvPr>
                <p:custDataLst>
                  <p:tags r:id="rId13"/>
                </p:custDataLst>
              </p:nvPr>
            </p:nvPicPr>
            <p:blipFill>
              <a:blip r:embed="rId14"/>
              <a:stretch>
                <a:fillRect/>
              </a:stretch>
            </p:blipFill>
            <p:spPr>
              <a:xfrm>
                <a:off x="3279" y="2669"/>
                <a:ext cx="1448" cy="1755"/>
              </a:xfrm>
              <a:prstGeom prst="rect">
                <a:avLst/>
              </a:prstGeom>
            </p:spPr>
          </p:pic>
          <p:pic>
            <p:nvPicPr>
              <p:cNvPr id="3" name="图片 2"/>
              <p:cNvPicPr>
                <a:picLocks noChangeAspect="1"/>
              </p:cNvPicPr>
              <p:nvPr>
                <p:custDataLst>
                  <p:tags r:id="rId15"/>
                </p:custDataLst>
              </p:nvPr>
            </p:nvPicPr>
            <p:blipFill>
              <a:blip r:embed="rId16">
                <a:clrChange>
                  <a:clrFrom>
                    <a:srgbClr val="FFFFFF">
                      <a:alpha val="100000"/>
                    </a:srgbClr>
                  </a:clrFrom>
                  <a:clrTo>
                    <a:srgbClr val="FFFFFF">
                      <a:alpha val="100000"/>
                      <a:alpha val="0"/>
                    </a:srgbClr>
                  </a:clrTo>
                </a:clrChange>
              </a:blip>
              <a:stretch>
                <a:fillRect/>
              </a:stretch>
            </p:blipFill>
            <p:spPr>
              <a:xfrm>
                <a:off x="3278" y="2871"/>
                <a:ext cx="1449" cy="1318"/>
              </a:xfrm>
              <a:prstGeom prst="rect">
                <a:avLst/>
              </a:prstGeom>
            </p:spPr>
          </p:pic>
        </p:grpSp>
      </p:grpSp>
      <p:sp>
        <p:nvSpPr>
          <p:cNvPr id="32" name="文本框 31"/>
          <p:cNvSpPr txBox="1"/>
          <p:nvPr>
            <p:custDataLst>
              <p:tags r:id="rId17"/>
            </p:custDataLst>
          </p:nvPr>
        </p:nvSpPr>
        <p:spPr>
          <a:xfrm>
            <a:off x="975732" y="3861768"/>
            <a:ext cx="2372995" cy="768350"/>
          </a:xfrm>
          <a:prstGeom prst="rect">
            <a:avLst/>
          </a:prstGeom>
          <a:noFill/>
        </p:spPr>
        <p:txBody>
          <a:bodyPr wrap="none" rtlCol="0" anchor="t">
            <a:spAutoFit/>
          </a:bodyPr>
          <a:p>
            <a:pPr marL="0" algn="ctr">
              <a:lnSpc>
                <a:spcPct val="100000"/>
              </a:lnSpc>
              <a:spcBef>
                <a:spcPct val="20000"/>
              </a:spcBef>
              <a:buClrTx/>
              <a:buSzTx/>
              <a:buFontTx/>
              <a:buNone/>
            </a:pPr>
            <a:r>
              <a:rPr lang="zh-CN" altLang="en-US" sz="2000" b="1" dirty="0">
                <a:solidFill>
                  <a:schemeClr val="tx1"/>
                </a:solidFill>
                <a:latin typeface="Times New Roman" panose="02020603050405020304" pitchFamily="18" charset="0"/>
                <a:cs typeface="Times New Roman" panose="02020603050405020304" pitchFamily="18" charset="0"/>
                <a:sym typeface="+mn-ea"/>
              </a:rPr>
              <a:t>电压</a:t>
            </a:r>
            <a:r>
              <a:rPr lang="en-US" altLang="zh-CN" sz="2000" b="1" dirty="0">
                <a:solidFill>
                  <a:schemeClr val="tx1"/>
                </a:solidFill>
                <a:latin typeface="Times New Roman" panose="02020603050405020304" pitchFamily="18" charset="0"/>
                <a:cs typeface="Times New Roman" panose="02020603050405020304" pitchFamily="18" charset="0"/>
                <a:sym typeface="+mn-ea"/>
              </a:rPr>
              <a:t>-</a:t>
            </a:r>
            <a:r>
              <a:rPr lang="zh-CN" altLang="en-US" sz="2000" b="1" dirty="0">
                <a:solidFill>
                  <a:schemeClr val="tx1"/>
                </a:solidFill>
                <a:latin typeface="Times New Roman" panose="02020603050405020304" pitchFamily="18" charset="0"/>
                <a:cs typeface="Times New Roman" panose="02020603050405020304" pitchFamily="18" charset="0"/>
                <a:sym typeface="+mn-ea"/>
              </a:rPr>
              <a:t>电流变换电路</a:t>
            </a:r>
            <a:r>
              <a:rPr lang="en-US" altLang="zh-CN" sz="2000" b="1" dirty="0">
                <a:solidFill>
                  <a:schemeClr val="tx1"/>
                </a:solidFill>
                <a:latin typeface="Times New Roman" panose="02020603050405020304" pitchFamily="18" charset="0"/>
                <a:cs typeface="Times New Roman" panose="02020603050405020304" pitchFamily="18" charset="0"/>
                <a:sym typeface="+mn-ea"/>
              </a:rPr>
              <a:t> </a:t>
            </a:r>
            <a:endParaRPr lang="en-US" altLang="zh-CN" sz="2000" b="1" dirty="0">
              <a:solidFill>
                <a:schemeClr val="tx1"/>
              </a:solidFill>
              <a:latin typeface="Times New Roman" panose="02020603050405020304" pitchFamily="18" charset="0"/>
              <a:cs typeface="Times New Roman" panose="02020603050405020304" pitchFamily="18" charset="0"/>
              <a:sym typeface="+mn-ea"/>
            </a:endParaRPr>
          </a:p>
          <a:p>
            <a:pPr marL="0" algn="ctr">
              <a:lnSpc>
                <a:spcPct val="100000"/>
              </a:lnSpc>
              <a:spcBef>
                <a:spcPct val="20000"/>
              </a:spcBef>
              <a:buClrTx/>
              <a:buSzTx/>
              <a:buFontTx/>
              <a:buNone/>
            </a:pPr>
            <a:r>
              <a:rPr lang="en-US" altLang="zh-CN" sz="2000" b="1" dirty="0">
                <a:solidFill>
                  <a:schemeClr val="tx1"/>
                </a:solidFill>
                <a:latin typeface="Times New Roman" panose="02020603050405020304" pitchFamily="18" charset="0"/>
                <a:cs typeface="Times New Roman" panose="02020603050405020304" pitchFamily="18" charset="0"/>
                <a:sym typeface="+mn-ea"/>
              </a:rPr>
              <a:t>(b)</a:t>
            </a:r>
            <a:r>
              <a:rPr lang="zh-CN" altLang="en-US" sz="2000" b="1" dirty="0">
                <a:solidFill>
                  <a:schemeClr val="tx1"/>
                </a:solidFill>
                <a:latin typeface="Times New Roman" panose="02020603050405020304" pitchFamily="18" charset="0"/>
                <a:cs typeface="Times New Roman" panose="02020603050405020304" pitchFamily="18" charset="0"/>
                <a:sym typeface="+mn-ea"/>
              </a:rPr>
              <a:t>负载接地</a:t>
            </a:r>
            <a:endParaRPr lang="zh-CN" altLang="en-US" sz="2000" b="1" dirty="0">
              <a:solidFill>
                <a:schemeClr val="tx1"/>
              </a:solidFill>
              <a:latin typeface="Times New Roman" panose="02020603050405020304" pitchFamily="18" charset="0"/>
              <a:cs typeface="Times New Roman" panose="02020603050405020304" pitchFamily="18" charset="0"/>
              <a:sym typeface="+mn-ea"/>
            </a:endParaRPr>
          </a:p>
        </p:txBody>
      </p:sp>
      <p:graphicFrame>
        <p:nvGraphicFramePr>
          <p:cNvPr id="10" name="Object 6"/>
          <p:cNvGraphicFramePr>
            <a:graphicFrameLocks noChangeAspect="1"/>
          </p:cNvGraphicFramePr>
          <p:nvPr/>
        </p:nvGraphicFramePr>
        <p:xfrm>
          <a:off x="4355465" y="4211955"/>
          <a:ext cx="1694815" cy="488950"/>
        </p:xfrm>
        <a:graphic>
          <a:graphicData uri="http://schemas.openxmlformats.org/presentationml/2006/ole">
            <mc:AlternateContent xmlns:mc="http://schemas.openxmlformats.org/markup-compatibility/2006">
              <mc:Choice xmlns:v="urn:schemas-microsoft-com:vml" Requires="v">
                <p:oleObj spid="_x0000_s11" name="Equation" r:id="rId18" imgW="749300" imgH="241300" progId="Equation.DSMT4">
                  <p:embed/>
                </p:oleObj>
              </mc:Choice>
              <mc:Fallback>
                <p:oleObj name="Equation" r:id="rId18" imgW="749300" imgH="241300" progId="Equation.DSMT4">
                  <p:embed/>
                  <p:pic>
                    <p:nvPicPr>
                      <p:cNvPr id="0" name="图片 10"/>
                      <p:cNvPicPr>
                        <a:picLocks noChangeAspect="1" noChangeArrowheads="1"/>
                      </p:cNvPicPr>
                      <p:nvPr/>
                    </p:nvPicPr>
                    <p:blipFill>
                      <a:blip r:embed="rId19">
                        <a:grayscl/>
                      </a:blip>
                      <a:srcRect/>
                      <a:stretch>
                        <a:fillRect/>
                      </a:stretch>
                    </p:blipFill>
                    <p:spPr bwMode="auto">
                      <a:xfrm>
                        <a:off x="4355465" y="4211955"/>
                        <a:ext cx="1694815" cy="488950"/>
                      </a:xfrm>
                      <a:prstGeom prst="rect">
                        <a:avLst/>
                      </a:prstGeom>
                      <a:solidFill>
                        <a:schemeClr val="bg1"/>
                      </a:solidFill>
                      <a:ln>
                        <a:noFill/>
                      </a:ln>
                      <a:effectLst/>
                    </p:spPr>
                  </p:pic>
                </p:oleObj>
              </mc:Fallback>
            </mc:AlternateContent>
          </a:graphicData>
        </a:graphic>
      </p:graphicFrame>
      <p:graphicFrame>
        <p:nvGraphicFramePr>
          <p:cNvPr id="6" name="Object 6"/>
          <p:cNvGraphicFramePr>
            <a:graphicFrameLocks noChangeAspect="1"/>
          </p:cNvGraphicFramePr>
          <p:nvPr>
            <p:custDataLst>
              <p:tags r:id="rId20"/>
            </p:custDataLst>
          </p:nvPr>
        </p:nvGraphicFramePr>
        <p:xfrm>
          <a:off x="1562582" y="1484630"/>
          <a:ext cx="381000" cy="411480"/>
        </p:xfrm>
        <a:graphic>
          <a:graphicData uri="http://schemas.openxmlformats.org/presentationml/2006/ole">
            <mc:AlternateContent xmlns:mc="http://schemas.openxmlformats.org/markup-compatibility/2006">
              <mc:Choice xmlns:v="urn:schemas-microsoft-com:vml" Requires="v">
                <p:oleObj spid="_x0000_s13" name="Equation" r:id="rId21" imgW="177165" imgH="228600" progId="Equation.DSMT4">
                  <p:embed/>
                </p:oleObj>
              </mc:Choice>
              <mc:Fallback>
                <p:oleObj name="Equation" r:id="rId21" imgW="177165" imgH="228600" progId="Equation.DSMT4">
                  <p:embed/>
                  <p:pic>
                    <p:nvPicPr>
                      <p:cNvPr id="0" name="图片 9"/>
                      <p:cNvPicPr>
                        <a:picLocks noChangeAspect="1" noChangeArrowheads="1"/>
                      </p:cNvPicPr>
                      <p:nvPr/>
                    </p:nvPicPr>
                    <p:blipFill>
                      <a:blip r:embed="rId22">
                        <a:grayscl/>
                      </a:blip>
                      <a:srcRect/>
                      <a:stretch>
                        <a:fillRect/>
                      </a:stretch>
                    </p:blipFill>
                    <p:spPr bwMode="auto">
                      <a:xfrm>
                        <a:off x="1562582" y="1484630"/>
                        <a:ext cx="381000" cy="411480"/>
                      </a:xfrm>
                      <a:prstGeom prst="rect">
                        <a:avLst/>
                      </a:prstGeom>
                      <a:noFill/>
                      <a:ln>
                        <a:noFill/>
                      </a:ln>
                      <a:effectLst/>
                    </p:spPr>
                  </p:pic>
                </p:oleObj>
              </mc:Fallback>
            </mc:AlternateContent>
          </a:graphicData>
        </a:graphic>
      </p:graphicFrame>
      <p:graphicFrame>
        <p:nvGraphicFramePr>
          <p:cNvPr id="14" name="Object 6"/>
          <p:cNvGraphicFramePr>
            <a:graphicFrameLocks noChangeAspect="1"/>
          </p:cNvGraphicFramePr>
          <p:nvPr>
            <p:custDataLst>
              <p:tags r:id="rId23"/>
            </p:custDataLst>
          </p:nvPr>
        </p:nvGraphicFramePr>
        <p:xfrm>
          <a:off x="1692122" y="2235200"/>
          <a:ext cx="381000" cy="411480"/>
        </p:xfrm>
        <a:graphic>
          <a:graphicData uri="http://schemas.openxmlformats.org/presentationml/2006/ole">
            <mc:AlternateContent xmlns:mc="http://schemas.openxmlformats.org/markup-compatibility/2006">
              <mc:Choice xmlns:v="urn:schemas-microsoft-com:vml" Requires="v">
                <p:oleObj spid="_x0000_s15" name="Equation" r:id="rId24" imgW="177165" imgH="228600" progId="Equation.DSMT4">
                  <p:embed/>
                </p:oleObj>
              </mc:Choice>
              <mc:Fallback>
                <p:oleObj name="Equation" r:id="rId24" imgW="177165" imgH="228600" progId="Equation.DSMT4">
                  <p:embed/>
                  <p:pic>
                    <p:nvPicPr>
                      <p:cNvPr id="0" name="图片 9"/>
                      <p:cNvPicPr>
                        <a:picLocks noChangeAspect="1" noChangeArrowheads="1"/>
                      </p:cNvPicPr>
                      <p:nvPr/>
                    </p:nvPicPr>
                    <p:blipFill>
                      <a:blip r:embed="rId25">
                        <a:grayscl/>
                      </a:blip>
                      <a:srcRect/>
                      <a:stretch>
                        <a:fillRect/>
                      </a:stretch>
                    </p:blipFill>
                    <p:spPr bwMode="auto">
                      <a:xfrm>
                        <a:off x="1692122" y="2235200"/>
                        <a:ext cx="381000" cy="411480"/>
                      </a:xfrm>
                      <a:prstGeom prst="rect">
                        <a:avLst/>
                      </a:prstGeom>
                      <a:noFill/>
                      <a:ln>
                        <a:noFill/>
                      </a:ln>
                      <a:effectLst/>
                    </p:spPr>
                  </p:pic>
                </p:oleObj>
              </mc:Fallback>
            </mc:AlternateContent>
          </a:graphicData>
        </a:graphic>
      </p:graphicFrame>
      <p:graphicFrame>
        <p:nvGraphicFramePr>
          <p:cNvPr id="17" name="Object 6"/>
          <p:cNvGraphicFramePr>
            <a:graphicFrameLocks noChangeAspect="1"/>
          </p:cNvGraphicFramePr>
          <p:nvPr>
            <p:custDataLst>
              <p:tags r:id="rId26"/>
            </p:custDataLst>
          </p:nvPr>
        </p:nvGraphicFramePr>
        <p:xfrm>
          <a:off x="3319310" y="2593340"/>
          <a:ext cx="354965" cy="411480"/>
        </p:xfrm>
        <a:graphic>
          <a:graphicData uri="http://schemas.openxmlformats.org/presentationml/2006/ole">
            <mc:AlternateContent xmlns:mc="http://schemas.openxmlformats.org/markup-compatibility/2006">
              <mc:Choice xmlns:v="urn:schemas-microsoft-com:vml" Requires="v">
                <p:oleObj spid="_x0000_s24" name="Equation" r:id="rId27" imgW="165100" imgH="228600" progId="Equation.DSMT4">
                  <p:embed/>
                </p:oleObj>
              </mc:Choice>
              <mc:Fallback>
                <p:oleObj name="Equation" r:id="rId27" imgW="165100" imgH="228600" progId="Equation.DSMT4">
                  <p:embed/>
                  <p:pic>
                    <p:nvPicPr>
                      <p:cNvPr id="0" name="图片 9"/>
                      <p:cNvPicPr>
                        <a:picLocks noChangeAspect="1" noChangeArrowheads="1"/>
                      </p:cNvPicPr>
                      <p:nvPr/>
                    </p:nvPicPr>
                    <p:blipFill>
                      <a:blip r:embed="rId28">
                        <a:grayscl/>
                      </a:blip>
                      <a:srcRect/>
                      <a:stretch>
                        <a:fillRect/>
                      </a:stretch>
                    </p:blipFill>
                    <p:spPr bwMode="auto">
                      <a:xfrm>
                        <a:off x="3319310" y="2593340"/>
                        <a:ext cx="354965" cy="411480"/>
                      </a:xfrm>
                      <a:prstGeom prst="rect">
                        <a:avLst/>
                      </a:prstGeom>
                      <a:solidFill>
                        <a:schemeClr val="bg1"/>
                      </a:solidFill>
                      <a:ln>
                        <a:noFill/>
                      </a:ln>
                      <a:effec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a:xfrm>
            <a:off x="468630" y="1485900"/>
            <a:ext cx="7772400" cy="914400"/>
          </a:xfrm>
        </p:spPr>
        <p:txBody>
          <a:bodyPr anchor="ctr" anchorCtr="0"/>
          <a:p>
            <a:pPr algn="ctr">
              <a:buClrTx/>
              <a:buSzTx/>
              <a:buFontTx/>
              <a:buNone/>
            </a:pPr>
            <a:r>
              <a:rPr lang="zh-CN" altLang="en-US" sz="4000" b="1" dirty="0" smtClean="0">
                <a:solidFill>
                  <a:srgbClr val="333399"/>
                </a:solidFill>
                <a:latin typeface="Times New Roman" panose="02020603050405020304" pitchFamily="18" charset="0"/>
              </a:rPr>
              <a:t>§</a:t>
            </a:r>
            <a:r>
              <a:rPr lang="en-US" altLang="zh-CN" sz="40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5.</a:t>
            </a:r>
            <a:r>
              <a:rPr lang="en-US" altLang="zh-CN" sz="40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5 模拟乘法器</a:t>
            </a:r>
            <a:endParaRPr lang="en-US" altLang="zh-CN" sz="40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9464" name="文本框 19463">
            <a:hlinkClick r:id="rId1" action="ppaction://hlinksldjump"/>
          </p:cNvPr>
          <p:cNvSpPr txBox="1"/>
          <p:nvPr>
            <p:custDataLst>
              <p:tags r:id="rId2"/>
            </p:custDataLst>
          </p:nvPr>
        </p:nvSpPr>
        <p:spPr>
          <a:xfrm>
            <a:off x="1906905" y="2780665"/>
            <a:ext cx="6006465"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一、</a:t>
            </a:r>
            <a:r>
              <a:rPr kumimoji="1" lang="zh-CN" altLang="en-US" sz="3200" dirty="0" smtClean="0">
                <a:solidFill>
                  <a:srgbClr val="FF0000"/>
                </a:solidFill>
                <a:latin typeface="黑体" panose="02010609060101010101" pitchFamily="2" charset="-122"/>
                <a:ea typeface="黑体" panose="02010609060101010101" pitchFamily="2" charset="-122"/>
                <a:sym typeface="+mn-ea"/>
              </a:rPr>
              <a:t>模拟乘法器简介</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19465" name="文本框 19464">
            <a:hlinkClick r:id="rId3" action="ppaction://hlinksldjump"/>
          </p:cNvPr>
          <p:cNvSpPr txBox="1"/>
          <p:nvPr>
            <p:custDataLst>
              <p:tags r:id="rId4"/>
            </p:custDataLst>
          </p:nvPr>
        </p:nvSpPr>
        <p:spPr>
          <a:xfrm>
            <a:off x="1906905" y="3718560"/>
            <a:ext cx="6943725" cy="583565"/>
          </a:xfrm>
          <a:prstGeom prst="rect">
            <a:avLst/>
          </a:prstGeom>
          <a:noFill/>
          <a:ln w="9525">
            <a:noFill/>
          </a:ln>
        </p:spPr>
        <p:txBody>
          <a:bodyPr wrap="square">
            <a:spAutoFit/>
          </a:bodyPr>
          <a:p>
            <a:pPr>
              <a:spcBef>
                <a:spcPct val="50000"/>
              </a:spcBef>
            </a:pPr>
            <a:r>
              <a:rPr kumimoji="1" lang="zh-CN" altLang="en-US" sz="3200" dirty="0" smtClean="0">
                <a:solidFill>
                  <a:srgbClr val="FF0000"/>
                </a:solidFill>
                <a:latin typeface="黑体" panose="02010609060101010101" pitchFamily="2" charset="-122"/>
                <a:ea typeface="黑体" panose="02010609060101010101" pitchFamily="2" charset="-122"/>
              </a:rPr>
              <a:t>二、</a:t>
            </a:r>
            <a:r>
              <a:rPr kumimoji="1" lang="zh-CN" altLang="en-US" sz="3200" dirty="0" smtClean="0">
                <a:solidFill>
                  <a:srgbClr val="FF0000"/>
                </a:solidFill>
                <a:latin typeface="黑体" panose="02010609060101010101" pitchFamily="2" charset="-122"/>
                <a:ea typeface="黑体" panose="02010609060101010101" pitchFamily="2" charset="-122"/>
                <a:sym typeface="+mn-ea"/>
              </a:rPr>
              <a:t>变跨导型模拟乘法器</a:t>
            </a:r>
            <a:r>
              <a:rPr kumimoji="1" lang="zh-CN" altLang="en-US" sz="3200" dirty="0" smtClean="0">
                <a:solidFill>
                  <a:srgbClr val="FF0000"/>
                </a:solidFill>
                <a:latin typeface="黑体" panose="02010609060101010101" pitchFamily="2" charset="-122"/>
                <a:ea typeface="黑体" panose="02010609060101010101" pitchFamily="2" charset="-122"/>
                <a:sym typeface="+mn-ea"/>
              </a:rPr>
              <a:t>的基本原理</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A0DB2DC-4C9A-4742-B13C-FB6460FD3503}" type="slidenum">
              <a:rPr lang="zh-CN" altLang="en-US" smtClean="0"/>
            </a:fld>
            <a:endParaRPr lang="zh-CN" altLang="en-US" dirty="0"/>
          </a:p>
        </p:txBody>
      </p:sp>
      <p:sp>
        <p:nvSpPr>
          <p:cNvPr id="30" name="Rectangle 3075"/>
          <p:cNvSpPr txBox="1">
            <a:spLocks noChangeArrowheads="1"/>
          </p:cNvSpPr>
          <p:nvPr/>
        </p:nvSpPr>
        <p:spPr>
          <a:xfrm>
            <a:off x="323215" y="1315085"/>
            <a:ext cx="8542655" cy="1036320"/>
          </a:xfrm>
          <a:prstGeom prst="rect">
            <a:avLst/>
          </a:prstGeom>
        </p:spPr>
        <p:txBody>
          <a:bodyPr/>
          <a:lstStyle>
            <a:lvl1pPr marL="342900" indent="-342900" algn="l" rtl="0" eaLnBrk="0" fontAlgn="base" hangingPunct="0">
              <a:spcBef>
                <a:spcPct val="0"/>
              </a:spcBef>
              <a:spcAft>
                <a:spcPct val="0"/>
              </a:spcAft>
              <a:buFont typeface="Arial" panose="020B0604020202020204" pitchFamily="34" charset="0"/>
              <a:buChar char="•"/>
              <a:defRPr sz="2400" b="1" kern="1200">
                <a:solidFill>
                  <a:schemeClr val="tx1"/>
                </a:solidFill>
                <a:latin typeface="+mn-lt"/>
                <a:ea typeface="+mn-ea"/>
                <a:cs typeface="Times New Roman" panose="02020603050405020304" pitchFamily="18" charset="0"/>
              </a:defRPr>
            </a:lvl1pPr>
            <a:lvl2pPr marL="742950" indent="-285750" algn="l" rtl="0" eaLnBrk="0" fontAlgn="base" hangingPunct="0">
              <a:spcBef>
                <a:spcPct val="20000"/>
              </a:spcBef>
              <a:spcAft>
                <a:spcPct val="0"/>
              </a:spcAft>
              <a:buFont typeface="Arial" panose="020B0604020202020204" pitchFamily="34" charset="0"/>
              <a:buChar char="–"/>
              <a:defRPr sz="2400" b="1" kern="1200">
                <a:solidFill>
                  <a:schemeClr val="tx1"/>
                </a:solidFill>
                <a:latin typeface="+mn-lt"/>
                <a:ea typeface="+mn-ea"/>
                <a:cs typeface="Times New Roman" panose="02020603050405020304"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mn-lt"/>
                <a:ea typeface="+mn-ea"/>
                <a:cs typeface="Times New Roman" panose="02020603050405020304"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mn-lt"/>
                <a:ea typeface="+mn-ea"/>
                <a:cs typeface="Times New Roman" panose="02020603050405020304"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mn-lt"/>
                <a:ea typeface="+mn-ea"/>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20000"/>
              </a:lnSpc>
              <a:buFontTx/>
              <a:buNone/>
            </a:pPr>
            <a:r>
              <a:rPr kumimoji="0" lang="en-US" altLang="zh-CN" dirty="0">
                <a:solidFill>
                  <a:srgbClr val="000000"/>
                </a:solidFill>
                <a:latin typeface="Times New Roman" panose="02020603050405020304" pitchFamily="18" charset="0"/>
                <a:ea typeface="宋体" panose="02010600030101010101" pitchFamily="2" charset="-122"/>
              </a:rPr>
              <a:t>        </a:t>
            </a:r>
            <a:r>
              <a:rPr kumimoji="0" lang="zh-CN" altLang="en-US" dirty="0">
                <a:solidFill>
                  <a:srgbClr val="000000"/>
                </a:solidFill>
                <a:latin typeface="Times New Roman" panose="02020603050405020304" pitchFamily="18" charset="0"/>
                <a:ea typeface="宋体" panose="02010600030101010101" pitchFamily="2" charset="-122"/>
              </a:rPr>
              <a:t>模拟乘法器是一种能实现模拟量相乘的集成电路，设</a:t>
            </a:r>
            <a:r>
              <a:rPr kumimoji="0" lang="en-US" altLang="zh-CN" dirty="0">
                <a:solidFill>
                  <a:srgbClr val="000000"/>
                </a:solidFill>
                <a:latin typeface="Times New Roman" panose="02020603050405020304" pitchFamily="18" charset="0"/>
                <a:ea typeface="宋体" panose="02010600030101010101" pitchFamily="2" charset="-122"/>
              </a:rPr>
              <a:t> </a:t>
            </a:r>
            <a:r>
              <a:rPr kumimoji="0" lang="en-US" altLang="zh-CN" i="1" dirty="0" err="1">
                <a:latin typeface="Times New Roman" panose="02020603050405020304" pitchFamily="18" charset="0"/>
                <a:ea typeface="宋体" panose="02010600030101010101" pitchFamily="2" charset="-122"/>
              </a:rPr>
              <a:t>u</a:t>
            </a:r>
            <a:r>
              <a:rPr kumimoji="0" lang="en-US" altLang="zh-CN" baseline="-25000" dirty="0" err="1">
                <a:latin typeface="Times New Roman" panose="02020603050405020304" pitchFamily="18" charset="0"/>
                <a:ea typeface="宋体" panose="02010600030101010101" pitchFamily="2" charset="-122"/>
              </a:rPr>
              <a:t>o</a:t>
            </a:r>
            <a:r>
              <a:rPr kumimoji="0" lang="zh-CN" altLang="en-US" dirty="0">
                <a:latin typeface="Times New Roman" panose="02020603050405020304" pitchFamily="18" charset="0"/>
                <a:ea typeface="宋体" panose="02010600030101010101" pitchFamily="2" charset="-122"/>
              </a:rPr>
              <a:t>和</a:t>
            </a:r>
            <a:r>
              <a:rPr kumimoji="0" lang="en-US" altLang="zh-CN" i="1" dirty="0" err="1">
                <a:latin typeface="Times New Roman" panose="02020603050405020304" pitchFamily="18" charset="0"/>
              </a:rPr>
              <a:t>u</a:t>
            </a:r>
            <a:r>
              <a:rPr kumimoji="0" lang="en-US" altLang="zh-CN" baseline="-25000" dirty="0" err="1">
                <a:latin typeface="Times New Roman" panose="02020603050405020304" pitchFamily="18" charset="0"/>
              </a:rPr>
              <a:t>x</a:t>
            </a:r>
            <a:r>
              <a:rPr kumimoji="0" lang="en-US" altLang="zh-CN" baseline="-25000" dirty="0">
                <a:latin typeface="Times New Roman" panose="02020603050405020304" pitchFamily="18" charset="0"/>
              </a:rPr>
              <a:t> </a:t>
            </a:r>
            <a:r>
              <a:rPr kumimoji="0" lang="zh-CN" altLang="en-US" dirty="0">
                <a:solidFill>
                  <a:srgbClr val="000000"/>
                </a:solidFill>
                <a:latin typeface="Times New Roman" panose="02020603050405020304" pitchFamily="18" charset="0"/>
                <a:ea typeface="宋体" panose="02010600030101010101" pitchFamily="2" charset="-122"/>
              </a:rPr>
              <a:t>、</a:t>
            </a:r>
            <a:r>
              <a:rPr kumimoji="0" lang="en-US" altLang="zh-CN" i="1" dirty="0">
                <a:latin typeface="Times New Roman" panose="02020603050405020304" pitchFamily="18" charset="0"/>
              </a:rPr>
              <a:t> </a:t>
            </a:r>
            <a:r>
              <a:rPr kumimoji="0" lang="en-US" altLang="zh-CN" i="1" dirty="0" err="1">
                <a:latin typeface="Times New Roman" panose="02020603050405020304" pitchFamily="18" charset="0"/>
              </a:rPr>
              <a:t>u</a:t>
            </a:r>
            <a:r>
              <a:rPr kumimoji="0" lang="en-US" altLang="zh-CN" baseline="-25000" dirty="0" err="1">
                <a:latin typeface="Times New Roman" panose="02020603050405020304" pitchFamily="18" charset="0"/>
              </a:rPr>
              <a:t>y</a:t>
            </a:r>
            <a:r>
              <a:rPr kumimoji="0" lang="zh-CN" altLang="en-US" dirty="0">
                <a:solidFill>
                  <a:srgbClr val="000000"/>
                </a:solidFill>
                <a:latin typeface="Times New Roman" panose="02020603050405020304" pitchFamily="18" charset="0"/>
                <a:ea typeface="宋体" panose="02010600030101010101" pitchFamily="2" charset="-122"/>
              </a:rPr>
              <a:t>分别为输出和两路输入，有</a:t>
            </a:r>
            <a:endParaRPr kumimoji="0" lang="zh-CN" altLang="en-US" dirty="0">
              <a:solidFill>
                <a:srgbClr val="000000"/>
              </a:solidFill>
              <a:latin typeface="Times New Roman" panose="02020603050405020304" pitchFamily="18" charset="0"/>
              <a:ea typeface="宋体" panose="02010600030101010101" pitchFamily="2" charset="-122"/>
            </a:endParaRPr>
          </a:p>
        </p:txBody>
      </p:sp>
      <p:sp>
        <p:nvSpPr>
          <p:cNvPr id="33" name="Text Box 3078"/>
          <p:cNvSpPr txBox="1">
            <a:spLocks noChangeArrowheads="1"/>
          </p:cNvSpPr>
          <p:nvPr/>
        </p:nvSpPr>
        <p:spPr bwMode="auto">
          <a:xfrm>
            <a:off x="972185" y="2924175"/>
            <a:ext cx="5581650"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lnSpc>
                <a:spcPct val="120000"/>
              </a:lnSpc>
            </a:pPr>
            <a:r>
              <a:rPr lang="zh-CN" altLang="en-US" sz="2400" b="1" dirty="0">
                <a:solidFill>
                  <a:srgbClr val="000000"/>
                </a:solidFill>
              </a:rPr>
              <a:t>其中</a:t>
            </a:r>
            <a:r>
              <a:rPr lang="en-US" altLang="zh-CN" sz="2400" b="1" dirty="0">
                <a:solidFill>
                  <a:srgbClr val="000000"/>
                </a:solidFill>
              </a:rPr>
              <a:t> </a:t>
            </a:r>
            <a:r>
              <a:rPr lang="en-US" altLang="zh-CN" sz="2400" b="1" i="1" dirty="0">
                <a:solidFill>
                  <a:srgbClr val="FF0000"/>
                </a:solidFill>
                <a:latin typeface="Times New Roman" panose="02020603050405020304" pitchFamily="18" charset="0"/>
                <a:cs typeface="Times New Roman" panose="02020603050405020304" pitchFamily="18" charset="0"/>
              </a:rPr>
              <a:t>k </a:t>
            </a:r>
            <a:r>
              <a:rPr lang="zh-CN" altLang="en-US" sz="2400" b="1" dirty="0">
                <a:solidFill>
                  <a:srgbClr val="FF0000"/>
                </a:solidFill>
              </a:rPr>
              <a:t>为比例因子</a:t>
            </a:r>
            <a:r>
              <a:rPr lang="zh-CN" altLang="en-US" sz="2400" b="1" dirty="0">
                <a:solidFill>
                  <a:srgbClr val="000000"/>
                </a:solidFill>
              </a:rPr>
              <a:t>，具有 </a:t>
            </a:r>
            <a:r>
              <a:rPr lang="en-US" altLang="zh-CN" sz="2400" b="1" dirty="0">
                <a:solidFill>
                  <a:srgbClr val="000000"/>
                </a:solidFill>
                <a:latin typeface="Times New Roman" panose="02020603050405020304" pitchFamily="18" charset="0"/>
                <a:cs typeface="Times New Roman" panose="02020603050405020304" pitchFamily="18" charset="0"/>
              </a:rPr>
              <a:t>V</a:t>
            </a:r>
            <a:r>
              <a:rPr lang="en-US" altLang="zh-CN" sz="2400" b="1" baseline="30000" dirty="0">
                <a:solidFill>
                  <a:srgbClr val="000000"/>
                </a:solidFill>
                <a:latin typeface="Times New Roman" panose="02020603050405020304" pitchFamily="18" charset="0"/>
                <a:cs typeface="Times New Roman" panose="02020603050405020304" pitchFamily="18" charset="0"/>
              </a:rPr>
              <a:t>-1</a:t>
            </a:r>
            <a:r>
              <a:rPr lang="zh-CN" altLang="en-US" sz="2400" b="1"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rPr>
              <a:t>的量纲。</a:t>
            </a:r>
            <a:endParaRPr lang="zh-CN" altLang="en-US" sz="2400" b="1" dirty="0"/>
          </a:p>
        </p:txBody>
      </p:sp>
      <p:graphicFrame>
        <p:nvGraphicFramePr>
          <p:cNvPr id="38" name="Object 6"/>
          <p:cNvGraphicFramePr>
            <a:graphicFrameLocks noChangeAspect="1"/>
          </p:cNvGraphicFramePr>
          <p:nvPr/>
        </p:nvGraphicFramePr>
        <p:xfrm>
          <a:off x="3415030" y="2292033"/>
          <a:ext cx="1682115" cy="571500"/>
        </p:xfrm>
        <a:graphic>
          <a:graphicData uri="http://schemas.openxmlformats.org/presentationml/2006/ole">
            <mc:AlternateContent xmlns:mc="http://schemas.openxmlformats.org/markup-compatibility/2006">
              <mc:Choice xmlns:v="urn:schemas-microsoft-com:vml" Requires="v">
                <p:oleObj spid="_x0000_s21561" name="Equation" r:id="rId1" imgW="698500" imgH="228600" progId="Equation.DSMT4">
                  <p:embed/>
                </p:oleObj>
              </mc:Choice>
              <mc:Fallback>
                <p:oleObj name="Equation" r:id="rId1" imgW="698500" imgH="228600" progId="Equation.DSMT4">
                  <p:embed/>
                  <p:pic>
                    <p:nvPicPr>
                      <p:cNvPr id="0" name="图片 4"/>
                      <p:cNvPicPr>
                        <a:picLocks noChangeAspect="1" noChangeArrowheads="1"/>
                      </p:cNvPicPr>
                      <p:nvPr/>
                    </p:nvPicPr>
                    <p:blipFill>
                      <a:blip r:embed="rId2">
                        <a:grayscl/>
                      </a:blip>
                      <a:srcRect/>
                      <a:stretch>
                        <a:fillRect/>
                      </a:stretch>
                    </p:blipFill>
                    <p:spPr bwMode="auto">
                      <a:xfrm>
                        <a:off x="3415030" y="2292033"/>
                        <a:ext cx="1682115" cy="571500"/>
                      </a:xfrm>
                      <a:prstGeom prst="rect">
                        <a:avLst/>
                      </a:prstGeom>
                      <a:solidFill>
                        <a:schemeClr val="bg1"/>
                      </a:solidFill>
                      <a:ln>
                        <a:noFill/>
                      </a:ln>
                      <a:effectLst/>
                    </p:spPr>
                  </p:pic>
                </p:oleObj>
              </mc:Fallback>
            </mc:AlternateContent>
          </a:graphicData>
        </a:graphic>
      </p:graphicFrame>
      <p:sp>
        <p:nvSpPr>
          <p:cNvPr id="19464" name="文本框 19463">
            <a:hlinkClick r:id="rId3" action="ppaction://hlinksldjump"/>
          </p:cNvPr>
          <p:cNvSpPr txBox="1"/>
          <p:nvPr>
            <p:custDataLst>
              <p:tags r:id="rId4"/>
            </p:custDataLst>
          </p:nvPr>
        </p:nvSpPr>
        <p:spPr>
          <a:xfrm>
            <a:off x="0" y="765810"/>
            <a:ext cx="6006465"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一、</a:t>
            </a:r>
            <a:r>
              <a:rPr kumimoji="1" lang="zh-CN" altLang="en-US" sz="3200" dirty="0" smtClean="0">
                <a:solidFill>
                  <a:srgbClr val="FF0000"/>
                </a:solidFill>
                <a:latin typeface="黑体" panose="02010609060101010101" pitchFamily="2" charset="-122"/>
                <a:ea typeface="黑体" panose="02010609060101010101" pitchFamily="2" charset="-122"/>
                <a:sym typeface="+mn-ea"/>
              </a:rPr>
              <a:t>模拟乘法器简介</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graphicFrame>
        <p:nvGraphicFramePr>
          <p:cNvPr id="2" name="对象 1"/>
          <p:cNvGraphicFramePr>
            <a:graphicFrameLocks noChangeAspect="1"/>
          </p:cNvGraphicFramePr>
          <p:nvPr/>
        </p:nvGraphicFramePr>
        <p:xfrm>
          <a:off x="1115695" y="4354195"/>
          <a:ext cx="2391740" cy="860112"/>
        </p:xfrm>
        <a:graphic>
          <a:graphicData uri="http://schemas.openxmlformats.org/presentationml/2006/ole">
            <mc:AlternateContent xmlns:mc="http://schemas.openxmlformats.org/markup-compatibility/2006">
              <mc:Choice xmlns:v="urn:schemas-microsoft-com:vml" Requires="v">
                <p:oleObj spid="_x0000_s3" name="" r:id="rId5" imgW="7972425" imgH="2867025" progId="">
                  <p:embed/>
                </p:oleObj>
              </mc:Choice>
              <mc:Fallback>
                <p:oleObj name="" r:id="rId5" imgW="7972425" imgH="2867025" progId="">
                  <p:embed/>
                  <p:pic>
                    <p:nvPicPr>
                      <p:cNvPr id="0" name="图片 2"/>
                      <p:cNvPicPr/>
                      <p:nvPr/>
                    </p:nvPicPr>
                    <p:blipFill>
                      <a:blip r:embed="rId6"/>
                      <a:stretch>
                        <a:fillRect/>
                      </a:stretch>
                    </p:blipFill>
                    <p:spPr>
                      <a:xfrm>
                        <a:off x="1115695" y="4354195"/>
                        <a:ext cx="2391740" cy="860112"/>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3996690" y="4007485"/>
          <a:ext cx="3916680" cy="1703705"/>
        </p:xfrm>
        <a:graphic>
          <a:graphicData uri="http://schemas.openxmlformats.org/presentationml/2006/ole">
            <mc:AlternateContent xmlns:mc="http://schemas.openxmlformats.org/markup-compatibility/2006">
              <mc:Choice xmlns:v="urn:schemas-microsoft-com:vml" Requires="v">
                <p:oleObj spid="_x0000_s7" name="" r:id="rId7" imgW="11581765" imgH="5038725" progId="">
                  <p:embed/>
                </p:oleObj>
              </mc:Choice>
              <mc:Fallback>
                <p:oleObj name="" r:id="rId7" imgW="11581765" imgH="5038725" progId="">
                  <p:embed/>
                  <p:pic>
                    <p:nvPicPr>
                      <p:cNvPr id="0" name="图片 6"/>
                      <p:cNvPicPr/>
                      <p:nvPr/>
                    </p:nvPicPr>
                    <p:blipFill>
                      <a:blip r:embed="rId8"/>
                      <a:stretch>
                        <a:fillRect/>
                      </a:stretch>
                    </p:blipFill>
                    <p:spPr>
                      <a:xfrm>
                        <a:off x="3996690" y="4007485"/>
                        <a:ext cx="3916680" cy="1703705"/>
                      </a:xfrm>
                      <a:prstGeom prst="rect">
                        <a:avLst/>
                      </a:prstGeom>
                    </p:spPr>
                  </p:pic>
                </p:oleObj>
              </mc:Fallback>
            </mc:AlternateContent>
          </a:graphicData>
        </a:graphic>
      </p:graphicFrame>
      <p:sp>
        <p:nvSpPr>
          <p:cNvPr id="8" name="文本框 7"/>
          <p:cNvSpPr txBox="1"/>
          <p:nvPr/>
        </p:nvSpPr>
        <p:spPr>
          <a:xfrm>
            <a:off x="972185" y="3470910"/>
            <a:ext cx="6258560" cy="534035"/>
          </a:xfrm>
          <a:prstGeom prst="rect">
            <a:avLst/>
          </a:prstGeom>
          <a:noFill/>
        </p:spPr>
        <p:txBody>
          <a:bodyPr wrap="square" rtlCol="0" anchor="t">
            <a:spAutoFit/>
          </a:bodyPr>
          <a:p>
            <a:pPr algn="just">
              <a:lnSpc>
                <a:spcPct val="120000"/>
              </a:lnSpc>
            </a:pPr>
            <a:r>
              <a:rPr lang="zh-CN" altLang="en-US" sz="2400" b="1" dirty="0">
                <a:solidFill>
                  <a:srgbClr val="000000"/>
                </a:solidFill>
                <a:sym typeface="+mn-ea"/>
              </a:rPr>
              <a:t>模拟乘法器的电路符号及等效电路如图所示。</a:t>
            </a:r>
            <a:endParaRPr lang="zh-CN" altLang="en-US" sz="2400" b="1" dirty="0">
              <a:solidFill>
                <a:srgbClr val="000000"/>
              </a:solidFill>
              <a:sym typeface="+mn-ea"/>
            </a:endParaRPr>
          </a:p>
        </p:txBody>
      </p:sp>
      <p:sp>
        <p:nvSpPr>
          <p:cNvPr id="46082" name="Text Box 2"/>
          <p:cNvSpPr txBox="1">
            <a:spLocks noChangeArrowheads="1"/>
          </p:cNvSpPr>
          <p:nvPr/>
        </p:nvSpPr>
        <p:spPr bwMode="auto">
          <a:xfrm>
            <a:off x="349250" y="5734050"/>
            <a:ext cx="8194675" cy="902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10000"/>
              </a:lnSpc>
              <a:spcAft>
                <a:spcPct val="20000"/>
              </a:spcAft>
            </a:pPr>
            <a:r>
              <a:rPr kumimoji="1" lang="en-US" altLang="zh-CN" sz="2400" dirty="0">
                <a:latin typeface="Times New Roman" panose="02020603050405020304" pitchFamily="18" charset="0"/>
              </a:rPr>
              <a:t>        </a:t>
            </a:r>
            <a:r>
              <a:rPr kumimoji="1" lang="zh-CN" altLang="en-US" sz="2400" b="1" dirty="0">
                <a:solidFill>
                  <a:schemeClr val="tx2"/>
                </a:solidFill>
                <a:latin typeface="宋体" panose="02010600030101010101" pitchFamily="2" charset="-122"/>
              </a:rPr>
              <a:t>理想情况下，</a:t>
            </a:r>
            <a:r>
              <a:rPr kumimoji="1" lang="en-US" altLang="zh-CN" sz="2400" b="1" i="1" dirty="0">
                <a:solidFill>
                  <a:schemeClr val="tx2"/>
                </a:solidFill>
                <a:latin typeface="Times New Roman" panose="02020603050405020304" pitchFamily="18" charset="0"/>
              </a:rPr>
              <a:t>r</a:t>
            </a:r>
            <a:r>
              <a:rPr kumimoji="1" lang="en-US" altLang="zh-CN" sz="2400" b="1" baseline="-25000" dirty="0">
                <a:solidFill>
                  <a:schemeClr val="tx2"/>
                </a:solidFill>
                <a:latin typeface="Times New Roman" panose="02020603050405020304" pitchFamily="18" charset="0"/>
              </a:rPr>
              <a:t>i1</a:t>
            </a:r>
            <a:r>
              <a:rPr kumimoji="1" lang="zh-CN" altLang="en-US" sz="2400" b="1" dirty="0">
                <a:solidFill>
                  <a:schemeClr val="tx2"/>
                </a:solidFill>
                <a:latin typeface="Times New Roman" panose="02020603050405020304" pitchFamily="18" charset="0"/>
              </a:rPr>
              <a:t>、 </a:t>
            </a:r>
            <a:r>
              <a:rPr kumimoji="1" lang="en-US" altLang="zh-CN" sz="2400" b="1" i="1" dirty="0">
                <a:solidFill>
                  <a:schemeClr val="tx2"/>
                </a:solidFill>
                <a:latin typeface="Times New Roman" panose="02020603050405020304" pitchFamily="18" charset="0"/>
              </a:rPr>
              <a:t>r</a:t>
            </a:r>
            <a:r>
              <a:rPr kumimoji="1" lang="en-US" altLang="zh-CN" sz="2400" b="1" baseline="-25000" dirty="0">
                <a:solidFill>
                  <a:schemeClr val="tx2"/>
                </a:solidFill>
                <a:latin typeface="Times New Roman" panose="02020603050405020304" pitchFamily="18" charset="0"/>
              </a:rPr>
              <a:t>i2</a:t>
            </a:r>
            <a:r>
              <a:rPr kumimoji="1" lang="zh-CN" altLang="en-US" sz="2400" b="1" dirty="0">
                <a:solidFill>
                  <a:schemeClr val="tx2"/>
                </a:solidFill>
                <a:latin typeface="Times New Roman" panose="02020603050405020304" pitchFamily="18" charset="0"/>
              </a:rPr>
              <a:t>、</a:t>
            </a:r>
            <a:r>
              <a:rPr kumimoji="1" lang="en-US" altLang="zh-CN" sz="2400" b="1" i="1" dirty="0" err="1">
                <a:solidFill>
                  <a:schemeClr val="tx2"/>
                </a:solidFill>
                <a:latin typeface="Times New Roman" panose="02020603050405020304" pitchFamily="18" charset="0"/>
              </a:rPr>
              <a:t>f</a:t>
            </a:r>
            <a:r>
              <a:rPr kumimoji="1" lang="en-US" altLang="zh-CN" sz="2400" b="1" baseline="-25000" dirty="0" err="1">
                <a:solidFill>
                  <a:schemeClr val="tx2"/>
                </a:solidFill>
                <a:latin typeface="Times New Roman" panose="02020603050405020304" pitchFamily="18" charset="0"/>
              </a:rPr>
              <a:t>H</a:t>
            </a:r>
            <a:r>
              <a:rPr kumimoji="1" lang="zh-CN" altLang="zh-CN" sz="2400" b="1" dirty="0">
                <a:solidFill>
                  <a:schemeClr val="tx2"/>
                </a:solidFill>
                <a:latin typeface="Times New Roman" panose="02020603050405020304" pitchFamily="18" charset="0"/>
              </a:rPr>
              <a:t>为无穷大， 失调电压、电流及其温漂为</a:t>
            </a:r>
            <a:r>
              <a:rPr kumimoji="1" lang="en-US" altLang="zh-CN" sz="2400" b="1" dirty="0">
                <a:solidFill>
                  <a:schemeClr val="tx2"/>
                </a:solidFill>
                <a:latin typeface="Times New Roman" panose="02020603050405020304" pitchFamily="18" charset="0"/>
              </a:rPr>
              <a:t> </a:t>
            </a:r>
            <a:r>
              <a:rPr kumimoji="1" lang="zh-CN" altLang="zh-CN" sz="2400" b="1" dirty="0">
                <a:solidFill>
                  <a:schemeClr val="tx2"/>
                </a:solidFill>
                <a:latin typeface="Times New Roman" panose="02020603050405020304" pitchFamily="18" charset="0"/>
              </a:rPr>
              <a:t>0，</a:t>
            </a:r>
            <a:r>
              <a:rPr kumimoji="1" lang="en-US" altLang="zh-CN" sz="2400" b="1" i="1" dirty="0" err="1">
                <a:solidFill>
                  <a:schemeClr val="tx2"/>
                </a:solidFill>
                <a:latin typeface="Times New Roman" panose="02020603050405020304" pitchFamily="18" charset="0"/>
              </a:rPr>
              <a:t>r</a:t>
            </a:r>
            <a:r>
              <a:rPr kumimoji="1" lang="en-US" altLang="zh-CN" sz="2400" b="1" baseline="-25000" dirty="0" err="1">
                <a:solidFill>
                  <a:schemeClr val="tx2"/>
                </a:solidFill>
                <a:latin typeface="Times New Roman" panose="02020603050405020304" pitchFamily="18" charset="0"/>
              </a:rPr>
              <a:t>o</a:t>
            </a:r>
            <a:r>
              <a:rPr kumimoji="1" lang="zh-CN" altLang="zh-CN" sz="2400" b="1" dirty="0">
                <a:solidFill>
                  <a:schemeClr val="tx2"/>
                </a:solidFill>
                <a:latin typeface="Times New Roman" panose="02020603050405020304" pitchFamily="18" charset="0"/>
              </a:rPr>
              <a:t>为</a:t>
            </a:r>
            <a:r>
              <a:rPr kumimoji="1" lang="en-US" altLang="zh-CN" sz="2400" b="1" dirty="0">
                <a:solidFill>
                  <a:schemeClr val="tx2"/>
                </a:solidFill>
                <a:latin typeface="Times New Roman" panose="02020603050405020304" pitchFamily="18" charset="0"/>
              </a:rPr>
              <a:t> </a:t>
            </a:r>
            <a:r>
              <a:rPr kumimoji="1" lang="zh-CN" altLang="zh-CN" sz="2400" b="1" dirty="0">
                <a:solidFill>
                  <a:schemeClr val="tx2"/>
                </a:solidFill>
                <a:latin typeface="Times New Roman" panose="02020603050405020304" pitchFamily="18" charset="0"/>
              </a:rPr>
              <a:t>0， </a:t>
            </a:r>
            <a:r>
              <a:rPr kumimoji="1" lang="en-US" altLang="zh-CN" sz="2400" b="1" i="1" dirty="0" err="1">
                <a:solidFill>
                  <a:schemeClr val="tx2"/>
                </a:solidFill>
                <a:latin typeface="Times New Roman" panose="02020603050405020304" pitchFamily="18" charset="0"/>
              </a:rPr>
              <a:t>u</a:t>
            </a:r>
            <a:r>
              <a:rPr kumimoji="1" lang="en-US" altLang="zh-CN" sz="2400" b="1" baseline="-25000" dirty="0" err="1">
                <a:solidFill>
                  <a:schemeClr val="tx2"/>
                </a:solidFill>
                <a:latin typeface="Times New Roman" panose="02020603050405020304" pitchFamily="18" charset="0"/>
              </a:rPr>
              <a:t>x</a:t>
            </a:r>
            <a:r>
              <a:rPr kumimoji="1" lang="en-US" altLang="zh-CN" sz="2400" b="1" baseline="-25000" dirty="0">
                <a:solidFill>
                  <a:schemeClr val="tx2"/>
                </a:solidFill>
                <a:latin typeface="Times New Roman" panose="02020603050405020304" pitchFamily="18" charset="0"/>
              </a:rPr>
              <a:t> </a:t>
            </a:r>
            <a:r>
              <a:rPr kumimoji="1" lang="zh-CN" altLang="en-US" sz="2400" b="1" dirty="0">
                <a:solidFill>
                  <a:schemeClr val="tx2"/>
                </a:solidFill>
                <a:latin typeface="Times New Roman" panose="02020603050405020304" pitchFamily="18" charset="0"/>
              </a:rPr>
              <a:t>、</a:t>
            </a:r>
            <a:r>
              <a:rPr kumimoji="1" lang="en-US" altLang="zh-CN" sz="2400" b="1" i="1" dirty="0" err="1">
                <a:solidFill>
                  <a:schemeClr val="tx2"/>
                </a:solidFill>
                <a:latin typeface="Times New Roman" panose="02020603050405020304" pitchFamily="18" charset="0"/>
              </a:rPr>
              <a:t>u</a:t>
            </a:r>
            <a:r>
              <a:rPr kumimoji="1" lang="en-US" altLang="zh-CN" sz="2400" b="1" baseline="-25000" dirty="0" err="1">
                <a:solidFill>
                  <a:schemeClr val="tx2"/>
                </a:solidFill>
                <a:latin typeface="Times New Roman" panose="02020603050405020304" pitchFamily="18" charset="0"/>
              </a:rPr>
              <a:t>y</a:t>
            </a:r>
            <a:r>
              <a:rPr kumimoji="1" lang="zh-CN" altLang="zh-CN" sz="2400" b="1" dirty="0">
                <a:solidFill>
                  <a:schemeClr val="tx2"/>
                </a:solidFill>
                <a:latin typeface="Times New Roman" panose="02020603050405020304" pitchFamily="18" charset="0"/>
              </a:rPr>
              <a:t> 幅值和频率变化时 </a:t>
            </a:r>
            <a:r>
              <a:rPr kumimoji="1" lang="en-US" altLang="zh-CN" sz="2400" b="1" i="1" dirty="0">
                <a:solidFill>
                  <a:schemeClr val="tx2"/>
                </a:solidFill>
                <a:latin typeface="Times New Roman" panose="02020603050405020304" pitchFamily="18" charset="0"/>
              </a:rPr>
              <a:t>k</a:t>
            </a:r>
            <a:r>
              <a:rPr kumimoji="1" lang="en-US" altLang="zh-CN" sz="2400" b="1" dirty="0">
                <a:solidFill>
                  <a:schemeClr val="tx2"/>
                </a:solidFill>
                <a:latin typeface="Times New Roman" panose="02020603050405020304" pitchFamily="18" charset="0"/>
              </a:rPr>
              <a:t> </a:t>
            </a:r>
            <a:r>
              <a:rPr kumimoji="1" lang="zh-CN" altLang="en-US" sz="2400" b="1" dirty="0">
                <a:solidFill>
                  <a:schemeClr val="tx2"/>
                </a:solidFill>
                <a:latin typeface="Times New Roman" panose="02020603050405020304" pitchFamily="18" charset="0"/>
              </a:rPr>
              <a:t>值不变。</a:t>
            </a:r>
            <a:endParaRPr kumimoji="1" lang="zh-CN" altLang="en-US" sz="2400" b="1" baseline="-25000" dirty="0">
              <a:solidFill>
                <a:schemeClr val="tx2"/>
              </a:solidFill>
              <a:latin typeface="Times New Roman" panose="02020603050405020304" pitchFamily="18"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6082"/>
                                        </p:tgtEl>
                                        <p:attrNameLst>
                                          <p:attrName>style.visibility</p:attrName>
                                        </p:attrNameLst>
                                      </p:cBhvr>
                                      <p:to>
                                        <p:strVal val="visible"/>
                                      </p:to>
                                    </p:set>
                                    <p:animEffect transition="in" filter="blinds(horizontal)">
                                      <p:cBhvr>
                                        <p:cTn id="20" dur="500"/>
                                        <p:tgtEl>
                                          <p:spTgt spid="4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6082"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A0DB2DC-4C9A-4742-B13C-FB6460FD3503}" type="slidenum">
              <a:rPr lang="zh-CN" altLang="en-US" smtClean="0"/>
            </a:fld>
            <a:endParaRPr lang="zh-CN" altLang="en-US" dirty="0"/>
          </a:p>
        </p:txBody>
      </p:sp>
      <p:grpSp>
        <p:nvGrpSpPr>
          <p:cNvPr id="5" name="组合 4"/>
          <p:cNvGrpSpPr/>
          <p:nvPr/>
        </p:nvGrpSpPr>
        <p:grpSpPr>
          <a:xfrm>
            <a:off x="416560" y="1576705"/>
            <a:ext cx="4384040" cy="4097020"/>
            <a:chOff x="656" y="2483"/>
            <a:chExt cx="6904" cy="6452"/>
          </a:xfrm>
        </p:grpSpPr>
        <p:sp>
          <p:nvSpPr>
            <p:cNvPr id="23" name="文本框 22"/>
            <p:cNvSpPr txBox="1"/>
            <p:nvPr/>
          </p:nvSpPr>
          <p:spPr>
            <a:xfrm>
              <a:off x="656" y="2483"/>
              <a:ext cx="6904" cy="1307"/>
            </a:xfrm>
            <a:prstGeom prst="rect">
              <a:avLst/>
            </a:prstGeom>
            <a:noFill/>
          </p:spPr>
          <p:txBody>
            <a:bodyPr wrap="square">
              <a:spAutoFit/>
            </a:bodyPr>
            <a:lstStyle/>
            <a:p>
              <a:r>
                <a:rPr lang="zh-CN" altLang="en-US" sz="2400" b="1" dirty="0">
                  <a:solidFill>
                    <a:srgbClr val="000000"/>
                  </a:solidFill>
                  <a:latin typeface="宋体" panose="02010600030101010101" pitchFamily="2" charset="-122"/>
                </a:rPr>
                <a:t>    对于差分放大电路，输出电压为</a:t>
              </a:r>
              <a:endParaRPr lang="zh-CN" altLang="en-US" sz="2400" b="1" dirty="0">
                <a:solidFill>
                  <a:srgbClr val="000000"/>
                </a:solidFill>
                <a:latin typeface="宋体" panose="02010600030101010101" pitchFamily="2" charset="-122"/>
              </a:endParaRPr>
            </a:p>
          </p:txBody>
        </p:sp>
        <p:graphicFrame>
          <p:nvGraphicFramePr>
            <p:cNvPr id="25" name="对象 24"/>
            <p:cNvGraphicFramePr>
              <a:graphicFrameLocks noChangeAspect="1"/>
            </p:cNvGraphicFramePr>
            <p:nvPr/>
          </p:nvGraphicFramePr>
          <p:xfrm>
            <a:off x="2438" y="3689"/>
            <a:ext cx="3307" cy="1467"/>
          </p:xfrm>
          <a:graphic>
            <a:graphicData uri="http://schemas.openxmlformats.org/presentationml/2006/ole">
              <mc:AlternateContent xmlns:mc="http://schemas.openxmlformats.org/markup-compatibility/2006">
                <mc:Choice xmlns:v="urn:schemas-microsoft-com:vml" Requires="v">
                  <p:oleObj spid="_x0000_s22577" name="Equation" r:id="rId1" imgW="977900" imgH="431800" progId="Equation.DSMT4">
                    <p:embed/>
                  </p:oleObj>
                </mc:Choice>
                <mc:Fallback>
                  <p:oleObj name="Equation" r:id="rId1" imgW="977900" imgH="431800" progId="Equation.DSMT4">
                    <p:embed/>
                    <p:pic>
                      <p:nvPicPr>
                        <p:cNvPr id="0" name="图片 16"/>
                        <p:cNvPicPr/>
                        <p:nvPr/>
                      </p:nvPicPr>
                      <p:blipFill>
                        <a:blip r:embed="rId2"/>
                        <a:stretch>
                          <a:fillRect/>
                        </a:stretch>
                      </p:blipFill>
                      <p:spPr>
                        <a:xfrm>
                          <a:off x="2438" y="3689"/>
                          <a:ext cx="3307" cy="1467"/>
                        </a:xfrm>
                        <a:prstGeom prst="rect">
                          <a:avLst/>
                        </a:prstGeom>
                      </p:spPr>
                    </p:pic>
                  </p:oleObj>
                </mc:Fallback>
              </mc:AlternateContent>
            </a:graphicData>
          </a:graphic>
        </p:graphicFrame>
        <p:sp>
          <p:nvSpPr>
            <p:cNvPr id="27" name="文本框 26"/>
            <p:cNvSpPr txBox="1"/>
            <p:nvPr/>
          </p:nvSpPr>
          <p:spPr>
            <a:xfrm>
              <a:off x="656" y="5156"/>
              <a:ext cx="6543" cy="3779"/>
            </a:xfrm>
            <a:prstGeom prst="rect">
              <a:avLst/>
            </a:prstGeom>
            <a:noFill/>
          </p:spPr>
          <p:txBody>
            <a:bodyPr wrap="square">
              <a:spAutoFit/>
            </a:bodyPr>
            <a:lstStyle/>
            <a:p>
              <a:pPr algn="just">
                <a:lnSpc>
                  <a:spcPct val="125000"/>
                </a:lnSpc>
              </a:pPr>
              <a:r>
                <a:rPr lang="zh-CN" altLang="en-US" sz="2400" b="1" dirty="0">
                  <a:solidFill>
                    <a:srgbClr val="000000"/>
                  </a:solidFill>
                  <a:latin typeface="Times New Roman" panose="02020603050405020304" pitchFamily="18" charset="0"/>
                  <a:cs typeface="Times New Roman" panose="02020603050405020304" pitchFamily="18" charset="0"/>
                </a:rPr>
                <a:t>    </a:t>
              </a:r>
              <a:r>
                <a:rPr lang="zh-CN" altLang="en-US" sz="2400" b="1" dirty="0" smtClean="0">
                  <a:solidFill>
                    <a:srgbClr val="000000"/>
                  </a:solidFill>
                  <a:latin typeface="Times New Roman" panose="02020603050405020304" pitchFamily="18" charset="0"/>
                  <a:cs typeface="Times New Roman" panose="02020603050405020304" pitchFamily="18" charset="0"/>
                </a:rPr>
                <a:t>    </a:t>
              </a:r>
              <a:r>
                <a:rPr lang="zh-CN" altLang="en-US" sz="2400" b="1" dirty="0" smtClean="0">
                  <a:solidFill>
                    <a:schemeClr val="tx1"/>
                  </a:solidFill>
                  <a:latin typeface="Times New Roman" panose="02020603050405020304" pitchFamily="18" charset="0"/>
                  <a:cs typeface="Times New Roman" panose="02020603050405020304" pitchFamily="18" charset="0"/>
                </a:rPr>
                <a:t>如果</a:t>
              </a:r>
              <a:r>
                <a:rPr lang="zh-CN" altLang="en-US" sz="2400" b="1" dirty="0">
                  <a:solidFill>
                    <a:schemeClr val="tx1"/>
                  </a:solidFill>
                  <a:latin typeface="Times New Roman" panose="02020603050405020304" pitchFamily="18" charset="0"/>
                  <a:cs typeface="Times New Roman" panose="02020603050405020304" pitchFamily="18" charset="0"/>
                </a:rPr>
                <a:t>能用</a:t>
              </a:r>
              <a:r>
                <a:rPr lang="en-US" altLang="zh-CN" sz="2400" b="1" dirty="0">
                  <a:solidFill>
                    <a:schemeClr val="tx1"/>
                  </a:solidFill>
                  <a:latin typeface="Times New Roman" panose="02020603050405020304" pitchFamily="18" charset="0"/>
                  <a:cs typeface="Times New Roman" panose="02020603050405020304" pitchFamily="18" charset="0"/>
                </a:rPr>
                <a:t> </a:t>
              </a:r>
              <a:r>
                <a:rPr lang="en-US" altLang="zh-CN" sz="2400" b="1" i="1" dirty="0" err="1">
                  <a:solidFill>
                    <a:schemeClr val="tx1"/>
                  </a:solidFill>
                  <a:latin typeface="Times New Roman" panose="02020603050405020304" pitchFamily="18" charset="0"/>
                  <a:cs typeface="Times New Roman" panose="02020603050405020304" pitchFamily="18" charset="0"/>
                </a:rPr>
                <a:t>u</a:t>
              </a:r>
              <a:r>
                <a:rPr lang="en-US" altLang="zh-CN" sz="2400" b="1" baseline="-25000" dirty="0" err="1">
                  <a:solidFill>
                    <a:schemeClr val="tx1"/>
                  </a:solidFill>
                  <a:latin typeface="Times New Roman" panose="02020603050405020304" pitchFamily="18" charset="0"/>
                  <a:cs typeface="Times New Roman" panose="02020603050405020304" pitchFamily="18" charset="0"/>
                </a:rPr>
                <a:t>y</a:t>
              </a:r>
              <a:r>
                <a:rPr lang="zh-CN" altLang="en-US" sz="2400" b="1" dirty="0">
                  <a:solidFill>
                    <a:schemeClr val="tx1"/>
                  </a:solidFill>
                  <a:latin typeface="Times New Roman" panose="02020603050405020304" pitchFamily="18" charset="0"/>
                  <a:cs typeface="Times New Roman" panose="02020603050405020304" pitchFamily="18" charset="0"/>
                </a:rPr>
                <a:t>去控制</a:t>
              </a:r>
              <a:r>
                <a:rPr lang="en-US" altLang="zh-CN" sz="2400" b="1" dirty="0">
                  <a:solidFill>
                    <a:schemeClr val="tx1"/>
                  </a:solidFill>
                  <a:latin typeface="Times New Roman" panose="02020603050405020304" pitchFamily="18" charset="0"/>
                  <a:cs typeface="Times New Roman" panose="02020603050405020304" pitchFamily="18" charset="0"/>
                </a:rPr>
                <a:t> </a:t>
              </a:r>
              <a:r>
                <a:rPr lang="en-US" altLang="zh-CN" sz="2400" b="1" i="1" dirty="0">
                  <a:solidFill>
                    <a:schemeClr val="tx1"/>
                  </a:solidFill>
                  <a:latin typeface="Times New Roman" panose="02020603050405020304" pitchFamily="18" charset="0"/>
                  <a:cs typeface="Times New Roman" panose="02020603050405020304" pitchFamily="18" charset="0"/>
                </a:rPr>
                <a:t>I</a:t>
              </a:r>
              <a:r>
                <a:rPr lang="en-US" altLang="zh-CN" sz="2400" b="1" baseline="-25000" dirty="0">
                  <a:solidFill>
                    <a:schemeClr val="tx1"/>
                  </a:solidFill>
                  <a:latin typeface="Times New Roman" panose="02020603050405020304" pitchFamily="18" charset="0"/>
                  <a:cs typeface="Times New Roman" panose="02020603050405020304" pitchFamily="18" charset="0"/>
                </a:rPr>
                <a:t>E</a:t>
              </a:r>
              <a:r>
                <a:rPr lang="zh-CN" altLang="en-US" sz="2400" b="1" dirty="0">
                  <a:solidFill>
                    <a:schemeClr val="tx1"/>
                  </a:solidFill>
                  <a:latin typeface="Times New Roman" panose="02020603050405020304" pitchFamily="18" charset="0"/>
                  <a:cs typeface="Times New Roman" panose="02020603050405020304" pitchFamily="18" charset="0"/>
                </a:rPr>
                <a:t>，即实现</a:t>
              </a:r>
              <a:r>
                <a:rPr lang="en-US" altLang="zh-CN" sz="2400" b="1" dirty="0">
                  <a:solidFill>
                    <a:schemeClr val="tx1"/>
                  </a:solidFill>
                  <a:latin typeface="Times New Roman" panose="02020603050405020304" pitchFamily="18" charset="0"/>
                  <a:cs typeface="Times New Roman" panose="02020603050405020304" pitchFamily="18" charset="0"/>
                </a:rPr>
                <a:t> </a:t>
              </a:r>
              <a:r>
                <a:rPr lang="en-US" altLang="zh-CN" sz="2400" b="1" i="1" dirty="0">
                  <a:solidFill>
                    <a:schemeClr val="tx1"/>
                  </a:solidFill>
                  <a:latin typeface="Times New Roman" panose="02020603050405020304" pitchFamily="18" charset="0"/>
                  <a:cs typeface="Times New Roman" panose="02020603050405020304" pitchFamily="18" charset="0"/>
                </a:rPr>
                <a:t>I</a:t>
              </a:r>
              <a:r>
                <a:rPr lang="en-US" altLang="zh-CN" sz="2400" b="1" baseline="-25000" dirty="0">
                  <a:solidFill>
                    <a:schemeClr val="tx1"/>
                  </a:solidFill>
                  <a:latin typeface="Times New Roman" panose="02020603050405020304" pitchFamily="18" charset="0"/>
                  <a:cs typeface="Times New Roman" panose="02020603050405020304" pitchFamily="18" charset="0"/>
                </a:rPr>
                <a:t>E</a:t>
              </a:r>
              <a:r>
                <a:rPr lang="en-US" altLang="zh-CN" sz="2400" b="1" dirty="0">
                  <a:solidFill>
                    <a:schemeClr val="tx1"/>
                  </a:solidFill>
                  <a:latin typeface="Times New Roman" panose="02020603050405020304" pitchFamily="18" charset="0"/>
                  <a:cs typeface="Times New Roman" panose="02020603050405020304" pitchFamily="18" charset="0"/>
                </a:rPr>
                <a:t> </a:t>
              </a:r>
              <a:r>
                <a:rPr lang="en-US" altLang="zh-CN" sz="24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a:solidFill>
                    <a:schemeClr val="tx1"/>
                  </a:solidFill>
                  <a:latin typeface="Times New Roman" panose="02020603050405020304" pitchFamily="18" charset="0"/>
                  <a:cs typeface="Times New Roman" panose="02020603050405020304" pitchFamily="18" charset="0"/>
                  <a:sym typeface="Symbol" panose="05050102010706020507" pitchFamily="18" charset="2"/>
                </a:rPr>
                <a:t>u</a:t>
              </a:r>
              <a:r>
                <a:rPr lang="en-US" altLang="zh-CN" sz="2400" b="1" baseline="-25000" dirty="0" err="1">
                  <a:solidFill>
                    <a:schemeClr val="tx1"/>
                  </a:solidFill>
                  <a:latin typeface="Times New Roman" panose="02020603050405020304" pitchFamily="18" charset="0"/>
                  <a:cs typeface="Times New Roman" panose="02020603050405020304" pitchFamily="18" charset="0"/>
                </a:rPr>
                <a:t>y</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u</a:t>
              </a:r>
              <a:r>
                <a:rPr lang="en-US" altLang="zh-CN" sz="2400" b="1" baseline="-18000" dirty="0" err="1">
                  <a:solidFill>
                    <a:srgbClr val="000000"/>
                  </a:solidFill>
                  <a:latin typeface="Times New Roman" panose="02020603050405020304" pitchFamily="18" charset="0"/>
                  <a:cs typeface="Times New Roman" panose="02020603050405020304" pitchFamily="18" charset="0"/>
                </a:rPr>
                <a:t>O</a:t>
              </a:r>
              <a:r>
                <a:rPr lang="zh-CN" altLang="en-US" sz="2400" b="1" dirty="0">
                  <a:solidFill>
                    <a:srgbClr val="000000"/>
                  </a:solidFill>
                  <a:latin typeface="Times New Roman" panose="02020603050405020304" pitchFamily="18" charset="0"/>
                  <a:cs typeface="Times New Roman" panose="02020603050405020304" pitchFamily="18" charset="0"/>
                </a:rPr>
                <a:t>就基本上与两输入电压之积成比例。</a:t>
              </a:r>
              <a:r>
                <a:rPr lang="zh-CN" altLang="en-US" sz="2400" b="1" dirty="0" smtClean="0">
                  <a:solidFill>
                    <a:srgbClr val="000000"/>
                  </a:solidFill>
                  <a:latin typeface="Times New Roman" panose="02020603050405020304" pitchFamily="18" charset="0"/>
                  <a:cs typeface="Times New Roman" panose="02020603050405020304" pitchFamily="18" charset="0"/>
                </a:rPr>
                <a:t>于是</a:t>
              </a:r>
              <a:r>
                <a:rPr lang="zh-CN" altLang="en-US" sz="2400" b="1" dirty="0">
                  <a:solidFill>
                    <a:srgbClr val="000000"/>
                  </a:solidFill>
                  <a:latin typeface="Times New Roman" panose="02020603050405020304" pitchFamily="18" charset="0"/>
                  <a:cs typeface="Times New Roman" panose="02020603050405020304" pitchFamily="18" charset="0"/>
                </a:rPr>
                <a:t>实现两模拟量相乘的电路构思。</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grpSp>
      <p:graphicFrame>
        <p:nvGraphicFramePr>
          <p:cNvPr id="2" name="对象 1"/>
          <p:cNvGraphicFramePr>
            <a:graphicFrameLocks noChangeAspect="1"/>
          </p:cNvGraphicFramePr>
          <p:nvPr>
            <p:custDataLst>
              <p:tags r:id="rId3"/>
            </p:custDataLst>
          </p:nvPr>
        </p:nvGraphicFramePr>
        <p:xfrm>
          <a:off x="4932045" y="1339850"/>
          <a:ext cx="3813775" cy="4591008"/>
        </p:xfrm>
        <a:graphic>
          <a:graphicData uri="http://schemas.openxmlformats.org/presentationml/2006/ole">
            <mc:AlternateContent xmlns:mc="http://schemas.openxmlformats.org/markup-compatibility/2006">
              <mc:Choice xmlns:v="urn:schemas-microsoft-com:vml" Requires="v">
                <p:oleObj spid="_x0000_s3" name="" r:id="rId4" imgW="9534525" imgH="11477625" progId="">
                  <p:embed/>
                </p:oleObj>
              </mc:Choice>
              <mc:Fallback>
                <p:oleObj name="" r:id="rId4" imgW="9534525" imgH="11477625" progId="">
                  <p:embed/>
                  <p:pic>
                    <p:nvPicPr>
                      <p:cNvPr id="0" name="图片 2"/>
                      <p:cNvPicPr/>
                      <p:nvPr/>
                    </p:nvPicPr>
                    <p:blipFill>
                      <a:blip r:embed="rId5"/>
                      <a:stretch>
                        <a:fillRect/>
                      </a:stretch>
                    </p:blipFill>
                    <p:spPr>
                      <a:xfrm>
                        <a:off x="4932045" y="1339850"/>
                        <a:ext cx="3813775" cy="4591008"/>
                      </a:xfrm>
                      <a:prstGeom prst="rect">
                        <a:avLst/>
                      </a:prstGeom>
                    </p:spPr>
                  </p:pic>
                </p:oleObj>
              </mc:Fallback>
            </mc:AlternateContent>
          </a:graphicData>
        </a:graphic>
      </p:graphicFrame>
      <p:sp>
        <p:nvSpPr>
          <p:cNvPr id="19465" name="文本框 19464">
            <a:hlinkClick r:id="rId6" action="ppaction://hlinksldjump"/>
          </p:cNvPr>
          <p:cNvSpPr txBox="1"/>
          <p:nvPr>
            <p:custDataLst>
              <p:tags r:id="rId7"/>
            </p:custDataLst>
          </p:nvPr>
        </p:nvSpPr>
        <p:spPr>
          <a:xfrm>
            <a:off x="35560" y="765175"/>
            <a:ext cx="7045960" cy="583565"/>
          </a:xfrm>
          <a:prstGeom prst="rect">
            <a:avLst/>
          </a:prstGeom>
          <a:noFill/>
          <a:ln w="9525">
            <a:noFill/>
          </a:ln>
        </p:spPr>
        <p:txBody>
          <a:bodyPr wrap="square">
            <a:spAutoFit/>
          </a:bodyPr>
          <a:p>
            <a:pPr>
              <a:spcBef>
                <a:spcPct val="50000"/>
              </a:spcBef>
            </a:pPr>
            <a:r>
              <a:rPr kumimoji="1" lang="zh-CN" altLang="en-US" sz="3200" dirty="0" smtClean="0">
                <a:solidFill>
                  <a:srgbClr val="FF0000"/>
                </a:solidFill>
                <a:latin typeface="黑体" panose="02010609060101010101" pitchFamily="2" charset="-122"/>
                <a:ea typeface="黑体" panose="02010609060101010101" pitchFamily="2" charset="-122"/>
              </a:rPr>
              <a:t>二、</a:t>
            </a:r>
            <a:r>
              <a:rPr kumimoji="1" lang="zh-CN" altLang="en-US" sz="3200" dirty="0" smtClean="0">
                <a:solidFill>
                  <a:srgbClr val="FF0000"/>
                </a:solidFill>
                <a:latin typeface="黑体" panose="02010609060101010101" pitchFamily="2" charset="-122"/>
                <a:ea typeface="黑体" panose="02010609060101010101" pitchFamily="2" charset="-122"/>
                <a:sym typeface="+mn-ea"/>
              </a:rPr>
              <a:t>变跨导型模拟乘法器</a:t>
            </a:r>
            <a:r>
              <a:rPr kumimoji="1" lang="zh-CN" altLang="en-US" sz="3200" dirty="0" smtClean="0">
                <a:solidFill>
                  <a:srgbClr val="FF0000"/>
                </a:solidFill>
                <a:latin typeface="黑体" panose="02010609060101010101" pitchFamily="2" charset="-122"/>
                <a:ea typeface="黑体" panose="02010609060101010101" pitchFamily="2" charset="-122"/>
                <a:sym typeface="+mn-ea"/>
              </a:rPr>
              <a:t>的基本原理</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aphicFrame>
        <p:nvGraphicFramePr>
          <p:cNvPr id="7" name="对象 6"/>
          <p:cNvGraphicFramePr>
            <a:graphicFrameLocks noChangeAspect="1"/>
          </p:cNvGraphicFramePr>
          <p:nvPr>
            <p:custDataLst>
              <p:tags r:id="rId1"/>
            </p:custDataLst>
          </p:nvPr>
        </p:nvGraphicFramePr>
        <p:xfrm>
          <a:off x="971868" y="1772920"/>
          <a:ext cx="1961515" cy="924560"/>
        </p:xfrm>
        <a:graphic>
          <a:graphicData uri="http://schemas.openxmlformats.org/presentationml/2006/ole">
            <mc:AlternateContent xmlns:mc="http://schemas.openxmlformats.org/markup-compatibility/2006">
              <mc:Choice xmlns:v="urn:schemas-microsoft-com:vml" Requires="v">
                <p:oleObj spid="_x0000_s23577" name="Equation" r:id="rId2" imgW="952500" imgH="444500" progId="Equation.DSMT4">
                  <p:embed/>
                </p:oleObj>
              </mc:Choice>
              <mc:Fallback>
                <p:oleObj name="Equation" r:id="rId2" imgW="952500" imgH="444500" progId="Equation.DSMT4">
                  <p:embed/>
                  <p:pic>
                    <p:nvPicPr>
                      <p:cNvPr id="0" name="图片 1"/>
                      <p:cNvPicPr/>
                      <p:nvPr/>
                    </p:nvPicPr>
                    <p:blipFill>
                      <a:blip r:embed="rId3"/>
                      <a:stretch>
                        <a:fillRect/>
                      </a:stretch>
                    </p:blipFill>
                    <p:spPr>
                      <a:xfrm>
                        <a:off x="971868" y="1772920"/>
                        <a:ext cx="1961515" cy="924560"/>
                      </a:xfrm>
                      <a:prstGeom prst="rect">
                        <a:avLst/>
                      </a:prstGeom>
                      <a:solidFill>
                        <a:schemeClr val="bg1"/>
                      </a:solidFill>
                      <a:ln>
                        <a:solidFill>
                          <a:schemeClr val="bg1"/>
                        </a:solidFill>
                      </a:ln>
                    </p:spPr>
                  </p:pic>
                </p:oleObj>
              </mc:Fallback>
            </mc:AlternateContent>
          </a:graphicData>
        </a:graphic>
      </p:graphicFrame>
      <p:graphicFrame>
        <p:nvGraphicFramePr>
          <p:cNvPr id="6" name="对象 5"/>
          <p:cNvGraphicFramePr>
            <a:graphicFrameLocks noChangeAspect="1"/>
          </p:cNvGraphicFramePr>
          <p:nvPr>
            <p:custDataLst>
              <p:tags r:id="rId4"/>
            </p:custDataLst>
          </p:nvPr>
        </p:nvGraphicFramePr>
        <p:xfrm>
          <a:off x="900113" y="2773998"/>
          <a:ext cx="2618740" cy="1974850"/>
        </p:xfrm>
        <a:graphic>
          <a:graphicData uri="http://schemas.openxmlformats.org/presentationml/2006/ole">
            <mc:AlternateContent xmlns:mc="http://schemas.openxmlformats.org/markup-compatibility/2006">
              <mc:Choice xmlns:v="urn:schemas-microsoft-com:vml" Requires="v">
                <p:oleObj spid="_x0000_s8" name="Equation" r:id="rId5" imgW="1219200" imgH="914400" progId="Equation.DSMT4">
                  <p:embed/>
                </p:oleObj>
              </mc:Choice>
              <mc:Fallback>
                <p:oleObj name="Equation" r:id="rId5" imgW="1219200" imgH="914400" progId="Equation.DSMT4">
                  <p:embed/>
                  <p:pic>
                    <p:nvPicPr>
                      <p:cNvPr id="0" name="图片 16"/>
                      <p:cNvPicPr/>
                      <p:nvPr/>
                    </p:nvPicPr>
                    <p:blipFill>
                      <a:blip r:embed="rId6"/>
                      <a:stretch>
                        <a:fillRect/>
                      </a:stretch>
                    </p:blipFill>
                    <p:spPr>
                      <a:xfrm>
                        <a:off x="900113" y="2773998"/>
                        <a:ext cx="2618740" cy="1974850"/>
                      </a:xfrm>
                      <a:prstGeom prst="rect">
                        <a:avLst/>
                      </a:prstGeom>
                    </p:spPr>
                  </p:pic>
                </p:oleObj>
              </mc:Fallback>
            </mc:AlternateContent>
          </a:graphicData>
        </a:graphic>
      </p:graphicFrame>
      <p:graphicFrame>
        <p:nvGraphicFramePr>
          <p:cNvPr id="3" name="对象 2"/>
          <p:cNvGraphicFramePr>
            <a:graphicFrameLocks noChangeAspect="1"/>
          </p:cNvGraphicFramePr>
          <p:nvPr>
            <p:custDataLst>
              <p:tags r:id="rId7"/>
            </p:custDataLst>
          </p:nvPr>
        </p:nvGraphicFramePr>
        <p:xfrm>
          <a:off x="4932045" y="1339850"/>
          <a:ext cx="3813775" cy="4591008"/>
        </p:xfrm>
        <a:graphic>
          <a:graphicData uri="http://schemas.openxmlformats.org/presentationml/2006/ole">
            <mc:AlternateContent xmlns:mc="http://schemas.openxmlformats.org/markup-compatibility/2006">
              <mc:Choice xmlns:v="urn:schemas-microsoft-com:vml" Requires="v">
                <p:oleObj spid="_x0000_s4" name="" r:id="rId8" imgW="9534525" imgH="11477625" progId="">
                  <p:embed/>
                </p:oleObj>
              </mc:Choice>
              <mc:Fallback>
                <p:oleObj name="" r:id="rId8" imgW="9534525" imgH="11477625" progId="">
                  <p:embed/>
                  <p:pic>
                    <p:nvPicPr>
                      <p:cNvPr id="0" name="图片 2"/>
                      <p:cNvPicPr/>
                      <p:nvPr/>
                    </p:nvPicPr>
                    <p:blipFill>
                      <a:blip r:embed="rId9"/>
                      <a:stretch>
                        <a:fillRect/>
                      </a:stretch>
                    </p:blipFill>
                    <p:spPr>
                      <a:xfrm>
                        <a:off x="4932045" y="1339850"/>
                        <a:ext cx="3813775" cy="4591008"/>
                      </a:xfrm>
                      <a:prstGeom prst="rect">
                        <a:avLst/>
                      </a:prstGeom>
                    </p:spPr>
                  </p:pic>
                </p:oleObj>
              </mc:Fallback>
            </mc:AlternateContent>
          </a:graphicData>
        </a:graphic>
      </p:graphicFrame>
      <p:graphicFrame>
        <p:nvGraphicFramePr>
          <p:cNvPr id="25" name="对象 24"/>
          <p:cNvGraphicFramePr>
            <a:graphicFrameLocks noChangeAspect="1"/>
          </p:cNvGraphicFramePr>
          <p:nvPr>
            <p:custDataLst>
              <p:tags r:id="rId10"/>
            </p:custDataLst>
          </p:nvPr>
        </p:nvGraphicFramePr>
        <p:xfrm>
          <a:off x="899795" y="764540"/>
          <a:ext cx="2099945" cy="931545"/>
        </p:xfrm>
        <a:graphic>
          <a:graphicData uri="http://schemas.openxmlformats.org/presentationml/2006/ole">
            <mc:AlternateContent xmlns:mc="http://schemas.openxmlformats.org/markup-compatibility/2006">
              <mc:Choice xmlns:v="urn:schemas-microsoft-com:vml" Requires="v">
                <p:oleObj spid="_x0000_s22577" name="Equation" r:id="rId11" imgW="977900" imgH="431800" progId="Equation.DSMT4">
                  <p:embed/>
                </p:oleObj>
              </mc:Choice>
              <mc:Fallback>
                <p:oleObj name="Equation" r:id="rId11" imgW="977900" imgH="431800" progId="Equation.DSMT4">
                  <p:embed/>
                  <p:pic>
                    <p:nvPicPr>
                      <p:cNvPr id="0" name="图片 16"/>
                      <p:cNvPicPr/>
                      <p:nvPr/>
                    </p:nvPicPr>
                    <p:blipFill>
                      <a:blip r:embed="rId12"/>
                      <a:stretch>
                        <a:fillRect/>
                      </a:stretch>
                    </p:blipFill>
                    <p:spPr>
                      <a:xfrm>
                        <a:off x="899795" y="764540"/>
                        <a:ext cx="2099945" cy="931545"/>
                      </a:xfrm>
                      <a:prstGeom prst="rect">
                        <a:avLst/>
                      </a:prstGeom>
                    </p:spPr>
                  </p:pic>
                </p:oleObj>
              </mc:Fallback>
            </mc:AlternateContent>
          </a:graphicData>
        </a:graphic>
      </p:graphicFrame>
      <p:graphicFrame>
        <p:nvGraphicFramePr>
          <p:cNvPr id="45062" name="Object 6"/>
          <p:cNvGraphicFramePr>
            <a:graphicFrameLocks noChangeAspect="1"/>
          </p:cNvGraphicFramePr>
          <p:nvPr/>
        </p:nvGraphicFramePr>
        <p:xfrm>
          <a:off x="828199" y="4826159"/>
          <a:ext cx="2891155" cy="935355"/>
        </p:xfrm>
        <a:graphic>
          <a:graphicData uri="http://schemas.openxmlformats.org/presentationml/2006/ole">
            <mc:AlternateContent xmlns:mc="http://schemas.openxmlformats.org/markup-compatibility/2006">
              <mc:Choice xmlns:v="urn:schemas-microsoft-com:vml" Requires="v">
                <p:oleObj spid="_x0000_s9" name="Equation" r:id="rId13" imgW="1409700" imgH="457200" progId="Equation.DSMT4">
                  <p:embed/>
                </p:oleObj>
              </mc:Choice>
              <mc:Fallback>
                <p:oleObj name="Equation" r:id="rId13" imgW="1409700" imgH="457200" progId="Equation.DSMT4">
                  <p:embed/>
                  <p:pic>
                    <p:nvPicPr>
                      <p:cNvPr id="0" name="Object 6"/>
                      <p:cNvPicPr>
                        <a:picLocks noChangeAspect="1" noChangeArrowheads="1"/>
                      </p:cNvPicPr>
                      <p:nvPr/>
                    </p:nvPicPr>
                    <p:blipFill>
                      <a:blip r:embed="rId14"/>
                      <a:srcRect/>
                      <a:stretch>
                        <a:fillRect/>
                      </a:stretch>
                    </p:blipFill>
                    <p:spPr bwMode="auto">
                      <a:xfrm>
                        <a:off x="828199" y="4826159"/>
                        <a:ext cx="2891155" cy="935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0" name="Object 4"/>
          <p:cNvGraphicFramePr>
            <a:graphicFrameLocks noChangeAspect="1"/>
          </p:cNvGraphicFramePr>
          <p:nvPr/>
        </p:nvGraphicFramePr>
        <p:xfrm>
          <a:off x="882175" y="6020118"/>
          <a:ext cx="2051685" cy="475615"/>
        </p:xfrm>
        <a:graphic>
          <a:graphicData uri="http://schemas.openxmlformats.org/presentationml/2006/ole">
            <mc:AlternateContent xmlns:mc="http://schemas.openxmlformats.org/markup-compatibility/2006">
              <mc:Choice xmlns:v="urn:schemas-microsoft-com:vml" Requires="v">
                <p:oleObj spid="_x0000_s5" name="Equation" r:id="rId15" imgW="990600" imgH="228600" progId="Equation.3">
                  <p:embed/>
                </p:oleObj>
              </mc:Choice>
              <mc:Fallback>
                <p:oleObj name="Equation" r:id="rId15" imgW="990600" imgH="228600" progId="Equation.3">
                  <p:embed/>
                  <p:pic>
                    <p:nvPicPr>
                      <p:cNvPr id="0" name="Object 4"/>
                      <p:cNvPicPr>
                        <a:picLocks noChangeAspect="1" noChangeArrowheads="1"/>
                      </p:cNvPicPr>
                      <p:nvPr/>
                    </p:nvPicPr>
                    <p:blipFill>
                      <a:blip r:embed="rId16"/>
                      <a:srcRect/>
                      <a:stretch>
                        <a:fillRect/>
                      </a:stretch>
                    </p:blipFill>
                    <p:spPr bwMode="auto">
                      <a:xfrm>
                        <a:off x="882175" y="6020118"/>
                        <a:ext cx="2051685" cy="475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062"/>
                                        </p:tgtEl>
                                        <p:attrNameLst>
                                          <p:attrName>style.visibility</p:attrName>
                                        </p:attrNameLst>
                                      </p:cBhvr>
                                      <p:to>
                                        <p:strVal val="visible"/>
                                      </p:to>
                                    </p:set>
                                    <p:animEffect transition="in" filter="blinds(horizontal)">
                                      <p:cBhvr>
                                        <p:cTn id="17" dur="500"/>
                                        <p:tgtEl>
                                          <p:spTgt spid="4506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060"/>
                                        </p:tgtEl>
                                        <p:attrNameLst>
                                          <p:attrName>style.visibility</p:attrName>
                                        </p:attrNameLst>
                                      </p:cBhvr>
                                      <p:to>
                                        <p:strVal val="visible"/>
                                      </p:to>
                                    </p:set>
                                    <p:animEffect transition="in" filter="blinds(horizontal)">
                                      <p:cBhvr>
                                        <p:cTn id="22" dur="5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A0DB2DC-4C9A-4742-B13C-FB6460FD3503}" type="slidenum">
              <a:rPr lang="zh-CN" altLang="en-US" smtClean="0"/>
            </a:fld>
            <a:endParaRPr lang="zh-CN" altLang="en-US" dirty="0"/>
          </a:p>
        </p:txBody>
      </p:sp>
      <p:graphicFrame>
        <p:nvGraphicFramePr>
          <p:cNvPr id="2" name="对象 1"/>
          <p:cNvGraphicFramePr>
            <a:graphicFrameLocks noChangeAspect="1"/>
          </p:cNvGraphicFramePr>
          <p:nvPr>
            <p:custDataLst>
              <p:tags r:id="rId1"/>
            </p:custDataLst>
          </p:nvPr>
        </p:nvGraphicFramePr>
        <p:xfrm>
          <a:off x="4932045" y="1339850"/>
          <a:ext cx="3813775" cy="4591008"/>
        </p:xfrm>
        <a:graphic>
          <a:graphicData uri="http://schemas.openxmlformats.org/presentationml/2006/ole">
            <mc:AlternateContent xmlns:mc="http://schemas.openxmlformats.org/markup-compatibility/2006">
              <mc:Choice xmlns:v="urn:schemas-microsoft-com:vml" Requires="v">
                <p:oleObj spid="_x0000_s3" name="" r:id="rId2" imgW="9534525" imgH="11477625" progId="">
                  <p:embed/>
                </p:oleObj>
              </mc:Choice>
              <mc:Fallback>
                <p:oleObj name="" r:id="rId2" imgW="9534525" imgH="11477625" progId="">
                  <p:embed/>
                  <p:pic>
                    <p:nvPicPr>
                      <p:cNvPr id="0" name="图片 2"/>
                      <p:cNvPicPr/>
                      <p:nvPr/>
                    </p:nvPicPr>
                    <p:blipFill>
                      <a:blip r:embed="rId3"/>
                      <a:stretch>
                        <a:fillRect/>
                      </a:stretch>
                    </p:blipFill>
                    <p:spPr>
                      <a:xfrm>
                        <a:off x="4932045" y="1339850"/>
                        <a:ext cx="3813775" cy="4591008"/>
                      </a:xfrm>
                      <a:prstGeom prst="rect">
                        <a:avLst/>
                      </a:prstGeom>
                    </p:spPr>
                  </p:pic>
                </p:oleObj>
              </mc:Fallback>
            </mc:AlternateContent>
          </a:graphicData>
        </a:graphic>
      </p:graphicFrame>
      <p:sp>
        <p:nvSpPr>
          <p:cNvPr id="45066" name="Text Box 10"/>
          <p:cNvSpPr txBox="1">
            <a:spLocks noChangeArrowheads="1"/>
          </p:cNvSpPr>
          <p:nvPr/>
        </p:nvSpPr>
        <p:spPr bwMode="auto">
          <a:xfrm>
            <a:off x="602615" y="5963603"/>
            <a:ext cx="769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spcBef>
                <a:spcPct val="50000"/>
              </a:spcBef>
            </a:pPr>
            <a:r>
              <a:rPr kumimoji="1" lang="en-US" altLang="zh-CN" sz="2400">
                <a:latin typeface="Times New Roman" panose="02020603050405020304" pitchFamily="18" charset="0"/>
              </a:rPr>
              <a:t>    </a:t>
            </a:r>
            <a:r>
              <a:rPr kumimoji="1" lang="zh-CN" altLang="en-US" sz="2400" b="1">
                <a:latin typeface="Times New Roman" panose="02020603050405020304" pitchFamily="18" charset="0"/>
              </a:rPr>
              <a:t>实际电路需在多方面改进，如线性度、温度的影响、输入电压的极性等方面。</a:t>
            </a:r>
            <a:endParaRPr kumimoji="1" lang="zh-CN" altLang="en-US" sz="2400" b="1">
              <a:latin typeface="Times New Roman" panose="02020603050405020304" pitchFamily="18" charset="0"/>
            </a:endParaRPr>
          </a:p>
        </p:txBody>
      </p:sp>
      <p:graphicFrame>
        <p:nvGraphicFramePr>
          <p:cNvPr id="45062" name="Object 6"/>
          <p:cNvGraphicFramePr>
            <a:graphicFrameLocks noChangeAspect="1"/>
          </p:cNvGraphicFramePr>
          <p:nvPr>
            <p:custDataLst>
              <p:tags r:id="rId4"/>
            </p:custDataLst>
          </p:nvPr>
        </p:nvGraphicFramePr>
        <p:xfrm>
          <a:off x="972344" y="1700689"/>
          <a:ext cx="2891155" cy="935355"/>
        </p:xfrm>
        <a:graphic>
          <a:graphicData uri="http://schemas.openxmlformats.org/presentationml/2006/ole">
            <mc:AlternateContent xmlns:mc="http://schemas.openxmlformats.org/markup-compatibility/2006">
              <mc:Choice xmlns:v="urn:schemas-microsoft-com:vml" Requires="v">
                <p:oleObj spid="_x0000_s9" name="Equation" r:id="rId5" imgW="1409700" imgH="457200" progId="Equation.DSMT4">
                  <p:embed/>
                </p:oleObj>
              </mc:Choice>
              <mc:Fallback>
                <p:oleObj name="Equation" r:id="rId5" imgW="1409700" imgH="457200" progId="Equation.DSMT4">
                  <p:embed/>
                  <p:pic>
                    <p:nvPicPr>
                      <p:cNvPr id="0" name="Object 6"/>
                      <p:cNvPicPr>
                        <a:picLocks noChangeAspect="1" noChangeArrowheads="1"/>
                      </p:cNvPicPr>
                      <p:nvPr/>
                    </p:nvPicPr>
                    <p:blipFill>
                      <a:blip r:embed="rId6"/>
                      <a:srcRect/>
                      <a:stretch>
                        <a:fillRect/>
                      </a:stretch>
                    </p:blipFill>
                    <p:spPr bwMode="auto">
                      <a:xfrm>
                        <a:off x="972344" y="1700689"/>
                        <a:ext cx="2891155" cy="935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3" name="Object 7"/>
          <p:cNvGraphicFramePr>
            <a:graphicFrameLocks noChangeAspect="1"/>
          </p:cNvGraphicFramePr>
          <p:nvPr/>
        </p:nvGraphicFramePr>
        <p:xfrm>
          <a:off x="972027" y="2708593"/>
          <a:ext cx="1652270" cy="863600"/>
        </p:xfrm>
        <a:graphic>
          <a:graphicData uri="http://schemas.openxmlformats.org/presentationml/2006/ole">
            <mc:AlternateContent xmlns:mc="http://schemas.openxmlformats.org/markup-compatibility/2006">
              <mc:Choice xmlns:v="urn:schemas-microsoft-com:vml" Requires="v">
                <p:oleObj spid="_x0000_s11" name="Equation" r:id="rId7" imgW="825500" imgH="431800" progId="Equation.3">
                  <p:embed/>
                </p:oleObj>
              </mc:Choice>
              <mc:Fallback>
                <p:oleObj name="Equation" r:id="rId7" imgW="825500" imgH="431800" progId="Equation.3">
                  <p:embed/>
                  <p:pic>
                    <p:nvPicPr>
                      <p:cNvPr id="0" name="Object 7"/>
                      <p:cNvPicPr>
                        <a:picLocks noChangeAspect="1" noChangeArrowheads="1"/>
                      </p:cNvPicPr>
                      <p:nvPr/>
                    </p:nvPicPr>
                    <p:blipFill>
                      <a:blip r:embed="rId8"/>
                      <a:srcRect/>
                      <a:stretch>
                        <a:fillRect/>
                      </a:stretch>
                    </p:blipFill>
                    <p:spPr bwMode="auto">
                      <a:xfrm>
                        <a:off x="972027" y="2708593"/>
                        <a:ext cx="165227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4" name="Object 8"/>
          <p:cNvGraphicFramePr>
            <a:graphicFrameLocks noChangeAspect="1"/>
          </p:cNvGraphicFramePr>
          <p:nvPr/>
        </p:nvGraphicFramePr>
        <p:xfrm>
          <a:off x="912178" y="3716496"/>
          <a:ext cx="3810000" cy="880745"/>
        </p:xfrm>
        <a:graphic>
          <a:graphicData uri="http://schemas.openxmlformats.org/presentationml/2006/ole">
            <mc:AlternateContent xmlns:mc="http://schemas.openxmlformats.org/markup-compatibility/2006">
              <mc:Choice xmlns:v="urn:schemas-microsoft-com:vml" Requires="v">
                <p:oleObj spid="_x0000_s13" name="Equation" r:id="rId9" imgW="1866900" imgH="431800" progId="Equation.3">
                  <p:embed/>
                </p:oleObj>
              </mc:Choice>
              <mc:Fallback>
                <p:oleObj name="Equation" r:id="rId9" imgW="1866900" imgH="431800" progId="Equation.3">
                  <p:embed/>
                  <p:pic>
                    <p:nvPicPr>
                      <p:cNvPr id="0" name="Object 8"/>
                      <p:cNvPicPr>
                        <a:picLocks noChangeAspect="1" noChangeArrowheads="1"/>
                      </p:cNvPicPr>
                      <p:nvPr/>
                    </p:nvPicPr>
                    <p:blipFill>
                      <a:blip r:embed="rId10"/>
                      <a:srcRect/>
                      <a:stretch>
                        <a:fillRect/>
                      </a:stretch>
                    </p:blipFill>
                    <p:spPr bwMode="auto">
                      <a:xfrm>
                        <a:off x="912178" y="3716496"/>
                        <a:ext cx="3810000" cy="880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5" name="Object 9"/>
          <p:cNvGraphicFramePr>
            <a:graphicFrameLocks noChangeAspect="1"/>
          </p:cNvGraphicFramePr>
          <p:nvPr/>
        </p:nvGraphicFramePr>
        <p:xfrm>
          <a:off x="1068229" y="4741386"/>
          <a:ext cx="3602355" cy="880745"/>
        </p:xfrm>
        <a:graphic>
          <a:graphicData uri="http://schemas.openxmlformats.org/presentationml/2006/ole">
            <mc:AlternateContent xmlns:mc="http://schemas.openxmlformats.org/markup-compatibility/2006">
              <mc:Choice xmlns:v="urn:schemas-microsoft-com:vml" Requires="v">
                <p:oleObj spid="_x0000_s14" name="Equation" r:id="rId11" imgW="1765300" imgH="431800" progId="Equation.3">
                  <p:embed/>
                </p:oleObj>
              </mc:Choice>
              <mc:Fallback>
                <p:oleObj name="Equation" r:id="rId11" imgW="1765300" imgH="431800" progId="Equation.3">
                  <p:embed/>
                  <p:pic>
                    <p:nvPicPr>
                      <p:cNvPr id="0" name="Object 9"/>
                      <p:cNvPicPr>
                        <a:picLocks noChangeAspect="1" noChangeArrowheads="1"/>
                      </p:cNvPicPr>
                      <p:nvPr/>
                    </p:nvPicPr>
                    <p:blipFill>
                      <a:blip r:embed="rId12"/>
                      <a:srcRect/>
                      <a:stretch>
                        <a:fillRect/>
                      </a:stretch>
                    </p:blipFill>
                    <p:spPr bwMode="auto">
                      <a:xfrm>
                        <a:off x="1068229" y="4741386"/>
                        <a:ext cx="3602355" cy="880745"/>
                      </a:xfrm>
                      <a:prstGeom prst="rect">
                        <a:avLst/>
                      </a:prstGeom>
                      <a:no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4"/>
          <p:cNvGraphicFramePr>
            <a:graphicFrameLocks noChangeAspect="1"/>
          </p:cNvGraphicFramePr>
          <p:nvPr>
            <p:custDataLst>
              <p:tags r:id="rId13"/>
            </p:custDataLst>
          </p:nvPr>
        </p:nvGraphicFramePr>
        <p:xfrm>
          <a:off x="972028" y="980123"/>
          <a:ext cx="2052320" cy="475615"/>
        </p:xfrm>
        <a:graphic>
          <a:graphicData uri="http://schemas.openxmlformats.org/presentationml/2006/ole">
            <mc:AlternateContent xmlns:mc="http://schemas.openxmlformats.org/markup-compatibility/2006">
              <mc:Choice xmlns:v="urn:schemas-microsoft-com:vml" Requires="v">
                <p:oleObj spid="_x0000_s18" name="Equation" r:id="rId14" imgW="990600" imgH="228600" progId="Equation.3">
                  <p:embed/>
                </p:oleObj>
              </mc:Choice>
              <mc:Fallback>
                <p:oleObj name="Equation" r:id="rId14" imgW="990600" imgH="228600" progId="Equation.3">
                  <p:embed/>
                  <p:pic>
                    <p:nvPicPr>
                      <p:cNvPr id="0" name="Object 4"/>
                      <p:cNvPicPr>
                        <a:picLocks noChangeAspect="1" noChangeArrowheads="1"/>
                      </p:cNvPicPr>
                      <p:nvPr/>
                    </p:nvPicPr>
                    <p:blipFill>
                      <a:blip r:embed="rId15"/>
                      <a:srcRect/>
                      <a:stretch>
                        <a:fillRect/>
                      </a:stretch>
                    </p:blipFill>
                    <p:spPr bwMode="auto">
                      <a:xfrm>
                        <a:off x="972028" y="980123"/>
                        <a:ext cx="2052320" cy="475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63"/>
                                        </p:tgtEl>
                                        <p:attrNameLst>
                                          <p:attrName>style.visibility</p:attrName>
                                        </p:attrNameLst>
                                      </p:cBhvr>
                                      <p:to>
                                        <p:strVal val="visible"/>
                                      </p:to>
                                    </p:set>
                                    <p:animEffect transition="in" filter="blinds(horizontal)">
                                      <p:cBhvr>
                                        <p:cTn id="7" dur="500"/>
                                        <p:tgtEl>
                                          <p:spTgt spid="450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064"/>
                                        </p:tgtEl>
                                        <p:attrNameLst>
                                          <p:attrName>style.visibility</p:attrName>
                                        </p:attrNameLst>
                                      </p:cBhvr>
                                      <p:to>
                                        <p:strVal val="visible"/>
                                      </p:to>
                                    </p:set>
                                    <p:animEffect transition="in" filter="blinds(horizontal)">
                                      <p:cBhvr>
                                        <p:cTn id="12" dur="500"/>
                                        <p:tgtEl>
                                          <p:spTgt spid="450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065"/>
                                        </p:tgtEl>
                                        <p:attrNameLst>
                                          <p:attrName>style.visibility</p:attrName>
                                        </p:attrNameLst>
                                      </p:cBhvr>
                                      <p:to>
                                        <p:strVal val="visible"/>
                                      </p:to>
                                    </p:set>
                                    <p:animEffect transition="in" filter="blinds(horizontal)">
                                      <p:cBhvr>
                                        <p:cTn id="17" dur="500"/>
                                        <p:tgtEl>
                                          <p:spTgt spid="450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066"/>
                                        </p:tgtEl>
                                        <p:attrNameLst>
                                          <p:attrName>style.visibility</p:attrName>
                                        </p:attrNameLst>
                                      </p:cBhvr>
                                      <p:to>
                                        <p:strVal val="visible"/>
                                      </p:to>
                                    </p:set>
                                    <p:animEffect transition="in" filter="blinds(horizontal)">
                                      <p:cBhvr>
                                        <p:cTn id="22" dur="500"/>
                                        <p:tgtEl>
                                          <p:spTgt spid="45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46083" name="Text Box 3"/>
          <p:cNvSpPr txBox="1">
            <a:spLocks noChangeArrowheads="1"/>
          </p:cNvSpPr>
          <p:nvPr>
            <p:custDataLst>
              <p:tags r:id="rId1"/>
            </p:custDataLst>
          </p:nvPr>
        </p:nvSpPr>
        <p:spPr bwMode="auto">
          <a:xfrm>
            <a:off x="972185" y="1196340"/>
            <a:ext cx="7740015" cy="157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20000"/>
              </a:lnSpc>
              <a:spcBef>
                <a:spcPts val="600"/>
              </a:spcBef>
              <a:spcAft>
                <a:spcPts val="600"/>
              </a:spcAft>
              <a:buFontTx/>
              <a:buNone/>
            </a:pP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输入信号</a:t>
            </a:r>
            <a:r>
              <a:rPr kumimoji="1" lang="en-US" altLang="zh-CN" sz="2400" b="1" dirty="0">
                <a:latin typeface="Times New Roman" panose="02020603050405020304" pitchFamily="18" charset="0"/>
              </a:rPr>
              <a:t> </a:t>
            </a:r>
            <a:r>
              <a:rPr kumimoji="1" lang="en-US" altLang="zh-CN" sz="2400" b="1" i="1" dirty="0">
                <a:latin typeface="Times New Roman" panose="02020603050405020304" pitchFamily="18" charset="0"/>
              </a:rPr>
              <a:t>u</a:t>
            </a:r>
            <a:r>
              <a:rPr kumimoji="1" lang="en-US" altLang="zh-CN" sz="2400" b="1" baseline="-25000" dirty="0">
                <a:latin typeface="Times New Roman" panose="02020603050405020304" pitchFamily="18" charset="0"/>
              </a:rPr>
              <a:t>X </a:t>
            </a:r>
            <a:r>
              <a:rPr kumimoji="1" lang="zh-CN" altLang="en-US" sz="2400" b="1" dirty="0">
                <a:latin typeface="Times New Roman" panose="02020603050405020304" pitchFamily="18" charset="0"/>
              </a:rPr>
              <a:t>和</a:t>
            </a:r>
            <a:r>
              <a:rPr kumimoji="1" lang="en-US" altLang="zh-CN" sz="2400" b="1" dirty="0">
                <a:latin typeface="Times New Roman" panose="02020603050405020304" pitchFamily="18" charset="0"/>
              </a:rPr>
              <a:t> </a:t>
            </a:r>
            <a:r>
              <a:rPr kumimoji="1" lang="en-US" altLang="zh-CN" sz="2400" b="1" i="1" dirty="0">
                <a:latin typeface="Times New Roman" panose="02020603050405020304" pitchFamily="18" charset="0"/>
              </a:rPr>
              <a:t>u</a:t>
            </a:r>
            <a:r>
              <a:rPr kumimoji="1" lang="en-US" altLang="zh-CN" sz="2400" b="1" baseline="-25000" dirty="0">
                <a:latin typeface="Times New Roman" panose="02020603050405020304" pitchFamily="18" charset="0"/>
              </a:rPr>
              <a:t>Y </a:t>
            </a:r>
            <a:r>
              <a:rPr kumimoji="1" lang="zh-CN" altLang="en-US" sz="2400" b="1" dirty="0">
                <a:latin typeface="Times New Roman" panose="02020603050405020304" pitchFamily="18" charset="0"/>
              </a:rPr>
              <a:t>的极性有四种可能的组合。</a:t>
            </a:r>
            <a:endParaRPr kumimoji="1" lang="zh-CN" altLang="en-US" sz="2400" b="1" dirty="0">
              <a:latin typeface="Times New Roman" panose="02020603050405020304" pitchFamily="18" charset="0"/>
            </a:endParaRPr>
          </a:p>
          <a:p>
            <a:pPr eaLnBrk="1" hangingPunct="1">
              <a:lnSpc>
                <a:spcPct val="120000"/>
              </a:lnSpc>
              <a:spcBef>
                <a:spcPts val="600"/>
              </a:spcBef>
              <a:spcAft>
                <a:spcPts val="600"/>
              </a:spcAft>
              <a:buFontTx/>
              <a:buNone/>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按照允许输入信号的极性，模拟乘法器</a:t>
            </a:r>
            <a:r>
              <a:rPr kumimoji="1" lang="zh-CN" altLang="en-US" sz="2400" b="1" dirty="0">
                <a:solidFill>
                  <a:schemeClr val="tx2"/>
                </a:solidFill>
                <a:latin typeface="Times New Roman" panose="02020603050405020304" pitchFamily="18" charset="0"/>
              </a:rPr>
              <a:t>有单象限、两象限和四象限之分。</a:t>
            </a:r>
            <a:endParaRPr kumimoji="1" lang="zh-CN" altLang="en-US" sz="2400" b="1" dirty="0">
              <a:solidFill>
                <a:schemeClr val="tx2"/>
              </a:solidFill>
              <a:latin typeface="Times New Roman" panose="02020603050405020304" pitchFamily="18" charset="0"/>
            </a:endParaRPr>
          </a:p>
        </p:txBody>
      </p:sp>
      <p:pic>
        <p:nvPicPr>
          <p:cNvPr id="3" name="图片 2"/>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2621280" y="2831465"/>
            <a:ext cx="393192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a:xfrm>
            <a:off x="468630" y="1414145"/>
            <a:ext cx="7772400" cy="914400"/>
          </a:xfrm>
        </p:spPr>
        <p:txBody>
          <a:bodyPr anchor="ctr" anchorCtr="0"/>
          <a:p>
            <a:pPr algn="ctr">
              <a:buClrTx/>
              <a:buSzTx/>
              <a:buFontTx/>
              <a:buNone/>
            </a:pPr>
            <a:r>
              <a:rPr lang="zh-CN" altLang="en-US" sz="4000" b="1" dirty="0" smtClean="0">
                <a:solidFill>
                  <a:srgbClr val="333399"/>
                </a:solidFill>
                <a:latin typeface="Times New Roman" panose="02020603050405020304" pitchFamily="18" charset="0"/>
              </a:rPr>
              <a:t>§</a:t>
            </a:r>
            <a:r>
              <a:rPr lang="en-US" altLang="zh-CN" sz="40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5.</a:t>
            </a:r>
            <a:r>
              <a:rPr lang="en-US" altLang="zh-CN" sz="40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6 模拟乘法器的应用</a:t>
            </a:r>
            <a:endParaRPr lang="en-US" altLang="zh-CN" sz="40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9464" name="文本框 19463">
            <a:hlinkClick r:id="rId1" action="ppaction://hlinksldjump"/>
          </p:cNvPr>
          <p:cNvSpPr txBox="1"/>
          <p:nvPr>
            <p:custDataLst>
              <p:tags r:id="rId2"/>
            </p:custDataLst>
          </p:nvPr>
        </p:nvSpPr>
        <p:spPr>
          <a:xfrm>
            <a:off x="2050415" y="2421890"/>
            <a:ext cx="6006465" cy="583565"/>
          </a:xfrm>
          <a:prstGeom prst="rect">
            <a:avLst/>
          </a:prstGeom>
          <a:noFill/>
          <a:ln w="9525">
            <a:noFill/>
          </a:ln>
        </p:spPr>
        <p:txBody>
          <a:bodyPr wrap="square">
            <a:spAutoFit/>
          </a:bodyPr>
          <a:p>
            <a:pPr algn="l">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一、</a:t>
            </a:r>
            <a:r>
              <a:rPr kumimoji="1" lang="zh-CN" altLang="en-US" sz="3200" dirty="0" smtClean="0">
                <a:solidFill>
                  <a:srgbClr val="FF0000"/>
                </a:solidFill>
                <a:latin typeface="黑体" panose="02010609060101010101" pitchFamily="2" charset="-122"/>
                <a:ea typeface="黑体" panose="02010609060101010101" pitchFamily="2" charset="-122"/>
                <a:sym typeface="+mn-ea"/>
              </a:rPr>
              <a:t>乘积和乘方运算电路</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19465" name="文本框 19464">
            <a:hlinkClick r:id="rId3" action="ppaction://hlinksldjump"/>
          </p:cNvPr>
          <p:cNvSpPr txBox="1"/>
          <p:nvPr>
            <p:custDataLst>
              <p:tags r:id="rId4"/>
            </p:custDataLst>
          </p:nvPr>
        </p:nvSpPr>
        <p:spPr>
          <a:xfrm>
            <a:off x="2050415" y="3144520"/>
            <a:ext cx="5293995" cy="583565"/>
          </a:xfrm>
          <a:prstGeom prst="rect">
            <a:avLst/>
          </a:prstGeom>
          <a:noFill/>
          <a:ln w="9525">
            <a:noFill/>
          </a:ln>
        </p:spPr>
        <p:txBody>
          <a:bodyPr wrap="square">
            <a:spAutoFit/>
          </a:bodyPr>
          <a:p>
            <a:pPr algn="l">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二、</a:t>
            </a:r>
            <a:r>
              <a:rPr kumimoji="1" lang="zh-CN" altLang="en-US" sz="3200" dirty="0" smtClean="0">
                <a:solidFill>
                  <a:srgbClr val="FF0000"/>
                </a:solidFill>
                <a:latin typeface="黑体" panose="02010609060101010101" pitchFamily="2" charset="-122"/>
                <a:ea typeface="黑体" panose="02010609060101010101" pitchFamily="2" charset="-122"/>
                <a:sym typeface="+mn-ea"/>
              </a:rPr>
              <a:t>除法运算电路</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2" name="文本框 1">
            <a:hlinkClick r:id="rId3" action="ppaction://hlinksldjump"/>
          </p:cNvPr>
          <p:cNvSpPr txBox="1"/>
          <p:nvPr>
            <p:custDataLst>
              <p:tags r:id="rId5"/>
            </p:custDataLst>
          </p:nvPr>
        </p:nvSpPr>
        <p:spPr>
          <a:xfrm>
            <a:off x="2050415" y="3867150"/>
            <a:ext cx="5293995" cy="583565"/>
          </a:xfrm>
          <a:prstGeom prst="rect">
            <a:avLst/>
          </a:prstGeom>
          <a:noFill/>
          <a:ln w="9525">
            <a:noFill/>
          </a:ln>
        </p:spPr>
        <p:txBody>
          <a:bodyPr wrap="square">
            <a:spAutoFit/>
          </a:bodyPr>
          <a:p>
            <a:pPr algn="l">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三、</a:t>
            </a:r>
            <a:r>
              <a:rPr kumimoji="1" lang="zh-CN" altLang="en-US" sz="3200" dirty="0" smtClean="0">
                <a:solidFill>
                  <a:srgbClr val="FF0000"/>
                </a:solidFill>
                <a:latin typeface="黑体" panose="02010609060101010101" pitchFamily="2" charset="-122"/>
                <a:ea typeface="黑体" panose="02010609060101010101" pitchFamily="2" charset="-122"/>
                <a:sym typeface="+mn-ea"/>
              </a:rPr>
              <a:t>开平方运算电路</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3" name="文本框 2">
            <a:hlinkClick r:id="rId3" action="ppaction://hlinksldjump"/>
          </p:cNvPr>
          <p:cNvSpPr txBox="1"/>
          <p:nvPr>
            <p:custDataLst>
              <p:tags r:id="rId6"/>
            </p:custDataLst>
          </p:nvPr>
        </p:nvSpPr>
        <p:spPr>
          <a:xfrm>
            <a:off x="2050415" y="4589780"/>
            <a:ext cx="6219825" cy="583565"/>
          </a:xfrm>
          <a:prstGeom prst="rect">
            <a:avLst/>
          </a:prstGeom>
          <a:noFill/>
          <a:ln w="9525">
            <a:noFill/>
          </a:ln>
        </p:spPr>
        <p:txBody>
          <a:bodyPr wrap="square">
            <a:spAutoFit/>
          </a:bodyPr>
          <a:p>
            <a:pPr algn="l">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四、</a:t>
            </a:r>
            <a:r>
              <a:rPr kumimoji="1" lang="zh-CN" altLang="en-US" sz="3200" dirty="0" smtClean="0">
                <a:solidFill>
                  <a:srgbClr val="FF0000"/>
                </a:solidFill>
                <a:latin typeface="黑体" panose="02010609060101010101" pitchFamily="2" charset="-122"/>
                <a:ea typeface="黑体" panose="02010609060101010101" pitchFamily="2" charset="-122"/>
                <a:sym typeface="+mn-ea"/>
              </a:rPr>
              <a:t>开立方运算电路</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a:xfrm>
            <a:off x="468630" y="1629410"/>
            <a:ext cx="7772400" cy="914400"/>
          </a:xfrm>
        </p:spPr>
        <p:txBody>
          <a:bodyPr anchor="ctr" anchorCtr="0"/>
          <a:p>
            <a:pPr>
              <a:buNone/>
            </a:pPr>
            <a:r>
              <a:rPr lang="zh-CN" altLang="en-US" sz="4000" b="1" dirty="0" smtClean="0">
                <a:solidFill>
                  <a:srgbClr val="333399"/>
                </a:solidFill>
                <a:latin typeface="Times New Roman" panose="02020603050405020304" pitchFamily="18" charset="0"/>
              </a:rPr>
              <a:t>§</a:t>
            </a:r>
            <a:r>
              <a:rPr lang="en-US" altLang="zh-CN" sz="40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5</a:t>
            </a:r>
            <a:r>
              <a:rPr lang="zh-CN" altLang="en-US" sz="40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.1 比例和加减</a:t>
            </a:r>
            <a:r>
              <a:rPr lang="en-US" altLang="zh-CN" sz="40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sym typeface="+mn-ea"/>
              </a:rPr>
              <a:t>运算电路</a:t>
            </a:r>
            <a:endParaRPr lang="zh-CN" altLang="en-US" sz="4000" dirty="0">
              <a:latin typeface="华文行楷" panose="02010800040101010101" pitchFamily="2" charset="-122"/>
              <a:ea typeface="华文行楷" panose="02010800040101010101" pitchFamily="2" charset="-122"/>
            </a:endParaRPr>
          </a:p>
        </p:txBody>
      </p:sp>
      <p:sp>
        <p:nvSpPr>
          <p:cNvPr id="19464" name="文本框 19463">
            <a:hlinkClick r:id="rId1" action="ppaction://hlinksldjump"/>
          </p:cNvPr>
          <p:cNvSpPr txBox="1"/>
          <p:nvPr>
            <p:custDataLst>
              <p:tags r:id="rId2"/>
            </p:custDataLst>
          </p:nvPr>
        </p:nvSpPr>
        <p:spPr>
          <a:xfrm>
            <a:off x="2410460" y="2852420"/>
            <a:ext cx="2571750"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一、概述</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19465" name="文本框 19464">
            <a:hlinkClick r:id="rId3" action="ppaction://hlinksldjump"/>
          </p:cNvPr>
          <p:cNvSpPr txBox="1"/>
          <p:nvPr>
            <p:custDataLst>
              <p:tags r:id="rId4"/>
            </p:custDataLst>
          </p:nvPr>
        </p:nvSpPr>
        <p:spPr>
          <a:xfrm>
            <a:off x="2410460" y="3715385"/>
            <a:ext cx="3856990" cy="583565"/>
          </a:xfrm>
          <a:prstGeom prst="rect">
            <a:avLst/>
          </a:prstGeom>
          <a:noFill/>
          <a:ln w="9525">
            <a:noFill/>
          </a:ln>
        </p:spPr>
        <p:txBody>
          <a:bodyPr wrap="square">
            <a:spAutoFit/>
          </a:bodyPr>
          <a:p>
            <a:pPr>
              <a:spcBef>
                <a:spcPct val="50000"/>
              </a:spcBef>
            </a:pPr>
            <a:r>
              <a:rPr kumimoji="1" lang="zh-CN" altLang="en-US" sz="3200" dirty="0" smtClean="0">
                <a:solidFill>
                  <a:srgbClr val="FF0000"/>
                </a:solidFill>
                <a:latin typeface="黑体" panose="02010609060101010101" pitchFamily="2" charset="-122"/>
                <a:ea typeface="黑体" panose="02010609060101010101" pitchFamily="2" charset="-122"/>
              </a:rPr>
              <a:t>二、比例运算电路</a:t>
            </a:r>
            <a:endParaRPr lang="zh-CN" altLang="en-US" sz="2800" b="1">
              <a:latin typeface="Times New Roman" panose="02020603050405020304" pitchFamily="18" charset="0"/>
              <a:ea typeface="华文楷体" panose="02010600040101010101" pitchFamily="2" charset="-122"/>
            </a:endParaRPr>
          </a:p>
        </p:txBody>
      </p:sp>
      <p:sp>
        <p:nvSpPr>
          <p:cNvPr id="19466" name="文本框 19465">
            <a:hlinkClick r:id="rId5" action="ppaction://hlinksldjump"/>
          </p:cNvPr>
          <p:cNvSpPr txBox="1"/>
          <p:nvPr>
            <p:custDataLst>
              <p:tags r:id="rId6"/>
            </p:custDataLst>
          </p:nvPr>
        </p:nvSpPr>
        <p:spPr>
          <a:xfrm>
            <a:off x="2410460" y="4578985"/>
            <a:ext cx="4030345"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三、加减运算电路</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noChangeAspect="1"/>
          </p:cNvGraphicFramePr>
          <p:nvPr/>
        </p:nvGraphicFramePr>
        <p:xfrm>
          <a:off x="1192848" y="5316062"/>
          <a:ext cx="4967605" cy="1002030"/>
        </p:xfrm>
        <a:graphic>
          <a:graphicData uri="http://schemas.openxmlformats.org/presentationml/2006/ole">
            <mc:AlternateContent xmlns:mc="http://schemas.openxmlformats.org/markup-compatibility/2006">
              <mc:Choice xmlns:v="urn:schemas-microsoft-com:vml" Requires="v">
                <p:oleObj spid="_x0000_s3" name="Equation" r:id="rId1" imgW="2514600" imgH="508000" progId="Equation.3">
                  <p:embed/>
                </p:oleObj>
              </mc:Choice>
              <mc:Fallback>
                <p:oleObj name="Equation" r:id="rId1" imgW="2514600" imgH="508000" progId="Equation.3">
                  <p:embed/>
                  <p:pic>
                    <p:nvPicPr>
                      <p:cNvPr id="0" name="Object 2"/>
                      <p:cNvPicPr>
                        <a:picLocks noChangeAspect="1" noChangeArrowheads="1"/>
                      </p:cNvPicPr>
                      <p:nvPr/>
                    </p:nvPicPr>
                    <p:blipFill>
                      <a:blip r:embed="rId2"/>
                      <a:srcRect/>
                      <a:stretch>
                        <a:fillRect/>
                      </a:stretch>
                    </p:blipFill>
                    <p:spPr bwMode="auto">
                      <a:xfrm>
                        <a:off x="1192848" y="5316062"/>
                        <a:ext cx="4967605" cy="100203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9" name="Text Box 5"/>
          <p:cNvSpPr txBox="1">
            <a:spLocks noChangeArrowheads="1"/>
          </p:cNvSpPr>
          <p:nvPr/>
        </p:nvSpPr>
        <p:spPr bwMode="auto">
          <a:xfrm>
            <a:off x="762000" y="1447800"/>
            <a:ext cx="25146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buClrTx/>
              <a:buSzTx/>
              <a:buFontTx/>
            </a:pP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乘积运算</a:t>
            </a:r>
            <a:endPar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graphicFrame>
        <p:nvGraphicFramePr>
          <p:cNvPr id="47110" name="Object 6"/>
          <p:cNvGraphicFramePr>
            <a:graphicFrameLocks noChangeAspect="1"/>
          </p:cNvGraphicFramePr>
          <p:nvPr/>
        </p:nvGraphicFramePr>
        <p:xfrm>
          <a:off x="914400" y="2057400"/>
          <a:ext cx="2895600" cy="1030288"/>
        </p:xfrm>
        <a:graphic>
          <a:graphicData uri="http://schemas.openxmlformats.org/presentationml/2006/ole">
            <mc:AlternateContent xmlns:mc="http://schemas.openxmlformats.org/markup-compatibility/2006">
              <mc:Choice xmlns:v="urn:schemas-microsoft-com:vml" Requires="v">
                <p:oleObj spid="_x0000_s2" name="Photo Editor 照片" r:id="rId3" imgW="7953375" imgH="2828925" progId="MSPhotoEd.3">
                  <p:embed/>
                </p:oleObj>
              </mc:Choice>
              <mc:Fallback>
                <p:oleObj name="Photo Editor 照片" r:id="rId3" imgW="7953375" imgH="2828925" progId="MSPhotoEd.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057400"/>
                        <a:ext cx="2895600" cy="103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1" name="Object 7"/>
          <p:cNvGraphicFramePr>
            <a:graphicFrameLocks noChangeAspect="1"/>
          </p:cNvGraphicFramePr>
          <p:nvPr/>
        </p:nvGraphicFramePr>
        <p:xfrm>
          <a:off x="3429000" y="1524000"/>
          <a:ext cx="1600200" cy="506413"/>
        </p:xfrm>
        <a:graphic>
          <a:graphicData uri="http://schemas.openxmlformats.org/presentationml/2006/ole">
            <mc:AlternateContent xmlns:mc="http://schemas.openxmlformats.org/markup-compatibility/2006">
              <mc:Choice xmlns:v="urn:schemas-microsoft-com:vml" Requires="v">
                <p:oleObj spid="_x0000_s4" name="Equation" r:id="rId5" imgW="723900" imgH="228600" progId="Equation.3">
                  <p:embed/>
                </p:oleObj>
              </mc:Choice>
              <mc:Fallback>
                <p:oleObj name="Equation" r:id="rId5" imgW="7239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1524000"/>
                        <a:ext cx="1600200" cy="506413"/>
                      </a:xfrm>
                      <a:prstGeom prst="rect">
                        <a:avLst/>
                      </a:prstGeom>
                      <a:no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2" name="Text Box 8"/>
          <p:cNvSpPr txBox="1">
            <a:spLocks noChangeArrowheads="1"/>
          </p:cNvSpPr>
          <p:nvPr/>
        </p:nvSpPr>
        <p:spPr bwMode="auto">
          <a:xfrm>
            <a:off x="4284980" y="2133600"/>
            <a:ext cx="449453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en-US" altLang="zh-CN" sz="2400">
                <a:latin typeface="Times New Roman" panose="02020603050405020304" pitchFamily="18" charset="0"/>
              </a:rPr>
              <a:t>     </a:t>
            </a:r>
            <a:r>
              <a:rPr kumimoji="1" lang="zh-CN" altLang="en-US" sz="2400" b="1">
                <a:latin typeface="Times New Roman" panose="02020603050405020304" pitchFamily="18" charset="0"/>
              </a:rPr>
              <a:t>实际的模拟乘法器</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k </a:t>
            </a:r>
            <a:r>
              <a:rPr kumimoji="1" lang="zh-CN" altLang="en-US" sz="2400" b="1">
                <a:latin typeface="Times New Roman" panose="02020603050405020304" pitchFamily="18" charset="0"/>
              </a:rPr>
              <a:t>常为</a:t>
            </a:r>
            <a:r>
              <a:rPr kumimoji="1" lang="en-US" altLang="zh-CN" sz="2400" b="1">
                <a:latin typeface="Times New Roman" panose="02020603050405020304" pitchFamily="18" charset="0"/>
              </a:rPr>
              <a:t>+0.1V</a:t>
            </a:r>
            <a:r>
              <a:rPr kumimoji="1" lang="en-US" altLang="zh-CN" sz="2400" b="1" baseline="30000">
                <a:latin typeface="Times New Roman" panose="02020603050405020304" pitchFamily="18" charset="0"/>
              </a:rPr>
              <a:t>-1</a:t>
            </a:r>
            <a:r>
              <a:rPr kumimoji="1" lang="zh-CN" altLang="en-US" sz="2400" b="1">
                <a:latin typeface="Times New Roman" panose="02020603050405020304" pitchFamily="18" charset="0"/>
              </a:rPr>
              <a:t>或－</a:t>
            </a:r>
            <a:r>
              <a:rPr kumimoji="1" lang="en-US" altLang="zh-CN" sz="2400" b="1">
                <a:latin typeface="Times New Roman" panose="02020603050405020304" pitchFamily="18" charset="0"/>
              </a:rPr>
              <a:t>0.1V</a:t>
            </a:r>
            <a:r>
              <a:rPr kumimoji="1" lang="en-US" altLang="zh-CN" sz="2400" b="1" baseline="30000">
                <a:latin typeface="Times New Roman" panose="02020603050405020304" pitchFamily="18" charset="0"/>
              </a:rPr>
              <a:t>-1</a:t>
            </a: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a:p>
            <a:pPr eaLnBrk="1" hangingPunct="1">
              <a:lnSpc>
                <a:spcPct val="110000"/>
              </a:lnSpc>
            </a:pPr>
            <a:r>
              <a:rPr kumimoji="1" lang="zh-CN" altLang="en-US" sz="2400" b="1">
                <a:latin typeface="Times New Roman" panose="02020603050405020304" pitchFamily="18" charset="0"/>
              </a:rPr>
              <a:t>    若</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k = </a:t>
            </a:r>
            <a:r>
              <a:rPr kumimoji="1" lang="en-US" altLang="zh-CN" sz="2400" b="1">
                <a:latin typeface="Times New Roman" panose="02020603050405020304" pitchFamily="18" charset="0"/>
              </a:rPr>
              <a:t>+0.1V</a:t>
            </a:r>
            <a:r>
              <a:rPr kumimoji="1" lang="en-US" altLang="zh-CN" sz="2400" b="1" baseline="30000">
                <a:latin typeface="Times New Roman" panose="02020603050405020304" pitchFamily="18" charset="0"/>
              </a:rPr>
              <a:t>-1</a:t>
            </a:r>
            <a:r>
              <a:rPr kumimoji="1" lang="zh-CN" altLang="en-US" sz="2400" b="1">
                <a:latin typeface="Times New Roman" panose="02020603050405020304" pitchFamily="18" charset="0"/>
              </a:rPr>
              <a:t>，</a:t>
            </a:r>
            <a:r>
              <a:rPr kumimoji="1" lang="en-US" altLang="zh-CN" sz="2400" b="1" i="1">
                <a:latin typeface="Times New Roman" panose="02020603050405020304" pitchFamily="18" charset="0"/>
              </a:rPr>
              <a:t>u</a:t>
            </a:r>
            <a:r>
              <a:rPr kumimoji="1" lang="en-US" altLang="zh-CN" sz="2400" b="1" baseline="-25000">
                <a:latin typeface="Times New Roman" panose="02020603050405020304" pitchFamily="18" charset="0"/>
              </a:rPr>
              <a:t>I1</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u</a:t>
            </a:r>
            <a:r>
              <a:rPr kumimoji="1" lang="en-US" altLang="zh-CN" sz="2400" b="1" baseline="-25000">
                <a:latin typeface="Times New Roman" panose="02020603050405020304" pitchFamily="18" charset="0"/>
              </a:rPr>
              <a:t>I2</a:t>
            </a:r>
            <a:r>
              <a:rPr kumimoji="1" lang="en-US" altLang="zh-CN" sz="2400" b="1">
                <a:latin typeface="Times New Roman" panose="02020603050405020304" pitchFamily="18" charset="0"/>
              </a:rPr>
              <a:t>=10V</a:t>
            </a:r>
            <a:r>
              <a:rPr kumimoji="1" lang="zh-CN" altLang="en-US" sz="2400" b="1">
                <a:latin typeface="Times New Roman" panose="02020603050405020304" pitchFamily="18" charset="0"/>
              </a:rPr>
              <a:t>，则 </a:t>
            </a:r>
            <a:r>
              <a:rPr kumimoji="1" lang="en-US" altLang="zh-CN" sz="2400" b="1" i="1">
                <a:latin typeface="Times New Roman" panose="02020603050405020304" pitchFamily="18" charset="0"/>
              </a:rPr>
              <a:t>u</a:t>
            </a:r>
            <a:r>
              <a:rPr kumimoji="1" lang="en-US" altLang="zh-CN" sz="2400" b="1" baseline="-25000">
                <a:latin typeface="Times New Roman" panose="02020603050405020304" pitchFamily="18" charset="0"/>
              </a:rPr>
              <a:t>O</a:t>
            </a:r>
            <a:r>
              <a:rPr kumimoji="1" lang="en-US" altLang="zh-CN" sz="2400" b="1">
                <a:latin typeface="Times New Roman" panose="02020603050405020304" pitchFamily="18" charset="0"/>
              </a:rPr>
              <a:t>=10V</a:t>
            </a: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grpSp>
        <p:nvGrpSpPr>
          <p:cNvPr id="7" name="组合 6"/>
          <p:cNvGrpSpPr/>
          <p:nvPr/>
        </p:nvGrpSpPr>
        <p:grpSpPr>
          <a:xfrm>
            <a:off x="762000" y="3639820"/>
            <a:ext cx="4815840" cy="1531620"/>
            <a:chOff x="1200" y="5732"/>
            <a:chExt cx="7584" cy="2412"/>
          </a:xfrm>
        </p:grpSpPr>
        <p:sp>
          <p:nvSpPr>
            <p:cNvPr id="47108" name="Text Box 4"/>
            <p:cNvSpPr txBox="1">
              <a:spLocks noChangeArrowheads="1"/>
            </p:cNvSpPr>
            <p:nvPr/>
          </p:nvSpPr>
          <p:spPr bwMode="auto">
            <a:xfrm>
              <a:off x="1200" y="5732"/>
              <a:ext cx="3960" cy="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乘方运算</a:t>
              </a:r>
              <a:endParaRPr kumimoji="1" lang="zh-CN" altLang="en-US" sz="2800">
                <a:latin typeface="华文行楷" panose="02010800040101010101" pitchFamily="2" charset="-122"/>
                <a:ea typeface="华文行楷" panose="02010800040101010101" pitchFamily="2" charset="-122"/>
              </a:endParaRPr>
            </a:p>
          </p:txBody>
        </p:sp>
        <p:graphicFrame>
          <p:nvGraphicFramePr>
            <p:cNvPr id="47113" name="Object 9"/>
            <p:cNvGraphicFramePr>
              <a:graphicFrameLocks noChangeAspect="1"/>
            </p:cNvGraphicFramePr>
            <p:nvPr/>
          </p:nvGraphicFramePr>
          <p:xfrm>
            <a:off x="1680" y="6572"/>
            <a:ext cx="4920" cy="1573"/>
          </p:xfrm>
          <a:graphic>
            <a:graphicData uri="http://schemas.openxmlformats.org/presentationml/2006/ole">
              <mc:AlternateContent xmlns:mc="http://schemas.openxmlformats.org/markup-compatibility/2006">
                <mc:Choice xmlns:v="urn:schemas-microsoft-com:vml" Requires="v">
                  <p:oleObj spid="_x0000_s5" name="Photo Editor 照片" r:id="rId7" imgW="7972425" imgH="2543175" progId="MSPhotoEd.3">
                    <p:embed/>
                  </p:oleObj>
                </mc:Choice>
                <mc:Fallback>
                  <p:oleObj name="Photo Editor 照片" r:id="rId7" imgW="7972425" imgH="2543175" progId="MSPhotoEd.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0" y="6572"/>
                          <a:ext cx="4920" cy="1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4" name="Object 10"/>
            <p:cNvGraphicFramePr>
              <a:graphicFrameLocks noChangeAspect="1"/>
            </p:cNvGraphicFramePr>
            <p:nvPr/>
          </p:nvGraphicFramePr>
          <p:xfrm>
            <a:off x="6840" y="6932"/>
            <a:ext cx="1945" cy="843"/>
          </p:xfrm>
          <a:graphic>
            <a:graphicData uri="http://schemas.openxmlformats.org/presentationml/2006/ole">
              <mc:AlternateContent xmlns:mc="http://schemas.openxmlformats.org/markup-compatibility/2006">
                <mc:Choice xmlns:v="urn:schemas-microsoft-com:vml" Requires="v">
                  <p:oleObj spid="_x0000_s6" name="Equation" r:id="rId9" imgW="558800" imgH="241300" progId="Equation.3">
                    <p:embed/>
                  </p:oleObj>
                </mc:Choice>
                <mc:Fallback>
                  <p:oleObj name="Equation" r:id="rId9" imgW="558800" imgH="2413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0" y="6932"/>
                          <a:ext cx="1945" cy="843"/>
                        </a:xfrm>
                        <a:prstGeom prst="rect">
                          <a:avLst/>
                        </a:prstGeom>
                        <a:no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115" name="AutoShape 11"/>
          <p:cNvSpPr/>
          <p:nvPr/>
        </p:nvSpPr>
        <p:spPr bwMode="auto">
          <a:xfrm>
            <a:off x="6019800" y="5011420"/>
            <a:ext cx="2260600" cy="762000"/>
          </a:xfrm>
          <a:prstGeom prst="borderCallout1">
            <a:avLst>
              <a:gd name="adj1" fmla="val 15000"/>
              <a:gd name="adj2" fmla="val -3370"/>
              <a:gd name="adj3" fmla="val 121042"/>
              <a:gd name="adj4" fmla="val -18259"/>
            </a:avLst>
          </a:prstGeom>
          <a:solidFill>
            <a:srgbClr val="FFFFCC"/>
          </a:solidFill>
          <a:ln w="1905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Times New Roman" panose="02020603050405020304" pitchFamily="18" charset="0"/>
              </a:rPr>
              <a:t>实现了对正弦波</a:t>
            </a:r>
            <a:endParaRPr kumimoji="1" lang="zh-CN" altLang="en-US" sz="2000" b="1">
              <a:latin typeface="Times New Roman" panose="02020603050405020304" pitchFamily="18" charset="0"/>
            </a:endParaRPr>
          </a:p>
          <a:p>
            <a:pPr algn="ctr" eaLnBrk="1" hangingPunct="1"/>
            <a:r>
              <a:rPr kumimoji="1" lang="zh-CN" altLang="en-US" sz="2000" b="1">
                <a:latin typeface="Times New Roman" panose="02020603050405020304" pitchFamily="18" charset="0"/>
              </a:rPr>
              <a:t>电压的二倍频变换</a:t>
            </a:r>
            <a:endParaRPr kumimoji="1" lang="zh-CN" altLang="en-US" sz="2400">
              <a:latin typeface="Times New Roman" panose="02020603050405020304" pitchFamily="18" charset="0"/>
            </a:endParaRPr>
          </a:p>
        </p:txBody>
      </p:sp>
      <p:sp>
        <p:nvSpPr>
          <p:cNvPr id="19464" name="文本框 19463">
            <a:hlinkClick r:id="rId11" action="ppaction://hlinksldjump"/>
          </p:cNvPr>
          <p:cNvSpPr txBox="1"/>
          <p:nvPr>
            <p:custDataLst>
              <p:tags r:id="rId12"/>
            </p:custDataLst>
          </p:nvPr>
        </p:nvSpPr>
        <p:spPr>
          <a:xfrm>
            <a:off x="252095" y="692785"/>
            <a:ext cx="6006465" cy="583565"/>
          </a:xfrm>
          <a:prstGeom prst="rect">
            <a:avLst/>
          </a:prstGeom>
          <a:noFill/>
          <a:ln w="9525">
            <a:noFill/>
          </a:ln>
        </p:spPr>
        <p:txBody>
          <a:bodyPr wrap="square">
            <a:spAutoFit/>
          </a:bodyPr>
          <a:p>
            <a:pPr algn="l">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一、</a:t>
            </a:r>
            <a:r>
              <a:rPr kumimoji="1" lang="zh-CN" altLang="en-US" sz="3200" dirty="0" smtClean="0">
                <a:solidFill>
                  <a:srgbClr val="FF0000"/>
                </a:solidFill>
                <a:latin typeface="黑体" panose="02010609060101010101" pitchFamily="2" charset="-122"/>
                <a:ea typeface="黑体" panose="02010609060101010101" pitchFamily="2" charset="-122"/>
                <a:sym typeface="+mn-ea"/>
              </a:rPr>
              <a:t>乘积和乘方运算电路</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112">
                                            <p:txEl>
                                              <p:pRg st="0" end="0"/>
                                            </p:txEl>
                                          </p:spTgt>
                                        </p:tgtEl>
                                        <p:attrNameLst>
                                          <p:attrName>style.visibility</p:attrName>
                                        </p:attrNameLst>
                                      </p:cBhvr>
                                      <p:to>
                                        <p:strVal val="visible"/>
                                      </p:to>
                                    </p:set>
                                    <p:animEffect transition="in" filter="wipe(left)">
                                      <p:cBhvr>
                                        <p:cTn id="7" dur="500"/>
                                        <p:tgtEl>
                                          <p:spTgt spid="471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112">
                                            <p:txEl>
                                              <p:pRg st="1" end="1"/>
                                            </p:txEl>
                                          </p:spTgt>
                                        </p:tgtEl>
                                        <p:attrNameLst>
                                          <p:attrName>style.visibility</p:attrName>
                                        </p:attrNameLst>
                                      </p:cBhvr>
                                      <p:to>
                                        <p:strVal val="visible"/>
                                      </p:to>
                                    </p:set>
                                    <p:animEffect transition="in" filter="wipe(left)">
                                      <p:cBhvr>
                                        <p:cTn id="12" dur="500"/>
                                        <p:tgtEl>
                                          <p:spTgt spid="471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106"/>
                                        </p:tgtEl>
                                        <p:attrNameLst>
                                          <p:attrName>style.visibility</p:attrName>
                                        </p:attrNameLst>
                                      </p:cBhvr>
                                      <p:to>
                                        <p:strVal val="visible"/>
                                      </p:to>
                                    </p:set>
                                    <p:animEffect transition="in" filter="blinds(horizontal)">
                                      <p:cBhvr>
                                        <p:cTn id="22" dur="500"/>
                                        <p:tgtEl>
                                          <p:spTgt spid="4710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115"/>
                                        </p:tgtEl>
                                        <p:attrNameLst>
                                          <p:attrName>style.visibility</p:attrName>
                                        </p:attrNameLst>
                                      </p:cBhvr>
                                      <p:to>
                                        <p:strVal val="visible"/>
                                      </p:to>
                                    </p:set>
                                    <p:animEffect transition="in" filter="blinds(horizontal)">
                                      <p:cBhvr>
                                        <p:cTn id="27" dur="500"/>
                                        <p:tgtEl>
                                          <p:spTgt spid="47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autoUpdateAnimBg="0" build="p"/>
      <p:bldP spid="47112" grpId="0" autoUpdateAnimBg="0" build="p"/>
      <p:bldP spid="47115"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pic>
        <p:nvPicPr>
          <p:cNvPr id="3" name="图片 2"/>
          <p:cNvPicPr>
            <a:picLocks noChangeAspect="1"/>
          </p:cNvPicPr>
          <p:nvPr>
            <p:custDataLst>
              <p:tags r:id="rId1"/>
            </p:custDataLst>
          </p:nvPr>
        </p:nvPicPr>
        <p:blipFill>
          <a:blip r:embed="rId2"/>
          <a:stretch>
            <a:fillRect/>
          </a:stretch>
        </p:blipFill>
        <p:spPr>
          <a:xfrm>
            <a:off x="683260" y="764540"/>
            <a:ext cx="7910830" cy="2607945"/>
          </a:xfrm>
          <a:prstGeom prst="rect">
            <a:avLst/>
          </a:prstGeom>
        </p:spPr>
      </p:pic>
      <p:pic>
        <p:nvPicPr>
          <p:cNvPr id="5" name="图片 4"/>
          <p:cNvPicPr>
            <a:picLocks noChangeAspect="1"/>
          </p:cNvPicPr>
          <p:nvPr/>
        </p:nvPicPr>
        <p:blipFill>
          <a:blip r:embed="rId3"/>
          <a:stretch>
            <a:fillRect/>
          </a:stretch>
        </p:blipFill>
        <p:spPr>
          <a:xfrm>
            <a:off x="1203960" y="4364990"/>
            <a:ext cx="6870065" cy="1999615"/>
          </a:xfrm>
          <a:prstGeom prst="rect">
            <a:avLst/>
          </a:prstGeom>
        </p:spPr>
      </p:pic>
      <p:graphicFrame>
        <p:nvGraphicFramePr>
          <p:cNvPr id="47114" name="Object 10"/>
          <p:cNvGraphicFramePr>
            <a:graphicFrameLocks noChangeAspect="1"/>
          </p:cNvGraphicFramePr>
          <p:nvPr>
            <p:custDataLst>
              <p:tags r:id="rId4"/>
            </p:custDataLst>
          </p:nvPr>
        </p:nvGraphicFramePr>
        <p:xfrm>
          <a:off x="3079433" y="3600927"/>
          <a:ext cx="3117850" cy="535305"/>
        </p:xfrm>
        <a:graphic>
          <a:graphicData uri="http://schemas.openxmlformats.org/presentationml/2006/ole">
            <mc:AlternateContent xmlns:mc="http://schemas.openxmlformats.org/markup-compatibility/2006">
              <mc:Choice xmlns:v="urn:schemas-microsoft-com:vml" Requires="v">
                <p:oleObj spid="_x0000_s6" name="Equation" r:id="rId5" imgW="1409700" imgH="241300" progId="Equation.3">
                  <p:embed/>
                </p:oleObj>
              </mc:Choice>
              <mc:Fallback>
                <p:oleObj name="Equation" r:id="rId5" imgW="1409700" imgH="241300" progId="Equation.3">
                  <p:embed/>
                  <p:pic>
                    <p:nvPicPr>
                      <p:cNvPr id="0" name="Object 10"/>
                      <p:cNvPicPr>
                        <a:picLocks noChangeAspect="1" noChangeArrowheads="1"/>
                      </p:cNvPicPr>
                      <p:nvPr/>
                    </p:nvPicPr>
                    <p:blipFill>
                      <a:blip r:embed="rId6"/>
                      <a:srcRect/>
                      <a:stretch>
                        <a:fillRect/>
                      </a:stretch>
                    </p:blipFill>
                    <p:spPr bwMode="auto">
                      <a:xfrm>
                        <a:off x="3079433" y="3600927"/>
                        <a:ext cx="3117850" cy="535305"/>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4343400" y="1981200"/>
            <a:ext cx="4267835" cy="97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en-US" altLang="zh-CN" sz="2400">
                <a:latin typeface="Times New Roman" panose="02020603050405020304" pitchFamily="18" charset="0"/>
              </a:rPr>
              <a:t>    </a:t>
            </a:r>
            <a:r>
              <a:rPr kumimoji="1" lang="zh-CN" altLang="en-US" sz="2400" b="1">
                <a:latin typeface="宋体" panose="02010600030101010101" pitchFamily="2" charset="-122"/>
              </a:rPr>
              <a:t>为使电路引入的是负反馈，</a:t>
            </a:r>
            <a:r>
              <a:rPr kumimoji="1" lang="en-US" altLang="zh-CN" sz="2400" b="1" i="1">
                <a:latin typeface="Times New Roman" panose="02020603050405020304" pitchFamily="18" charset="0"/>
              </a:rPr>
              <a:t>k </a:t>
            </a:r>
            <a:r>
              <a:rPr kumimoji="1" lang="zh-CN" altLang="en-US" sz="2400" b="1">
                <a:latin typeface="宋体" panose="02010600030101010101" pitchFamily="2" charset="-122"/>
              </a:rPr>
              <a:t>和</a:t>
            </a:r>
            <a:r>
              <a:rPr kumimoji="1" lang="en-US" altLang="zh-CN" sz="2400" b="1">
                <a:latin typeface="宋体" panose="02010600030101010101" pitchFamily="2" charset="-122"/>
              </a:rPr>
              <a:t> </a:t>
            </a:r>
            <a:r>
              <a:rPr kumimoji="1" lang="en-US" altLang="zh-CN" sz="2400" b="1" i="1">
                <a:latin typeface="Times New Roman" panose="02020603050405020304" pitchFamily="18" charset="0"/>
              </a:rPr>
              <a:t>u</a:t>
            </a:r>
            <a:r>
              <a:rPr kumimoji="1" lang="en-US" altLang="zh-CN" sz="2400" b="1" baseline="-25000">
                <a:latin typeface="Times New Roman" panose="02020603050405020304" pitchFamily="18" charset="0"/>
              </a:rPr>
              <a:t>I2 </a:t>
            </a:r>
            <a:r>
              <a:rPr kumimoji="1" lang="zh-CN" altLang="zh-CN" sz="2400" b="1">
                <a:latin typeface="宋体" panose="02010600030101010101" pitchFamily="2" charset="-122"/>
              </a:rPr>
              <a:t>的极性应如何？</a:t>
            </a:r>
            <a:endParaRPr kumimoji="1" lang="zh-CN" altLang="en-US" sz="2400" b="1">
              <a:latin typeface="宋体" panose="02010600030101010101" pitchFamily="2" charset="-122"/>
            </a:endParaRPr>
          </a:p>
        </p:txBody>
      </p:sp>
      <p:graphicFrame>
        <p:nvGraphicFramePr>
          <p:cNvPr id="48131" name="Object 3"/>
          <p:cNvGraphicFramePr>
            <a:graphicFrameLocks noChangeAspect="1"/>
          </p:cNvGraphicFramePr>
          <p:nvPr/>
        </p:nvGraphicFramePr>
        <p:xfrm>
          <a:off x="4651375" y="3171825"/>
          <a:ext cx="776288" cy="454025"/>
        </p:xfrm>
        <a:graphic>
          <a:graphicData uri="http://schemas.openxmlformats.org/presentationml/2006/ole">
            <mc:AlternateContent xmlns:mc="http://schemas.openxmlformats.org/markup-compatibility/2006">
              <mc:Choice xmlns:v="urn:schemas-microsoft-com:vml" Requires="v">
                <p:oleObj spid="_x0000_s3" name="Equation" r:id="rId1" imgW="368300" imgH="215900" progId="Equation.3">
                  <p:embed/>
                </p:oleObj>
              </mc:Choice>
              <mc:Fallback>
                <p:oleObj name="Equation" r:id="rId1" imgW="368300" imgH="2159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375" y="3171825"/>
                        <a:ext cx="776288" cy="45402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3" name="Object 5"/>
          <p:cNvGraphicFramePr>
            <a:graphicFrameLocks noChangeAspect="1"/>
          </p:cNvGraphicFramePr>
          <p:nvPr/>
        </p:nvGraphicFramePr>
        <p:xfrm>
          <a:off x="4572000" y="4911725"/>
          <a:ext cx="1905000" cy="842963"/>
        </p:xfrm>
        <a:graphic>
          <a:graphicData uri="http://schemas.openxmlformats.org/presentationml/2006/ole">
            <mc:AlternateContent xmlns:mc="http://schemas.openxmlformats.org/markup-compatibility/2006">
              <mc:Choice xmlns:v="urn:schemas-microsoft-com:vml" Requires="v">
                <p:oleObj spid="_x0000_s2" name="Equation" r:id="rId3" imgW="977900" imgH="431800" progId="Equation.3">
                  <p:embed/>
                </p:oleObj>
              </mc:Choice>
              <mc:Fallback>
                <p:oleObj name="Equation" r:id="rId3" imgW="9779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911725"/>
                        <a:ext cx="1905000" cy="842963"/>
                      </a:xfrm>
                      <a:prstGeom prst="rect">
                        <a:avLst/>
                      </a:prstGeom>
                      <a:no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4" name="Text Box 6"/>
          <p:cNvSpPr txBox="1">
            <a:spLocks noChangeArrowheads="1"/>
          </p:cNvSpPr>
          <p:nvPr/>
        </p:nvSpPr>
        <p:spPr bwMode="auto">
          <a:xfrm>
            <a:off x="1619250" y="1484313"/>
            <a:ext cx="5410200" cy="466725"/>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rPr>
              <a:t>运算电路中集成运放必须引入负反馈！</a:t>
            </a:r>
            <a:endParaRPr kumimoji="1" lang="zh-CN" altLang="en-US" sz="2400" b="1">
              <a:latin typeface="Times New Roman" panose="02020603050405020304" pitchFamily="18" charset="0"/>
            </a:endParaRPr>
          </a:p>
        </p:txBody>
      </p:sp>
      <p:graphicFrame>
        <p:nvGraphicFramePr>
          <p:cNvPr id="48135" name="Object 7"/>
          <p:cNvGraphicFramePr>
            <a:graphicFrameLocks noChangeAspect="1"/>
          </p:cNvGraphicFramePr>
          <p:nvPr/>
        </p:nvGraphicFramePr>
        <p:xfrm>
          <a:off x="990600" y="2209800"/>
          <a:ext cx="2971800" cy="2614613"/>
        </p:xfrm>
        <a:graphic>
          <a:graphicData uri="http://schemas.openxmlformats.org/presentationml/2006/ole">
            <mc:AlternateContent xmlns:mc="http://schemas.openxmlformats.org/markup-compatibility/2006">
              <mc:Choice xmlns:v="urn:schemas-microsoft-com:vml" Requires="v">
                <p:oleObj spid="_x0000_s4" name="Photo Editor 照片" r:id="rId5" imgW="10010775" imgH="8810625" progId="MSPhotoEd.3">
                  <p:embed/>
                </p:oleObj>
              </mc:Choice>
              <mc:Fallback>
                <p:oleObj name="Photo Editor 照片" r:id="rId5" imgW="10010775" imgH="8810625" progId="MSPhotoEd.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209800"/>
                        <a:ext cx="2971800" cy="261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6" name="Object 8"/>
          <p:cNvGraphicFramePr>
            <a:graphicFrameLocks noChangeAspect="1"/>
          </p:cNvGraphicFramePr>
          <p:nvPr/>
        </p:nvGraphicFramePr>
        <p:xfrm>
          <a:off x="917575" y="3324225"/>
          <a:ext cx="228600" cy="228600"/>
        </p:xfrm>
        <a:graphic>
          <a:graphicData uri="http://schemas.openxmlformats.org/presentationml/2006/ole">
            <mc:AlternateContent xmlns:mc="http://schemas.openxmlformats.org/markup-compatibility/2006">
              <mc:Choice xmlns:v="urn:schemas-microsoft-com:vml" Requires="v">
                <p:oleObj spid="_x0000_s5" name="Equation" r:id="rId7" imgW="139700" imgH="139700" progId="Equation.3">
                  <p:embed/>
                </p:oleObj>
              </mc:Choice>
              <mc:Fallback>
                <p:oleObj name="Equation" r:id="rId7" imgW="139700" imgH="1397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7575" y="3324225"/>
                        <a:ext cx="228600" cy="228600"/>
                      </a:xfrm>
                      <a:prstGeom prst="rect">
                        <a:avLst/>
                      </a:prstGeom>
                      <a:solidFill>
                        <a:srgbClr val="66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8137" name="Group 9"/>
          <p:cNvGrpSpPr/>
          <p:nvPr/>
        </p:nvGrpSpPr>
        <p:grpSpPr bwMode="auto">
          <a:xfrm>
            <a:off x="1374775" y="3857625"/>
            <a:ext cx="304800" cy="381000"/>
            <a:chOff x="864" y="2400"/>
            <a:chExt cx="192" cy="240"/>
          </a:xfrm>
        </p:grpSpPr>
        <p:sp>
          <p:nvSpPr>
            <p:cNvPr id="45079" name="Line 10"/>
            <p:cNvSpPr>
              <a:spLocks noChangeShapeType="1"/>
            </p:cNvSpPr>
            <p:nvPr/>
          </p:nvSpPr>
          <p:spPr bwMode="auto">
            <a:xfrm>
              <a:off x="864" y="2400"/>
              <a:ext cx="192" cy="0"/>
            </a:xfrm>
            <a:prstGeom prst="line">
              <a:avLst/>
            </a:prstGeom>
            <a:noFill/>
            <a:ln w="190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080" name="Object 11"/>
            <p:cNvGraphicFramePr>
              <a:graphicFrameLocks noChangeAspect="1"/>
            </p:cNvGraphicFramePr>
            <p:nvPr/>
          </p:nvGraphicFramePr>
          <p:xfrm>
            <a:off x="864" y="2400"/>
            <a:ext cx="128" cy="240"/>
          </p:xfrm>
          <a:graphic>
            <a:graphicData uri="http://schemas.openxmlformats.org/presentationml/2006/ole">
              <mc:AlternateContent xmlns:mc="http://schemas.openxmlformats.org/markup-compatibility/2006">
                <mc:Choice xmlns:v="urn:schemas-microsoft-com:vml" Requires="v">
                  <p:oleObj spid="_x0000_s6" name="Equation" r:id="rId9" imgW="114300" imgH="215900" progId="Equation.3">
                    <p:embed/>
                  </p:oleObj>
                </mc:Choice>
                <mc:Fallback>
                  <p:oleObj name="Equation" r:id="rId9" imgW="114300" imgH="2159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4" y="2400"/>
                          <a:ext cx="12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8140" name="Group 12"/>
          <p:cNvGrpSpPr/>
          <p:nvPr/>
        </p:nvGrpSpPr>
        <p:grpSpPr bwMode="auto">
          <a:xfrm>
            <a:off x="2136775" y="3019425"/>
            <a:ext cx="366713" cy="381000"/>
            <a:chOff x="1344" y="1872"/>
            <a:chExt cx="231" cy="240"/>
          </a:xfrm>
        </p:grpSpPr>
        <p:sp>
          <p:nvSpPr>
            <p:cNvPr id="45077" name="Line 13"/>
            <p:cNvSpPr>
              <a:spLocks noChangeShapeType="1"/>
            </p:cNvSpPr>
            <p:nvPr/>
          </p:nvSpPr>
          <p:spPr bwMode="auto">
            <a:xfrm flipV="1">
              <a:off x="1344" y="1920"/>
              <a:ext cx="0" cy="192"/>
            </a:xfrm>
            <a:prstGeom prst="line">
              <a:avLst/>
            </a:prstGeom>
            <a:noFill/>
            <a:ln w="190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078" name="Object 14"/>
            <p:cNvGraphicFramePr>
              <a:graphicFrameLocks noChangeAspect="1"/>
            </p:cNvGraphicFramePr>
            <p:nvPr/>
          </p:nvGraphicFramePr>
          <p:xfrm>
            <a:off x="1433" y="1872"/>
            <a:ext cx="142" cy="240"/>
          </p:xfrm>
          <a:graphic>
            <a:graphicData uri="http://schemas.openxmlformats.org/presentationml/2006/ole">
              <mc:AlternateContent xmlns:mc="http://schemas.openxmlformats.org/markup-compatibility/2006">
                <mc:Choice xmlns:v="urn:schemas-microsoft-com:vml" Requires="v">
                  <p:oleObj spid="_x0000_s7" name="Equation" r:id="rId11" imgW="127000" imgH="215265" progId="Equation.3">
                    <p:embed/>
                  </p:oleObj>
                </mc:Choice>
                <mc:Fallback>
                  <p:oleObj name="Equation" r:id="rId11" imgW="127000" imgH="215265"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33" y="1872"/>
                          <a:ext cx="14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8143" name="Object 15"/>
          <p:cNvGraphicFramePr>
            <a:graphicFrameLocks noChangeAspect="1"/>
          </p:cNvGraphicFramePr>
          <p:nvPr/>
        </p:nvGraphicFramePr>
        <p:xfrm>
          <a:off x="1828800" y="2438400"/>
          <a:ext cx="207963" cy="125413"/>
        </p:xfrm>
        <a:graphic>
          <a:graphicData uri="http://schemas.openxmlformats.org/presentationml/2006/ole">
            <mc:AlternateContent xmlns:mc="http://schemas.openxmlformats.org/markup-compatibility/2006">
              <mc:Choice xmlns:v="urn:schemas-microsoft-com:vml" Requires="v">
                <p:oleObj spid="_x0000_s8" name="Equation" r:id="rId13" imgW="126365" imgH="76200" progId="Equation.3">
                  <p:embed/>
                </p:oleObj>
              </mc:Choice>
              <mc:Fallback>
                <p:oleObj name="Equation" r:id="rId13" imgW="126365" imgH="762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8800" y="2438400"/>
                        <a:ext cx="207963" cy="125413"/>
                      </a:xfrm>
                      <a:prstGeom prst="rect">
                        <a:avLst/>
                      </a:prstGeom>
                      <a:solidFill>
                        <a:srgbClr val="66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4" name="Object 16"/>
          <p:cNvGraphicFramePr>
            <a:graphicFrameLocks noChangeAspect="1"/>
          </p:cNvGraphicFramePr>
          <p:nvPr/>
        </p:nvGraphicFramePr>
        <p:xfrm>
          <a:off x="3584575" y="3705225"/>
          <a:ext cx="207963" cy="125413"/>
        </p:xfrm>
        <a:graphic>
          <a:graphicData uri="http://schemas.openxmlformats.org/presentationml/2006/ole">
            <mc:AlternateContent xmlns:mc="http://schemas.openxmlformats.org/markup-compatibility/2006">
              <mc:Choice xmlns:v="urn:schemas-microsoft-com:vml" Requires="v">
                <p:oleObj spid="_x0000_s9" name="Equation" r:id="rId15" imgW="126365" imgH="76200" progId="Equation.3">
                  <p:embed/>
                </p:oleObj>
              </mc:Choice>
              <mc:Fallback>
                <p:oleObj name="Equation" r:id="rId15" imgW="126365" imgH="7620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84575" y="3705225"/>
                        <a:ext cx="207963" cy="125413"/>
                      </a:xfrm>
                      <a:prstGeom prst="rect">
                        <a:avLst/>
                      </a:prstGeom>
                      <a:solidFill>
                        <a:srgbClr val="66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5" name="Text Box 17"/>
          <p:cNvSpPr txBox="1">
            <a:spLocks noChangeArrowheads="1"/>
          </p:cNvSpPr>
          <p:nvPr/>
        </p:nvSpPr>
        <p:spPr bwMode="auto">
          <a:xfrm>
            <a:off x="683260" y="5894705"/>
            <a:ext cx="794512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若集成运放的同相输入端与反相输入端互换，则</a:t>
            </a:r>
            <a:r>
              <a:rPr kumimoji="1" lang="en-US" altLang="zh-CN" sz="2400" b="1" i="1">
                <a:latin typeface="Times New Roman" panose="02020603050405020304" pitchFamily="18" charset="0"/>
              </a:rPr>
              <a:t>k</a:t>
            </a:r>
            <a:r>
              <a:rPr kumimoji="1" lang="zh-CN" altLang="en-US" sz="2400" b="1">
                <a:latin typeface="宋体" panose="02010600030101010101" pitchFamily="2" charset="-122"/>
              </a:rPr>
              <a:t>和</a:t>
            </a:r>
            <a:r>
              <a:rPr kumimoji="1" lang="en-US" altLang="zh-CN" sz="2400" b="1" i="1">
                <a:latin typeface="Times New Roman" panose="02020603050405020304" pitchFamily="18" charset="0"/>
              </a:rPr>
              <a:t>u</a:t>
            </a:r>
            <a:r>
              <a:rPr kumimoji="1" lang="en-US" altLang="zh-CN" sz="2400" b="1" baseline="-25000">
                <a:latin typeface="Times New Roman" panose="02020603050405020304" pitchFamily="18" charset="0"/>
              </a:rPr>
              <a:t>I2</a:t>
            </a:r>
            <a:r>
              <a:rPr kumimoji="1" lang="zh-CN" altLang="zh-CN" sz="2400" b="1">
                <a:latin typeface="宋体" panose="02010600030101010101" pitchFamily="2" charset="-122"/>
              </a:rPr>
              <a:t>的极性应如何？</a:t>
            </a:r>
            <a:endParaRPr kumimoji="1" lang="zh-CN" altLang="en-US" sz="2400" b="1">
              <a:latin typeface="宋体" panose="02010600030101010101" pitchFamily="2" charset="-122"/>
            </a:endParaRPr>
          </a:p>
        </p:txBody>
      </p:sp>
      <p:graphicFrame>
        <p:nvGraphicFramePr>
          <p:cNvPr id="48146" name="Object 18"/>
          <p:cNvGraphicFramePr>
            <a:graphicFrameLocks noChangeAspect="1"/>
          </p:cNvGraphicFramePr>
          <p:nvPr/>
        </p:nvGraphicFramePr>
        <p:xfrm>
          <a:off x="5718175" y="2943225"/>
          <a:ext cx="1419225" cy="963613"/>
        </p:xfrm>
        <a:graphic>
          <a:graphicData uri="http://schemas.openxmlformats.org/presentationml/2006/ole">
            <mc:AlternateContent xmlns:mc="http://schemas.openxmlformats.org/markup-compatibility/2006">
              <mc:Choice xmlns:v="urn:schemas-microsoft-com:vml" Requires="v">
                <p:oleObj spid="_x0000_s10" name="Equation" r:id="rId16" imgW="673100" imgH="457200" progId="Equation.3">
                  <p:embed/>
                </p:oleObj>
              </mc:Choice>
              <mc:Fallback>
                <p:oleObj name="Equation" r:id="rId16" imgW="673100" imgH="457200" progId="Equation.3">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18175" y="2943225"/>
                        <a:ext cx="1419225" cy="96361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7" name="Object 19"/>
          <p:cNvGraphicFramePr>
            <a:graphicFrameLocks noChangeAspect="1"/>
          </p:cNvGraphicFramePr>
          <p:nvPr/>
        </p:nvGraphicFramePr>
        <p:xfrm>
          <a:off x="4572000" y="3933825"/>
          <a:ext cx="3105150" cy="909638"/>
        </p:xfrm>
        <a:graphic>
          <a:graphicData uri="http://schemas.openxmlformats.org/presentationml/2006/ole">
            <mc:AlternateContent xmlns:mc="http://schemas.openxmlformats.org/markup-compatibility/2006">
              <mc:Choice xmlns:v="urn:schemas-microsoft-com:vml" Requires="v">
                <p:oleObj spid="_x0000_s11" name="公式" r:id="rId18" imgW="1473200" imgH="431800" progId="Equation.3">
                  <p:embed/>
                </p:oleObj>
              </mc:Choice>
              <mc:Fallback>
                <p:oleObj name="公式" r:id="rId18" imgW="1473200" imgH="431800" progId="Equation.3">
                  <p:embed/>
                  <p:pic>
                    <p:nvPicPr>
                      <p:cNvPr id="0"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72000" y="3933825"/>
                        <a:ext cx="3105150" cy="9096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8148" name="Group 20"/>
          <p:cNvGrpSpPr/>
          <p:nvPr/>
        </p:nvGrpSpPr>
        <p:grpSpPr bwMode="auto">
          <a:xfrm>
            <a:off x="6662738" y="3189288"/>
            <a:ext cx="2160587" cy="1439862"/>
            <a:chOff x="4195" y="1979"/>
            <a:chExt cx="1361" cy="907"/>
          </a:xfrm>
        </p:grpSpPr>
        <p:sp>
          <p:nvSpPr>
            <p:cNvPr id="45073" name="Oval 21"/>
            <p:cNvSpPr>
              <a:spLocks noChangeArrowheads="1"/>
            </p:cNvSpPr>
            <p:nvPr/>
          </p:nvSpPr>
          <p:spPr bwMode="auto">
            <a:xfrm>
              <a:off x="4195" y="2568"/>
              <a:ext cx="137" cy="318"/>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74" name="Oval 22"/>
            <p:cNvSpPr>
              <a:spLocks noChangeArrowheads="1"/>
            </p:cNvSpPr>
            <p:nvPr/>
          </p:nvSpPr>
          <p:spPr bwMode="auto">
            <a:xfrm>
              <a:off x="4332" y="2568"/>
              <a:ext cx="227" cy="318"/>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75" name="AutoShape 23"/>
            <p:cNvSpPr/>
            <p:nvPr/>
          </p:nvSpPr>
          <p:spPr bwMode="auto">
            <a:xfrm>
              <a:off x="4742" y="1979"/>
              <a:ext cx="814" cy="538"/>
            </a:xfrm>
            <a:prstGeom prst="borderCallout1">
              <a:avLst>
                <a:gd name="adj1" fmla="val 13384"/>
                <a:gd name="adj2" fmla="val -5898"/>
                <a:gd name="adj3" fmla="val 109481"/>
                <a:gd name="adj4" fmla="val -28134"/>
              </a:avLst>
            </a:prstGeom>
            <a:solidFill>
              <a:srgbClr val="FFFFCC"/>
            </a:solidFill>
            <a:ln w="1905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条件：同极性</a:t>
              </a:r>
              <a:endParaRPr lang="zh-CN" altLang="en-US" sz="2400" b="1"/>
            </a:p>
          </p:txBody>
        </p:sp>
        <p:sp>
          <p:nvSpPr>
            <p:cNvPr id="45076" name="Line 24"/>
            <p:cNvSpPr>
              <a:spLocks noChangeShapeType="1"/>
            </p:cNvSpPr>
            <p:nvPr/>
          </p:nvSpPr>
          <p:spPr bwMode="auto">
            <a:xfrm flipV="1">
              <a:off x="4286" y="2069"/>
              <a:ext cx="408" cy="499"/>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464" name="文本框 19463">
            <a:hlinkClick r:id="rId20" action="ppaction://hlinksldjump"/>
          </p:cNvPr>
          <p:cNvSpPr txBox="1"/>
          <p:nvPr>
            <p:custDataLst>
              <p:tags r:id="rId21"/>
            </p:custDataLst>
          </p:nvPr>
        </p:nvSpPr>
        <p:spPr>
          <a:xfrm>
            <a:off x="252095" y="692785"/>
            <a:ext cx="6006465" cy="583565"/>
          </a:xfrm>
          <a:prstGeom prst="rect">
            <a:avLst/>
          </a:prstGeom>
          <a:noFill/>
          <a:ln w="9525">
            <a:noFill/>
          </a:ln>
        </p:spPr>
        <p:txBody>
          <a:bodyPr wrap="square">
            <a:spAutoFit/>
          </a:bodyPr>
          <a:p>
            <a:pPr algn="l">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sym typeface="+mn-ea"/>
              </a:rPr>
              <a:t>二、</a:t>
            </a:r>
            <a:r>
              <a:rPr kumimoji="1" lang="zh-CN" altLang="en-US" sz="3200" dirty="0" smtClean="0">
                <a:solidFill>
                  <a:srgbClr val="FF0000"/>
                </a:solidFill>
                <a:latin typeface="黑体" panose="02010609060101010101" pitchFamily="2" charset="-122"/>
                <a:ea typeface="黑体" panose="02010609060101010101" pitchFamily="2" charset="-122"/>
                <a:sym typeface="+mn-ea"/>
              </a:rPr>
              <a:t>除法运算电路</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134"/>
                                        </p:tgtEl>
                                        <p:attrNameLst>
                                          <p:attrName>style.visibility</p:attrName>
                                        </p:attrNameLst>
                                      </p:cBhvr>
                                      <p:to>
                                        <p:strVal val="visible"/>
                                      </p:to>
                                    </p:set>
                                    <p:animEffect transition="in" filter="wipe(left)">
                                      <p:cBhvr>
                                        <p:cTn id="7" dur="500"/>
                                        <p:tgtEl>
                                          <p:spTgt spid="481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8130">
                                            <p:txEl>
                                              <p:pRg st="0" end="0"/>
                                            </p:txEl>
                                          </p:spTgt>
                                        </p:tgtEl>
                                        <p:attrNameLst>
                                          <p:attrName>style.visibility</p:attrName>
                                        </p:attrNameLst>
                                      </p:cBhvr>
                                      <p:to>
                                        <p:strVal val="visible"/>
                                      </p:to>
                                    </p:set>
                                    <p:animEffect transition="in" filter="wipe(left)">
                                      <p:cBhvr>
                                        <p:cTn id="12" dur="500"/>
                                        <p:tgtEl>
                                          <p:spTgt spid="481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136"/>
                                        </p:tgtEl>
                                        <p:attrNameLst>
                                          <p:attrName>style.visibility</p:attrName>
                                        </p:attrNameLst>
                                      </p:cBhvr>
                                      <p:to>
                                        <p:strVal val="visible"/>
                                      </p:to>
                                    </p:set>
                                    <p:animEffect transition="in" filter="blinds(horizontal)">
                                      <p:cBhvr>
                                        <p:cTn id="17" dur="500"/>
                                        <p:tgtEl>
                                          <p:spTgt spid="481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8137"/>
                                        </p:tgtEl>
                                        <p:attrNameLst>
                                          <p:attrName>style.visibility</p:attrName>
                                        </p:attrNameLst>
                                      </p:cBhvr>
                                      <p:to>
                                        <p:strVal val="visible"/>
                                      </p:to>
                                    </p:set>
                                    <p:animEffect transition="in" filter="wipe(left)">
                                      <p:cBhvr>
                                        <p:cTn id="22" dur="500"/>
                                        <p:tgtEl>
                                          <p:spTgt spid="481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8140"/>
                                        </p:tgtEl>
                                        <p:attrNameLst>
                                          <p:attrName>style.visibility</p:attrName>
                                        </p:attrNameLst>
                                      </p:cBhvr>
                                      <p:to>
                                        <p:strVal val="visible"/>
                                      </p:to>
                                    </p:set>
                                    <p:animEffect transition="in" filter="wipe(down)">
                                      <p:cBhvr>
                                        <p:cTn id="27" dur="500"/>
                                        <p:tgtEl>
                                          <p:spTgt spid="4814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8143"/>
                                        </p:tgtEl>
                                        <p:attrNameLst>
                                          <p:attrName>style.visibility</p:attrName>
                                        </p:attrNameLst>
                                      </p:cBhvr>
                                      <p:to>
                                        <p:strVal val="visible"/>
                                      </p:to>
                                    </p:set>
                                    <p:animEffect transition="in" filter="blinds(horizontal)">
                                      <p:cBhvr>
                                        <p:cTn id="32" dur="500"/>
                                        <p:tgtEl>
                                          <p:spTgt spid="4814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8144"/>
                                        </p:tgtEl>
                                        <p:attrNameLst>
                                          <p:attrName>style.visibility</p:attrName>
                                        </p:attrNameLst>
                                      </p:cBhvr>
                                      <p:to>
                                        <p:strVal val="visible"/>
                                      </p:to>
                                    </p:set>
                                    <p:animEffect transition="in" filter="blinds(horizontal)">
                                      <p:cBhvr>
                                        <p:cTn id="37" dur="500"/>
                                        <p:tgtEl>
                                          <p:spTgt spid="4814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8131"/>
                                        </p:tgtEl>
                                        <p:attrNameLst>
                                          <p:attrName>style.visibility</p:attrName>
                                        </p:attrNameLst>
                                      </p:cBhvr>
                                      <p:to>
                                        <p:strVal val="visible"/>
                                      </p:to>
                                    </p:set>
                                    <p:animEffect transition="in" filter="blinds(horizontal)">
                                      <p:cBhvr>
                                        <p:cTn id="42" dur="500"/>
                                        <p:tgtEl>
                                          <p:spTgt spid="4813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8146"/>
                                        </p:tgtEl>
                                        <p:attrNameLst>
                                          <p:attrName>style.visibility</p:attrName>
                                        </p:attrNameLst>
                                      </p:cBhvr>
                                      <p:to>
                                        <p:strVal val="visible"/>
                                      </p:to>
                                    </p:set>
                                    <p:animEffect transition="in" filter="blinds(horizontal)">
                                      <p:cBhvr>
                                        <p:cTn id="47" dur="500"/>
                                        <p:tgtEl>
                                          <p:spTgt spid="4814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8147"/>
                                        </p:tgtEl>
                                        <p:attrNameLst>
                                          <p:attrName>style.visibility</p:attrName>
                                        </p:attrNameLst>
                                      </p:cBhvr>
                                      <p:to>
                                        <p:strVal val="visible"/>
                                      </p:to>
                                    </p:set>
                                    <p:animEffect transition="in" filter="blinds(horizontal)">
                                      <p:cBhvr>
                                        <p:cTn id="52" dur="500"/>
                                        <p:tgtEl>
                                          <p:spTgt spid="4814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8148"/>
                                        </p:tgtEl>
                                        <p:attrNameLst>
                                          <p:attrName>style.visibility</p:attrName>
                                        </p:attrNameLst>
                                      </p:cBhvr>
                                      <p:to>
                                        <p:strVal val="visible"/>
                                      </p:to>
                                    </p:set>
                                    <p:animEffect transition="in" filter="wipe(down)">
                                      <p:cBhvr>
                                        <p:cTn id="57" dur="500"/>
                                        <p:tgtEl>
                                          <p:spTgt spid="4814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8133"/>
                                        </p:tgtEl>
                                        <p:attrNameLst>
                                          <p:attrName>style.visibility</p:attrName>
                                        </p:attrNameLst>
                                      </p:cBhvr>
                                      <p:to>
                                        <p:strVal val="visible"/>
                                      </p:to>
                                    </p:set>
                                    <p:animEffect transition="in" filter="blinds(horizontal)">
                                      <p:cBhvr>
                                        <p:cTn id="62" dur="500"/>
                                        <p:tgtEl>
                                          <p:spTgt spid="4813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8145"/>
                                        </p:tgtEl>
                                        <p:attrNameLst>
                                          <p:attrName>style.visibility</p:attrName>
                                        </p:attrNameLst>
                                      </p:cBhvr>
                                      <p:to>
                                        <p:strVal val="visible"/>
                                      </p:to>
                                    </p:set>
                                    <p:animEffect transition="in" filter="wipe(left)">
                                      <p:cBhvr>
                                        <p:cTn id="67" dur="500"/>
                                        <p:tgtEl>
                                          <p:spTgt spid="48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build="p"/>
      <p:bldP spid="48134" grpId="0" animBg="1" autoUpdateAnimBg="0"/>
      <p:bldP spid="4814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1">
            <a:biLevel thresh="50000"/>
            <a:grayscl/>
            <a:extLst>
              <a:ext uri="{28A0092B-C50C-407E-A947-70E740481C1C}">
                <a14:useLocalDpi xmlns:a14="http://schemas.microsoft.com/office/drawing/2010/main" val="0"/>
              </a:ext>
            </a:extLst>
          </a:blip>
          <a:srcRect t="-2478"/>
          <a:stretch>
            <a:fillRect/>
          </a:stretch>
        </p:blipFill>
        <p:spPr bwMode="auto">
          <a:xfrm>
            <a:off x="793115" y="1278255"/>
            <a:ext cx="3237865" cy="2975610"/>
          </a:xfrm>
          <a:prstGeom prst="rect">
            <a:avLst/>
          </a:prstGeom>
          <a:noFill/>
          <a:ln>
            <a:noFill/>
          </a:ln>
          <a:extLst>
            <a:ext uri="{909E8E84-426E-40DD-AFC4-6F175D3DCCD1}">
              <a14:hiddenFill xmlns:a14="http://schemas.microsoft.com/office/drawing/2010/main">
                <a:blipFill dpi="0" rotWithShape="0">
                  <a:blip r:embed="rId2">
                    <a:biLevel thresh="50000"/>
                    <a:grayscl/>
                  </a:blip>
                  <a:srcRect t="-2478"/>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9155" name="Object 3"/>
          <p:cNvGraphicFramePr>
            <a:graphicFrameLocks noChangeAspect="1"/>
          </p:cNvGraphicFramePr>
          <p:nvPr/>
        </p:nvGraphicFramePr>
        <p:xfrm>
          <a:off x="4640263" y="1358900"/>
          <a:ext cx="2438400" cy="873125"/>
        </p:xfrm>
        <a:graphic>
          <a:graphicData uri="http://schemas.openxmlformats.org/presentationml/2006/ole">
            <mc:AlternateContent xmlns:mc="http://schemas.openxmlformats.org/markup-compatibility/2006">
              <mc:Choice xmlns:v="urn:schemas-microsoft-com:vml" Requires="v">
                <p:oleObj spid="_x0000_s3" name="Equation" r:id="rId3" imgW="1206500" imgH="431800" progId="Equation.3">
                  <p:embed/>
                </p:oleObj>
              </mc:Choice>
              <mc:Fallback>
                <p:oleObj name="Equation" r:id="rId3" imgW="12065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0263" y="1358900"/>
                        <a:ext cx="2438400"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8" name="Object 6"/>
          <p:cNvGraphicFramePr>
            <a:graphicFrameLocks noChangeAspect="1"/>
          </p:cNvGraphicFramePr>
          <p:nvPr/>
        </p:nvGraphicFramePr>
        <p:xfrm>
          <a:off x="4716463" y="2349500"/>
          <a:ext cx="2057400" cy="990600"/>
        </p:xfrm>
        <a:graphic>
          <a:graphicData uri="http://schemas.openxmlformats.org/presentationml/2006/ole">
            <mc:AlternateContent xmlns:mc="http://schemas.openxmlformats.org/markup-compatibility/2006">
              <mc:Choice xmlns:v="urn:schemas-microsoft-com:vml" Requires="v">
                <p:oleObj spid="_x0000_s2" name="Equation" r:id="rId5" imgW="1002665" imgH="482600" progId="Equation.3">
                  <p:embed/>
                </p:oleObj>
              </mc:Choice>
              <mc:Fallback>
                <p:oleObj name="Equation" r:id="rId5" imgW="1002665" imgH="482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2349500"/>
                        <a:ext cx="2057400" cy="990600"/>
                      </a:xfrm>
                      <a:prstGeom prst="rect">
                        <a:avLst/>
                      </a:prstGeom>
                      <a:no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9" name="Text Box 7"/>
          <p:cNvSpPr txBox="1">
            <a:spLocks noChangeArrowheads="1"/>
          </p:cNvSpPr>
          <p:nvPr/>
        </p:nvSpPr>
        <p:spPr bwMode="auto">
          <a:xfrm>
            <a:off x="929958" y="5813425"/>
            <a:ext cx="78597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    </a:t>
            </a:r>
            <a:r>
              <a:rPr kumimoji="1" lang="zh-CN" altLang="en-US" sz="2400" b="1">
                <a:solidFill>
                  <a:srgbClr val="990033"/>
                </a:solidFill>
                <a:latin typeface="Times New Roman" panose="02020603050405020304" pitchFamily="18" charset="0"/>
              </a:rPr>
              <a:t>若集成运放的</a:t>
            </a:r>
            <a:r>
              <a:rPr kumimoji="1" lang="zh-CN" altLang="en-US" sz="2400" b="1">
                <a:solidFill>
                  <a:srgbClr val="990033"/>
                </a:solidFill>
                <a:highlight>
                  <a:srgbClr val="FFFF00"/>
                </a:highlight>
                <a:latin typeface="Times New Roman" panose="02020603050405020304" pitchFamily="18" charset="0"/>
              </a:rPr>
              <a:t>负反馈</a:t>
            </a:r>
            <a:r>
              <a:rPr kumimoji="1" lang="zh-CN" altLang="en-US" sz="2400" b="1">
                <a:solidFill>
                  <a:srgbClr val="990033"/>
                </a:solidFill>
                <a:latin typeface="Times New Roman" panose="02020603050405020304" pitchFamily="18" charset="0"/>
              </a:rPr>
              <a:t>通路中为某种运算电路，则整个电路实现其逆运算！</a:t>
            </a:r>
            <a:endParaRPr kumimoji="1" lang="zh-CN" altLang="en-US" sz="2400" b="1">
              <a:solidFill>
                <a:srgbClr val="990033"/>
              </a:solidFill>
              <a:latin typeface="Times New Roman" panose="02020603050405020304" pitchFamily="18" charset="0"/>
            </a:endParaRPr>
          </a:p>
        </p:txBody>
      </p:sp>
      <p:sp>
        <p:nvSpPr>
          <p:cNvPr id="49161" name="Text Box 9"/>
          <p:cNvSpPr txBox="1">
            <a:spLocks noChangeArrowheads="1"/>
          </p:cNvSpPr>
          <p:nvPr/>
        </p:nvSpPr>
        <p:spPr bwMode="auto">
          <a:xfrm>
            <a:off x="897890" y="4653280"/>
            <a:ext cx="7663180" cy="97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400" b="1" dirty="0">
                <a:latin typeface="Times New Roman" panose="02020603050405020304" pitchFamily="18" charset="0"/>
                <a:cs typeface="Times New Roman" panose="02020603050405020304" pitchFamily="18" charset="0"/>
                <a:sym typeface="+mn-ea"/>
              </a:rPr>
              <a:t>    </a:t>
            </a:r>
            <a:r>
              <a:rPr lang="zh-CN" altLang="en-US" sz="2400" b="1" dirty="0">
                <a:latin typeface="Times New Roman" panose="02020603050405020304" pitchFamily="18" charset="0"/>
                <a:cs typeface="Times New Roman" panose="02020603050405020304" pitchFamily="18" charset="0"/>
                <a:sym typeface="+mn-ea"/>
              </a:rPr>
              <a:t>显然，</a:t>
            </a:r>
            <a:r>
              <a:rPr lang="en-US" altLang="zh-CN" sz="2400" b="1" i="1" dirty="0" err="1">
                <a:latin typeface="Times New Roman" panose="02020603050405020304" pitchFamily="18" charset="0"/>
                <a:cs typeface="Times New Roman" panose="02020603050405020304" pitchFamily="18" charset="0"/>
                <a:sym typeface="+mn-ea"/>
              </a:rPr>
              <a:t>u</a:t>
            </a:r>
            <a:r>
              <a:rPr lang="en-US" altLang="zh-CN" sz="2400" b="1" baseline="-25000" dirty="0" err="1">
                <a:latin typeface="Times New Roman" panose="02020603050405020304" pitchFamily="18" charset="0"/>
                <a:cs typeface="Times New Roman" panose="02020603050405020304" pitchFamily="18" charset="0"/>
                <a:sym typeface="+mn-ea"/>
              </a:rPr>
              <a:t>O</a:t>
            </a:r>
            <a:r>
              <a:rPr lang="zh-CN" altLang="en-US" sz="2400" b="1" dirty="0">
                <a:latin typeface="Times New Roman" panose="02020603050405020304" pitchFamily="18" charset="0"/>
                <a:cs typeface="Times New Roman" panose="02020603050405020304" pitchFamily="18" charset="0"/>
                <a:sym typeface="+mn-ea"/>
              </a:rPr>
              <a:t>是</a:t>
            </a:r>
            <a:r>
              <a:rPr lang="en-US" altLang="zh-CN" sz="2400" b="1" dirty="0">
                <a:latin typeface="Times New Roman" panose="02020603050405020304" pitchFamily="18" charset="0"/>
                <a:cs typeface="Times New Roman" panose="02020603050405020304" pitchFamily="18" charset="0"/>
                <a:sym typeface="+mn-ea"/>
              </a:rPr>
              <a:t>-</a:t>
            </a:r>
            <a:r>
              <a:rPr lang="en-US" altLang="zh-CN" sz="2400" b="1" i="1" dirty="0" err="1">
                <a:latin typeface="Times New Roman" panose="02020603050405020304" pitchFamily="18" charset="0"/>
                <a:cs typeface="Times New Roman" panose="02020603050405020304" pitchFamily="18" charset="0"/>
                <a:sym typeface="+mn-ea"/>
              </a:rPr>
              <a:t>u</a:t>
            </a:r>
            <a:r>
              <a:rPr lang="en-US" altLang="zh-CN" sz="2400" b="1" baseline="-25000" dirty="0" err="1">
                <a:latin typeface="Times New Roman" panose="02020603050405020304" pitchFamily="18" charset="0"/>
                <a:cs typeface="Times New Roman" panose="02020603050405020304" pitchFamily="18" charset="0"/>
                <a:sym typeface="+mn-ea"/>
              </a:rPr>
              <a:t>I</a:t>
            </a:r>
            <a:r>
              <a:rPr lang="zh-CN" altLang="en-US" sz="2400" b="1" dirty="0">
                <a:latin typeface="Times New Roman" panose="02020603050405020304" pitchFamily="18" charset="0"/>
                <a:cs typeface="Times New Roman" panose="02020603050405020304" pitchFamily="18" charset="0"/>
                <a:sym typeface="+mn-ea"/>
              </a:rPr>
              <a:t>平方根。因此只有当</a:t>
            </a:r>
            <a:r>
              <a:rPr lang="en-US" altLang="zh-CN" sz="2400" b="1" i="1" dirty="0" err="1">
                <a:latin typeface="Times New Roman" panose="02020603050405020304" pitchFamily="18" charset="0"/>
                <a:cs typeface="Times New Roman" panose="02020603050405020304" pitchFamily="18" charset="0"/>
                <a:sym typeface="+mn-ea"/>
              </a:rPr>
              <a:t>u</a:t>
            </a:r>
            <a:r>
              <a:rPr lang="en-US" altLang="zh-CN" sz="2400" b="1" baseline="-10000" dirty="0" err="1">
                <a:latin typeface="Times New Roman" panose="02020603050405020304" pitchFamily="18" charset="0"/>
                <a:cs typeface="Times New Roman" panose="02020603050405020304" pitchFamily="18" charset="0"/>
                <a:sym typeface="+mn-ea"/>
              </a:rPr>
              <a:t>I</a:t>
            </a:r>
            <a:r>
              <a:rPr lang="zh-CN" altLang="en-US" sz="2400" b="1" dirty="0">
                <a:latin typeface="Times New Roman" panose="02020603050405020304" pitchFamily="18" charset="0"/>
                <a:cs typeface="Times New Roman" panose="02020603050405020304" pitchFamily="18" charset="0"/>
                <a:sym typeface="+mn-ea"/>
              </a:rPr>
              <a:t>为负值时才能开平方，也就是说</a:t>
            </a:r>
            <a:r>
              <a:rPr lang="en-US" altLang="zh-CN" sz="2400" b="1" i="1" dirty="0" err="1">
                <a:latin typeface="Times New Roman" panose="02020603050405020304" pitchFamily="18" charset="0"/>
                <a:cs typeface="Times New Roman" panose="02020603050405020304" pitchFamily="18" charset="0"/>
                <a:sym typeface="+mn-ea"/>
              </a:rPr>
              <a:t>u</a:t>
            </a:r>
            <a:r>
              <a:rPr lang="en-US" altLang="zh-CN" sz="2400" b="1" baseline="-25000" dirty="0" err="1">
                <a:latin typeface="Times New Roman" panose="02020603050405020304" pitchFamily="18" charset="0"/>
                <a:cs typeface="Times New Roman" panose="02020603050405020304" pitchFamily="18" charset="0"/>
                <a:sym typeface="+mn-ea"/>
              </a:rPr>
              <a:t>I</a:t>
            </a:r>
            <a:r>
              <a:rPr lang="zh-CN" altLang="en-US" sz="2400" b="1" dirty="0">
                <a:latin typeface="Times New Roman" panose="02020603050405020304" pitchFamily="18" charset="0"/>
                <a:cs typeface="Times New Roman" panose="02020603050405020304" pitchFamily="18" charset="0"/>
                <a:sym typeface="+mn-ea"/>
              </a:rPr>
              <a:t>为负值电路才能实现负反馈的闭环。</a:t>
            </a:r>
            <a:endParaRPr kumimoji="1" lang="zh-CN" altLang="en-US" sz="2400" b="1">
              <a:latin typeface="Times New Roman" panose="02020603050405020304" pitchFamily="18" charset="0"/>
              <a:cs typeface="Times New Roman" panose="02020603050405020304" pitchFamily="18" charset="0"/>
            </a:endParaRPr>
          </a:p>
        </p:txBody>
      </p:sp>
      <p:sp>
        <p:nvSpPr>
          <p:cNvPr id="19464" name="文本框 19463">
            <a:hlinkClick r:id="rId7" action="ppaction://hlinksldjump"/>
          </p:cNvPr>
          <p:cNvSpPr txBox="1"/>
          <p:nvPr>
            <p:custDataLst>
              <p:tags r:id="rId8"/>
            </p:custDataLst>
          </p:nvPr>
        </p:nvSpPr>
        <p:spPr>
          <a:xfrm>
            <a:off x="252095" y="692785"/>
            <a:ext cx="6006465" cy="583565"/>
          </a:xfrm>
          <a:prstGeom prst="rect">
            <a:avLst/>
          </a:prstGeom>
          <a:noFill/>
          <a:ln w="9525">
            <a:noFill/>
          </a:ln>
        </p:spPr>
        <p:txBody>
          <a:bodyPr wrap="square">
            <a:spAutoFit/>
          </a:bodyPr>
          <a:p>
            <a:pPr algn="l">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sym typeface="+mn-ea"/>
              </a:rPr>
              <a:t>三、</a:t>
            </a:r>
            <a:r>
              <a:rPr kumimoji="1" lang="zh-CN" altLang="en-US" sz="3200" dirty="0" smtClean="0">
                <a:solidFill>
                  <a:srgbClr val="FF0000"/>
                </a:solidFill>
                <a:latin typeface="黑体" panose="02010609060101010101" pitchFamily="2" charset="-122"/>
                <a:ea typeface="黑体" panose="02010609060101010101" pitchFamily="2" charset="-122"/>
                <a:sym typeface="+mn-ea"/>
              </a:rPr>
              <a:t>开平方运算电路</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blinds(horizontal)">
                                      <p:cBhvr>
                                        <p:cTn id="7" dur="500"/>
                                        <p:tgtEl>
                                          <p:spTgt spid="491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158"/>
                                        </p:tgtEl>
                                        <p:attrNameLst>
                                          <p:attrName>style.visibility</p:attrName>
                                        </p:attrNameLst>
                                      </p:cBhvr>
                                      <p:to>
                                        <p:strVal val="visible"/>
                                      </p:to>
                                    </p:set>
                                    <p:animEffect transition="in" filter="blinds(horizontal)">
                                      <p:cBhvr>
                                        <p:cTn id="12" dur="500"/>
                                        <p:tgtEl>
                                          <p:spTgt spid="4915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161">
                                            <p:txEl>
                                              <p:pRg st="0" end="0"/>
                                            </p:txEl>
                                          </p:spTgt>
                                        </p:tgtEl>
                                        <p:attrNameLst>
                                          <p:attrName>style.visibility</p:attrName>
                                        </p:attrNameLst>
                                      </p:cBhvr>
                                      <p:to>
                                        <p:strVal val="visible"/>
                                      </p:to>
                                    </p:set>
                                    <p:animEffect transition="in" filter="blinds(horizontal)">
                                      <p:cBhvr>
                                        <p:cTn id="17" dur="500"/>
                                        <p:tgtEl>
                                          <p:spTgt spid="4916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159">
                                            <p:txEl>
                                              <p:pRg st="0" end="0"/>
                                            </p:txEl>
                                          </p:spTgt>
                                        </p:tgtEl>
                                        <p:attrNameLst>
                                          <p:attrName>style.visibility</p:attrName>
                                        </p:attrNameLst>
                                      </p:cBhvr>
                                      <p:to>
                                        <p:strVal val="visible"/>
                                      </p:to>
                                    </p:set>
                                    <p:animEffect transition="in" filter="blinds(horizontal)">
                                      <p:cBhvr>
                                        <p:cTn id="22" dur="500"/>
                                        <p:tgtEl>
                                          <p:spTgt spid="491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9" grpId="0" autoUpdateAnimBg="0" build="p"/>
      <p:bldP spid="49161" grpId="0" autoUpdateAnimBg="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aphicFrame>
        <p:nvGraphicFramePr>
          <p:cNvPr id="9" name="对象 8"/>
          <p:cNvGraphicFramePr>
            <a:graphicFrameLocks noChangeAspect="1"/>
          </p:cNvGraphicFramePr>
          <p:nvPr>
            <p:custDataLst>
              <p:tags r:id="rId1"/>
            </p:custDataLst>
          </p:nvPr>
        </p:nvGraphicFramePr>
        <p:xfrm>
          <a:off x="828040" y="1412875"/>
          <a:ext cx="2795270" cy="3668395"/>
        </p:xfrm>
        <a:graphic>
          <a:graphicData uri="http://schemas.openxmlformats.org/presentationml/2006/ole">
            <mc:AlternateContent xmlns:mc="http://schemas.openxmlformats.org/markup-compatibility/2006">
              <mc:Choice xmlns:v="urn:schemas-microsoft-com:vml" Requires="v">
                <p:oleObj spid="_x0000_s30757" name="Equation" r:id="rId2" imgW="1117600" imgH="1473200" progId="Equation.DSMT4">
                  <p:embed/>
                </p:oleObj>
              </mc:Choice>
              <mc:Fallback>
                <p:oleObj name="Equation" r:id="rId2" imgW="1117600" imgH="1473200" progId="Equation.DSMT4">
                  <p:embed/>
                  <p:pic>
                    <p:nvPicPr>
                      <p:cNvPr id="0" name="图片 1"/>
                      <p:cNvPicPr/>
                      <p:nvPr/>
                    </p:nvPicPr>
                    <p:blipFill>
                      <a:blip r:embed="rId3"/>
                      <a:stretch>
                        <a:fillRect/>
                      </a:stretch>
                    </p:blipFill>
                    <p:spPr>
                      <a:xfrm>
                        <a:off x="828040" y="1412875"/>
                        <a:ext cx="2795270" cy="3668395"/>
                      </a:xfrm>
                      <a:prstGeom prst="rect">
                        <a:avLst/>
                      </a:prstGeom>
                    </p:spPr>
                  </p:pic>
                </p:oleObj>
              </mc:Fallback>
            </mc:AlternateContent>
          </a:graphicData>
        </a:graphic>
      </p:graphicFrame>
      <p:sp>
        <p:nvSpPr>
          <p:cNvPr id="11" name="文本框 10"/>
          <p:cNvSpPr txBox="1"/>
          <p:nvPr>
            <p:custDataLst>
              <p:tags r:id="rId4"/>
            </p:custDataLst>
          </p:nvPr>
        </p:nvSpPr>
        <p:spPr>
          <a:xfrm>
            <a:off x="395536" y="5251007"/>
            <a:ext cx="8105040" cy="829945"/>
          </a:xfrm>
          <a:prstGeom prst="rect">
            <a:avLst/>
          </a:prstGeom>
          <a:noFill/>
        </p:spPr>
        <p:txBody>
          <a:bodyPr wrap="square">
            <a:spAutoFit/>
          </a:bodyPr>
          <a:p>
            <a:pPr algn="just"/>
            <a:r>
              <a:rPr lang="zh-CN" altLang="en-US" sz="2400" dirty="0">
                <a:solidFill>
                  <a:schemeClr val="tx1"/>
                </a:solidFill>
                <a:latin typeface="Times New Roman" panose="02020603050405020304" pitchFamily="18" charset="0"/>
                <a:cs typeface="Times New Roman" panose="02020603050405020304" pitchFamily="18" charset="0"/>
              </a:rPr>
              <a:t>        </a:t>
            </a:r>
            <a:r>
              <a:rPr lang="zh-CN" altLang="en-US" sz="2400" b="1" dirty="0">
                <a:solidFill>
                  <a:schemeClr val="tx1"/>
                </a:solidFill>
                <a:latin typeface="Times New Roman" panose="02020603050405020304" pitchFamily="18" charset="0"/>
                <a:cs typeface="Times New Roman" panose="02020603050405020304" pitchFamily="18" charset="0"/>
              </a:rPr>
              <a:t>当</a:t>
            </a:r>
            <a:r>
              <a:rPr lang="en-US" altLang="zh-CN" sz="2400" b="1" i="1" dirty="0" err="1">
                <a:solidFill>
                  <a:schemeClr val="tx1"/>
                </a:solidFill>
                <a:latin typeface="Times New Roman" panose="02020603050405020304" pitchFamily="18" charset="0"/>
                <a:cs typeface="Times New Roman" panose="02020603050405020304" pitchFamily="18" charset="0"/>
              </a:rPr>
              <a:t>u</a:t>
            </a:r>
            <a:r>
              <a:rPr lang="en-US" altLang="zh-CN" sz="2400" b="1" baseline="-25000" dirty="0" err="1">
                <a:solidFill>
                  <a:schemeClr val="tx1"/>
                </a:solidFill>
                <a:latin typeface="Times New Roman" panose="02020603050405020304" pitchFamily="18" charset="0"/>
                <a:cs typeface="Times New Roman" panose="02020603050405020304" pitchFamily="18" charset="0"/>
              </a:rPr>
              <a:t>X</a:t>
            </a:r>
            <a:r>
              <a:rPr lang="zh-CN" altLang="en-US" sz="2400" b="1" dirty="0">
                <a:solidFill>
                  <a:schemeClr val="tx1"/>
                </a:solidFill>
                <a:latin typeface="Times New Roman" panose="02020603050405020304" pitchFamily="18" charset="0"/>
                <a:cs typeface="Times New Roman" panose="02020603050405020304" pitchFamily="18" charset="0"/>
              </a:rPr>
              <a:t>为正值时，</a:t>
            </a:r>
            <a:r>
              <a:rPr lang="en-US" altLang="zh-CN" sz="2400" b="1" i="1" dirty="0" err="1">
                <a:latin typeface="Times New Roman" panose="02020603050405020304" pitchFamily="18" charset="0"/>
                <a:cs typeface="Times New Roman" panose="02020603050405020304" pitchFamily="18" charset="0"/>
                <a:sym typeface="+mn-ea"/>
              </a:rPr>
              <a:t>u</a:t>
            </a:r>
            <a:r>
              <a:rPr lang="en-US" altLang="zh-CN" sz="2400" b="1" baseline="-25000" dirty="0" err="1">
                <a:solidFill>
                  <a:schemeClr val="tx1"/>
                </a:solidFill>
                <a:latin typeface="Times New Roman" panose="02020603050405020304" pitchFamily="18" charset="0"/>
                <a:cs typeface="Times New Roman" panose="02020603050405020304" pitchFamily="18" charset="0"/>
              </a:rPr>
              <a:t>O</a:t>
            </a:r>
            <a:r>
              <a:rPr lang="zh-CN" altLang="en-US" sz="2400" b="1" dirty="0">
                <a:solidFill>
                  <a:schemeClr val="tx1"/>
                </a:solidFill>
                <a:latin typeface="Times New Roman" panose="02020603050405020304" pitchFamily="18" charset="0"/>
                <a:cs typeface="Times New Roman" panose="02020603050405020304" pitchFamily="18" charset="0"/>
              </a:rPr>
              <a:t>为负值，当</a:t>
            </a:r>
            <a:r>
              <a:rPr lang="en-US" altLang="zh-CN" sz="2400" b="1" i="1" dirty="0" err="1">
                <a:solidFill>
                  <a:schemeClr val="tx1"/>
                </a:solidFill>
                <a:latin typeface="Times New Roman" panose="02020603050405020304" pitchFamily="18" charset="0"/>
                <a:cs typeface="Times New Roman" panose="02020603050405020304" pitchFamily="18" charset="0"/>
              </a:rPr>
              <a:t>u</a:t>
            </a:r>
            <a:r>
              <a:rPr lang="en-US" altLang="zh-CN" sz="2400" b="1" baseline="-25000" dirty="0" err="1">
                <a:solidFill>
                  <a:schemeClr val="tx1"/>
                </a:solidFill>
                <a:latin typeface="Times New Roman" panose="02020603050405020304" pitchFamily="18" charset="0"/>
                <a:cs typeface="Times New Roman" panose="02020603050405020304" pitchFamily="18" charset="0"/>
              </a:rPr>
              <a:t>I</a:t>
            </a:r>
            <a:r>
              <a:rPr lang="zh-CN" altLang="en-US" sz="2400" b="1" dirty="0">
                <a:solidFill>
                  <a:schemeClr val="tx1"/>
                </a:solidFill>
                <a:latin typeface="Times New Roman" panose="02020603050405020304" pitchFamily="18" charset="0"/>
                <a:cs typeface="Times New Roman" panose="02020603050405020304" pitchFamily="18" charset="0"/>
              </a:rPr>
              <a:t>为负值时，</a:t>
            </a:r>
            <a:r>
              <a:rPr lang="en-US" altLang="zh-CN" sz="2400" b="1" i="1" dirty="0" err="1">
                <a:solidFill>
                  <a:schemeClr val="tx1"/>
                </a:solidFill>
                <a:latin typeface="Times New Roman" panose="02020603050405020304" pitchFamily="18" charset="0"/>
                <a:cs typeface="Times New Roman" panose="02020603050405020304" pitchFamily="18" charset="0"/>
              </a:rPr>
              <a:t>u</a:t>
            </a:r>
            <a:r>
              <a:rPr lang="en-US" altLang="zh-CN" sz="2400" b="1" baseline="-25000" dirty="0" err="1">
                <a:solidFill>
                  <a:schemeClr val="tx1"/>
                </a:solidFill>
                <a:latin typeface="Times New Roman" panose="02020603050405020304" pitchFamily="18" charset="0"/>
                <a:cs typeface="Times New Roman" panose="02020603050405020304" pitchFamily="18" charset="0"/>
              </a:rPr>
              <a:t>O</a:t>
            </a:r>
            <a:r>
              <a:rPr lang="zh-CN" altLang="en-US" sz="2400" b="1" dirty="0">
                <a:solidFill>
                  <a:schemeClr val="tx1"/>
                </a:solidFill>
                <a:latin typeface="Times New Roman" panose="02020603050405020304" pitchFamily="18" charset="0"/>
                <a:cs typeface="Times New Roman" panose="02020603050405020304" pitchFamily="18" charset="0"/>
              </a:rPr>
              <a:t>为正值。模拟乘法器还有许多应用，在调制解调中将进一步介绍。</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grpSp>
        <p:nvGrpSpPr>
          <p:cNvPr id="12" name="组合 11"/>
          <p:cNvGrpSpPr/>
          <p:nvPr/>
        </p:nvGrpSpPr>
        <p:grpSpPr>
          <a:xfrm>
            <a:off x="4067810" y="2075180"/>
            <a:ext cx="4800600" cy="2476500"/>
            <a:chOff x="6406" y="3268"/>
            <a:chExt cx="7560" cy="3900"/>
          </a:xfrm>
        </p:grpSpPr>
        <p:graphicFrame>
          <p:nvGraphicFramePr>
            <p:cNvPr id="13" name="Object 6"/>
            <p:cNvGraphicFramePr>
              <a:graphicFrameLocks noChangeAspect="1"/>
            </p:cNvGraphicFramePr>
            <p:nvPr>
              <p:custDataLst>
                <p:tags r:id="rId5"/>
              </p:custDataLst>
            </p:nvPr>
          </p:nvGraphicFramePr>
          <p:xfrm>
            <a:off x="6406" y="3268"/>
            <a:ext cx="7560" cy="3900"/>
          </p:xfrm>
          <a:graphic>
            <a:graphicData uri="http://schemas.openxmlformats.org/presentationml/2006/ole">
              <mc:AlternateContent xmlns:mc="http://schemas.openxmlformats.org/markup-compatibility/2006">
                <mc:Choice xmlns:v="urn:schemas-microsoft-com:vml" Requires="v">
                  <p:oleObj spid="_x0000_s30758" name="BMP 图象" r:id="rId6" imgW="3209925" imgH="1580515" progId="Paint.Picture">
                    <p:embed/>
                  </p:oleObj>
                </mc:Choice>
                <mc:Fallback>
                  <p:oleObj name="BMP 图象" r:id="rId6" imgW="3209925" imgH="1580515" progId="Paint.Picture">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6" y="3268"/>
                          <a:ext cx="7560" cy="3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custDataLst>
                <p:tags r:id="rId8"/>
              </p:custDataLst>
            </p:nvPr>
          </p:nvGraphicFramePr>
          <p:xfrm>
            <a:off x="13324" y="5058"/>
            <a:ext cx="562" cy="667"/>
          </p:xfrm>
          <a:graphic>
            <a:graphicData uri="http://schemas.openxmlformats.org/presentationml/2006/ole">
              <mc:AlternateContent xmlns:mc="http://schemas.openxmlformats.org/markup-compatibility/2006">
                <mc:Choice xmlns:v="urn:schemas-microsoft-com:vml" Requires="v">
                  <p:oleObj spid="_x0000_s30759" name="Equation" r:id="rId9" imgW="190500" imgH="228600" progId="Equation.DSMT4">
                    <p:embed/>
                  </p:oleObj>
                </mc:Choice>
                <mc:Fallback>
                  <p:oleObj name="Equation" r:id="rId9" imgW="190500" imgH="228600" progId="Equation.DSMT4">
                    <p:embed/>
                    <p:pic>
                      <p:nvPicPr>
                        <p:cNvPr id="0" name="图片 9"/>
                        <p:cNvPicPr/>
                        <p:nvPr/>
                      </p:nvPicPr>
                      <p:blipFill>
                        <a:blip r:embed="rId10"/>
                        <a:stretch>
                          <a:fillRect/>
                        </a:stretch>
                      </p:blipFill>
                      <p:spPr>
                        <a:xfrm>
                          <a:off x="13324" y="5058"/>
                          <a:ext cx="562" cy="667"/>
                        </a:xfrm>
                        <a:prstGeom prst="rect">
                          <a:avLst/>
                        </a:prstGeom>
                        <a:solidFill>
                          <a:schemeClr val="bg1"/>
                        </a:solidFill>
                      </p:spPr>
                    </p:pic>
                  </p:oleObj>
                </mc:Fallback>
              </mc:AlternateContent>
            </a:graphicData>
          </a:graphic>
        </p:graphicFrame>
        <p:graphicFrame>
          <p:nvGraphicFramePr>
            <p:cNvPr id="20" name="对象 19"/>
            <p:cNvGraphicFramePr>
              <a:graphicFrameLocks noChangeAspect="1"/>
            </p:cNvGraphicFramePr>
            <p:nvPr>
              <p:custDataLst>
                <p:tags r:id="rId11"/>
              </p:custDataLst>
            </p:nvPr>
          </p:nvGraphicFramePr>
          <p:xfrm>
            <a:off x="10489" y="4279"/>
            <a:ext cx="756" cy="520"/>
          </p:xfrm>
          <a:graphic>
            <a:graphicData uri="http://schemas.openxmlformats.org/presentationml/2006/ole">
              <mc:AlternateContent xmlns:mc="http://schemas.openxmlformats.org/markup-compatibility/2006">
                <mc:Choice xmlns:v="urn:schemas-microsoft-com:vml" Requires="v">
                  <p:oleObj spid="_x0000_s30760" name="Equation" r:id="rId12" imgW="4876800" imgH="3352800" progId="Equation.DSMT4">
                    <p:embed/>
                  </p:oleObj>
                </mc:Choice>
                <mc:Fallback>
                  <p:oleObj name="Equation" r:id="rId12" imgW="4876800" imgH="3352800" progId="Equation.DSMT4">
                    <p:embed/>
                    <p:pic>
                      <p:nvPicPr>
                        <p:cNvPr id="0" name="图片 11"/>
                        <p:cNvPicPr/>
                        <p:nvPr/>
                      </p:nvPicPr>
                      <p:blipFill>
                        <a:blip r:embed="rId13"/>
                        <a:stretch>
                          <a:fillRect/>
                        </a:stretch>
                      </p:blipFill>
                      <p:spPr>
                        <a:xfrm>
                          <a:off x="10489" y="4279"/>
                          <a:ext cx="756" cy="520"/>
                        </a:xfrm>
                        <a:prstGeom prst="rect">
                          <a:avLst/>
                        </a:prstGeom>
                        <a:solidFill>
                          <a:schemeClr val="bg1"/>
                        </a:solidFill>
                      </p:spPr>
                    </p:pic>
                  </p:oleObj>
                </mc:Fallback>
              </mc:AlternateContent>
            </a:graphicData>
          </a:graphic>
        </p:graphicFrame>
        <p:graphicFrame>
          <p:nvGraphicFramePr>
            <p:cNvPr id="21" name="对象 20"/>
            <p:cNvGraphicFramePr>
              <a:graphicFrameLocks noChangeAspect="1"/>
            </p:cNvGraphicFramePr>
            <p:nvPr>
              <p:custDataLst>
                <p:tags r:id="rId14"/>
              </p:custDataLst>
            </p:nvPr>
          </p:nvGraphicFramePr>
          <p:xfrm>
            <a:off x="7633" y="3532"/>
            <a:ext cx="656" cy="656"/>
          </p:xfrm>
          <a:graphic>
            <a:graphicData uri="http://schemas.openxmlformats.org/presentationml/2006/ole">
              <mc:AlternateContent xmlns:mc="http://schemas.openxmlformats.org/markup-compatibility/2006">
                <mc:Choice xmlns:v="urn:schemas-microsoft-com:vml" Requires="v">
                  <p:oleObj spid="_x0000_s30761" name="Equation" r:id="rId15" imgW="228600" imgH="228600" progId="Equation.DSMT4">
                    <p:embed/>
                  </p:oleObj>
                </mc:Choice>
                <mc:Fallback>
                  <p:oleObj name="Equation" r:id="rId15" imgW="228600" imgH="228600" progId="Equation.DSMT4">
                    <p:embed/>
                    <p:pic>
                      <p:nvPicPr>
                        <p:cNvPr id="0" name="图片 13"/>
                        <p:cNvPicPr/>
                        <p:nvPr/>
                      </p:nvPicPr>
                      <p:blipFill>
                        <a:blip r:embed="rId16"/>
                        <a:stretch>
                          <a:fillRect/>
                        </a:stretch>
                      </p:blipFill>
                      <p:spPr>
                        <a:xfrm>
                          <a:off x="7633" y="3532"/>
                          <a:ext cx="656" cy="656"/>
                        </a:xfrm>
                        <a:prstGeom prst="rect">
                          <a:avLst/>
                        </a:prstGeom>
                        <a:solidFill>
                          <a:schemeClr val="bg1"/>
                        </a:solidFill>
                      </p:spPr>
                    </p:pic>
                  </p:oleObj>
                </mc:Fallback>
              </mc:AlternateContent>
            </a:graphicData>
          </a:graphic>
        </p:graphicFrame>
        <p:graphicFrame>
          <p:nvGraphicFramePr>
            <p:cNvPr id="23" name="对象 22"/>
            <p:cNvGraphicFramePr>
              <a:graphicFrameLocks noChangeAspect="1"/>
            </p:cNvGraphicFramePr>
            <p:nvPr>
              <p:custDataLst>
                <p:tags r:id="rId17"/>
              </p:custDataLst>
            </p:nvPr>
          </p:nvGraphicFramePr>
          <p:xfrm>
            <a:off x="6460" y="4940"/>
            <a:ext cx="514" cy="639"/>
          </p:xfrm>
          <a:graphic>
            <a:graphicData uri="http://schemas.openxmlformats.org/presentationml/2006/ole">
              <mc:AlternateContent xmlns:mc="http://schemas.openxmlformats.org/markup-compatibility/2006">
                <mc:Choice xmlns:v="urn:schemas-microsoft-com:vml" Requires="v">
                  <p:oleObj spid="_x0000_s30762" name="Equation" r:id="rId18" imgW="190500" imgH="228600" progId="Equation.DSMT4">
                    <p:embed/>
                  </p:oleObj>
                </mc:Choice>
                <mc:Fallback>
                  <p:oleObj name="Equation" r:id="rId18" imgW="190500" imgH="228600" progId="Equation.DSMT4">
                    <p:embed/>
                    <p:pic>
                      <p:nvPicPr>
                        <p:cNvPr id="0" name="图片 14"/>
                        <p:cNvPicPr/>
                        <p:nvPr/>
                      </p:nvPicPr>
                      <p:blipFill>
                        <a:blip r:embed="rId19"/>
                        <a:stretch>
                          <a:fillRect/>
                        </a:stretch>
                      </p:blipFill>
                      <p:spPr>
                        <a:xfrm>
                          <a:off x="6460" y="4940"/>
                          <a:ext cx="514" cy="639"/>
                        </a:xfrm>
                        <a:prstGeom prst="rect">
                          <a:avLst/>
                        </a:prstGeom>
                        <a:solidFill>
                          <a:schemeClr val="bg1"/>
                        </a:solidFill>
                      </p:spPr>
                    </p:pic>
                  </p:oleObj>
                </mc:Fallback>
              </mc:AlternateContent>
            </a:graphicData>
          </a:graphic>
        </p:graphicFrame>
        <p:pic>
          <p:nvPicPr>
            <p:cNvPr id="5" name="图片 4"/>
            <p:cNvPicPr>
              <a:picLocks noChangeAspect="1"/>
            </p:cNvPicPr>
            <p:nvPr>
              <p:custDataLst>
                <p:tags r:id="rId20"/>
              </p:custDataLst>
            </p:nvPr>
          </p:nvPicPr>
          <p:blipFill>
            <a:blip r:embed="rId21"/>
            <a:stretch>
              <a:fillRect/>
            </a:stretch>
          </p:blipFill>
          <p:spPr>
            <a:xfrm>
              <a:off x="8756" y="4800"/>
              <a:ext cx="1078" cy="1289"/>
            </a:xfrm>
            <a:prstGeom prst="rect">
              <a:avLst/>
            </a:prstGeom>
          </p:spPr>
        </p:pic>
        <p:pic>
          <p:nvPicPr>
            <p:cNvPr id="7" name="图片 6"/>
            <p:cNvPicPr>
              <a:picLocks noChangeAspect="1"/>
            </p:cNvPicPr>
            <p:nvPr>
              <p:custDataLst>
                <p:tags r:id="rId22"/>
              </p:custDataLst>
            </p:nvPr>
          </p:nvPicPr>
          <p:blipFill>
            <a:blip r:embed="rId23"/>
            <a:stretch>
              <a:fillRect/>
            </a:stretch>
          </p:blipFill>
          <p:spPr>
            <a:xfrm>
              <a:off x="8756" y="4888"/>
              <a:ext cx="1080" cy="1007"/>
            </a:xfrm>
            <a:prstGeom prst="rect">
              <a:avLst/>
            </a:prstGeom>
          </p:spPr>
        </p:pic>
        <p:graphicFrame>
          <p:nvGraphicFramePr>
            <p:cNvPr id="8" name="对象 7"/>
            <p:cNvGraphicFramePr>
              <a:graphicFrameLocks noChangeAspect="1"/>
            </p:cNvGraphicFramePr>
            <p:nvPr>
              <p:custDataLst>
                <p:tags r:id="rId24"/>
              </p:custDataLst>
            </p:nvPr>
          </p:nvGraphicFramePr>
          <p:xfrm>
            <a:off x="10489" y="4379"/>
            <a:ext cx="656" cy="656"/>
          </p:xfrm>
          <a:graphic>
            <a:graphicData uri="http://schemas.openxmlformats.org/presentationml/2006/ole">
              <mc:AlternateContent xmlns:mc="http://schemas.openxmlformats.org/markup-compatibility/2006">
                <mc:Choice xmlns:v="urn:schemas-microsoft-com:vml" Requires="v">
                  <p:oleObj spid="_x0000_s10" name="Equation" r:id="rId25" imgW="228600" imgH="228600" progId="Equation.DSMT4">
                    <p:embed/>
                  </p:oleObj>
                </mc:Choice>
                <mc:Fallback>
                  <p:oleObj name="Equation" r:id="rId25" imgW="228600" imgH="228600" progId="Equation.DSMT4">
                    <p:embed/>
                    <p:pic>
                      <p:nvPicPr>
                        <p:cNvPr id="0" name="图片 13"/>
                        <p:cNvPicPr/>
                        <p:nvPr/>
                      </p:nvPicPr>
                      <p:blipFill>
                        <a:blip r:embed="rId26"/>
                        <a:stretch>
                          <a:fillRect/>
                        </a:stretch>
                      </p:blipFill>
                      <p:spPr>
                        <a:xfrm>
                          <a:off x="10489" y="4379"/>
                          <a:ext cx="656" cy="656"/>
                        </a:xfrm>
                        <a:prstGeom prst="rect">
                          <a:avLst/>
                        </a:prstGeom>
                        <a:solidFill>
                          <a:schemeClr val="bg1"/>
                        </a:solidFill>
                      </p:spPr>
                    </p:pic>
                  </p:oleObj>
                </mc:Fallback>
              </mc:AlternateContent>
            </a:graphicData>
          </a:graphic>
        </p:graphicFrame>
      </p:grpSp>
      <p:sp>
        <p:nvSpPr>
          <p:cNvPr id="19464" name="文本框 19463">
            <a:hlinkClick r:id="rId27" action="ppaction://hlinksldjump"/>
          </p:cNvPr>
          <p:cNvSpPr txBox="1"/>
          <p:nvPr>
            <p:custDataLst>
              <p:tags r:id="rId28"/>
            </p:custDataLst>
          </p:nvPr>
        </p:nvSpPr>
        <p:spPr>
          <a:xfrm>
            <a:off x="252095" y="692785"/>
            <a:ext cx="6006465" cy="583565"/>
          </a:xfrm>
          <a:prstGeom prst="rect">
            <a:avLst/>
          </a:prstGeom>
          <a:noFill/>
          <a:ln w="9525">
            <a:noFill/>
          </a:ln>
        </p:spPr>
        <p:txBody>
          <a:bodyPr wrap="square">
            <a:spAutoFit/>
          </a:bodyPr>
          <a:p>
            <a:pPr algn="l">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sym typeface="+mn-ea"/>
              </a:rPr>
              <a:t>四、</a:t>
            </a:r>
            <a:r>
              <a:rPr kumimoji="1" lang="zh-CN" altLang="en-US" sz="3200" dirty="0" smtClean="0">
                <a:solidFill>
                  <a:srgbClr val="FF0000"/>
                </a:solidFill>
                <a:latin typeface="黑体" panose="02010609060101010101" pitchFamily="2" charset="-122"/>
                <a:ea typeface="黑体" panose="02010609060101010101" pitchFamily="2" charset="-122"/>
                <a:sym typeface="+mn-ea"/>
              </a:rPr>
              <a:t>开立方运算电路</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755650" y="1410335"/>
            <a:ext cx="3352800" cy="2765425"/>
            <a:chOff x="1190" y="2221"/>
            <a:chExt cx="5280" cy="4355"/>
          </a:xfrm>
        </p:grpSpPr>
        <p:graphicFrame>
          <p:nvGraphicFramePr>
            <p:cNvPr id="38915" name="Object 2"/>
            <p:cNvGraphicFramePr>
              <a:graphicFrameLocks noChangeAspect="1"/>
            </p:cNvGraphicFramePr>
            <p:nvPr/>
          </p:nvGraphicFramePr>
          <p:xfrm>
            <a:off x="1190" y="2221"/>
            <a:ext cx="5280" cy="4355"/>
          </p:xfrm>
          <a:graphic>
            <a:graphicData uri="http://schemas.openxmlformats.org/presentationml/2006/ole">
              <mc:AlternateContent xmlns:mc="http://schemas.openxmlformats.org/markup-compatibility/2006">
                <mc:Choice xmlns:v="urn:schemas-microsoft-com:vml" Requires="v">
                  <p:oleObj spid="_x0000_s10" name="Photo Editor 照片" r:id="rId1" imgW="12077700" imgH="9963150" progId="MSPhotoEd.3">
                    <p:embed/>
                  </p:oleObj>
                </mc:Choice>
                <mc:Fallback>
                  <p:oleObj name="Photo Editor 照片" r:id="rId1" imgW="12077700" imgH="9963150" progId="MSPhotoEd.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 y="2221"/>
                          <a:ext cx="5280" cy="4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图片 5"/>
            <p:cNvPicPr>
              <a:picLocks noChangeAspect="1"/>
            </p:cNvPicPr>
            <p:nvPr>
              <p:custDataLst>
                <p:tags r:id="rId3"/>
              </p:custDataLst>
            </p:nvPr>
          </p:nvPicPr>
          <p:blipFill>
            <a:blip r:embed="rId4"/>
            <a:stretch>
              <a:fillRect/>
            </a:stretch>
          </p:blipFill>
          <p:spPr>
            <a:xfrm>
              <a:off x="5612" y="5340"/>
              <a:ext cx="375" cy="240"/>
            </a:xfrm>
            <a:prstGeom prst="rect">
              <a:avLst/>
            </a:prstGeom>
          </p:spPr>
        </p:pic>
      </p:grpSp>
      <p:sp>
        <p:nvSpPr>
          <p:cNvPr id="50181" name="Line 5"/>
          <p:cNvSpPr>
            <a:spLocks noChangeShapeType="1"/>
          </p:cNvSpPr>
          <p:nvPr/>
        </p:nvSpPr>
        <p:spPr bwMode="auto">
          <a:xfrm>
            <a:off x="1136650" y="3315335"/>
            <a:ext cx="304800" cy="0"/>
          </a:xfrm>
          <a:prstGeom prst="line">
            <a:avLst/>
          </a:prstGeom>
          <a:noFill/>
          <a:ln w="190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82" name="Line 6"/>
          <p:cNvSpPr>
            <a:spLocks noChangeShapeType="1"/>
          </p:cNvSpPr>
          <p:nvPr/>
        </p:nvSpPr>
        <p:spPr bwMode="auto">
          <a:xfrm flipV="1">
            <a:off x="1898650" y="2477135"/>
            <a:ext cx="0" cy="304800"/>
          </a:xfrm>
          <a:prstGeom prst="line">
            <a:avLst/>
          </a:prstGeom>
          <a:noFill/>
          <a:ln w="190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0183" name="Object 7"/>
          <p:cNvGraphicFramePr>
            <a:graphicFrameLocks noChangeAspect="1"/>
          </p:cNvGraphicFramePr>
          <p:nvPr/>
        </p:nvGraphicFramePr>
        <p:xfrm>
          <a:off x="831850" y="2769235"/>
          <a:ext cx="228600" cy="228600"/>
        </p:xfrm>
        <a:graphic>
          <a:graphicData uri="http://schemas.openxmlformats.org/presentationml/2006/ole">
            <mc:AlternateContent xmlns:mc="http://schemas.openxmlformats.org/markup-compatibility/2006">
              <mc:Choice xmlns:v="urn:schemas-microsoft-com:vml" Requires="v">
                <p:oleObj spid="_x0000_s3" name="Equation" r:id="rId5" imgW="139700" imgH="139700" progId="Equation.3">
                  <p:embed/>
                </p:oleObj>
              </mc:Choice>
              <mc:Fallback>
                <p:oleObj name="Equation" r:id="rId5" imgW="139700" imgH="1397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1850" y="2769235"/>
                        <a:ext cx="228600" cy="228600"/>
                      </a:xfrm>
                      <a:prstGeom prst="rect">
                        <a:avLst/>
                      </a:prstGeom>
                      <a:solidFill>
                        <a:srgbClr val="66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4" name="Object 8"/>
          <p:cNvGraphicFramePr>
            <a:graphicFrameLocks noChangeAspect="1"/>
          </p:cNvGraphicFramePr>
          <p:nvPr/>
        </p:nvGraphicFramePr>
        <p:xfrm>
          <a:off x="1441450" y="2096135"/>
          <a:ext cx="207963" cy="123825"/>
        </p:xfrm>
        <a:graphic>
          <a:graphicData uri="http://schemas.openxmlformats.org/presentationml/2006/ole">
            <mc:AlternateContent xmlns:mc="http://schemas.openxmlformats.org/markup-compatibility/2006">
              <mc:Choice xmlns:v="urn:schemas-microsoft-com:vml" Requires="v">
                <p:oleObj spid="_x0000_s4" name="Equation" r:id="rId7" imgW="126365" imgH="76200" progId="Equation.3">
                  <p:embed/>
                </p:oleObj>
              </mc:Choice>
              <mc:Fallback>
                <p:oleObj name="Equation" r:id="rId7" imgW="126365" imgH="76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1450" y="2096135"/>
                        <a:ext cx="207963" cy="123825"/>
                      </a:xfrm>
                      <a:prstGeom prst="rect">
                        <a:avLst/>
                      </a:prstGeom>
                      <a:solidFill>
                        <a:srgbClr val="66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5" name="Object 9"/>
          <p:cNvGraphicFramePr>
            <a:graphicFrameLocks noChangeAspect="1"/>
          </p:cNvGraphicFramePr>
          <p:nvPr/>
        </p:nvGraphicFramePr>
        <p:xfrm>
          <a:off x="3563620" y="3390900"/>
          <a:ext cx="228600" cy="228600"/>
        </p:xfrm>
        <a:graphic>
          <a:graphicData uri="http://schemas.openxmlformats.org/presentationml/2006/ole">
            <mc:AlternateContent xmlns:mc="http://schemas.openxmlformats.org/markup-compatibility/2006">
              <mc:Choice xmlns:v="urn:schemas-microsoft-com:vml" Requires="v">
                <p:oleObj spid="_x0000_s5" name="Equation" r:id="rId9" imgW="139700" imgH="139700" progId="Equation.3">
                  <p:embed/>
                </p:oleObj>
              </mc:Choice>
              <mc:Fallback>
                <p:oleObj name="Equation" r:id="rId9" imgW="139700" imgH="1397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620" y="3390900"/>
                        <a:ext cx="228600" cy="228600"/>
                      </a:xfrm>
                      <a:prstGeom prst="rect">
                        <a:avLst/>
                      </a:prstGeom>
                      <a:solidFill>
                        <a:srgbClr val="66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3" name="Rectangle 10"/>
          <p:cNvSpPr>
            <a:spLocks noGrp="1" noChangeArrowheads="1"/>
          </p:cNvSpPr>
          <p:nvPr>
            <p:ph type="title"/>
          </p:nvPr>
        </p:nvSpPr>
        <p:spPr>
          <a:xfrm>
            <a:off x="250825" y="836930"/>
            <a:ext cx="1647190" cy="533400"/>
          </a:xfrm>
        </p:spPr>
        <p:txBody>
          <a:bodyPr/>
          <a:lstStyle/>
          <a:p>
            <a:pPr algn="l" eaLnBrk="1" hangingPunct="1"/>
            <a:r>
              <a:rPr lang="zh-CN" altLang="en-US" sz="3200">
                <a:ea typeface="华文行楷" panose="02010800040101010101" pitchFamily="2" charset="-122"/>
              </a:rPr>
              <a:t>讨论一</a:t>
            </a:r>
            <a:endParaRPr lang="zh-CN" altLang="en-US" sz="3200">
              <a:ea typeface="华文行楷" panose="02010800040101010101" pitchFamily="2" charset="-122"/>
            </a:endParaRPr>
          </a:p>
        </p:txBody>
      </p:sp>
      <p:sp>
        <p:nvSpPr>
          <p:cNvPr id="38924" name="Text Box 11"/>
          <p:cNvSpPr txBox="1">
            <a:spLocks noChangeArrowheads="1"/>
          </p:cNvSpPr>
          <p:nvPr/>
        </p:nvSpPr>
        <p:spPr bwMode="auto">
          <a:xfrm>
            <a:off x="4184650" y="1052513"/>
            <a:ext cx="495935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kumimoji="1" lang="en-US" altLang="zh-CN" sz="2400" b="1">
                <a:latin typeface="Times New Roman" panose="02020603050405020304" pitchFamily="18" charset="0"/>
              </a:rPr>
              <a:t>1) </a:t>
            </a:r>
            <a:r>
              <a:rPr kumimoji="1" lang="zh-CN" altLang="en-US" sz="2400" b="1">
                <a:latin typeface="Times New Roman" panose="02020603050405020304" pitchFamily="18" charset="0"/>
              </a:rPr>
              <a:t>标出集成运放的“＋”和“－”；</a:t>
            </a:r>
            <a:endParaRPr kumimoji="1" lang="zh-CN" altLang="en-US" sz="2400" b="1">
              <a:latin typeface="Times New Roman" panose="02020603050405020304" pitchFamily="18" charset="0"/>
            </a:endParaRPr>
          </a:p>
          <a:p>
            <a:pPr eaLnBrk="1" hangingPunct="1">
              <a:lnSpc>
                <a:spcPct val="150000"/>
              </a:lnSpc>
              <a:spcBef>
                <a:spcPct val="0"/>
              </a:spcBef>
              <a:buFontTx/>
              <a:buNone/>
            </a:pPr>
            <a:r>
              <a:rPr kumimoji="1" lang="en-US" altLang="zh-CN" sz="2400" b="1">
                <a:latin typeface="Times New Roman" panose="02020603050405020304" pitchFamily="18" charset="0"/>
              </a:rPr>
              <a:t>2) </a:t>
            </a:r>
            <a:r>
              <a:rPr kumimoji="1" lang="zh-CN" altLang="en-US" sz="2400" b="1">
                <a:latin typeface="Times New Roman" panose="02020603050405020304" pitchFamily="18" charset="0"/>
              </a:rPr>
              <a:t>求解</a:t>
            </a:r>
            <a:r>
              <a:rPr kumimoji="1" lang="en-US" altLang="zh-CN" sz="2400" b="1" i="1">
                <a:latin typeface="Times New Roman" panose="02020603050405020304" pitchFamily="18" charset="0"/>
              </a:rPr>
              <a:t>u</a:t>
            </a:r>
            <a:r>
              <a:rPr kumimoji="1" lang="en-US" altLang="zh-CN" sz="2400" b="1" baseline="-25000">
                <a:latin typeface="Times New Roman" panose="02020603050405020304" pitchFamily="18" charset="0"/>
              </a:rPr>
              <a:t>O</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f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u</a:t>
            </a:r>
            <a:r>
              <a:rPr kumimoji="1" lang="en-US" altLang="zh-CN" sz="2400" b="1" baseline="-25000">
                <a:latin typeface="Times New Roman" panose="02020603050405020304" pitchFamily="18" charset="0"/>
              </a:rPr>
              <a:t>I</a:t>
            </a:r>
            <a:r>
              <a:rPr kumimoji="1" lang="en-US" altLang="zh-CN" sz="2400" b="1">
                <a:latin typeface="Times New Roman" panose="02020603050405020304" pitchFamily="18" charset="0"/>
              </a:rPr>
              <a:t>) = ?</a:t>
            </a:r>
            <a:endParaRPr kumimoji="1" lang="en-US" altLang="zh-CN" sz="2400" b="1">
              <a:latin typeface="Times New Roman" panose="02020603050405020304" pitchFamily="18" charset="0"/>
            </a:endParaRPr>
          </a:p>
        </p:txBody>
      </p:sp>
      <p:grpSp>
        <p:nvGrpSpPr>
          <p:cNvPr id="50190" name="Group 14"/>
          <p:cNvGrpSpPr/>
          <p:nvPr/>
        </p:nvGrpSpPr>
        <p:grpSpPr bwMode="auto">
          <a:xfrm>
            <a:off x="2547938" y="1756410"/>
            <a:ext cx="533400" cy="1025525"/>
            <a:chOff x="1605" y="836"/>
            <a:chExt cx="336" cy="646"/>
          </a:xfrm>
        </p:grpSpPr>
        <p:sp>
          <p:nvSpPr>
            <p:cNvPr id="38932" name="Text Box 15"/>
            <p:cNvSpPr txBox="1">
              <a:spLocks noChangeArrowheads="1"/>
            </p:cNvSpPr>
            <p:nvPr/>
          </p:nvSpPr>
          <p:spPr bwMode="auto">
            <a:xfrm>
              <a:off x="1605" y="119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FF0000"/>
                  </a:solidFill>
                  <a:latin typeface="Times New Roman" panose="02020603050405020304" pitchFamily="18" charset="0"/>
                </a:rPr>
                <a:t>+</a:t>
              </a:r>
              <a:endParaRPr kumimoji="1" lang="en-US" altLang="zh-CN" sz="2400" b="1">
                <a:solidFill>
                  <a:srgbClr val="FF0000"/>
                </a:solidFill>
                <a:latin typeface="Times New Roman" panose="02020603050405020304" pitchFamily="18" charset="0"/>
              </a:endParaRPr>
            </a:p>
          </p:txBody>
        </p:sp>
        <p:sp>
          <p:nvSpPr>
            <p:cNvPr id="38933" name="Text Box 16"/>
            <p:cNvSpPr txBox="1">
              <a:spLocks noChangeArrowheads="1"/>
            </p:cNvSpPr>
            <p:nvPr/>
          </p:nvSpPr>
          <p:spPr bwMode="auto">
            <a:xfrm>
              <a:off x="1605" y="83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FF0000"/>
                  </a:solidFill>
                  <a:latin typeface="Times New Roman" panose="02020603050405020304" pitchFamily="18" charset="0"/>
                </a:rPr>
                <a:t>_</a:t>
              </a:r>
              <a:endParaRPr kumimoji="1" lang="en-US" altLang="zh-CN" sz="2400" b="1">
                <a:solidFill>
                  <a:srgbClr val="FF0000"/>
                </a:solidFill>
                <a:latin typeface="Times New Roman" panose="02020603050405020304" pitchFamily="18" charset="0"/>
              </a:endParaRPr>
            </a:p>
          </p:txBody>
        </p:sp>
      </p:grpSp>
      <p:grpSp>
        <p:nvGrpSpPr>
          <p:cNvPr id="50193" name="Group 17"/>
          <p:cNvGrpSpPr/>
          <p:nvPr/>
        </p:nvGrpSpPr>
        <p:grpSpPr bwMode="auto">
          <a:xfrm>
            <a:off x="1911350" y="2881948"/>
            <a:ext cx="544513" cy="781050"/>
            <a:chOff x="1204" y="1545"/>
            <a:chExt cx="343" cy="492"/>
          </a:xfrm>
        </p:grpSpPr>
        <p:sp>
          <p:nvSpPr>
            <p:cNvPr id="38930" name="Text Box 18"/>
            <p:cNvSpPr txBox="1">
              <a:spLocks noChangeArrowheads="1"/>
            </p:cNvSpPr>
            <p:nvPr/>
          </p:nvSpPr>
          <p:spPr bwMode="auto">
            <a:xfrm>
              <a:off x="1204" y="1545"/>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FF0000"/>
                  </a:solidFill>
                  <a:latin typeface="Times New Roman" panose="02020603050405020304" pitchFamily="18" charset="0"/>
                </a:rPr>
                <a:t>+</a:t>
              </a:r>
              <a:endParaRPr kumimoji="1" lang="en-US" altLang="zh-CN" sz="2400" b="1">
                <a:solidFill>
                  <a:srgbClr val="FF0000"/>
                </a:solidFill>
                <a:latin typeface="Times New Roman" panose="02020603050405020304" pitchFamily="18" charset="0"/>
              </a:endParaRPr>
            </a:p>
          </p:txBody>
        </p:sp>
        <p:sp>
          <p:nvSpPr>
            <p:cNvPr id="38931" name="Text Box 19"/>
            <p:cNvSpPr txBox="1">
              <a:spLocks noChangeArrowheads="1"/>
            </p:cNvSpPr>
            <p:nvPr/>
          </p:nvSpPr>
          <p:spPr bwMode="auto">
            <a:xfrm>
              <a:off x="1211" y="1749"/>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FF0000"/>
                  </a:solidFill>
                  <a:latin typeface="Times New Roman" panose="02020603050405020304" pitchFamily="18" charset="0"/>
                </a:rPr>
                <a:t>_</a:t>
              </a:r>
              <a:endParaRPr kumimoji="1" lang="en-US" altLang="zh-CN" sz="2400" b="1">
                <a:solidFill>
                  <a:srgbClr val="FF0000"/>
                </a:solidFill>
                <a:latin typeface="Times New Roman" panose="02020603050405020304" pitchFamily="18" charset="0"/>
              </a:endParaRPr>
            </a:p>
          </p:txBody>
        </p:sp>
      </p:grpSp>
      <p:grpSp>
        <p:nvGrpSpPr>
          <p:cNvPr id="9" name="组合 8"/>
          <p:cNvGrpSpPr/>
          <p:nvPr/>
        </p:nvGrpSpPr>
        <p:grpSpPr>
          <a:xfrm>
            <a:off x="4787900" y="2616835"/>
            <a:ext cx="3856355" cy="1470025"/>
            <a:chOff x="7426" y="6534"/>
            <a:chExt cx="6073" cy="2315"/>
          </a:xfrm>
        </p:grpSpPr>
        <p:sp>
          <p:nvSpPr>
            <p:cNvPr id="8" name="文本框 7"/>
            <p:cNvSpPr txBox="1"/>
            <p:nvPr>
              <p:custDataLst>
                <p:tags r:id="rId10"/>
              </p:custDataLst>
            </p:nvPr>
          </p:nvSpPr>
          <p:spPr>
            <a:xfrm>
              <a:off x="7426" y="6534"/>
              <a:ext cx="6073" cy="1016"/>
            </a:xfrm>
            <a:prstGeom prst="rect">
              <a:avLst/>
            </a:prstGeom>
            <a:noFill/>
          </p:spPr>
          <p:txBody>
            <a:bodyPr wrap="square" rtlCol="0" anchor="t">
              <a:spAutoFit/>
            </a:bodyPr>
            <a:p>
              <a:pPr algn="l">
                <a:lnSpc>
                  <a:spcPct val="150000"/>
                </a:lnSpc>
                <a:buClrTx/>
                <a:buSzTx/>
                <a:buFontTx/>
              </a:pPr>
              <a:r>
                <a:rPr kumimoji="1" lang="zh-CN" altLang="en-US" sz="2400" b="1">
                  <a:latin typeface="Times New Roman" panose="02020603050405020304" pitchFamily="18" charset="0"/>
                  <a:sym typeface="+mn-ea"/>
                </a:rPr>
                <a:t>逆函数型微分运算电路</a:t>
              </a:r>
              <a:endParaRPr kumimoji="1" lang="zh-CN" altLang="en-US" sz="2400" b="1">
                <a:latin typeface="Times New Roman" panose="02020603050405020304" pitchFamily="18" charset="0"/>
                <a:sym typeface="+mn-ea"/>
              </a:endParaRPr>
            </a:p>
          </p:txBody>
        </p:sp>
        <p:graphicFrame>
          <p:nvGraphicFramePr>
            <p:cNvPr id="15" name="对象 14"/>
            <p:cNvGraphicFramePr/>
            <p:nvPr>
              <p:custDataLst>
                <p:tags r:id="rId11"/>
              </p:custDataLst>
            </p:nvPr>
          </p:nvGraphicFramePr>
          <p:xfrm>
            <a:off x="8444" y="7554"/>
            <a:ext cx="3210" cy="1295"/>
          </p:xfrm>
          <a:graphic>
            <a:graphicData uri="http://schemas.openxmlformats.org/presentationml/2006/ole">
              <mc:AlternateContent xmlns:mc="http://schemas.openxmlformats.org/markup-compatibility/2006">
                <mc:Choice xmlns:v="urn:schemas-microsoft-com:vml" Requires="v">
                  <p:oleObj spid="_x0000_s16" name="" r:id="rId12" imgW="1066800" imgH="431800" progId="Equation.3">
                    <p:embed/>
                  </p:oleObj>
                </mc:Choice>
                <mc:Fallback>
                  <p:oleObj name="" r:id="rId12" imgW="1066800" imgH="431800" progId="Equation.3">
                    <p:embed/>
                    <p:pic>
                      <p:nvPicPr>
                        <p:cNvPr id="0" name="图片 3210"/>
                        <p:cNvPicPr/>
                        <p:nvPr/>
                      </p:nvPicPr>
                      <p:blipFill>
                        <a:blip r:embed="rId13"/>
                        <a:stretch>
                          <a:fillRect/>
                        </a:stretch>
                      </p:blipFill>
                      <p:spPr>
                        <a:xfrm>
                          <a:off x="8444" y="7554"/>
                          <a:ext cx="3210" cy="1295"/>
                        </a:xfrm>
                        <a:prstGeom prst="rect">
                          <a:avLst/>
                        </a:prstGeom>
                        <a:noFill/>
                        <a:ln w="9525" cap="flat" cmpd="sng">
                          <a:noFill/>
                          <a:prstDash val="solid"/>
                          <a:miter/>
                          <a:headEnd type="none" w="med" len="med"/>
                          <a:tailEnd type="none" w="med" len="med"/>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blinds(horizontal)">
                                      <p:cBhvr>
                                        <p:cTn id="7" dur="500"/>
                                        <p:tgtEl>
                                          <p:spTgt spid="501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182"/>
                                        </p:tgtEl>
                                        <p:attrNameLst>
                                          <p:attrName>style.visibility</p:attrName>
                                        </p:attrNameLst>
                                      </p:cBhvr>
                                      <p:to>
                                        <p:strVal val="visible"/>
                                      </p:to>
                                    </p:set>
                                    <p:animEffect transition="in" filter="blinds(horizontal)">
                                      <p:cBhvr>
                                        <p:cTn id="12" dur="500"/>
                                        <p:tgtEl>
                                          <p:spTgt spid="5018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0184"/>
                                        </p:tgtEl>
                                        <p:attrNameLst>
                                          <p:attrName>style.visibility</p:attrName>
                                        </p:attrNameLst>
                                      </p:cBhvr>
                                      <p:to>
                                        <p:strVal val="visible"/>
                                      </p:to>
                                    </p:set>
                                    <p:animEffect transition="in" filter="blinds(horizontal)">
                                      <p:cBhvr>
                                        <p:cTn id="17" dur="500"/>
                                        <p:tgtEl>
                                          <p:spTgt spid="501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0185"/>
                                        </p:tgtEl>
                                        <p:attrNameLst>
                                          <p:attrName>style.visibility</p:attrName>
                                        </p:attrNameLst>
                                      </p:cBhvr>
                                      <p:to>
                                        <p:strVal val="visible"/>
                                      </p:to>
                                    </p:set>
                                    <p:animEffect transition="in" filter="blinds(horizontal)">
                                      <p:cBhvr>
                                        <p:cTn id="22" dur="500"/>
                                        <p:tgtEl>
                                          <p:spTgt spid="5018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0190"/>
                                        </p:tgtEl>
                                        <p:attrNameLst>
                                          <p:attrName>style.visibility</p:attrName>
                                        </p:attrNameLst>
                                      </p:cBhvr>
                                      <p:to>
                                        <p:strVal val="visible"/>
                                      </p:to>
                                    </p:set>
                                    <p:animEffect transition="in" filter="blinds(horizontal)">
                                      <p:cBhvr>
                                        <p:cTn id="27" dur="500"/>
                                        <p:tgtEl>
                                          <p:spTgt spid="5019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0193"/>
                                        </p:tgtEl>
                                        <p:attrNameLst>
                                          <p:attrName>style.visibility</p:attrName>
                                        </p:attrNameLst>
                                      </p:cBhvr>
                                      <p:to>
                                        <p:strVal val="visible"/>
                                      </p:to>
                                    </p:set>
                                    <p:animEffect transition="in" filter="blinds(horizontal)">
                                      <p:cBhvr>
                                        <p:cTn id="32" dur="500"/>
                                        <p:tgtEl>
                                          <p:spTgt spid="5019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48580" y="836295"/>
            <a:ext cx="3814445" cy="3982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0180" name="Object 4"/>
          <p:cNvGraphicFramePr>
            <a:graphicFrameLocks noChangeAspect="1"/>
          </p:cNvGraphicFramePr>
          <p:nvPr/>
        </p:nvGraphicFramePr>
        <p:xfrm>
          <a:off x="1403985" y="3068638"/>
          <a:ext cx="1257300" cy="542925"/>
        </p:xfrm>
        <a:graphic>
          <a:graphicData uri="http://schemas.openxmlformats.org/presentationml/2006/ole">
            <mc:AlternateContent xmlns:mc="http://schemas.openxmlformats.org/markup-compatibility/2006">
              <mc:Choice xmlns:v="urn:schemas-microsoft-com:vml" Requires="v">
                <p:oleObj spid="_x0000_s2" name="Equation" r:id="rId2" imgW="520700" imgH="254000" progId="Equation.3">
                  <p:embed/>
                </p:oleObj>
              </mc:Choice>
              <mc:Fallback>
                <p:oleObj name="Equation" r:id="rId2" imgW="520700" imgH="2540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985" y="3068638"/>
                        <a:ext cx="1257300" cy="542925"/>
                      </a:xfrm>
                      <a:prstGeom prst="rect">
                        <a:avLst/>
                      </a:prstGeom>
                      <a:solidFill>
                        <a:srgbClr val="66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3" name="Rectangle 10"/>
          <p:cNvSpPr>
            <a:spLocks noGrp="1" noChangeArrowheads="1"/>
          </p:cNvSpPr>
          <p:nvPr>
            <p:ph type="title"/>
          </p:nvPr>
        </p:nvSpPr>
        <p:spPr>
          <a:xfrm>
            <a:off x="250825" y="836930"/>
            <a:ext cx="2217420" cy="533400"/>
          </a:xfrm>
        </p:spPr>
        <p:txBody>
          <a:bodyPr/>
          <a:lstStyle/>
          <a:p>
            <a:pPr algn="l" eaLnBrk="1" hangingPunct="1"/>
            <a:r>
              <a:rPr lang="zh-CN" altLang="en-US" sz="3200">
                <a:ea typeface="华文行楷" panose="02010800040101010101" pitchFamily="2" charset="-122"/>
              </a:rPr>
              <a:t>讨论二</a:t>
            </a:r>
            <a:endParaRPr lang="zh-CN" altLang="en-US" sz="3200">
              <a:ea typeface="华文行楷" panose="02010800040101010101" pitchFamily="2" charset="-122"/>
            </a:endParaRPr>
          </a:p>
        </p:txBody>
      </p:sp>
      <p:sp>
        <p:nvSpPr>
          <p:cNvPr id="50188" name="Text Box 12"/>
          <p:cNvSpPr txBox="1">
            <a:spLocks noChangeArrowheads="1"/>
          </p:cNvSpPr>
          <p:nvPr/>
        </p:nvSpPr>
        <p:spPr bwMode="auto">
          <a:xfrm>
            <a:off x="684213" y="1491615"/>
            <a:ext cx="4343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kumimoji="1" lang="zh-CN" altLang="en-US" sz="2400" b="1" dirty="0">
                <a:latin typeface="Times New Roman" panose="02020603050405020304" pitchFamily="18" charset="0"/>
              </a:rPr>
              <a:t>已知</a:t>
            </a:r>
            <a:r>
              <a:rPr kumimoji="1" lang="en-US" altLang="zh-CN" sz="2400" b="1" i="1" dirty="0">
                <a:latin typeface="Times New Roman" panose="02020603050405020304" pitchFamily="18" charset="0"/>
              </a:rPr>
              <a:t>R</a:t>
            </a:r>
            <a:r>
              <a:rPr kumimoji="1" lang="en-US" altLang="zh-CN" sz="2400" b="1" baseline="-25000" dirty="0">
                <a:latin typeface="Times New Roman" panose="02020603050405020304" pitchFamily="18" charset="0"/>
              </a:rPr>
              <a:t>1</a:t>
            </a:r>
            <a:r>
              <a:rPr kumimoji="1" lang="zh-CN" altLang="en-US" sz="2400" b="1" dirty="0">
                <a:latin typeface="Times New Roman" panose="02020603050405020304" pitchFamily="18" charset="0"/>
              </a:rPr>
              <a:t>＝</a:t>
            </a:r>
            <a:r>
              <a:rPr kumimoji="1" lang="en-US" altLang="zh-CN" sz="2400" b="1" i="1" dirty="0">
                <a:latin typeface="Times New Roman" panose="02020603050405020304" pitchFamily="18" charset="0"/>
              </a:rPr>
              <a:t>R</a:t>
            </a:r>
            <a:r>
              <a:rPr kumimoji="1" lang="en-US" altLang="zh-CN" sz="2400" b="1" baseline="-25000" dirty="0">
                <a:latin typeface="Times New Roman" panose="02020603050405020304" pitchFamily="18" charset="0"/>
              </a:rPr>
              <a:t>2</a:t>
            </a:r>
            <a:r>
              <a:rPr kumimoji="1" lang="zh-CN" altLang="en-US" sz="2400" b="1" dirty="0">
                <a:latin typeface="Times New Roman" panose="02020603050405020304" pitchFamily="18" charset="0"/>
              </a:rPr>
              <a:t>，求解</a:t>
            </a:r>
            <a:r>
              <a:rPr kumimoji="1" lang="en-US" altLang="zh-CN" sz="2400" b="1" i="1" dirty="0" err="1">
                <a:latin typeface="Times New Roman" panose="02020603050405020304" pitchFamily="18" charset="0"/>
              </a:rPr>
              <a:t>u</a:t>
            </a:r>
            <a:r>
              <a:rPr kumimoji="1" lang="en-US" altLang="zh-CN" sz="2400" b="1" baseline="-25000" dirty="0" err="1">
                <a:latin typeface="Times New Roman" panose="02020603050405020304" pitchFamily="18" charset="0"/>
              </a:rPr>
              <a:t>O</a:t>
            </a:r>
            <a:r>
              <a:rPr kumimoji="1" lang="en-US" altLang="zh-CN" sz="2400" b="1" dirty="0">
                <a:latin typeface="Times New Roman" panose="02020603050405020304" pitchFamily="18" charset="0"/>
              </a:rPr>
              <a:t>= </a:t>
            </a:r>
            <a:r>
              <a:rPr kumimoji="1" lang="en-US" altLang="zh-CN" sz="2400" b="1" i="1" dirty="0">
                <a:latin typeface="Times New Roman" panose="02020603050405020304" pitchFamily="18" charset="0"/>
              </a:rPr>
              <a:t>f </a:t>
            </a:r>
            <a:r>
              <a:rPr kumimoji="1" lang="en-US" altLang="zh-CN" sz="2400" b="1" dirty="0">
                <a:latin typeface="Times New Roman" panose="02020603050405020304" pitchFamily="18" charset="0"/>
              </a:rPr>
              <a:t>(</a:t>
            </a:r>
            <a:r>
              <a:rPr kumimoji="1" lang="en-US" altLang="zh-CN" sz="2400" b="1" i="1" dirty="0" err="1">
                <a:latin typeface="Times New Roman" panose="02020603050405020304" pitchFamily="18" charset="0"/>
              </a:rPr>
              <a:t>u</a:t>
            </a:r>
            <a:r>
              <a:rPr kumimoji="1" lang="en-US" altLang="zh-CN" sz="2400" b="1" baseline="-25000" dirty="0" err="1">
                <a:latin typeface="Times New Roman" panose="02020603050405020304" pitchFamily="18" charset="0"/>
              </a:rPr>
              <a:t>I</a:t>
            </a:r>
            <a:r>
              <a:rPr kumimoji="1" lang="en-US" altLang="zh-CN" sz="2400" b="1" dirty="0">
                <a:latin typeface="Times New Roman" panose="02020603050405020304" pitchFamily="18" charset="0"/>
              </a:rPr>
              <a:t>) = ?</a:t>
            </a:r>
            <a:endParaRPr kumimoji="1" lang="en-US" altLang="zh-CN" sz="2400" b="1" dirty="0">
              <a:latin typeface="Times New Roman" panose="02020603050405020304" pitchFamily="18" charset="0"/>
            </a:endParaRPr>
          </a:p>
        </p:txBody>
      </p:sp>
      <p:sp>
        <p:nvSpPr>
          <p:cNvPr id="50189" name="Text Box 13"/>
          <p:cNvSpPr txBox="1">
            <a:spLocks noChangeArrowheads="1"/>
          </p:cNvSpPr>
          <p:nvPr/>
        </p:nvSpPr>
        <p:spPr bwMode="auto">
          <a:xfrm>
            <a:off x="684213" y="1996440"/>
            <a:ext cx="44148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二极管什么时候导通？什么时候截止？</a:t>
            </a:r>
            <a:endParaRPr kumimoji="1" lang="zh-CN" altLang="en-US" sz="2400" b="1">
              <a:latin typeface="Times New Roman" panose="02020603050405020304" pitchFamily="18" charset="0"/>
            </a:endParaRPr>
          </a:p>
        </p:txBody>
      </p:sp>
      <p:sp>
        <p:nvSpPr>
          <p:cNvPr id="50196" name="Text Box 20"/>
          <p:cNvSpPr txBox="1">
            <a:spLocks noChangeArrowheads="1"/>
          </p:cNvSpPr>
          <p:nvPr/>
        </p:nvSpPr>
        <p:spPr bwMode="auto">
          <a:xfrm>
            <a:off x="611188" y="5300663"/>
            <a:ext cx="8280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t>    </a:t>
            </a:r>
            <a:r>
              <a:rPr lang="zh-CN" altLang="en-US" sz="2400" b="1">
                <a:solidFill>
                  <a:srgbClr val="990033"/>
                </a:solidFill>
              </a:rPr>
              <a:t>在集成运放应用电路中开关管的工作状态往往决定于输入信号或输出信号的极性！</a:t>
            </a:r>
            <a:endParaRPr lang="zh-CN" altLang="en-US" sz="2400" b="1">
              <a:solidFill>
                <a:srgbClr val="9900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blinds(horizontal)">
                                      <p:cBhvr>
                                        <p:cTn id="7" dur="500"/>
                                        <p:tgtEl>
                                          <p:spTgt spid="501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196"/>
                                        </p:tgtEl>
                                        <p:attrNameLst>
                                          <p:attrName>style.visibility</p:attrName>
                                        </p:attrNameLst>
                                      </p:cBhvr>
                                      <p:to>
                                        <p:strVal val="visible"/>
                                      </p:to>
                                    </p:set>
                                    <p:animEffect transition="in" filter="blinds(horizontal)">
                                      <p:cBhvr>
                                        <p:cTn id="12" dur="500"/>
                                        <p:tgtEl>
                                          <p:spTgt spid="50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8" grpId="0" autoUpdateAnimBg="0" build="p"/>
      <p:bldP spid="50189" grpId="0" autoUpdateAnimBg="0" build="p"/>
      <p:bldP spid="5019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6" name="内容占位符 2"/>
          <p:cNvSpPr txBox="1">
            <a:spLocks noChangeArrowheads="1"/>
          </p:cNvSpPr>
          <p:nvPr>
            <p:custDataLst>
              <p:tags r:id="rId1"/>
            </p:custDataLst>
          </p:nvPr>
        </p:nvSpPr>
        <p:spPr>
          <a:xfrm>
            <a:off x="1476375" y="1776095"/>
            <a:ext cx="6072505" cy="20637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spcBef>
                <a:spcPts val="0"/>
              </a:spcBef>
              <a:buNone/>
            </a:pPr>
            <a:r>
              <a:rPr lang="zh-CN" altLang="en-US" sz="2800" b="1" dirty="0">
                <a:solidFill>
                  <a:schemeClr val="accent6">
                    <a:lumMod val="50000"/>
                  </a:schemeClr>
                </a:solidFill>
                <a:latin typeface="Times New Roman" panose="02020603050405020304" pitchFamily="18" charset="0"/>
                <a:cs typeface="Times New Roman" panose="02020603050405020304" pitchFamily="18" charset="0"/>
                <a:sym typeface="+mn-ea"/>
              </a:rPr>
              <a:t>作 业</a:t>
            </a:r>
            <a:endParaRPr lang="zh-CN" altLang="en-US" sz="2800" b="1" dirty="0">
              <a:solidFill>
                <a:schemeClr val="accent6">
                  <a:lumMod val="50000"/>
                </a:schemeClr>
              </a:solidFill>
              <a:latin typeface="Times New Roman" panose="02020603050405020304" pitchFamily="18" charset="0"/>
              <a:cs typeface="Times New Roman" panose="02020603050405020304" pitchFamily="18" charset="0"/>
              <a:sym typeface="+mn-ea"/>
            </a:endParaRPr>
          </a:p>
          <a:p>
            <a:pPr marL="0" indent="0" algn="ctr">
              <a:lnSpc>
                <a:spcPct val="150000"/>
              </a:lnSpc>
              <a:spcBef>
                <a:spcPts val="0"/>
              </a:spcBef>
              <a:buNone/>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（第四版）课后习题：</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a:p>
            <a:pPr marL="0" indent="0" algn="ctr">
              <a:lnSpc>
                <a:spcPct val="150000"/>
              </a:lnSpc>
              <a:spcBef>
                <a:spcPts val="0"/>
              </a:spcBef>
              <a:buNone/>
            </a:pPr>
            <a:r>
              <a:rPr lang="en-US" sz="2800" b="1" dirty="0">
                <a:latin typeface="Times New Roman" panose="02020603050405020304" pitchFamily="18" charset="0"/>
                <a:ea typeface="宋体" panose="02010600030101010101" pitchFamily="2" charset="-122"/>
                <a:cs typeface="Times New Roman" panose="02020603050405020304" pitchFamily="18" charset="0"/>
              </a:rPr>
              <a:t>7.6</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7.10(b)(c)</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7.12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a:p>
            <a:pPr marL="0" indent="0" algn="ctr">
              <a:lnSpc>
                <a:spcPct val="150000"/>
              </a:lnSpc>
              <a:spcBef>
                <a:spcPts val="0"/>
              </a:spcBef>
              <a:buNone/>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7.14</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7.18</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p:cNvSpPr txBox="1"/>
          <p:nvPr>
            <p:custDataLst>
              <p:tags r:id="rId2"/>
            </p:custDataLst>
          </p:nvPr>
        </p:nvSpPr>
        <p:spPr>
          <a:xfrm>
            <a:off x="2411730" y="5013325"/>
            <a:ext cx="4295775" cy="460375"/>
          </a:xfrm>
          <a:prstGeom prst="rect">
            <a:avLst/>
          </a:prstGeom>
          <a:noFill/>
        </p:spPr>
        <p:txBody>
          <a:bodyPr wrap="square" rtlCol="0">
            <a:spAutoFit/>
          </a:bodyPr>
          <a:p>
            <a:pPr algn="ctr"/>
            <a:r>
              <a:rPr lang="zh-CN" altLang="en-US" sz="2400" b="1">
                <a:solidFill>
                  <a:srgbClr val="FF0000"/>
                </a:solidFill>
                <a:latin typeface="Times New Roman" panose="02020603050405020304" pitchFamily="18" charset="0"/>
                <a:cs typeface="Times New Roman" panose="02020603050405020304" pitchFamily="18" charset="0"/>
              </a:rPr>
              <a:t>下周五（</a:t>
            </a:r>
            <a:r>
              <a:rPr lang="en-US" altLang="zh-CN" sz="2400" b="1">
                <a:solidFill>
                  <a:srgbClr val="FF0000"/>
                </a:solidFill>
                <a:latin typeface="Times New Roman" panose="02020603050405020304" pitchFamily="18" charset="0"/>
                <a:cs typeface="Times New Roman" panose="02020603050405020304" pitchFamily="18" charset="0"/>
              </a:rPr>
              <a:t>11</a:t>
            </a:r>
            <a:r>
              <a:rPr lang="zh-CN" altLang="en-US" sz="2400" b="1">
                <a:solidFill>
                  <a:srgbClr val="FF0000"/>
                </a:solidFill>
                <a:latin typeface="Times New Roman" panose="02020603050405020304" pitchFamily="18" charset="0"/>
                <a:cs typeface="Times New Roman" panose="02020603050405020304" pitchFamily="18" charset="0"/>
              </a:rPr>
              <a:t>月</a:t>
            </a:r>
            <a:r>
              <a:rPr lang="en-US" altLang="zh-CN" sz="2400" b="1">
                <a:solidFill>
                  <a:srgbClr val="FF0000"/>
                </a:solidFill>
                <a:latin typeface="Times New Roman" panose="02020603050405020304" pitchFamily="18" charset="0"/>
                <a:cs typeface="Times New Roman" panose="02020603050405020304" pitchFamily="18" charset="0"/>
              </a:rPr>
              <a:t>17</a:t>
            </a:r>
            <a:r>
              <a:rPr lang="zh-CN" altLang="en-US" sz="2400" b="1">
                <a:solidFill>
                  <a:srgbClr val="FF0000"/>
                </a:solidFill>
                <a:latin typeface="Times New Roman" panose="02020603050405020304" pitchFamily="18" charset="0"/>
                <a:cs typeface="Times New Roman" panose="02020603050405020304" pitchFamily="18" charset="0"/>
              </a:rPr>
              <a:t>日）交</a:t>
            </a:r>
            <a:endParaRPr lang="zh-CN" altLang="en-US" sz="2400" b="1">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3" name="文本框 22532"/>
          <p:cNvSpPr txBox="1"/>
          <p:nvPr/>
        </p:nvSpPr>
        <p:spPr>
          <a:xfrm>
            <a:off x="1235710" y="4940935"/>
            <a:ext cx="4724400" cy="534035"/>
          </a:xfrm>
          <a:prstGeom prst="rect">
            <a:avLst/>
          </a:prstGeom>
          <a:noFill/>
          <a:ln w="9525">
            <a:noFill/>
          </a:ln>
        </p:spPr>
        <p:txBody>
          <a:bodyPr>
            <a:spAutoFit/>
          </a:bodyPr>
          <a:p>
            <a:pPr>
              <a:lnSpc>
                <a:spcPct val="120000"/>
              </a:lnSpc>
            </a:pPr>
            <a:r>
              <a:rPr lang="zh-CN" altLang="zh-CN" sz="2400" b="1" dirty="0">
                <a:latin typeface="Times New Roman" panose="02020603050405020304" pitchFamily="18" charset="0"/>
              </a:rPr>
              <a:t>     </a:t>
            </a:r>
            <a:r>
              <a:rPr lang="zh-CN" altLang="en-US" sz="2400" b="1" dirty="0">
                <a:latin typeface="Times New Roman" panose="02020603050405020304" pitchFamily="18" charset="0"/>
              </a:rPr>
              <a:t>    </a:t>
            </a:r>
            <a:r>
              <a:rPr lang="en-US" altLang="zh-CN" sz="2400" b="1" i="1" err="1">
                <a:solidFill>
                  <a:srgbClr val="990033"/>
                </a:solidFill>
                <a:latin typeface="Times New Roman" panose="02020603050405020304" pitchFamily="18" charset="0"/>
              </a:rPr>
              <a:t>u</a:t>
            </a:r>
            <a:r>
              <a:rPr lang="en-US" altLang="zh-CN" sz="2400" b="1" baseline="-25000" err="1">
                <a:solidFill>
                  <a:srgbClr val="990033"/>
                </a:solidFill>
                <a:latin typeface="Times New Roman" panose="02020603050405020304" pitchFamily="18" charset="0"/>
              </a:rPr>
              <a:t>N</a:t>
            </a:r>
            <a:r>
              <a:rPr lang="zh-CN" altLang="en-US" sz="2400" b="1">
                <a:solidFill>
                  <a:srgbClr val="990033"/>
                </a:solidFill>
                <a:latin typeface="Times New Roman" panose="02020603050405020304" pitchFamily="18" charset="0"/>
              </a:rPr>
              <a:t>＝</a:t>
            </a:r>
            <a:r>
              <a:rPr lang="en-US" altLang="zh-CN" sz="2400" b="1" i="1" err="1">
                <a:solidFill>
                  <a:srgbClr val="990033"/>
                </a:solidFill>
                <a:latin typeface="Times New Roman" panose="02020603050405020304" pitchFamily="18" charset="0"/>
              </a:rPr>
              <a:t>u</a:t>
            </a:r>
            <a:r>
              <a:rPr lang="en-US" altLang="zh-CN" sz="2400" b="1" baseline="-25000" err="1">
                <a:solidFill>
                  <a:srgbClr val="990033"/>
                </a:solidFill>
                <a:latin typeface="Times New Roman" panose="02020603050405020304" pitchFamily="18" charset="0"/>
              </a:rPr>
              <a:t>P  </a:t>
            </a:r>
            <a:r>
              <a:rPr lang="en-US" altLang="zh-CN" sz="2400" b="1">
                <a:solidFill>
                  <a:srgbClr val="990033"/>
                </a:solidFill>
                <a:latin typeface="Times New Roman" panose="02020603050405020304" pitchFamily="18" charset="0"/>
              </a:rPr>
              <a:t>…………</a:t>
            </a:r>
            <a:r>
              <a:rPr lang="zh-CN" altLang="zh-CN" sz="2400" b="1" dirty="0">
                <a:solidFill>
                  <a:srgbClr val="990033"/>
                </a:solidFill>
                <a:highlight>
                  <a:srgbClr val="FFFF00"/>
                </a:highlight>
                <a:latin typeface="Times New Roman" panose="02020603050405020304" pitchFamily="18" charset="0"/>
              </a:rPr>
              <a:t>虚短</a:t>
            </a:r>
            <a:endParaRPr lang="zh-CN" altLang="en-US" sz="1200" b="1">
              <a:solidFill>
                <a:srgbClr val="990033"/>
              </a:solidFill>
              <a:latin typeface="Times New Roman" panose="02020603050405020304" pitchFamily="18" charset="0"/>
            </a:endParaRPr>
          </a:p>
        </p:txBody>
      </p:sp>
      <p:sp>
        <p:nvSpPr>
          <p:cNvPr id="22534" name="文本框 22533"/>
          <p:cNvSpPr txBox="1"/>
          <p:nvPr/>
        </p:nvSpPr>
        <p:spPr>
          <a:xfrm>
            <a:off x="1644968" y="5467033"/>
            <a:ext cx="4140200" cy="534035"/>
          </a:xfrm>
          <a:prstGeom prst="rect">
            <a:avLst/>
          </a:prstGeom>
          <a:noFill/>
          <a:ln w="9525">
            <a:noFill/>
          </a:ln>
        </p:spPr>
        <p:txBody>
          <a:bodyPr>
            <a:spAutoFit/>
          </a:bodyPr>
          <a:p>
            <a:pPr>
              <a:lnSpc>
                <a:spcPct val="120000"/>
              </a:lnSpc>
            </a:pPr>
            <a:r>
              <a:rPr lang="zh-CN" altLang="en-US" sz="2400" b="1" i="1">
                <a:latin typeface="Times New Roman" panose="02020603050405020304" pitchFamily="18" charset="0"/>
              </a:rPr>
              <a:t>  </a:t>
            </a:r>
            <a:r>
              <a:rPr lang="zh-CN" altLang="en-US" sz="2400" b="1" i="1" dirty="0">
                <a:latin typeface="Times New Roman" panose="02020603050405020304" pitchFamily="18" charset="0"/>
              </a:rPr>
              <a:t> </a:t>
            </a:r>
            <a:r>
              <a:rPr lang="en-US" altLang="zh-CN" sz="2400" b="1" i="1" err="1">
                <a:solidFill>
                  <a:srgbClr val="990033"/>
                </a:solidFill>
                <a:latin typeface="Times New Roman" panose="02020603050405020304" pitchFamily="18" charset="0"/>
              </a:rPr>
              <a:t>i</a:t>
            </a:r>
            <a:r>
              <a:rPr lang="en-US" altLang="zh-CN" sz="2400" b="1" baseline="-25000" err="1">
                <a:solidFill>
                  <a:srgbClr val="990033"/>
                </a:solidFill>
                <a:latin typeface="Times New Roman" panose="02020603050405020304" pitchFamily="18" charset="0"/>
              </a:rPr>
              <a:t>N</a:t>
            </a:r>
            <a:r>
              <a:rPr lang="zh-CN" altLang="en-US" sz="2400" b="1">
                <a:solidFill>
                  <a:srgbClr val="990033"/>
                </a:solidFill>
                <a:latin typeface="Times New Roman" panose="02020603050405020304" pitchFamily="18" charset="0"/>
              </a:rPr>
              <a:t>＝</a:t>
            </a:r>
            <a:r>
              <a:rPr lang="en-US" altLang="zh-CN" sz="2400" b="1" i="1" err="1">
                <a:solidFill>
                  <a:srgbClr val="990033"/>
                </a:solidFill>
                <a:latin typeface="Times New Roman" panose="02020603050405020304" pitchFamily="18" charset="0"/>
              </a:rPr>
              <a:t>i</a:t>
            </a:r>
            <a:r>
              <a:rPr lang="en-US" altLang="zh-CN" sz="2400" b="1" baseline="-25000" err="1">
                <a:solidFill>
                  <a:srgbClr val="990033"/>
                </a:solidFill>
                <a:latin typeface="Times New Roman" panose="02020603050405020304" pitchFamily="18" charset="0"/>
              </a:rPr>
              <a:t>P</a:t>
            </a:r>
            <a:r>
              <a:rPr lang="zh-CN" altLang="en-US" sz="2400" b="1">
                <a:solidFill>
                  <a:srgbClr val="990033"/>
                </a:solidFill>
                <a:latin typeface="Times New Roman" panose="02020603050405020304" pitchFamily="18" charset="0"/>
              </a:rPr>
              <a:t>＝</a:t>
            </a:r>
            <a:r>
              <a:rPr lang="en-US" altLang="zh-CN" sz="2400" b="1">
                <a:solidFill>
                  <a:srgbClr val="990033"/>
                </a:solidFill>
                <a:latin typeface="Times New Roman" panose="02020603050405020304" pitchFamily="18" charset="0"/>
              </a:rPr>
              <a:t>0  ………</a:t>
            </a:r>
            <a:r>
              <a:rPr lang="zh-CN" altLang="zh-CN" sz="2400" b="1" dirty="0">
                <a:solidFill>
                  <a:srgbClr val="990033"/>
                </a:solidFill>
                <a:highlight>
                  <a:srgbClr val="FFFF00"/>
                </a:highlight>
                <a:latin typeface="Times New Roman" panose="02020603050405020304" pitchFamily="18" charset="0"/>
              </a:rPr>
              <a:t>虚断</a:t>
            </a:r>
            <a:endParaRPr lang="zh-CN" altLang="en-US" sz="2400" b="1">
              <a:solidFill>
                <a:srgbClr val="990033"/>
              </a:solidFill>
              <a:latin typeface="Times New Roman" panose="02020603050405020304" pitchFamily="18" charset="0"/>
            </a:endParaRPr>
          </a:p>
        </p:txBody>
      </p:sp>
      <p:pic>
        <p:nvPicPr>
          <p:cNvPr id="22530" name="图片 22529" descr="Dz070102"/>
          <p:cNvPicPr>
            <a:picLocks noChangeAspect="1"/>
          </p:cNvPicPr>
          <p:nvPr/>
        </p:nvPicPr>
        <p:blipFill>
          <a:blip r:embed="rId1"/>
          <a:stretch>
            <a:fillRect/>
          </a:stretch>
        </p:blipFill>
        <p:spPr>
          <a:xfrm>
            <a:off x="5868670" y="1196975"/>
            <a:ext cx="2971800" cy="1951355"/>
          </a:xfrm>
          <a:prstGeom prst="rect">
            <a:avLst/>
          </a:prstGeom>
          <a:noFill/>
          <a:ln w="9525">
            <a:noFill/>
          </a:ln>
        </p:spPr>
      </p:pic>
      <p:sp>
        <p:nvSpPr>
          <p:cNvPr id="2" name="灯片编号占位符 1"/>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1" name="标题 10"/>
          <p:cNvSpPr>
            <a:spLocks noGrp="1"/>
          </p:cNvSpPr>
          <p:nvPr>
            <p:ph type="title"/>
            <p:custDataLst>
              <p:tags r:id="rId2"/>
            </p:custDataLst>
          </p:nvPr>
        </p:nvSpPr>
        <p:spPr>
          <a:xfrm>
            <a:off x="323850" y="765175"/>
            <a:ext cx="3218180" cy="533400"/>
          </a:xfrm>
        </p:spPr>
        <p:txBody>
          <a:bodyPr anchor="ctr" anchorCtr="0"/>
          <a:p>
            <a:pPr algn="l"/>
            <a:r>
              <a:rPr kumimoji="1" lang="zh-CN" altLang="en-US" sz="3200" dirty="0" smtClean="0">
                <a:solidFill>
                  <a:srgbClr val="FF0000"/>
                </a:solidFill>
                <a:latin typeface="黑体" panose="02010609060101010101" pitchFamily="2" charset="-122"/>
                <a:ea typeface="黑体" panose="02010609060101010101" pitchFamily="2" charset="-122"/>
                <a:cs typeface="+mn-cs"/>
              </a:rPr>
              <a:t>一、概述</a:t>
            </a:r>
            <a:endParaRPr lang="zh-CN" altLang="en-US" sz="3600" dirty="0">
              <a:solidFill>
                <a:schemeClr val="tx1"/>
              </a:solidFill>
              <a:latin typeface="宋体" panose="02010600030101010101" pitchFamily="2" charset="-122"/>
              <a:ea typeface="华文行楷" panose="02010800040101010101" pitchFamily="2" charset="-122"/>
            </a:endParaRPr>
          </a:p>
        </p:txBody>
      </p:sp>
      <p:sp>
        <p:nvSpPr>
          <p:cNvPr id="12" name="文本框 11"/>
          <p:cNvSpPr txBox="1"/>
          <p:nvPr/>
        </p:nvSpPr>
        <p:spPr>
          <a:xfrm>
            <a:off x="395605" y="1341120"/>
            <a:ext cx="5210810" cy="2009775"/>
          </a:xfrm>
          <a:prstGeom prst="rect">
            <a:avLst/>
          </a:prstGeom>
          <a:noFill/>
        </p:spPr>
        <p:txBody>
          <a:bodyPr wrap="square" rtlCol="0" anchor="t">
            <a:spAutoFit/>
          </a:bodyPr>
          <a:p>
            <a:pPr>
              <a:lnSpc>
                <a:spcPct val="130000"/>
              </a:lnSpc>
            </a:pPr>
            <a:r>
              <a:rPr lang="zh-CN" altLang="en-US" sz="2400" b="1" dirty="0">
                <a:latin typeface="Times New Roman" panose="02020603050405020304" pitchFamily="18" charset="0"/>
                <a:sym typeface="+mn-ea"/>
              </a:rPr>
              <a:t>（</a:t>
            </a:r>
            <a:r>
              <a:rPr lang="en-US" altLang="zh-CN" sz="2400" b="1">
                <a:latin typeface="Times New Roman" panose="02020603050405020304" pitchFamily="18" charset="0"/>
                <a:sym typeface="+mn-ea"/>
              </a:rPr>
              <a:t>1</a:t>
            </a:r>
            <a:r>
              <a:rPr lang="zh-CN" altLang="en-US" sz="2400" b="1" dirty="0">
                <a:latin typeface="Times New Roman" panose="02020603050405020304" pitchFamily="18" charset="0"/>
                <a:sym typeface="+mn-ea"/>
              </a:rPr>
              <a:t>）运算电路：运算电路的输出电压是输入电压某种运算的结果，如加、减、乘、除、乘方、开方、积分、微分、对数、指数等。</a:t>
            </a:r>
            <a:endParaRPr lang="zh-CN" altLang="en-US" sz="2400" b="1" dirty="0">
              <a:latin typeface="Times New Roman" panose="02020603050405020304" pitchFamily="18" charset="0"/>
              <a:sym typeface="+mn-ea"/>
            </a:endParaRPr>
          </a:p>
        </p:txBody>
      </p:sp>
      <p:sp>
        <p:nvSpPr>
          <p:cNvPr id="13" name="文本框 12"/>
          <p:cNvSpPr txBox="1"/>
          <p:nvPr/>
        </p:nvSpPr>
        <p:spPr>
          <a:xfrm>
            <a:off x="395605" y="3952875"/>
            <a:ext cx="6298565" cy="460375"/>
          </a:xfrm>
          <a:prstGeom prst="rect">
            <a:avLst/>
          </a:prstGeom>
          <a:noFill/>
        </p:spPr>
        <p:txBody>
          <a:bodyPr wrap="square" rtlCol="0" anchor="t">
            <a:spAutoFit/>
          </a:bodyPr>
          <a:p>
            <a:r>
              <a:rPr lang="zh-CN" altLang="en-US" sz="2400" b="1" dirty="0">
                <a:latin typeface="Times New Roman" panose="02020603050405020304" pitchFamily="18" charset="0"/>
                <a:sym typeface="+mn-ea"/>
              </a:rPr>
              <a:t>（</a:t>
            </a:r>
            <a:r>
              <a:rPr lang="en-US" altLang="zh-CN" sz="2400" b="1">
                <a:latin typeface="Times New Roman" panose="02020603050405020304" pitchFamily="18" charset="0"/>
                <a:sym typeface="+mn-ea"/>
              </a:rPr>
              <a:t>3</a:t>
            </a:r>
            <a:r>
              <a:rPr lang="zh-CN" altLang="en-US" sz="2400" b="1" dirty="0">
                <a:latin typeface="Times New Roman" panose="02020603050405020304" pitchFamily="18" charset="0"/>
                <a:sym typeface="+mn-ea"/>
              </a:rPr>
              <a:t>）描述方法：运算关系式 </a:t>
            </a:r>
            <a:r>
              <a:rPr lang="en-US" altLang="zh-CN" sz="2400" b="1" i="1" err="1">
                <a:latin typeface="Times New Roman" panose="02020603050405020304" pitchFamily="18" charset="0"/>
                <a:sym typeface="+mn-ea"/>
              </a:rPr>
              <a:t>u</a:t>
            </a:r>
            <a:r>
              <a:rPr lang="en-US" altLang="zh-CN" sz="2400" b="1" baseline="-25000" err="1">
                <a:latin typeface="Times New Roman" panose="02020603050405020304" pitchFamily="18" charset="0"/>
                <a:sym typeface="+mn-ea"/>
              </a:rPr>
              <a:t>O</a:t>
            </a:r>
            <a:r>
              <a:rPr lang="zh-CN" altLang="en-US" sz="2400" b="1">
                <a:latin typeface="Times New Roman" panose="02020603050405020304" pitchFamily="18" charset="0"/>
                <a:sym typeface="+mn-ea"/>
              </a:rPr>
              <a:t>＝</a:t>
            </a:r>
            <a:r>
              <a:rPr lang="en-US" altLang="zh-CN" sz="2400" b="1" i="1">
                <a:latin typeface="Times New Roman" panose="02020603050405020304" pitchFamily="18" charset="0"/>
                <a:sym typeface="+mn-ea"/>
              </a:rPr>
              <a:t>f </a:t>
            </a:r>
            <a:r>
              <a:rPr lang="en-US" altLang="zh-CN" sz="2400" b="1">
                <a:latin typeface="Times New Roman" panose="02020603050405020304" pitchFamily="18" charset="0"/>
                <a:sym typeface="+mn-ea"/>
              </a:rPr>
              <a:t>(</a:t>
            </a:r>
            <a:r>
              <a:rPr lang="en-US" altLang="zh-CN" sz="2400" b="1" i="1" err="1">
                <a:latin typeface="Times New Roman" panose="02020603050405020304" pitchFamily="18" charset="0"/>
                <a:sym typeface="+mn-ea"/>
              </a:rPr>
              <a:t>u</a:t>
            </a:r>
            <a:r>
              <a:rPr lang="en-US" altLang="zh-CN" sz="2400" b="1" baseline="-25000" err="1">
                <a:latin typeface="Times New Roman" panose="02020603050405020304" pitchFamily="18" charset="0"/>
                <a:sym typeface="+mn-ea"/>
              </a:rPr>
              <a:t>I</a:t>
            </a:r>
            <a:r>
              <a:rPr lang="en-US" altLang="zh-CN" sz="2400" b="1">
                <a:latin typeface="Times New Roman" panose="02020603050405020304" pitchFamily="18" charset="0"/>
                <a:sym typeface="+mn-ea"/>
              </a:rPr>
              <a:t>)</a:t>
            </a:r>
            <a:endParaRPr lang="en-US" altLang="zh-CN" sz="2400" b="1">
              <a:latin typeface="Times New Roman" panose="02020603050405020304" pitchFamily="18" charset="0"/>
              <a:sym typeface="+mn-ea"/>
            </a:endParaRPr>
          </a:p>
        </p:txBody>
      </p:sp>
      <p:sp>
        <p:nvSpPr>
          <p:cNvPr id="14" name="文本框 13"/>
          <p:cNvSpPr txBox="1"/>
          <p:nvPr/>
        </p:nvSpPr>
        <p:spPr>
          <a:xfrm>
            <a:off x="395605" y="3393440"/>
            <a:ext cx="7793990" cy="534035"/>
          </a:xfrm>
          <a:prstGeom prst="rect">
            <a:avLst/>
          </a:prstGeom>
          <a:noFill/>
        </p:spPr>
        <p:txBody>
          <a:bodyPr wrap="square" rtlCol="0" anchor="t">
            <a:spAutoFit/>
          </a:bodyPr>
          <a:p>
            <a:pPr>
              <a:lnSpc>
                <a:spcPct val="120000"/>
              </a:lnSpc>
            </a:pPr>
            <a:r>
              <a:rPr lang="zh-CN" altLang="en-US" sz="2400" b="1">
                <a:latin typeface="Times New Roman" panose="02020603050405020304" pitchFamily="18" charset="0"/>
                <a:sym typeface="+mn-ea"/>
              </a:rPr>
              <a:t>（</a:t>
            </a:r>
            <a:r>
              <a:rPr lang="en-US" altLang="zh-CN" sz="2400" b="1">
                <a:latin typeface="Times New Roman" panose="02020603050405020304" pitchFamily="18" charset="0"/>
                <a:sym typeface="+mn-ea"/>
              </a:rPr>
              <a:t>2</a:t>
            </a:r>
            <a:r>
              <a:rPr lang="zh-CN" altLang="en-US" sz="2400" b="1">
                <a:latin typeface="Times New Roman" panose="02020603050405020304" pitchFamily="18" charset="0"/>
                <a:sym typeface="+mn-ea"/>
              </a:rPr>
              <a:t>）</a:t>
            </a:r>
            <a:r>
              <a:rPr lang="zh-CN" altLang="en-US" sz="2400" b="1" dirty="0">
                <a:latin typeface="Times New Roman" panose="02020603050405020304" pitchFamily="18" charset="0"/>
                <a:sym typeface="+mn-ea"/>
              </a:rPr>
              <a:t>电路特征：引入电压负反馈；</a:t>
            </a:r>
            <a:r>
              <a:rPr lang="zh-CN" altLang="en-US" sz="2400" b="1" dirty="0">
                <a:solidFill>
                  <a:srgbClr val="FF0000"/>
                </a:solidFill>
                <a:latin typeface="Times New Roman" panose="02020603050405020304" pitchFamily="18" charset="0"/>
                <a:sym typeface="+mn-ea"/>
              </a:rPr>
              <a:t>深度负反馈</a:t>
            </a:r>
            <a:r>
              <a:rPr lang="zh-CN" altLang="en-US" sz="2400" b="1" dirty="0">
                <a:latin typeface="Times New Roman" panose="02020603050405020304" pitchFamily="18" charset="0"/>
                <a:sym typeface="+mn-ea"/>
              </a:rPr>
              <a:t>。</a:t>
            </a:r>
            <a:endParaRPr lang="zh-CN" altLang="en-US" sz="2400" b="1" dirty="0">
              <a:latin typeface="Times New Roman" panose="02020603050405020304" pitchFamily="18" charset="0"/>
              <a:sym typeface="+mn-ea"/>
            </a:endParaRPr>
          </a:p>
        </p:txBody>
      </p:sp>
      <p:sp>
        <p:nvSpPr>
          <p:cNvPr id="15" name="文本框 14"/>
          <p:cNvSpPr txBox="1"/>
          <p:nvPr/>
        </p:nvSpPr>
        <p:spPr>
          <a:xfrm>
            <a:off x="395605" y="4366895"/>
            <a:ext cx="7661275" cy="533400"/>
          </a:xfrm>
          <a:prstGeom prst="rect">
            <a:avLst/>
          </a:prstGeom>
          <a:noFill/>
        </p:spPr>
        <p:txBody>
          <a:bodyPr wrap="square" rtlCol="0" anchor="t">
            <a:noAutofit/>
          </a:bodyPr>
          <a:p>
            <a:pPr>
              <a:lnSpc>
                <a:spcPct val="130000"/>
              </a:lnSpc>
            </a:pPr>
            <a:r>
              <a:rPr lang="zh-CN" altLang="en-US" sz="2400" b="1">
                <a:latin typeface="Times New Roman" panose="02020603050405020304" pitchFamily="18" charset="0"/>
                <a:sym typeface="+mn-ea"/>
              </a:rPr>
              <a:t>（</a:t>
            </a:r>
            <a:r>
              <a:rPr lang="en-US" altLang="zh-CN" sz="2400" b="1">
                <a:latin typeface="Times New Roman" panose="02020603050405020304" pitchFamily="18" charset="0"/>
                <a:sym typeface="+mn-ea"/>
              </a:rPr>
              <a:t>4</a:t>
            </a:r>
            <a:r>
              <a:rPr lang="zh-CN" altLang="en-US" sz="2400" b="1">
                <a:latin typeface="Times New Roman" panose="02020603050405020304" pitchFamily="18" charset="0"/>
                <a:sym typeface="+mn-ea"/>
              </a:rPr>
              <a:t>）</a:t>
            </a:r>
            <a:r>
              <a:rPr lang="zh-CN" altLang="en-US" sz="2400" b="1" dirty="0">
                <a:latin typeface="Times New Roman" panose="02020603050405020304" pitchFamily="18" charset="0"/>
                <a:sym typeface="+mn-ea"/>
              </a:rPr>
              <a:t>分析方法：“</a:t>
            </a:r>
            <a:r>
              <a:rPr lang="zh-CN" altLang="en-US" sz="2400" b="1" dirty="0">
                <a:solidFill>
                  <a:srgbClr val="990033"/>
                </a:solidFill>
                <a:latin typeface="Times New Roman" panose="02020603050405020304" pitchFamily="18" charset="0"/>
                <a:sym typeface="+mn-ea"/>
              </a:rPr>
              <a:t>虚短</a:t>
            </a:r>
            <a:r>
              <a:rPr lang="zh-CN" altLang="en-US" sz="2400" b="1" dirty="0">
                <a:latin typeface="Times New Roman" panose="02020603050405020304" pitchFamily="18" charset="0"/>
                <a:sym typeface="+mn-ea"/>
              </a:rPr>
              <a:t>”和“</a:t>
            </a:r>
            <a:r>
              <a:rPr lang="zh-CN" altLang="en-US" sz="2400" b="1" dirty="0">
                <a:solidFill>
                  <a:srgbClr val="990033"/>
                </a:solidFill>
                <a:latin typeface="Times New Roman" panose="02020603050405020304" pitchFamily="18" charset="0"/>
                <a:sym typeface="+mn-ea"/>
              </a:rPr>
              <a:t>虚断</a:t>
            </a:r>
            <a:r>
              <a:rPr lang="zh-CN" altLang="en-US" sz="2400" b="1" dirty="0">
                <a:latin typeface="Times New Roman" panose="02020603050405020304" pitchFamily="18" charset="0"/>
                <a:sym typeface="+mn-ea"/>
              </a:rPr>
              <a:t>”是基本出发点。</a:t>
            </a:r>
            <a:endParaRPr lang="zh-CN" altLang="en-US" sz="2400" b="1" dirty="0">
              <a:latin typeface="Times New Roman" panose="02020603050405020304" pitchFamily="18" charset="0"/>
              <a:sym typeface="+mn-ea"/>
            </a:endParaRPr>
          </a:p>
        </p:txBody>
      </p:sp>
      <p:sp>
        <p:nvSpPr>
          <p:cNvPr id="16" name="文本框 15"/>
          <p:cNvSpPr txBox="1"/>
          <p:nvPr>
            <p:custDataLst>
              <p:tags r:id="rId3"/>
            </p:custDataLst>
          </p:nvPr>
        </p:nvSpPr>
        <p:spPr>
          <a:xfrm>
            <a:off x="1186180" y="6026785"/>
            <a:ext cx="7661275" cy="533400"/>
          </a:xfrm>
          <a:prstGeom prst="rect">
            <a:avLst/>
          </a:prstGeom>
          <a:noFill/>
        </p:spPr>
        <p:txBody>
          <a:bodyPr wrap="square" rtlCol="0" anchor="t">
            <a:noAutofit/>
          </a:bodyPr>
          <a:p>
            <a:pPr>
              <a:lnSpc>
                <a:spcPct val="130000"/>
              </a:lnSpc>
            </a:pPr>
            <a:r>
              <a:rPr lang="zh-CN" altLang="en-US" sz="2400" b="1" dirty="0">
                <a:latin typeface="Times New Roman" panose="02020603050405020304" pitchFamily="18" charset="0"/>
                <a:sym typeface="+mn-ea"/>
              </a:rPr>
              <a:t>求解运算关系式时多采用</a:t>
            </a:r>
            <a:r>
              <a:rPr lang="zh-CN" altLang="en-US" sz="2400" b="1" noProof="0" dirty="0">
                <a:ln>
                  <a:noFill/>
                </a:ln>
                <a:solidFill>
                  <a:srgbClr val="0000FF"/>
                </a:solidFill>
                <a:effectLst/>
                <a:uLnTx/>
                <a:uFillTx/>
                <a:latin typeface="Times New Roman" panose="02020603050405020304" pitchFamily="18" charset="-52"/>
                <a:sym typeface="+mn-ea"/>
              </a:rPr>
              <a:t>结点电流法</a:t>
            </a:r>
            <a:r>
              <a:rPr lang="zh-CN" altLang="en-US" sz="2400" b="1" dirty="0">
                <a:latin typeface="Times New Roman" panose="02020603050405020304" pitchFamily="18" charset="0"/>
                <a:sym typeface="+mn-ea"/>
              </a:rPr>
              <a:t>或</a:t>
            </a:r>
            <a:r>
              <a:rPr lang="zh-CN" altLang="en-US" sz="2400" b="1" noProof="0" dirty="0">
                <a:ln>
                  <a:noFill/>
                </a:ln>
                <a:solidFill>
                  <a:srgbClr val="0000FF"/>
                </a:solidFill>
                <a:effectLst/>
                <a:uLnTx/>
                <a:uFillTx/>
                <a:latin typeface="Times New Roman" panose="02020603050405020304" pitchFamily="18" charset="-52"/>
                <a:sym typeface="+mn-ea"/>
              </a:rPr>
              <a:t>叠加定理</a:t>
            </a:r>
            <a:r>
              <a:rPr lang="zh-CN" altLang="en-US" sz="2400" b="1" dirty="0">
                <a:latin typeface="Times New Roman" panose="02020603050405020304" pitchFamily="18" charset="0"/>
                <a:sym typeface="+mn-ea"/>
              </a:rPr>
              <a:t>。</a:t>
            </a:r>
            <a:endParaRPr lang="zh-CN" altLang="en-US" sz="2400" b="1" dirty="0">
              <a:latin typeface="Times New Roman" panose="02020603050405020304" pitchFamily="18" charset="0"/>
              <a:sym typeface="+mn-ea"/>
            </a:endParaRPr>
          </a:p>
        </p:txBody>
      </p:sp>
      <p:grpSp>
        <p:nvGrpSpPr>
          <p:cNvPr id="19" name="组合 18"/>
          <p:cNvGrpSpPr/>
          <p:nvPr/>
        </p:nvGrpSpPr>
        <p:grpSpPr>
          <a:xfrm>
            <a:off x="5075555" y="5080000"/>
            <a:ext cx="3386455" cy="792480"/>
            <a:chOff x="7993" y="8000"/>
            <a:chExt cx="5333" cy="1248"/>
          </a:xfrm>
        </p:grpSpPr>
        <p:sp>
          <p:nvSpPr>
            <p:cNvPr id="17" name="右大括号 16"/>
            <p:cNvSpPr/>
            <p:nvPr/>
          </p:nvSpPr>
          <p:spPr>
            <a:xfrm>
              <a:off x="7993" y="8000"/>
              <a:ext cx="341" cy="1248"/>
            </a:xfrm>
            <a:prstGeom prst="rightBrace">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8" name="文本框 17"/>
            <p:cNvSpPr txBox="1"/>
            <p:nvPr/>
          </p:nvSpPr>
          <p:spPr>
            <a:xfrm>
              <a:off x="8560" y="8067"/>
              <a:ext cx="4766" cy="1113"/>
            </a:xfrm>
            <a:prstGeom prst="rect">
              <a:avLst/>
            </a:prstGeom>
            <a:noFill/>
          </p:spPr>
          <p:txBody>
            <a:bodyPr wrap="square" rtlCol="0">
              <a:spAutoFit/>
            </a:bodyPr>
            <a:p>
              <a:r>
                <a:rPr lang="zh-CN" altLang="en-US" sz="2000" b="1">
                  <a:solidFill>
                    <a:srgbClr val="FF0000"/>
                  </a:solidFill>
                </a:rPr>
                <a:t>理想</a:t>
              </a:r>
              <a:r>
                <a:rPr lang="zh-CN" altLang="en-US" sz="2000" b="1"/>
                <a:t>运放工作在</a:t>
              </a:r>
              <a:r>
                <a:rPr lang="zh-CN" altLang="en-US" sz="2000" b="1">
                  <a:solidFill>
                    <a:srgbClr val="FF0000"/>
                  </a:solidFill>
                </a:rPr>
                <a:t>线性区</a:t>
              </a:r>
              <a:r>
                <a:rPr lang="zh-CN" altLang="en-US" sz="2000" b="1"/>
                <a:t>（</a:t>
              </a:r>
              <a:r>
                <a:rPr lang="zh-CN" altLang="en-US" sz="2000" b="1">
                  <a:solidFill>
                    <a:srgbClr val="FF0000"/>
                  </a:solidFill>
                </a:rPr>
                <a:t>引入负反馈</a:t>
              </a:r>
              <a:r>
                <a:rPr lang="zh-CN" altLang="en-US" sz="2000" b="1"/>
                <a:t>）的特点</a:t>
              </a:r>
              <a:endParaRPr lang="zh-CN" altLang="en-US" sz="2000" b="1"/>
            </a:p>
          </p:txBody>
        </p:sp>
      </p:grpSp>
      <p:graphicFrame>
        <p:nvGraphicFramePr>
          <p:cNvPr id="71687" name="对象 71686"/>
          <p:cNvGraphicFramePr/>
          <p:nvPr>
            <p:custDataLst>
              <p:tags r:id="rId4"/>
            </p:custDataLst>
          </p:nvPr>
        </p:nvGraphicFramePr>
        <p:xfrm>
          <a:off x="249873" y="7101205"/>
          <a:ext cx="4605337" cy="1554163"/>
        </p:xfrm>
        <a:graphic>
          <a:graphicData uri="http://schemas.openxmlformats.org/presentationml/2006/ole">
            <mc:AlternateContent xmlns:mc="http://schemas.openxmlformats.org/markup-compatibility/2006">
              <mc:Choice xmlns:v="urn:schemas-microsoft-com:vml" Requires="v">
                <p:oleObj spid="_x0000_s3210" name="" r:id="rId5" imgW="2107565" imgH="711200" progId="Equation.3">
                  <p:embed/>
                </p:oleObj>
              </mc:Choice>
              <mc:Fallback>
                <p:oleObj name="" r:id="rId5" imgW="2107565" imgH="711200" progId="Equation.3">
                  <p:embed/>
                  <p:pic>
                    <p:nvPicPr>
                      <p:cNvPr id="0" name="图片 3209"/>
                      <p:cNvPicPr/>
                      <p:nvPr/>
                    </p:nvPicPr>
                    <p:blipFill>
                      <a:blip r:embed="rId6"/>
                      <a:stretch>
                        <a:fillRect/>
                      </a:stretch>
                    </p:blipFill>
                    <p:spPr>
                      <a:xfrm>
                        <a:off x="249873" y="7101205"/>
                        <a:ext cx="4605337" cy="1554163"/>
                      </a:xfrm>
                      <a:prstGeom prst="rect">
                        <a:avLst/>
                      </a:prstGeom>
                      <a:solidFill>
                        <a:srgbClr val="FFFFCC"/>
                      </a:solidFill>
                      <a:ln w="9525" cap="flat" cmpd="sng">
                        <a:solidFill>
                          <a:srgbClr val="FF3300"/>
                        </a:solidFill>
                        <a:prstDash val="solid"/>
                        <a:miter/>
                        <a:headEnd type="none" w="med" len="med"/>
                        <a:tailEnd type="none" w="med" len="med"/>
                      </a:ln>
                    </p:spPr>
                  </p:pic>
                </p:oleObj>
              </mc:Fallback>
            </mc:AlternateContent>
          </a:graphicData>
        </a:graphic>
      </p:graphicFrame>
      <p:sp>
        <p:nvSpPr>
          <p:cNvPr id="3" name="文本框 2"/>
          <p:cNvSpPr txBox="1"/>
          <p:nvPr/>
        </p:nvSpPr>
        <p:spPr>
          <a:xfrm>
            <a:off x="5147310" y="6952615"/>
            <a:ext cx="3700780" cy="1753235"/>
          </a:xfrm>
          <a:prstGeom prst="rect">
            <a:avLst/>
          </a:prstGeom>
          <a:noFill/>
        </p:spPr>
        <p:txBody>
          <a:bodyPr wrap="square" rtlCol="0" anchor="t">
            <a:spAutoFit/>
          </a:bodyPr>
          <a:p>
            <a:pPr>
              <a:lnSpc>
                <a:spcPct val="150000"/>
              </a:lnSpc>
            </a:pPr>
            <a:r>
              <a:rPr lang="zh-CN" altLang="en-US" sz="2400" b="1" dirty="0">
                <a:solidFill>
                  <a:srgbClr val="C00000"/>
                </a:solidFill>
                <a:latin typeface="Times New Roman" panose="02020603050405020304" pitchFamily="18" charset="0"/>
                <a:sym typeface="+mn-ea"/>
              </a:rPr>
              <a:t>深度负反馈下，</a:t>
            </a:r>
            <a:endParaRPr lang="zh-CN" altLang="en-US" sz="2400" b="1" dirty="0">
              <a:solidFill>
                <a:srgbClr val="C00000"/>
              </a:solidFill>
              <a:latin typeface="Times New Roman" panose="02020603050405020304" pitchFamily="18" charset="0"/>
              <a:sym typeface="+mn-ea"/>
            </a:endParaRPr>
          </a:p>
          <a:p>
            <a:pPr>
              <a:lnSpc>
                <a:spcPct val="150000"/>
              </a:lnSpc>
            </a:pPr>
            <a:r>
              <a:rPr lang="zh-CN" altLang="en-US" sz="2400" b="1" dirty="0">
                <a:solidFill>
                  <a:srgbClr val="C00000"/>
                </a:solidFill>
                <a:latin typeface="Times New Roman" panose="02020603050405020304" pitchFamily="18" charset="0"/>
                <a:sym typeface="+mn-ea"/>
              </a:rPr>
              <a:t>电压负反馈输出电阻</a:t>
            </a:r>
            <a:r>
              <a:rPr lang="en-US" altLang="zh-CN" sz="2400" b="1" dirty="0">
                <a:solidFill>
                  <a:srgbClr val="C00000"/>
                </a:solidFill>
                <a:latin typeface="Times New Roman" panose="02020603050405020304" pitchFamily="18" charset="0"/>
                <a:sym typeface="+mn-ea"/>
              </a:rPr>
              <a:t>→0</a:t>
            </a:r>
            <a:endParaRPr lang="zh-CN" altLang="en-US" sz="2400" b="1" dirty="0">
              <a:solidFill>
                <a:srgbClr val="C00000"/>
              </a:solidFill>
              <a:latin typeface="Times New Roman" panose="02020603050405020304" pitchFamily="18" charset="0"/>
              <a:sym typeface="+mn-ea"/>
            </a:endParaRPr>
          </a:p>
          <a:p>
            <a:pPr>
              <a:lnSpc>
                <a:spcPct val="150000"/>
              </a:lnSpc>
            </a:pPr>
            <a:r>
              <a:rPr lang="zh-CN" altLang="en-US" sz="2400" b="1" dirty="0">
                <a:solidFill>
                  <a:srgbClr val="C00000"/>
                </a:solidFill>
                <a:latin typeface="Times New Roman" panose="02020603050405020304" pitchFamily="18" charset="0"/>
                <a:sym typeface="+mn-ea"/>
              </a:rPr>
              <a:t>电流负反馈输出电阻</a:t>
            </a:r>
            <a:r>
              <a:rPr lang="en-US" altLang="zh-CN" sz="2400" b="1" dirty="0">
                <a:solidFill>
                  <a:srgbClr val="C00000"/>
                </a:solidFill>
                <a:latin typeface="Times New Roman" panose="02020603050405020304" pitchFamily="18" charset="0"/>
                <a:sym typeface="+mn-ea"/>
              </a:rPr>
              <a:t>→∞</a:t>
            </a:r>
            <a:endParaRPr lang="en-US" altLang="zh-CN" sz="2400" b="1" dirty="0">
              <a:solidFill>
                <a:srgbClr val="C00000"/>
              </a:solidFill>
              <a:latin typeface="Times New Roman" panose="02020603050405020304" pitchFamily="18" charset="0"/>
              <a:sym typeface="+mn-ea"/>
            </a:endParaRPr>
          </a:p>
        </p:txBody>
      </p:sp>
      <p:pic>
        <p:nvPicPr>
          <p:cNvPr id="4" name="图片 3"/>
          <p:cNvPicPr>
            <a:picLocks noChangeAspect="1"/>
          </p:cNvPicPr>
          <p:nvPr>
            <p:custDataLst>
              <p:tags r:id="rId7"/>
            </p:custDataLst>
          </p:nvPr>
        </p:nvPicPr>
        <p:blipFill>
          <a:blip r:embed="rId8"/>
          <a:stretch>
            <a:fillRect/>
          </a:stretch>
        </p:blipFill>
        <p:spPr>
          <a:xfrm>
            <a:off x="467360" y="8757285"/>
            <a:ext cx="7429500" cy="942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3"/>
                                        </p:tgtEl>
                                        <p:attrNameLst>
                                          <p:attrName>style.visibility</p:attrName>
                                        </p:attrNameLst>
                                      </p:cBhvr>
                                      <p:to>
                                        <p:strVal val="visible"/>
                                      </p:to>
                                    </p:set>
                                    <p:animEffect transition="in" filter="blinds(horizontal)">
                                      <p:cBhvr>
                                        <p:cTn id="12" dur="500"/>
                                        <p:tgtEl>
                                          <p:spTgt spid="225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4"/>
                                        </p:tgtEl>
                                        <p:attrNameLst>
                                          <p:attrName>style.visibility</p:attrName>
                                        </p:attrNameLst>
                                      </p:cBhvr>
                                      <p:to>
                                        <p:strVal val="visible"/>
                                      </p:to>
                                    </p:set>
                                    <p:animEffect transition="in" filter="blinds(horizontal)">
                                      <p:cBhvr>
                                        <p:cTn id="17" dur="500"/>
                                        <p:tgtEl>
                                          <p:spTgt spid="225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687"/>
                                        </p:tgtEl>
                                        <p:attrNameLst>
                                          <p:attrName>style.visibility</p:attrName>
                                        </p:attrNameLst>
                                      </p:cBhvr>
                                      <p:to>
                                        <p:strVal val="visible"/>
                                      </p:to>
                                    </p:set>
                                    <p:animEffect transition="in" filter="blinds(horizontal)">
                                      <p:cBhvr>
                                        <p:cTn id="32" dur="500"/>
                                        <p:tgtEl>
                                          <p:spTgt spid="71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P spid="2253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68313" y="5851525"/>
            <a:ext cx="7297420" cy="534035"/>
          </a:xfrm>
          <a:prstGeom prst="rect">
            <a:avLst/>
          </a:prstGeom>
          <a:noFill/>
          <a:ln w="9525">
            <a:noFill/>
          </a:ln>
        </p:spPr>
        <p:txBody>
          <a:bodyPr wrap="square">
            <a:spAutoFit/>
          </a:bodyPr>
          <a:p>
            <a:pPr marL="457200" indent="-457200" eaLnBrk="0" hangingPunct="0">
              <a:lnSpc>
                <a:spcPct val="120000"/>
              </a:lnSpc>
              <a:buNone/>
            </a:pPr>
            <a:r>
              <a:rPr lang="en-US" altLang="zh-CN" sz="2400" b="1">
                <a:latin typeface="Times New Roman" panose="02020603050405020304" pitchFamily="18" charset="0"/>
              </a:rPr>
              <a:t>3)  </a:t>
            </a:r>
            <a:r>
              <a:rPr lang="zh-CN" altLang="en-US" sz="2400" b="1">
                <a:latin typeface="Times New Roman" panose="02020603050405020304" pitchFamily="18" charset="0"/>
              </a:rPr>
              <a:t>平衡电阻</a:t>
            </a:r>
            <a:r>
              <a:rPr lang="en-US" altLang="zh-CN" sz="2400" b="1">
                <a:latin typeface="Times New Roman" panose="02020603050405020304" pitchFamily="18" charset="0"/>
              </a:rPr>
              <a:t> </a:t>
            </a:r>
            <a:r>
              <a:rPr lang="en-US" altLang="zh-CN" sz="2400" b="1" i="1">
                <a:latin typeface="Times New Roman" panose="02020603050405020304" pitchFamily="18" charset="0"/>
              </a:rPr>
              <a:t>R</a:t>
            </a:r>
            <a:r>
              <a:rPr lang="en-US" altLang="zh-CN" sz="2400" b="1" baseline="30000">
                <a:latin typeface="Times New Roman" panose="02020603050405020304" pitchFamily="18" charset="0"/>
              </a:rPr>
              <a:t>’</a:t>
            </a:r>
            <a:r>
              <a:rPr lang="zh-CN" altLang="en-US" sz="2400" b="1">
                <a:latin typeface="Times New Roman" panose="02020603050405020304" pitchFamily="18" charset="0"/>
              </a:rPr>
              <a:t>＝</a:t>
            </a:r>
            <a:r>
              <a:rPr lang="en-US" altLang="zh-CN" sz="2400" b="1" i="1" err="1">
                <a:latin typeface="Times New Roman" panose="02020603050405020304" pitchFamily="18" charset="0"/>
                <a:sym typeface="+mn-ea"/>
              </a:rPr>
              <a:t>R</a:t>
            </a:r>
            <a:r>
              <a:rPr lang="en-US" altLang="zh-CN" sz="2400" b="1" err="1">
                <a:latin typeface="Times New Roman" panose="02020603050405020304" pitchFamily="18" charset="0"/>
                <a:sym typeface="+mn-ea"/>
              </a:rPr>
              <a:t>∥</a:t>
            </a:r>
            <a:r>
              <a:rPr lang="en-US" altLang="zh-CN" sz="2400" b="1" i="1" err="1">
                <a:latin typeface="Times New Roman" panose="02020603050405020304" pitchFamily="18" charset="0"/>
                <a:sym typeface="+mn-ea"/>
              </a:rPr>
              <a:t>R</a:t>
            </a:r>
            <a:r>
              <a:rPr lang="en-US" altLang="zh-CN" sz="2400" b="1" baseline="-25000" err="1">
                <a:latin typeface="Times New Roman" panose="02020603050405020304" pitchFamily="18" charset="0"/>
                <a:sym typeface="+mn-ea"/>
              </a:rPr>
              <a:t>f </a:t>
            </a:r>
            <a:r>
              <a:rPr lang="zh-CN" altLang="en-US" sz="2400" b="1" dirty="0">
                <a:latin typeface="Times New Roman" panose="02020603050405020304" pitchFamily="18" charset="0"/>
                <a:sym typeface="+mn-ea"/>
              </a:rPr>
              <a:t>，</a:t>
            </a:r>
            <a:r>
              <a:rPr lang="zh-CN" altLang="en-US" sz="2400" b="1" dirty="0">
                <a:latin typeface="Times New Roman" panose="02020603050405020304" pitchFamily="18" charset="0"/>
                <a:sym typeface="+mn-ea"/>
              </a:rPr>
              <a:t>保证输入级的对称性。</a:t>
            </a:r>
            <a:endParaRPr lang="zh-CN" altLang="en-US" sz="2400" b="1">
              <a:latin typeface="Times New Roman" panose="02020603050405020304" pitchFamily="18" charset="0"/>
            </a:endParaRPr>
          </a:p>
        </p:txBody>
      </p:sp>
      <p:sp>
        <p:nvSpPr>
          <p:cNvPr id="24578" name="标题 24577"/>
          <p:cNvSpPr>
            <a:spLocks noGrp="1"/>
          </p:cNvSpPr>
          <p:nvPr>
            <p:ph type="title"/>
          </p:nvPr>
        </p:nvSpPr>
        <p:spPr>
          <a:xfrm>
            <a:off x="179388" y="765175"/>
            <a:ext cx="5421312" cy="603250"/>
          </a:xfrm>
        </p:spPr>
        <p:txBody>
          <a:bodyPr anchor="ctr" anchorCtr="0"/>
          <a:p>
            <a:pPr algn="l" eaLnBrk="0" hangingPunct="0">
              <a:lnSpc>
                <a:spcPct val="100000"/>
              </a:lnSpc>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cs typeface="+mn-cs"/>
              </a:rPr>
              <a:t>二、比例运算电路</a:t>
            </a:r>
            <a:endParaRPr kumimoji="1" lang="zh-CN" altLang="en-US" sz="3200" dirty="0" smtClean="0">
              <a:solidFill>
                <a:srgbClr val="FF0000"/>
              </a:solidFill>
              <a:latin typeface="黑体" panose="02010609060101010101" pitchFamily="2" charset="-122"/>
              <a:ea typeface="黑体" panose="02010609060101010101" pitchFamily="2" charset="-122"/>
              <a:cs typeface="+mn-cs"/>
            </a:endParaRPr>
          </a:p>
        </p:txBody>
      </p:sp>
      <p:sp>
        <p:nvSpPr>
          <p:cNvPr id="24579" name="文本框 24578"/>
          <p:cNvSpPr txBox="1"/>
          <p:nvPr/>
        </p:nvSpPr>
        <p:spPr>
          <a:xfrm>
            <a:off x="468313" y="4762818"/>
            <a:ext cx="8077200" cy="534035"/>
          </a:xfrm>
          <a:prstGeom prst="rect">
            <a:avLst/>
          </a:prstGeom>
          <a:noFill/>
          <a:ln w="9525">
            <a:noFill/>
          </a:ln>
        </p:spPr>
        <p:txBody>
          <a:bodyPr>
            <a:spAutoFit/>
          </a:bodyPr>
          <a:p>
            <a:pPr eaLnBrk="0" hangingPunct="0">
              <a:lnSpc>
                <a:spcPct val="120000"/>
              </a:lnSpc>
            </a:pPr>
            <a:r>
              <a:rPr lang="en-US" altLang="zh-CN" sz="2400" b="1" dirty="0">
                <a:latin typeface="Times New Roman" panose="02020603050405020304" pitchFamily="18" charset="0"/>
              </a:rPr>
              <a:t>1)  </a:t>
            </a:r>
            <a:r>
              <a:rPr lang="zh-CN" altLang="en-US" sz="2400" b="1" dirty="0">
                <a:latin typeface="Times New Roman" panose="02020603050405020304" pitchFamily="18" charset="0"/>
              </a:rPr>
              <a:t>电路引入了哪种组态的负反馈？</a:t>
            </a:r>
            <a:endParaRPr lang="zh-CN" altLang="en-US" sz="2400" b="1">
              <a:latin typeface="Times New Roman" panose="02020603050405020304" pitchFamily="18" charset="0"/>
            </a:endParaRPr>
          </a:p>
        </p:txBody>
      </p:sp>
      <p:graphicFrame>
        <p:nvGraphicFramePr>
          <p:cNvPr id="24581" name="对象 24580"/>
          <p:cNvGraphicFramePr/>
          <p:nvPr/>
        </p:nvGraphicFramePr>
        <p:xfrm>
          <a:off x="4823460" y="1350645"/>
          <a:ext cx="3200400" cy="2143125"/>
        </p:xfrm>
        <a:graphic>
          <a:graphicData uri="http://schemas.openxmlformats.org/presentationml/2006/ole">
            <mc:AlternateContent xmlns:mc="http://schemas.openxmlformats.org/markup-compatibility/2006">
              <mc:Choice xmlns:v="urn:schemas-microsoft-com:vml" Requires="v">
                <p:oleObj spid="_x0000_s3080" name="" r:id="rId1" imgW="10848975" imgH="7267575" progId="MSPhotoEd.3">
                  <p:embed/>
                </p:oleObj>
              </mc:Choice>
              <mc:Fallback>
                <p:oleObj name="" r:id="rId1" imgW="10848975" imgH="7267575" progId="MSPhotoEd.3">
                  <p:embed/>
                  <p:pic>
                    <p:nvPicPr>
                      <p:cNvPr id="0" name="图片 3079"/>
                      <p:cNvPicPr/>
                      <p:nvPr/>
                    </p:nvPicPr>
                    <p:blipFill>
                      <a:blip r:embed="rId2"/>
                      <a:stretch>
                        <a:fillRect/>
                      </a:stretch>
                    </p:blipFill>
                    <p:spPr>
                      <a:xfrm>
                        <a:off x="4823460" y="1350645"/>
                        <a:ext cx="3200400" cy="2143125"/>
                      </a:xfrm>
                      <a:prstGeom prst="rect">
                        <a:avLst/>
                      </a:prstGeom>
                      <a:noFill/>
                      <a:ln w="38100">
                        <a:noFill/>
                        <a:miter/>
                      </a:ln>
                    </p:spPr>
                  </p:pic>
                </p:oleObj>
              </mc:Fallback>
            </mc:AlternateContent>
          </a:graphicData>
        </a:graphic>
      </p:graphicFrame>
      <p:graphicFrame>
        <p:nvGraphicFramePr>
          <p:cNvPr id="24583" name="对象 24582"/>
          <p:cNvGraphicFramePr/>
          <p:nvPr/>
        </p:nvGraphicFramePr>
        <p:xfrm>
          <a:off x="5276215" y="2197100"/>
          <a:ext cx="381000" cy="296545"/>
        </p:xfrm>
        <a:graphic>
          <a:graphicData uri="http://schemas.openxmlformats.org/presentationml/2006/ole">
            <mc:AlternateContent xmlns:mc="http://schemas.openxmlformats.org/markup-compatibility/2006">
              <mc:Choice xmlns:v="urn:schemas-microsoft-com:vml" Requires="v">
                <p:oleObj spid="_x0000_s3081" name="" r:id="rId3" imgW="1304925" imgH="1019175" progId="MSPhotoEd.3">
                  <p:embed/>
                </p:oleObj>
              </mc:Choice>
              <mc:Fallback>
                <p:oleObj name="" r:id="rId3" imgW="1304925" imgH="1019175" progId="MSPhotoEd.3">
                  <p:embed/>
                  <p:pic>
                    <p:nvPicPr>
                      <p:cNvPr id="0" name="图片 3080"/>
                      <p:cNvPicPr/>
                      <p:nvPr/>
                    </p:nvPicPr>
                    <p:blipFill>
                      <a:blip r:embed="rId4"/>
                      <a:stretch>
                        <a:fillRect/>
                      </a:stretch>
                    </p:blipFill>
                    <p:spPr>
                      <a:xfrm>
                        <a:off x="5276215" y="2197100"/>
                        <a:ext cx="381000" cy="296545"/>
                      </a:xfrm>
                      <a:prstGeom prst="rect">
                        <a:avLst/>
                      </a:prstGeom>
                      <a:noFill/>
                      <a:ln w="38100">
                        <a:noFill/>
                        <a:miter/>
                      </a:ln>
                    </p:spPr>
                  </p:pic>
                </p:oleObj>
              </mc:Fallback>
            </mc:AlternateContent>
          </a:graphicData>
        </a:graphic>
      </p:graphicFrame>
      <p:graphicFrame>
        <p:nvGraphicFramePr>
          <p:cNvPr id="24584" name="对象 24583"/>
          <p:cNvGraphicFramePr/>
          <p:nvPr/>
        </p:nvGraphicFramePr>
        <p:xfrm>
          <a:off x="5931535" y="1757680"/>
          <a:ext cx="304800" cy="287020"/>
        </p:xfrm>
        <a:graphic>
          <a:graphicData uri="http://schemas.openxmlformats.org/presentationml/2006/ole">
            <mc:AlternateContent xmlns:mc="http://schemas.openxmlformats.org/markup-compatibility/2006">
              <mc:Choice xmlns:v="urn:schemas-microsoft-com:vml" Requires="v">
                <p:oleObj spid="_x0000_s3082" name="" r:id="rId5" imgW="962025" imgH="904875" progId="MSPhotoEd.3">
                  <p:embed/>
                </p:oleObj>
              </mc:Choice>
              <mc:Fallback>
                <p:oleObj name="" r:id="rId5" imgW="962025" imgH="904875" progId="MSPhotoEd.3">
                  <p:embed/>
                  <p:pic>
                    <p:nvPicPr>
                      <p:cNvPr id="0" name="图片 3081"/>
                      <p:cNvPicPr/>
                      <p:nvPr/>
                    </p:nvPicPr>
                    <p:blipFill>
                      <a:blip r:embed="rId6"/>
                      <a:stretch>
                        <a:fillRect/>
                      </a:stretch>
                    </p:blipFill>
                    <p:spPr>
                      <a:xfrm>
                        <a:off x="5931535" y="1757680"/>
                        <a:ext cx="304800" cy="287020"/>
                      </a:xfrm>
                      <a:prstGeom prst="rect">
                        <a:avLst/>
                      </a:prstGeom>
                      <a:noFill/>
                      <a:ln w="38100">
                        <a:noFill/>
                        <a:miter/>
                      </a:ln>
                    </p:spPr>
                  </p:pic>
                </p:oleObj>
              </mc:Fallback>
            </mc:AlternateContent>
          </a:graphicData>
        </a:graphic>
      </p:graphicFrame>
      <p:graphicFrame>
        <p:nvGraphicFramePr>
          <p:cNvPr id="24585" name="对象 24584"/>
          <p:cNvGraphicFramePr/>
          <p:nvPr/>
        </p:nvGraphicFramePr>
        <p:xfrm>
          <a:off x="5946140" y="2618105"/>
          <a:ext cx="287655" cy="274320"/>
        </p:xfrm>
        <a:graphic>
          <a:graphicData uri="http://schemas.openxmlformats.org/presentationml/2006/ole">
            <mc:AlternateContent xmlns:mc="http://schemas.openxmlformats.org/markup-compatibility/2006">
              <mc:Choice xmlns:v="urn:schemas-microsoft-com:vml" Requires="v">
                <p:oleObj spid="_x0000_s3088" name="" r:id="rId7" imgW="923925" imgH="885825" progId="MSPhotoEd.3">
                  <p:embed/>
                </p:oleObj>
              </mc:Choice>
              <mc:Fallback>
                <p:oleObj name="" r:id="rId7" imgW="923925" imgH="885825" progId="MSPhotoEd.3">
                  <p:embed/>
                  <p:pic>
                    <p:nvPicPr>
                      <p:cNvPr id="0" name="图片 3087"/>
                      <p:cNvPicPr/>
                      <p:nvPr/>
                    </p:nvPicPr>
                    <p:blipFill>
                      <a:blip r:embed="rId8"/>
                      <a:stretch>
                        <a:fillRect/>
                      </a:stretch>
                    </p:blipFill>
                    <p:spPr>
                      <a:xfrm>
                        <a:off x="5946140" y="2618105"/>
                        <a:ext cx="287655" cy="274320"/>
                      </a:xfrm>
                      <a:prstGeom prst="rect">
                        <a:avLst/>
                      </a:prstGeom>
                      <a:noFill/>
                      <a:ln w="38100">
                        <a:noFill/>
                        <a:miter/>
                      </a:ln>
                    </p:spPr>
                  </p:pic>
                </p:oleObj>
              </mc:Fallback>
            </mc:AlternateContent>
          </a:graphicData>
        </a:graphic>
      </p:graphicFrame>
      <p:graphicFrame>
        <p:nvGraphicFramePr>
          <p:cNvPr id="24586" name="对象 24585"/>
          <p:cNvGraphicFramePr/>
          <p:nvPr/>
        </p:nvGraphicFramePr>
        <p:xfrm>
          <a:off x="6957060" y="1306830"/>
          <a:ext cx="457200" cy="320675"/>
        </p:xfrm>
        <a:graphic>
          <a:graphicData uri="http://schemas.openxmlformats.org/presentationml/2006/ole">
            <mc:AlternateContent xmlns:mc="http://schemas.openxmlformats.org/markup-compatibility/2006">
              <mc:Choice xmlns:v="urn:schemas-microsoft-com:vml" Requires="v">
                <p:oleObj spid="_x0000_s3084" name="" r:id="rId9" imgW="1285875" imgH="904875" progId="MSPhotoEd.3">
                  <p:embed/>
                </p:oleObj>
              </mc:Choice>
              <mc:Fallback>
                <p:oleObj name="" r:id="rId9" imgW="1285875" imgH="904875" progId="MSPhotoEd.3">
                  <p:embed/>
                  <p:pic>
                    <p:nvPicPr>
                      <p:cNvPr id="0" name="图片 3083"/>
                      <p:cNvPicPr/>
                      <p:nvPr/>
                    </p:nvPicPr>
                    <p:blipFill>
                      <a:blip r:embed="rId10"/>
                      <a:stretch>
                        <a:fillRect/>
                      </a:stretch>
                    </p:blipFill>
                    <p:spPr>
                      <a:xfrm>
                        <a:off x="6957060" y="1306830"/>
                        <a:ext cx="457200" cy="320675"/>
                      </a:xfrm>
                      <a:prstGeom prst="rect">
                        <a:avLst/>
                      </a:prstGeom>
                      <a:noFill/>
                      <a:ln w="38100">
                        <a:noFill/>
                        <a:miter/>
                      </a:ln>
                    </p:spPr>
                  </p:pic>
                </p:oleObj>
              </mc:Fallback>
            </mc:AlternateContent>
          </a:graphicData>
        </a:graphic>
      </p:graphicFrame>
      <p:sp>
        <p:nvSpPr>
          <p:cNvPr id="24587" name="文本框 24586"/>
          <p:cNvSpPr txBox="1"/>
          <p:nvPr/>
        </p:nvSpPr>
        <p:spPr>
          <a:xfrm>
            <a:off x="4823460" y="1663700"/>
            <a:ext cx="609600" cy="457200"/>
          </a:xfrm>
          <a:prstGeom prst="rect">
            <a:avLst/>
          </a:prstGeom>
          <a:noFill/>
          <a:ln w="9525">
            <a:noFill/>
          </a:ln>
        </p:spPr>
        <p:txBody>
          <a:bodyPr>
            <a:spAutoFit/>
          </a:bodyPr>
          <a:p>
            <a:pPr>
              <a:spcBef>
                <a:spcPct val="50000"/>
              </a:spcBef>
            </a:pPr>
            <a:r>
              <a:rPr lang="en-US" altLang="zh-CN" sz="2400" b="1">
                <a:solidFill>
                  <a:srgbClr val="FF0000"/>
                </a:solidFill>
                <a:latin typeface="Times New Roman" panose="02020603050405020304" pitchFamily="18" charset="0"/>
              </a:rPr>
              <a:t>+</a:t>
            </a:r>
            <a:endParaRPr lang="en-US" altLang="zh-CN" sz="2400" b="1">
              <a:solidFill>
                <a:srgbClr val="FF0000"/>
              </a:solidFill>
              <a:latin typeface="Times New Roman" panose="02020603050405020304" pitchFamily="18" charset="0"/>
            </a:endParaRPr>
          </a:p>
        </p:txBody>
      </p:sp>
      <p:sp>
        <p:nvSpPr>
          <p:cNvPr id="24588" name="文本框 24587"/>
          <p:cNvSpPr txBox="1"/>
          <p:nvPr/>
        </p:nvSpPr>
        <p:spPr>
          <a:xfrm>
            <a:off x="7566660" y="1816100"/>
            <a:ext cx="609600" cy="457200"/>
          </a:xfrm>
          <a:prstGeom prst="rect">
            <a:avLst/>
          </a:prstGeom>
          <a:noFill/>
          <a:ln w="9525">
            <a:noFill/>
          </a:ln>
        </p:spPr>
        <p:txBody>
          <a:bodyPr>
            <a:spAutoFit/>
          </a:bodyPr>
          <a:p>
            <a:pPr>
              <a:spcBef>
                <a:spcPct val="50000"/>
              </a:spcBef>
            </a:pPr>
            <a:r>
              <a:rPr lang="en-US" altLang="zh-CN" sz="2400" b="1">
                <a:solidFill>
                  <a:srgbClr val="FF0000"/>
                </a:solidFill>
                <a:latin typeface="Times New Roman" panose="02020603050405020304" pitchFamily="18" charset="0"/>
              </a:rPr>
              <a:t>_</a:t>
            </a:r>
            <a:endParaRPr lang="en-US" altLang="zh-CN" sz="2400" b="1">
              <a:solidFill>
                <a:srgbClr val="FF0000"/>
              </a:solidFill>
              <a:latin typeface="Times New Roman" panose="02020603050405020304" pitchFamily="18" charset="0"/>
            </a:endParaRPr>
          </a:p>
        </p:txBody>
      </p:sp>
      <p:sp>
        <p:nvSpPr>
          <p:cNvPr id="24589" name="文本框 24588"/>
          <p:cNvSpPr txBox="1"/>
          <p:nvPr/>
        </p:nvSpPr>
        <p:spPr>
          <a:xfrm>
            <a:off x="971550" y="1916113"/>
            <a:ext cx="2743200" cy="968375"/>
          </a:xfrm>
          <a:prstGeom prst="rect">
            <a:avLst/>
          </a:prstGeom>
          <a:noFill/>
          <a:ln w="9525">
            <a:noFill/>
          </a:ln>
        </p:spPr>
        <p:txBody>
          <a:bodyPr>
            <a:spAutoFit/>
          </a:bodyPr>
          <a:p>
            <a:pPr>
              <a:lnSpc>
                <a:spcPct val="120000"/>
              </a:lnSpc>
            </a:pPr>
            <a:r>
              <a:rPr lang="en-US" altLang="zh-CN" sz="2400" b="1" i="1" err="1">
                <a:latin typeface="Times New Roman" panose="02020603050405020304" pitchFamily="18" charset="0"/>
              </a:rPr>
              <a:t>i</a:t>
            </a:r>
            <a:r>
              <a:rPr lang="en-US" altLang="zh-CN" sz="2400" b="1" baseline="-25000" err="1">
                <a:latin typeface="Times New Roman" panose="02020603050405020304" pitchFamily="18" charset="0"/>
              </a:rPr>
              <a:t>N</a:t>
            </a:r>
            <a:r>
              <a:rPr lang="en-US" altLang="zh-CN" sz="2400" b="1">
                <a:latin typeface="Times New Roman" panose="02020603050405020304" pitchFamily="18" charset="0"/>
              </a:rPr>
              <a:t>=</a:t>
            </a:r>
            <a:r>
              <a:rPr lang="en-US" altLang="zh-CN" sz="2400" b="1" i="1" err="1">
                <a:latin typeface="Times New Roman" panose="02020603050405020304" pitchFamily="18" charset="0"/>
              </a:rPr>
              <a:t>i</a:t>
            </a:r>
            <a:r>
              <a:rPr lang="en-US" altLang="zh-CN" sz="2400" b="1" baseline="-25000" err="1">
                <a:latin typeface="Times New Roman" panose="02020603050405020304" pitchFamily="18" charset="0"/>
              </a:rPr>
              <a:t>P</a:t>
            </a:r>
            <a:r>
              <a:rPr lang="en-US" altLang="zh-CN" sz="2400" b="1">
                <a:latin typeface="Times New Roman" panose="02020603050405020304" pitchFamily="18" charset="0"/>
              </a:rPr>
              <a:t>=0</a:t>
            </a:r>
            <a:r>
              <a:rPr lang="zh-CN" altLang="en-US" sz="2400" b="1">
                <a:latin typeface="Times New Roman" panose="02020603050405020304" pitchFamily="18" charset="0"/>
              </a:rPr>
              <a:t>，</a:t>
            </a:r>
            <a:endParaRPr lang="zh-CN" altLang="en-US" sz="2400" b="1">
              <a:latin typeface="Times New Roman" panose="02020603050405020304" pitchFamily="18" charset="0"/>
            </a:endParaRPr>
          </a:p>
          <a:p>
            <a:pPr>
              <a:lnSpc>
                <a:spcPct val="120000"/>
              </a:lnSpc>
            </a:pPr>
            <a:r>
              <a:rPr lang="en-US" altLang="zh-CN" sz="2400" b="1" i="1" err="1">
                <a:solidFill>
                  <a:srgbClr val="FF0000"/>
                </a:solidFill>
                <a:latin typeface="Times New Roman" panose="02020603050405020304" pitchFamily="18" charset="0"/>
              </a:rPr>
              <a:t>u</a:t>
            </a:r>
            <a:r>
              <a:rPr lang="en-US" altLang="zh-CN" sz="2400" b="1" baseline="-25000" err="1">
                <a:solidFill>
                  <a:srgbClr val="FF0000"/>
                </a:solidFill>
                <a:latin typeface="Times New Roman" panose="02020603050405020304" pitchFamily="18" charset="0"/>
              </a:rPr>
              <a:t>N</a:t>
            </a:r>
            <a:r>
              <a:rPr lang="en-US" altLang="zh-CN" sz="2400" b="1">
                <a:solidFill>
                  <a:srgbClr val="FF0000"/>
                </a:solidFill>
                <a:latin typeface="Times New Roman" panose="02020603050405020304" pitchFamily="18" charset="0"/>
              </a:rPr>
              <a:t>=</a:t>
            </a:r>
            <a:r>
              <a:rPr lang="en-US" altLang="zh-CN" sz="2400" b="1" i="1" err="1">
                <a:solidFill>
                  <a:srgbClr val="FF0000"/>
                </a:solidFill>
                <a:latin typeface="Times New Roman" panose="02020603050405020304" pitchFamily="18" charset="0"/>
              </a:rPr>
              <a:t>u</a:t>
            </a:r>
            <a:r>
              <a:rPr lang="en-US" altLang="zh-CN" sz="2400" b="1" baseline="-25000" err="1">
                <a:solidFill>
                  <a:srgbClr val="FF0000"/>
                </a:solidFill>
                <a:latin typeface="Times New Roman" panose="02020603050405020304" pitchFamily="18" charset="0"/>
              </a:rPr>
              <a:t>P</a:t>
            </a:r>
            <a:r>
              <a:rPr lang="en-US" altLang="zh-CN" sz="2400" b="1">
                <a:solidFill>
                  <a:srgbClr val="FF0000"/>
                </a:solidFill>
                <a:latin typeface="Times New Roman" panose="02020603050405020304" pitchFamily="18" charset="0"/>
              </a:rPr>
              <a:t>=0</a:t>
            </a:r>
            <a:r>
              <a:rPr lang="zh-CN" altLang="en-US" sz="2400" b="1">
                <a:latin typeface="Times New Roman" panose="02020603050405020304" pitchFamily="18" charset="0"/>
              </a:rPr>
              <a:t>－－</a:t>
            </a:r>
            <a:r>
              <a:rPr lang="zh-CN" altLang="en-US" sz="2400" b="1" dirty="0">
                <a:solidFill>
                  <a:srgbClr val="990033"/>
                </a:solidFill>
                <a:highlight>
                  <a:srgbClr val="FFFF00"/>
                </a:highlight>
                <a:latin typeface="Times New Roman" panose="02020603050405020304" pitchFamily="18" charset="0"/>
              </a:rPr>
              <a:t>虚地</a:t>
            </a:r>
            <a:endParaRPr lang="zh-CN" altLang="en-US" sz="2400" b="1" dirty="0">
              <a:solidFill>
                <a:srgbClr val="990033"/>
              </a:solidFill>
              <a:highlight>
                <a:srgbClr val="FFFF00"/>
              </a:highlight>
              <a:latin typeface="Times New Roman" panose="02020603050405020304" pitchFamily="18" charset="0"/>
            </a:endParaRPr>
          </a:p>
        </p:txBody>
      </p:sp>
      <p:grpSp>
        <p:nvGrpSpPr>
          <p:cNvPr id="24590" name="组合 24589"/>
          <p:cNvGrpSpPr/>
          <p:nvPr/>
        </p:nvGrpSpPr>
        <p:grpSpPr>
          <a:xfrm>
            <a:off x="971550" y="2924175"/>
            <a:ext cx="2997200" cy="814388"/>
            <a:chOff x="612" y="1706"/>
            <a:chExt cx="1888" cy="513"/>
          </a:xfrm>
        </p:grpSpPr>
        <p:sp>
          <p:nvSpPr>
            <p:cNvPr id="24591" name="文本框 24590"/>
            <p:cNvSpPr txBox="1"/>
            <p:nvPr/>
          </p:nvSpPr>
          <p:spPr>
            <a:xfrm>
              <a:off x="612" y="1850"/>
              <a:ext cx="1488" cy="290"/>
            </a:xfrm>
            <a:prstGeom prst="rect">
              <a:avLst/>
            </a:prstGeom>
            <a:noFill/>
            <a:ln w="9525">
              <a:noFill/>
            </a:ln>
          </p:spPr>
          <p:txBody>
            <a:bodyPr>
              <a:spAutoFit/>
            </a:bodyPr>
            <a:p>
              <a:pPr>
                <a:spcBef>
                  <a:spcPct val="50000"/>
                </a:spcBef>
              </a:pPr>
              <a:r>
                <a:rPr lang="zh-CN" altLang="en-US" sz="2400" b="1">
                  <a:latin typeface="Times New Roman" panose="02020603050405020304" pitchFamily="18" charset="0"/>
                </a:rPr>
                <a:t>在</a:t>
              </a:r>
              <a:r>
                <a:rPr lang="zh-CN" altLang="en-US" sz="2400" b="1" dirty="0">
                  <a:latin typeface="Times New Roman" panose="02020603050405020304" pitchFamily="18" charset="0"/>
                </a:rPr>
                <a:t>结点</a:t>
              </a:r>
              <a:r>
                <a:rPr lang="en-US" altLang="zh-CN" sz="2400" b="1">
                  <a:latin typeface="Times New Roman" panose="02020603050405020304" pitchFamily="18" charset="0"/>
                </a:rPr>
                <a:t>N</a:t>
              </a:r>
              <a:r>
                <a:rPr lang="zh-CN" altLang="en-US" sz="2400" b="1">
                  <a:latin typeface="Times New Roman" panose="02020603050405020304" pitchFamily="18" charset="0"/>
                </a:rPr>
                <a:t>：</a:t>
              </a:r>
              <a:endParaRPr lang="zh-CN" altLang="en-US" sz="2400" b="1">
                <a:latin typeface="Times New Roman" panose="02020603050405020304" pitchFamily="18" charset="0"/>
              </a:endParaRPr>
            </a:p>
          </p:txBody>
        </p:sp>
        <p:graphicFrame>
          <p:nvGraphicFramePr>
            <p:cNvPr id="24592" name="对象 24591"/>
            <p:cNvGraphicFramePr/>
            <p:nvPr/>
          </p:nvGraphicFramePr>
          <p:xfrm>
            <a:off x="1572" y="1706"/>
            <a:ext cx="928" cy="513"/>
          </p:xfrm>
          <a:graphic>
            <a:graphicData uri="http://schemas.openxmlformats.org/presentationml/2006/ole">
              <mc:AlternateContent xmlns:mc="http://schemas.openxmlformats.org/markup-compatibility/2006">
                <mc:Choice xmlns:v="urn:schemas-microsoft-com:vml" Requires="v">
                  <p:oleObj spid="_x0000_s3089" name="" r:id="rId11" imgW="711200" imgH="393700" progId="Equation.3">
                    <p:embed/>
                  </p:oleObj>
                </mc:Choice>
                <mc:Fallback>
                  <p:oleObj name="" r:id="rId11" imgW="711200" imgH="393700" progId="Equation.3">
                    <p:embed/>
                    <p:pic>
                      <p:nvPicPr>
                        <p:cNvPr id="0" name="图片 3088"/>
                        <p:cNvPicPr/>
                        <p:nvPr/>
                      </p:nvPicPr>
                      <p:blipFill>
                        <a:blip r:embed="rId12"/>
                        <a:stretch>
                          <a:fillRect/>
                        </a:stretch>
                      </p:blipFill>
                      <p:spPr>
                        <a:xfrm>
                          <a:off x="1572" y="1706"/>
                          <a:ext cx="928" cy="513"/>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pSp>
      <p:graphicFrame>
        <p:nvGraphicFramePr>
          <p:cNvPr id="24593" name="对象 24592"/>
          <p:cNvGraphicFramePr/>
          <p:nvPr/>
        </p:nvGraphicFramePr>
        <p:xfrm>
          <a:off x="2483485" y="3851275"/>
          <a:ext cx="2535238" cy="760413"/>
        </p:xfrm>
        <a:graphic>
          <a:graphicData uri="http://schemas.openxmlformats.org/presentationml/2006/ole">
            <mc:AlternateContent xmlns:mc="http://schemas.openxmlformats.org/markup-compatibility/2006">
              <mc:Choice xmlns:v="urn:schemas-microsoft-com:vml" Requires="v">
                <p:oleObj spid="_x0000_s3086" name="" r:id="rId13" imgW="1307465" imgH="393700" progId="Equation.3">
                  <p:embed/>
                </p:oleObj>
              </mc:Choice>
              <mc:Fallback>
                <p:oleObj name="" r:id="rId13" imgW="1307465" imgH="393700" progId="Equation.3">
                  <p:embed/>
                  <p:pic>
                    <p:nvPicPr>
                      <p:cNvPr id="0" name="图片 3085"/>
                      <p:cNvPicPr/>
                      <p:nvPr/>
                    </p:nvPicPr>
                    <p:blipFill>
                      <a:blip r:embed="rId14"/>
                      <a:stretch>
                        <a:fillRect/>
                      </a:stretch>
                    </p:blipFill>
                    <p:spPr>
                      <a:xfrm>
                        <a:off x="2483485" y="3851275"/>
                        <a:ext cx="2535238" cy="760413"/>
                      </a:xfrm>
                      <a:prstGeom prst="rect">
                        <a:avLst/>
                      </a:prstGeom>
                      <a:noFill/>
                      <a:ln w="9525" cap="flat" cmpd="sng">
                        <a:solidFill>
                          <a:srgbClr val="FF3300"/>
                        </a:solidFill>
                        <a:prstDash val="solid"/>
                        <a:miter/>
                        <a:headEnd type="none" w="med" len="med"/>
                        <a:tailEnd type="none" w="med" len="med"/>
                      </a:ln>
                    </p:spPr>
                  </p:pic>
                </p:oleObj>
              </mc:Fallback>
            </mc:AlternateContent>
          </a:graphicData>
        </a:graphic>
      </p:graphicFrame>
      <p:sp>
        <p:nvSpPr>
          <p:cNvPr id="24594" name="文本框 24593"/>
          <p:cNvSpPr txBox="1"/>
          <p:nvPr/>
        </p:nvSpPr>
        <p:spPr>
          <a:xfrm>
            <a:off x="323850" y="1341438"/>
            <a:ext cx="4321175" cy="521970"/>
          </a:xfrm>
          <a:prstGeom prst="rect">
            <a:avLst/>
          </a:prstGeom>
          <a:noFill/>
          <a:ln w="9525">
            <a:noFill/>
          </a:ln>
        </p:spPr>
        <p:txBody>
          <a:bodyPr>
            <a:spAutoFit/>
          </a:bodyPr>
          <a:p>
            <a:pPr marL="342900" indent="-342900" algn="l">
              <a:spcBef>
                <a:spcPct val="20000"/>
              </a:spcBef>
              <a:buClrTx/>
              <a:buSzTx/>
              <a:buFontTx/>
            </a:pP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1.  反相比例运算电路</a:t>
            </a:r>
            <a:endPar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1" name="文本框 10"/>
          <p:cNvSpPr txBox="1"/>
          <p:nvPr/>
        </p:nvSpPr>
        <p:spPr>
          <a:xfrm>
            <a:off x="4356100" y="5394960"/>
            <a:ext cx="708025" cy="460375"/>
          </a:xfrm>
          <a:prstGeom prst="rect">
            <a:avLst/>
          </a:prstGeom>
          <a:noFill/>
          <a:ln w="9525">
            <a:solidFill>
              <a:srgbClr val="333399"/>
            </a:solidFill>
          </a:ln>
        </p:spPr>
        <p:txBody>
          <a:bodyPr wrap="square">
            <a:spAutoFit/>
          </a:bodyPr>
          <a:p>
            <a:pPr algn="ctr">
              <a:spcBef>
                <a:spcPct val="50000"/>
              </a:spcBef>
            </a:pPr>
            <a:r>
              <a:rPr lang="en-US" altLang="zh-CN" sz="2400" b="1" i="1">
                <a:latin typeface="Times New Roman" panose="02020603050405020304" pitchFamily="18" charset="0"/>
              </a:rPr>
              <a:t>R</a:t>
            </a:r>
            <a:endParaRPr lang="en-US" altLang="zh-CN" sz="2400" b="1" i="1">
              <a:latin typeface="Times New Roman" panose="02020603050405020304" pitchFamily="18" charset="0"/>
            </a:endParaRPr>
          </a:p>
        </p:txBody>
      </p:sp>
      <p:sp>
        <p:nvSpPr>
          <p:cNvPr id="12" name="文本框 11"/>
          <p:cNvSpPr txBox="1"/>
          <p:nvPr/>
        </p:nvSpPr>
        <p:spPr>
          <a:xfrm>
            <a:off x="5259070" y="4830445"/>
            <a:ext cx="2816225" cy="460375"/>
          </a:xfrm>
          <a:prstGeom prst="rect">
            <a:avLst/>
          </a:prstGeom>
          <a:noFill/>
          <a:ln w="9525">
            <a:solidFill>
              <a:srgbClr val="333399"/>
            </a:solidFill>
          </a:ln>
        </p:spPr>
        <p:txBody>
          <a:bodyPr wrap="square">
            <a:spAutoFit/>
          </a:bodyPr>
          <a:p>
            <a:pPr algn="ctr">
              <a:spcBef>
                <a:spcPct val="50000"/>
              </a:spcBef>
            </a:pPr>
            <a:r>
              <a:rPr lang="zh-CN" altLang="en-US" sz="2400" b="1">
                <a:latin typeface="Times New Roman" panose="02020603050405020304" pitchFamily="18" charset="0"/>
              </a:rPr>
              <a:t>电压并联负反馈</a:t>
            </a:r>
            <a:endParaRPr lang="zh-CN" altLang="en-US" sz="2400" b="1">
              <a:latin typeface="Times New Roman" panose="02020603050405020304" pitchFamily="18" charset="0"/>
            </a:endParaRPr>
          </a:p>
        </p:txBody>
      </p:sp>
      <p:sp>
        <p:nvSpPr>
          <p:cNvPr id="5" name="文本框 4"/>
          <p:cNvSpPr txBox="1"/>
          <p:nvPr/>
        </p:nvSpPr>
        <p:spPr>
          <a:xfrm>
            <a:off x="468313" y="5337175"/>
            <a:ext cx="4572000" cy="534035"/>
          </a:xfrm>
          <a:prstGeom prst="rect">
            <a:avLst/>
          </a:prstGeom>
          <a:noFill/>
        </p:spPr>
        <p:txBody>
          <a:bodyPr wrap="square" rtlCol="0" anchor="t">
            <a:spAutoFit/>
          </a:bodyPr>
          <a:p>
            <a:pPr eaLnBrk="0" hangingPunct="0">
              <a:lnSpc>
                <a:spcPct val="120000"/>
              </a:lnSpc>
            </a:pPr>
            <a:r>
              <a:rPr lang="en-US" altLang="zh-CN" sz="2400" b="1" dirty="0">
                <a:latin typeface="Times New Roman" panose="02020603050405020304" pitchFamily="18" charset="0"/>
                <a:sym typeface="+mn-ea"/>
              </a:rPr>
              <a:t>2)  </a:t>
            </a:r>
            <a:r>
              <a:rPr lang="zh-CN" altLang="en-US" sz="2400" b="1" dirty="0">
                <a:latin typeface="Times New Roman" panose="02020603050405020304" pitchFamily="18" charset="0"/>
                <a:sym typeface="+mn-ea"/>
              </a:rPr>
              <a:t>电路的输入电阻为多少？</a:t>
            </a:r>
            <a:endParaRPr lang="zh-CN" altLang="en-US" sz="2400" b="1" dirty="0">
              <a:latin typeface="Times New Roman" panose="02020603050405020304" pitchFamily="18" charset="0"/>
              <a:sym typeface="+mn-ea"/>
            </a:endParaRPr>
          </a:p>
        </p:txBody>
      </p:sp>
      <p:sp>
        <p:nvSpPr>
          <p:cNvPr id="6" name="线形标注 1 5"/>
          <p:cNvSpPr/>
          <p:nvPr>
            <p:custDataLst>
              <p:tags r:id="rId15"/>
            </p:custDataLst>
          </p:nvPr>
        </p:nvSpPr>
        <p:spPr>
          <a:xfrm>
            <a:off x="6588125" y="3213100"/>
            <a:ext cx="1654175" cy="474345"/>
          </a:xfrm>
          <a:prstGeom prst="borderCallout1">
            <a:avLst>
              <a:gd name="adj1" fmla="val 24079"/>
              <a:gd name="adj2" fmla="val -2463"/>
              <a:gd name="adj3" fmla="val -26104"/>
              <a:gd name="adj4" fmla="val -36358"/>
            </a:avLst>
          </a:prstGeom>
          <a:solidFill>
            <a:srgbClr val="FFFFCC"/>
          </a:solidFill>
          <a:ln w="19050" cap="flat" cmpd="sng">
            <a:solidFill>
              <a:srgbClr val="FF0000"/>
            </a:solidFill>
            <a:prstDash val="solid"/>
            <a:miter/>
            <a:headEnd type="none" w="med" len="med"/>
            <a:tailEnd type="none" w="med" len="med"/>
          </a:ln>
        </p:spPr>
        <p:txBody>
          <a:bodyPr/>
          <a:p>
            <a:pPr algn="ctr"/>
            <a:r>
              <a:rPr lang="zh-CN" altLang="en-US" sz="2400" b="1" dirty="0">
                <a:latin typeface="Times New Roman" panose="02020603050405020304" pitchFamily="18" charset="0"/>
              </a:rPr>
              <a:t>可去掉吗？</a:t>
            </a:r>
            <a:endParaRPr lang="zh-CN" altLang="en-US" sz="2400" b="1"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579">
                                            <p:txEl>
                                              <p:charRg st="0" end="15"/>
                                            </p:txEl>
                                          </p:spTgt>
                                        </p:tgtEl>
                                        <p:attrNameLst>
                                          <p:attrName>style.visibility</p:attrName>
                                        </p:attrNameLst>
                                      </p:cBhvr>
                                      <p:to>
                                        <p:strVal val="visible"/>
                                      </p:to>
                                    </p:set>
                                    <p:animEffect transition="in" filter="blinds(horizontal)">
                                      <p:cBhvr>
                                        <p:cTn id="7" dur="500"/>
                                        <p:tgtEl>
                                          <p:spTgt spid="24579">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7"/>
                                        </p:tgtEl>
                                        <p:attrNameLst>
                                          <p:attrName>style.visibility</p:attrName>
                                        </p:attrNameLst>
                                      </p:cBhvr>
                                      <p:to>
                                        <p:strVal val="visible"/>
                                      </p:to>
                                    </p:set>
                                    <p:animEffect transition="in" filter="blinds(horizontal)">
                                      <p:cBhvr>
                                        <p:cTn id="12" dur="500"/>
                                        <p:tgtEl>
                                          <p:spTgt spid="245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83"/>
                                        </p:tgtEl>
                                        <p:attrNameLst>
                                          <p:attrName>style.visibility</p:attrName>
                                        </p:attrNameLst>
                                      </p:cBhvr>
                                      <p:to>
                                        <p:strVal val="visible"/>
                                      </p:to>
                                    </p:set>
                                    <p:animEffect transition="in" filter="blinds(horizontal)">
                                      <p:cBhvr>
                                        <p:cTn id="17" dur="500"/>
                                        <p:tgtEl>
                                          <p:spTgt spid="2458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88"/>
                                        </p:tgtEl>
                                        <p:attrNameLst>
                                          <p:attrName>style.visibility</p:attrName>
                                        </p:attrNameLst>
                                      </p:cBhvr>
                                      <p:to>
                                        <p:strVal val="visible"/>
                                      </p:to>
                                    </p:set>
                                    <p:animEffect transition="in" filter="blinds(horizontal)">
                                      <p:cBhvr>
                                        <p:cTn id="22" dur="500"/>
                                        <p:tgtEl>
                                          <p:spTgt spid="2458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586"/>
                                        </p:tgtEl>
                                        <p:attrNameLst>
                                          <p:attrName>style.visibility</p:attrName>
                                        </p:attrNameLst>
                                      </p:cBhvr>
                                      <p:to>
                                        <p:strVal val="visible"/>
                                      </p:to>
                                    </p:set>
                                    <p:animEffect transition="in" filter="blinds(horizontal)">
                                      <p:cBhvr>
                                        <p:cTn id="27" dur="500"/>
                                        <p:tgtEl>
                                          <p:spTgt spid="2458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589">
                                            <p:txEl>
                                              <p:charRg st="0" end="9"/>
                                            </p:txEl>
                                          </p:spTgt>
                                        </p:tgtEl>
                                        <p:attrNameLst>
                                          <p:attrName>style.visibility</p:attrName>
                                        </p:attrNameLst>
                                      </p:cBhvr>
                                      <p:to>
                                        <p:strVal val="visible"/>
                                      </p:to>
                                    </p:set>
                                    <p:animEffect transition="in" filter="blinds(horizontal)">
                                      <p:cBhvr>
                                        <p:cTn id="37" dur="500"/>
                                        <p:tgtEl>
                                          <p:spTgt spid="24589">
                                            <p:txEl>
                                              <p:charRg st="0"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589">
                                            <p:txEl>
                                              <p:charRg st="9" end="21"/>
                                            </p:txEl>
                                          </p:spTgt>
                                        </p:tgtEl>
                                        <p:attrNameLst>
                                          <p:attrName>style.visibility</p:attrName>
                                        </p:attrNameLst>
                                      </p:cBhvr>
                                      <p:to>
                                        <p:strVal val="visible"/>
                                      </p:to>
                                    </p:set>
                                    <p:animEffect transition="in" filter="blinds(horizontal)">
                                      <p:cBhvr>
                                        <p:cTn id="42" dur="500"/>
                                        <p:tgtEl>
                                          <p:spTgt spid="24589">
                                            <p:txEl>
                                              <p:charRg st="9" end="2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4590"/>
                                        </p:tgtEl>
                                        <p:attrNameLst>
                                          <p:attrName>style.visibility</p:attrName>
                                        </p:attrNameLst>
                                      </p:cBhvr>
                                      <p:to>
                                        <p:strVal val="visible"/>
                                      </p:to>
                                    </p:set>
                                    <p:animEffect transition="in" filter="blinds(horizontal)">
                                      <p:cBhvr>
                                        <p:cTn id="47" dur="500"/>
                                        <p:tgtEl>
                                          <p:spTgt spid="2459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4593"/>
                                        </p:tgtEl>
                                        <p:attrNameLst>
                                          <p:attrName>style.visibility</p:attrName>
                                        </p:attrNameLst>
                                      </p:cBhvr>
                                      <p:to>
                                        <p:strVal val="visible"/>
                                      </p:to>
                                    </p:set>
                                    <p:animEffect transition="in" filter="blinds(horizontal)">
                                      <p:cBhvr>
                                        <p:cTn id="52" dur="500"/>
                                        <p:tgtEl>
                                          <p:spTgt spid="2459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4578"/>
                                        </p:tgtEl>
                                        <p:attrNameLst>
                                          <p:attrName>style.visibility</p:attrName>
                                        </p:attrNameLst>
                                      </p:cBhvr>
                                      <p:to>
                                        <p:strVal val="visible"/>
                                      </p:to>
                                    </p:set>
                                    <p:animEffect transition="in" filter="blinds(horizontal)">
                                      <p:cBhvr>
                                        <p:cTn id="57" dur="500"/>
                                        <p:tgtEl>
                                          <p:spTgt spid="24578"/>
                                        </p:tgtEl>
                                      </p:cBhvr>
                                    </p:animEffect>
                                  </p:childTnLst>
                                </p:cTn>
                              </p:par>
                            </p:childTnLst>
                          </p:cTn>
                        </p:par>
                        <p:par>
                          <p:cTn id="58" fill="hold">
                            <p:stCondLst>
                              <p:cond delay="500"/>
                            </p:stCondLst>
                            <p:childTnLst>
                              <p:par>
                                <p:cTn id="59" presetID="3" presetClass="entr" presetSubtype="10" fill="hold" grpId="0" nodeType="afterEffect">
                                  <p:stCondLst>
                                    <p:cond delay="0"/>
                                  </p:stCondLst>
                                  <p:childTnLst>
                                    <p:set>
                                      <p:cBhvr>
                                        <p:cTn id="60" dur="1" fill="hold">
                                          <p:stCondLst>
                                            <p:cond delay="0"/>
                                          </p:stCondLst>
                                        </p:cTn>
                                        <p:tgtEl>
                                          <p:spTgt spid="24594"/>
                                        </p:tgtEl>
                                        <p:attrNameLst>
                                          <p:attrName>style.visibility</p:attrName>
                                        </p:attrNameLst>
                                      </p:cBhvr>
                                      <p:to>
                                        <p:strVal val="visible"/>
                                      </p:to>
                                    </p:set>
                                    <p:animEffect transition="in" filter="blinds(horizontal)">
                                      <p:cBhvr>
                                        <p:cTn id="61" dur="500"/>
                                        <p:tgtEl>
                                          <p:spTgt spid="24594"/>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blinds(horizontal)">
                                      <p:cBhvr>
                                        <p:cTn id="66" dur="500"/>
                                        <p:tgtEl>
                                          <p:spTgt spid="5"/>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blinds(horizontal)">
                                      <p:cBhvr>
                                        <p:cTn id="71" dur="5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blinds(horizontal)">
                                      <p:cBhvr>
                                        <p:cTn id="76" dur="500"/>
                                        <p:tgtEl>
                                          <p:spTgt spid="6"/>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1" nodeType="clickEffect">
                                  <p:stCondLst>
                                    <p:cond delay="0"/>
                                  </p:stCondLst>
                                  <p:childTnLst>
                                    <p:set>
                                      <p:cBhvr>
                                        <p:cTn id="80" dur="1" fill="hold">
                                          <p:stCondLst>
                                            <p:cond delay="0"/>
                                          </p:stCondLst>
                                        </p:cTn>
                                        <p:tgtEl>
                                          <p:spTgt spid="4">
                                            <p:txEl>
                                              <p:pRg st="0" end="0"/>
                                            </p:txEl>
                                          </p:spTgt>
                                        </p:tgtEl>
                                        <p:attrNameLst>
                                          <p:attrName>style.visibility</p:attrName>
                                        </p:attrNameLst>
                                      </p:cBhvr>
                                      <p:to>
                                        <p:strVal val="visible"/>
                                      </p:to>
                                    </p:set>
                                    <p:animEffect transition="in" filter="blinds(horizontal)">
                                      <p:cBhvr>
                                        <p:cTn id="8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P spid="24589" grpId="0" uiExpand="1" build="p"/>
      <p:bldP spid="4" grpId="0" uiExpand="1" build="p"/>
      <p:bldP spid="4" grpId="1" bldLvl="0" build="allAtOnce"/>
      <p:bldP spid="11" grpId="0" bldLvl="0" animBg="1"/>
      <p:bldP spid="12" grpId="0" bldLvl="0" animBg="1"/>
      <p:bldP spid="5" grpId="0"/>
      <p:bldP spid="24594" grpId="0"/>
      <p:bldP spid="24587" grpId="0"/>
      <p:bldP spid="24588" grpId="0"/>
      <p:bldP spid="24578" grpId="0"/>
      <p:bldP spid="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6626" name="对象 26625"/>
          <p:cNvGraphicFramePr/>
          <p:nvPr/>
        </p:nvGraphicFramePr>
        <p:xfrm>
          <a:off x="914400" y="1447800"/>
          <a:ext cx="3581400" cy="1812925"/>
        </p:xfrm>
        <a:graphic>
          <a:graphicData uri="http://schemas.openxmlformats.org/presentationml/2006/ole">
            <mc:AlternateContent xmlns:mc="http://schemas.openxmlformats.org/markup-compatibility/2006">
              <mc:Choice xmlns:v="urn:schemas-microsoft-com:vml" Requires="v">
                <p:oleObj spid="_x0000_s3096" name="" r:id="rId1" imgW="11039475" imgH="5581650" progId="MSPhotoEd.3">
                  <p:embed/>
                </p:oleObj>
              </mc:Choice>
              <mc:Fallback>
                <p:oleObj name="" r:id="rId1" imgW="11039475" imgH="5581650" progId="MSPhotoEd.3">
                  <p:embed/>
                  <p:pic>
                    <p:nvPicPr>
                      <p:cNvPr id="0" name="图片 3095"/>
                      <p:cNvPicPr/>
                      <p:nvPr/>
                    </p:nvPicPr>
                    <p:blipFill>
                      <a:blip r:embed="rId2"/>
                      <a:stretch>
                        <a:fillRect/>
                      </a:stretch>
                    </p:blipFill>
                    <p:spPr>
                      <a:xfrm>
                        <a:off x="914400" y="1447800"/>
                        <a:ext cx="3581400" cy="1812925"/>
                      </a:xfrm>
                      <a:prstGeom prst="rect">
                        <a:avLst/>
                      </a:prstGeom>
                      <a:noFill/>
                      <a:ln w="38100">
                        <a:noFill/>
                        <a:miter/>
                      </a:ln>
                    </p:spPr>
                  </p:pic>
                </p:oleObj>
              </mc:Fallback>
            </mc:AlternateContent>
          </a:graphicData>
        </a:graphic>
      </p:graphicFrame>
      <p:sp>
        <p:nvSpPr>
          <p:cNvPr id="26629" name="标题 26628"/>
          <p:cNvSpPr>
            <a:spLocks noGrp="1"/>
          </p:cNvSpPr>
          <p:nvPr>
            <p:ph type="title"/>
          </p:nvPr>
        </p:nvSpPr>
        <p:spPr>
          <a:xfrm>
            <a:off x="468313" y="764540"/>
            <a:ext cx="4648200" cy="609600"/>
          </a:xfrm>
        </p:spPr>
        <p:txBody>
          <a:bodyPr anchor="ctr" anchorCtr="0"/>
          <a:p>
            <a:pPr marL="342900" indent="-342900" algn="l">
              <a:spcBef>
                <a:spcPct val="20000"/>
              </a:spcBef>
              <a:buClrTx/>
              <a:buSzTx/>
              <a:buFontTx/>
            </a:pP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2. 同相比例运算电路</a:t>
            </a:r>
            <a:endPar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6630" name="文本框 26629"/>
          <p:cNvSpPr txBox="1"/>
          <p:nvPr/>
        </p:nvSpPr>
        <p:spPr>
          <a:xfrm>
            <a:off x="914400" y="3796665"/>
            <a:ext cx="8229600" cy="534035"/>
          </a:xfrm>
          <a:prstGeom prst="rect">
            <a:avLst/>
          </a:prstGeom>
          <a:noFill/>
          <a:ln w="9525">
            <a:noFill/>
          </a:ln>
        </p:spPr>
        <p:txBody>
          <a:bodyPr>
            <a:spAutoFit/>
          </a:bodyPr>
          <a:p>
            <a:pPr>
              <a:lnSpc>
                <a:spcPct val="120000"/>
              </a:lnSpc>
            </a:pPr>
            <a:r>
              <a:rPr lang="en-US" altLang="zh-CN" sz="2400" b="1" dirty="0">
                <a:latin typeface="Times New Roman" panose="02020603050405020304" pitchFamily="18" charset="0"/>
                <a:sym typeface="+mn-ea"/>
              </a:rPr>
              <a:t>1)  </a:t>
            </a:r>
            <a:r>
              <a:rPr lang="zh-CN" altLang="en-US" sz="2400" b="1" dirty="0">
                <a:latin typeface="Times New Roman" panose="02020603050405020304" pitchFamily="18" charset="0"/>
              </a:rPr>
              <a:t>电路引入了哪种组态的负反馈？</a:t>
            </a:r>
            <a:endParaRPr lang="zh-CN" altLang="en-US" sz="2400" b="1" dirty="0">
              <a:latin typeface="Times New Roman" panose="02020603050405020304" pitchFamily="18" charset="0"/>
            </a:endParaRPr>
          </a:p>
        </p:txBody>
      </p:sp>
      <p:sp>
        <p:nvSpPr>
          <p:cNvPr id="2" name="灯片编号占位符 1"/>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2" name="文本框 11"/>
          <p:cNvSpPr txBox="1"/>
          <p:nvPr/>
        </p:nvSpPr>
        <p:spPr>
          <a:xfrm>
            <a:off x="5723890" y="3830955"/>
            <a:ext cx="2816225" cy="460375"/>
          </a:xfrm>
          <a:prstGeom prst="rect">
            <a:avLst/>
          </a:prstGeom>
          <a:noFill/>
          <a:ln w="9525">
            <a:solidFill>
              <a:srgbClr val="333399"/>
            </a:solidFill>
          </a:ln>
        </p:spPr>
        <p:txBody>
          <a:bodyPr wrap="square">
            <a:spAutoFit/>
          </a:bodyPr>
          <a:p>
            <a:pPr algn="ctr">
              <a:spcBef>
                <a:spcPct val="50000"/>
              </a:spcBef>
            </a:pPr>
            <a:r>
              <a:rPr lang="zh-CN" altLang="en-US" sz="2400" b="1">
                <a:latin typeface="Times New Roman" panose="02020603050405020304" pitchFamily="18" charset="0"/>
              </a:rPr>
              <a:t>电压串联负反馈</a:t>
            </a:r>
            <a:endParaRPr lang="zh-CN" altLang="en-US" sz="2400" b="1">
              <a:latin typeface="Times New Roman" panose="02020603050405020304" pitchFamily="18" charset="0"/>
            </a:endParaRPr>
          </a:p>
        </p:txBody>
      </p:sp>
      <p:sp>
        <p:nvSpPr>
          <p:cNvPr id="11" name="文本框 10"/>
          <p:cNvSpPr txBox="1"/>
          <p:nvPr/>
        </p:nvSpPr>
        <p:spPr>
          <a:xfrm>
            <a:off x="4067810" y="4474210"/>
            <a:ext cx="1521460" cy="460375"/>
          </a:xfrm>
          <a:prstGeom prst="rect">
            <a:avLst/>
          </a:prstGeom>
          <a:noFill/>
          <a:ln w="9525">
            <a:solidFill>
              <a:srgbClr val="333399"/>
            </a:solidFill>
          </a:ln>
        </p:spPr>
        <p:txBody>
          <a:bodyPr wrap="square">
            <a:spAutoFit/>
          </a:bodyPr>
          <a:p>
            <a:pPr algn="ctr">
              <a:spcBef>
                <a:spcPct val="50000"/>
              </a:spcBef>
            </a:pPr>
            <a:r>
              <a:rPr lang="zh-CN" altLang="en-US" sz="2400" b="1">
                <a:latin typeface="Times New Roman" panose="02020603050405020304" pitchFamily="18" charset="0"/>
              </a:rPr>
              <a:t>无穷大</a:t>
            </a:r>
            <a:endParaRPr lang="zh-CN" altLang="en-US" sz="2400" b="1">
              <a:latin typeface="Times New Roman" panose="02020603050405020304" pitchFamily="18" charset="0"/>
            </a:endParaRPr>
          </a:p>
        </p:txBody>
      </p:sp>
      <p:pic>
        <p:nvPicPr>
          <p:cNvPr id="5" name="图片 4"/>
          <p:cNvPicPr>
            <a:picLocks noChangeAspect="1"/>
          </p:cNvPicPr>
          <p:nvPr>
            <p:custDataLst>
              <p:tags r:id="rId3"/>
            </p:custDataLst>
          </p:nvPr>
        </p:nvPicPr>
        <p:blipFill>
          <a:blip r:embed="rId4"/>
          <a:stretch>
            <a:fillRect/>
          </a:stretch>
        </p:blipFill>
        <p:spPr>
          <a:xfrm>
            <a:off x="755650" y="2688590"/>
            <a:ext cx="336550" cy="214630"/>
          </a:xfrm>
          <a:prstGeom prst="rect">
            <a:avLst/>
          </a:prstGeom>
        </p:spPr>
      </p:pic>
      <p:pic>
        <p:nvPicPr>
          <p:cNvPr id="6" name="图片 5"/>
          <p:cNvPicPr>
            <a:picLocks noChangeAspect="1"/>
          </p:cNvPicPr>
          <p:nvPr>
            <p:custDataLst>
              <p:tags r:id="rId5"/>
            </p:custDataLst>
          </p:nvPr>
        </p:nvPicPr>
        <p:blipFill>
          <a:blip r:embed="rId4"/>
          <a:stretch>
            <a:fillRect/>
          </a:stretch>
        </p:blipFill>
        <p:spPr>
          <a:xfrm>
            <a:off x="1509395" y="2564130"/>
            <a:ext cx="484505" cy="309245"/>
          </a:xfrm>
          <a:prstGeom prst="rect">
            <a:avLst/>
          </a:prstGeom>
        </p:spPr>
      </p:pic>
      <p:pic>
        <p:nvPicPr>
          <p:cNvPr id="13" name="图片 12"/>
          <p:cNvPicPr>
            <a:picLocks noChangeAspect="1"/>
          </p:cNvPicPr>
          <p:nvPr>
            <p:custDataLst>
              <p:tags r:id="rId6"/>
            </p:custDataLst>
          </p:nvPr>
        </p:nvPicPr>
        <p:blipFill>
          <a:blip r:embed="rId4"/>
          <a:stretch>
            <a:fillRect/>
          </a:stretch>
        </p:blipFill>
        <p:spPr>
          <a:xfrm>
            <a:off x="2339975" y="1772285"/>
            <a:ext cx="484505" cy="309245"/>
          </a:xfrm>
          <a:prstGeom prst="rect">
            <a:avLst/>
          </a:prstGeom>
        </p:spPr>
      </p:pic>
      <p:pic>
        <p:nvPicPr>
          <p:cNvPr id="14" name="图片 13"/>
          <p:cNvPicPr>
            <a:picLocks noChangeAspect="1"/>
          </p:cNvPicPr>
          <p:nvPr>
            <p:custDataLst>
              <p:tags r:id="rId7"/>
            </p:custDataLst>
          </p:nvPr>
        </p:nvPicPr>
        <p:blipFill>
          <a:blip r:embed="rId4"/>
          <a:stretch>
            <a:fillRect/>
          </a:stretch>
        </p:blipFill>
        <p:spPr>
          <a:xfrm>
            <a:off x="4211955" y="2348865"/>
            <a:ext cx="484505" cy="309245"/>
          </a:xfrm>
          <a:prstGeom prst="rect">
            <a:avLst/>
          </a:prstGeom>
        </p:spPr>
      </p:pic>
      <p:sp>
        <p:nvSpPr>
          <p:cNvPr id="24587" name="文本框 24586"/>
          <p:cNvSpPr txBox="1"/>
          <p:nvPr>
            <p:custDataLst>
              <p:tags r:id="rId8"/>
            </p:custDataLst>
          </p:nvPr>
        </p:nvSpPr>
        <p:spPr>
          <a:xfrm>
            <a:off x="619125" y="2688590"/>
            <a:ext cx="609600" cy="457200"/>
          </a:xfrm>
          <a:prstGeom prst="rect">
            <a:avLst/>
          </a:prstGeom>
          <a:noFill/>
          <a:ln w="9525">
            <a:noFill/>
          </a:ln>
        </p:spPr>
        <p:txBody>
          <a:bodyPr>
            <a:spAutoFit/>
          </a:bodyPr>
          <a:p>
            <a:pPr>
              <a:spcBef>
                <a:spcPct val="50000"/>
              </a:spcBef>
            </a:pPr>
            <a:r>
              <a:rPr lang="en-US" altLang="zh-CN" sz="2400" b="1">
                <a:solidFill>
                  <a:srgbClr val="FF0000"/>
                </a:solidFill>
                <a:latin typeface="Times New Roman" panose="02020603050405020304" pitchFamily="18" charset="0"/>
              </a:rPr>
              <a:t>+</a:t>
            </a:r>
            <a:endParaRPr lang="en-US" altLang="zh-CN" sz="2400" b="1">
              <a:solidFill>
                <a:srgbClr val="FF0000"/>
              </a:solidFill>
              <a:latin typeface="Times New Roman" panose="02020603050405020304" pitchFamily="18" charset="0"/>
            </a:endParaRPr>
          </a:p>
        </p:txBody>
      </p:sp>
      <p:sp>
        <p:nvSpPr>
          <p:cNvPr id="15" name="文本框 14"/>
          <p:cNvSpPr txBox="1"/>
          <p:nvPr>
            <p:custDataLst>
              <p:tags r:id="rId9"/>
            </p:custDataLst>
          </p:nvPr>
        </p:nvSpPr>
        <p:spPr>
          <a:xfrm>
            <a:off x="4086860" y="2200910"/>
            <a:ext cx="609600" cy="457200"/>
          </a:xfrm>
          <a:prstGeom prst="rect">
            <a:avLst/>
          </a:prstGeom>
          <a:noFill/>
          <a:ln w="9525">
            <a:noFill/>
          </a:ln>
        </p:spPr>
        <p:txBody>
          <a:bodyPr>
            <a:spAutoFit/>
          </a:bodyPr>
          <a:p>
            <a:pPr>
              <a:spcBef>
                <a:spcPct val="50000"/>
              </a:spcBef>
            </a:pPr>
            <a:r>
              <a:rPr lang="en-US" altLang="zh-CN" sz="2400" b="1">
                <a:solidFill>
                  <a:srgbClr val="FF0000"/>
                </a:solidFill>
                <a:latin typeface="Times New Roman" panose="02020603050405020304" pitchFamily="18" charset="0"/>
              </a:rPr>
              <a:t>+</a:t>
            </a:r>
            <a:endParaRPr lang="en-US" altLang="zh-CN" sz="2400" b="1">
              <a:solidFill>
                <a:srgbClr val="FF0000"/>
              </a:solidFill>
              <a:latin typeface="Times New Roman" panose="02020603050405020304" pitchFamily="18" charset="0"/>
            </a:endParaRPr>
          </a:p>
        </p:txBody>
      </p:sp>
      <p:sp>
        <p:nvSpPr>
          <p:cNvPr id="16" name="文本框 15"/>
          <p:cNvSpPr txBox="1"/>
          <p:nvPr>
            <p:custDataLst>
              <p:tags r:id="rId10"/>
            </p:custDataLst>
          </p:nvPr>
        </p:nvSpPr>
        <p:spPr>
          <a:xfrm>
            <a:off x="1835785" y="1988820"/>
            <a:ext cx="609600" cy="457200"/>
          </a:xfrm>
          <a:prstGeom prst="rect">
            <a:avLst/>
          </a:prstGeom>
          <a:noFill/>
          <a:ln w="9525">
            <a:noFill/>
          </a:ln>
        </p:spPr>
        <p:txBody>
          <a:bodyPr>
            <a:spAutoFit/>
          </a:bodyPr>
          <a:p>
            <a:pPr>
              <a:spcBef>
                <a:spcPct val="50000"/>
              </a:spcBef>
            </a:pPr>
            <a:r>
              <a:rPr lang="en-US" altLang="zh-CN" sz="2400" b="1">
                <a:solidFill>
                  <a:srgbClr val="FF0000"/>
                </a:solidFill>
                <a:latin typeface="Times New Roman" panose="02020603050405020304" pitchFamily="18" charset="0"/>
              </a:rPr>
              <a:t>+</a:t>
            </a:r>
            <a:endParaRPr lang="en-US" altLang="zh-CN" sz="2400" b="1">
              <a:solidFill>
                <a:srgbClr val="FF0000"/>
              </a:solidFill>
              <a:latin typeface="Times New Roman" panose="02020603050405020304" pitchFamily="18" charset="0"/>
            </a:endParaRPr>
          </a:p>
        </p:txBody>
      </p:sp>
      <p:graphicFrame>
        <p:nvGraphicFramePr>
          <p:cNvPr id="19" name="Object 3"/>
          <p:cNvGraphicFramePr>
            <a:graphicFrameLocks noChangeAspect="1"/>
          </p:cNvGraphicFramePr>
          <p:nvPr>
            <p:custDataLst>
              <p:tags r:id="rId11"/>
            </p:custDataLst>
          </p:nvPr>
        </p:nvGraphicFramePr>
        <p:xfrm>
          <a:off x="5536073" y="1196280"/>
          <a:ext cx="1524000" cy="457200"/>
        </p:xfrm>
        <a:graphic>
          <a:graphicData uri="http://schemas.openxmlformats.org/presentationml/2006/ole">
            <mc:AlternateContent xmlns:mc="http://schemas.openxmlformats.org/markup-compatibility/2006">
              <mc:Choice xmlns:v="urn:schemas-microsoft-com:vml" Requires="v">
                <p:oleObj spid="_x0000_s20" name="" r:id="rId12" imgW="762000" imgH="228600" progId="Equation.DSMT4">
                  <p:embed/>
                </p:oleObj>
              </mc:Choice>
              <mc:Fallback>
                <p:oleObj name="" r:id="rId12" imgW="762000" imgH="228600" progId="Equation.DSMT4">
                  <p:embed/>
                  <p:pic>
                    <p:nvPicPr>
                      <p:cNvPr id="0" name="图片 3126"/>
                      <p:cNvPicPr/>
                      <p:nvPr/>
                    </p:nvPicPr>
                    <p:blipFill>
                      <a:blip r:embed="rId13"/>
                      <a:stretch>
                        <a:fillRect/>
                      </a:stretch>
                    </p:blipFill>
                    <p:spPr>
                      <a:xfrm>
                        <a:off x="5536073" y="1196280"/>
                        <a:ext cx="1524000" cy="457200"/>
                      </a:xfrm>
                      <a:prstGeom prst="rect">
                        <a:avLst/>
                      </a:prstGeom>
                      <a:noFill/>
                      <a:ln w="19050">
                        <a:noFill/>
                        <a:miter/>
                      </a:ln>
                    </p:spPr>
                  </p:pic>
                </p:oleObj>
              </mc:Fallback>
            </mc:AlternateContent>
          </a:graphicData>
        </a:graphic>
      </p:graphicFrame>
      <p:graphicFrame>
        <p:nvGraphicFramePr>
          <p:cNvPr id="21" name="Object 3"/>
          <p:cNvGraphicFramePr>
            <a:graphicFrameLocks noChangeAspect="1"/>
          </p:cNvGraphicFramePr>
          <p:nvPr>
            <p:custDataLst>
              <p:tags r:id="rId14"/>
            </p:custDataLst>
          </p:nvPr>
        </p:nvGraphicFramePr>
        <p:xfrm>
          <a:off x="5536073" y="1772225"/>
          <a:ext cx="2082800" cy="787400"/>
        </p:xfrm>
        <a:graphic>
          <a:graphicData uri="http://schemas.openxmlformats.org/presentationml/2006/ole">
            <mc:AlternateContent xmlns:mc="http://schemas.openxmlformats.org/markup-compatibility/2006">
              <mc:Choice xmlns:v="urn:schemas-microsoft-com:vml" Requires="v">
                <p:oleObj spid="_x0000_s22" name="" r:id="rId15" imgW="1041400" imgH="393700" progId="Equation.DSMT4">
                  <p:embed/>
                </p:oleObj>
              </mc:Choice>
              <mc:Fallback>
                <p:oleObj name="" r:id="rId15" imgW="1041400" imgH="393700" progId="Equation.DSMT4">
                  <p:embed/>
                  <p:pic>
                    <p:nvPicPr>
                      <p:cNvPr id="0" name="图片 3126"/>
                      <p:cNvPicPr/>
                      <p:nvPr/>
                    </p:nvPicPr>
                    <p:blipFill>
                      <a:blip r:embed="rId16"/>
                      <a:stretch>
                        <a:fillRect/>
                      </a:stretch>
                    </p:blipFill>
                    <p:spPr>
                      <a:xfrm>
                        <a:off x="5536073" y="1772225"/>
                        <a:ext cx="2082800" cy="787400"/>
                      </a:xfrm>
                      <a:prstGeom prst="rect">
                        <a:avLst/>
                      </a:prstGeom>
                      <a:noFill/>
                      <a:ln w="19050">
                        <a:noFill/>
                        <a:miter/>
                      </a:ln>
                    </p:spPr>
                  </p:pic>
                </p:oleObj>
              </mc:Fallback>
            </mc:AlternateContent>
          </a:graphicData>
        </a:graphic>
      </p:graphicFrame>
      <p:graphicFrame>
        <p:nvGraphicFramePr>
          <p:cNvPr id="23" name="Object 3"/>
          <p:cNvGraphicFramePr>
            <a:graphicFrameLocks noChangeAspect="1"/>
          </p:cNvGraphicFramePr>
          <p:nvPr>
            <p:custDataLst>
              <p:tags r:id="rId17"/>
            </p:custDataLst>
          </p:nvPr>
        </p:nvGraphicFramePr>
        <p:xfrm>
          <a:off x="5536073" y="2636460"/>
          <a:ext cx="2005330" cy="787400"/>
        </p:xfrm>
        <a:graphic>
          <a:graphicData uri="http://schemas.openxmlformats.org/presentationml/2006/ole">
            <mc:AlternateContent xmlns:mc="http://schemas.openxmlformats.org/markup-compatibility/2006">
              <mc:Choice xmlns:v="urn:schemas-microsoft-com:vml" Requires="v">
                <p:oleObj spid="_x0000_s24" name="" r:id="rId18" imgW="1002665" imgH="393700" progId="Equation.DSMT4">
                  <p:embed/>
                </p:oleObj>
              </mc:Choice>
              <mc:Fallback>
                <p:oleObj name="" r:id="rId18" imgW="1002665" imgH="393700" progId="Equation.DSMT4">
                  <p:embed/>
                  <p:pic>
                    <p:nvPicPr>
                      <p:cNvPr id="0" name="图片 3126"/>
                      <p:cNvPicPr/>
                      <p:nvPr/>
                    </p:nvPicPr>
                    <p:blipFill>
                      <a:blip r:embed="rId19"/>
                      <a:stretch>
                        <a:fillRect/>
                      </a:stretch>
                    </p:blipFill>
                    <p:spPr>
                      <a:xfrm>
                        <a:off x="5536073" y="2636460"/>
                        <a:ext cx="2005330" cy="787400"/>
                      </a:xfrm>
                      <a:prstGeom prst="rect">
                        <a:avLst/>
                      </a:prstGeom>
                      <a:noFill/>
                      <a:ln w="19050">
                        <a:solidFill>
                          <a:srgbClr val="FF0000"/>
                        </a:solidFill>
                        <a:miter/>
                      </a:ln>
                    </p:spPr>
                  </p:pic>
                </p:oleObj>
              </mc:Fallback>
            </mc:AlternateContent>
          </a:graphicData>
        </a:graphic>
      </p:graphicFrame>
      <p:sp>
        <p:nvSpPr>
          <p:cNvPr id="7" name="文本框 6"/>
          <p:cNvSpPr txBox="1"/>
          <p:nvPr/>
        </p:nvSpPr>
        <p:spPr>
          <a:xfrm>
            <a:off x="914400" y="4509135"/>
            <a:ext cx="4572000" cy="534035"/>
          </a:xfrm>
          <a:prstGeom prst="rect">
            <a:avLst/>
          </a:prstGeom>
          <a:noFill/>
        </p:spPr>
        <p:txBody>
          <a:bodyPr wrap="square" rtlCol="0" anchor="t">
            <a:spAutoFit/>
          </a:bodyPr>
          <a:p>
            <a:pPr>
              <a:lnSpc>
                <a:spcPct val="120000"/>
              </a:lnSpc>
            </a:pPr>
            <a:r>
              <a:rPr lang="en-US" altLang="zh-CN" sz="2400" b="1" dirty="0">
                <a:latin typeface="Times New Roman" panose="02020603050405020304" pitchFamily="18" charset="0"/>
                <a:sym typeface="+mn-ea"/>
              </a:rPr>
              <a:t>2)  </a:t>
            </a:r>
            <a:r>
              <a:rPr lang="zh-CN" altLang="en-US" sz="2400" b="1" dirty="0">
                <a:latin typeface="Times New Roman" panose="02020603050405020304" pitchFamily="18" charset="0"/>
                <a:sym typeface="+mn-ea"/>
              </a:rPr>
              <a:t>输入电阻为多少？</a:t>
            </a:r>
            <a:endParaRPr lang="zh-CN" altLang="en-US" sz="2400" b="1" dirty="0">
              <a:latin typeface="Times New Roman" panose="02020603050405020304" pitchFamily="18" charset="0"/>
              <a:sym typeface="+mn-ea"/>
            </a:endParaRPr>
          </a:p>
        </p:txBody>
      </p:sp>
      <p:sp>
        <p:nvSpPr>
          <p:cNvPr id="8" name="文本框 7"/>
          <p:cNvSpPr txBox="1"/>
          <p:nvPr/>
        </p:nvSpPr>
        <p:spPr>
          <a:xfrm>
            <a:off x="914400" y="5221605"/>
            <a:ext cx="4572000" cy="534035"/>
          </a:xfrm>
          <a:prstGeom prst="rect">
            <a:avLst/>
          </a:prstGeom>
          <a:noFill/>
        </p:spPr>
        <p:txBody>
          <a:bodyPr wrap="square" rtlCol="0" anchor="t">
            <a:spAutoFit/>
          </a:bodyPr>
          <a:p>
            <a:pPr>
              <a:lnSpc>
                <a:spcPct val="120000"/>
              </a:lnSpc>
            </a:pPr>
            <a:r>
              <a:rPr lang="en-US" altLang="zh-CN" sz="2400" b="1" dirty="0">
                <a:latin typeface="Times New Roman" panose="02020603050405020304" pitchFamily="18" charset="0"/>
                <a:sym typeface="+mn-ea"/>
              </a:rPr>
              <a:t>3)  </a:t>
            </a:r>
            <a:r>
              <a:rPr lang="zh-CN" altLang="en-US" sz="2400" b="1">
                <a:latin typeface="Times New Roman" panose="02020603050405020304" pitchFamily="18" charset="0"/>
                <a:sym typeface="+mn-ea"/>
              </a:rPr>
              <a:t>平衡</a:t>
            </a:r>
            <a:r>
              <a:rPr lang="zh-CN" altLang="en-US" sz="2400" b="1" dirty="0">
                <a:latin typeface="Times New Roman" panose="02020603050405020304" pitchFamily="18" charset="0"/>
                <a:sym typeface="+mn-ea"/>
              </a:rPr>
              <a:t>电阻</a:t>
            </a:r>
            <a:r>
              <a:rPr lang="en-US" altLang="zh-CN" sz="2400" b="1" dirty="0">
                <a:latin typeface="Times New Roman" panose="02020603050405020304" pitchFamily="18" charset="0"/>
                <a:sym typeface="+mn-ea"/>
              </a:rPr>
              <a:t> </a:t>
            </a:r>
            <a:r>
              <a:rPr lang="en-US" altLang="zh-CN" sz="2400" b="1" i="1">
                <a:latin typeface="Times New Roman" panose="02020603050405020304" pitchFamily="18" charset="0"/>
                <a:sym typeface="+mn-ea"/>
              </a:rPr>
              <a:t>R</a:t>
            </a:r>
            <a:r>
              <a:rPr lang="en-US" altLang="zh-CN" sz="2400" b="1">
                <a:latin typeface="Times New Roman" panose="02020603050405020304" pitchFamily="18" charset="0"/>
                <a:sym typeface="+mn-ea"/>
              </a:rPr>
              <a:t>’</a:t>
            </a:r>
            <a:r>
              <a:rPr lang="zh-CN" altLang="en-US" sz="2400" b="1">
                <a:latin typeface="Times New Roman" panose="02020603050405020304" pitchFamily="18" charset="0"/>
                <a:sym typeface="+mn-ea"/>
              </a:rPr>
              <a:t>＝</a:t>
            </a:r>
            <a:r>
              <a:rPr lang="en-US" altLang="zh-CN" sz="2400" b="1" i="1" err="1">
                <a:latin typeface="Times New Roman" panose="02020603050405020304" pitchFamily="18" charset="0"/>
                <a:sym typeface="+mn-ea"/>
              </a:rPr>
              <a:t>R</a:t>
            </a:r>
            <a:r>
              <a:rPr lang="en-US" altLang="zh-CN" sz="2400" b="1" err="1">
                <a:latin typeface="Times New Roman" panose="02020603050405020304" pitchFamily="18" charset="0"/>
                <a:sym typeface="+mn-ea"/>
              </a:rPr>
              <a:t>∥</a:t>
            </a:r>
            <a:r>
              <a:rPr lang="en-US" altLang="zh-CN" sz="2400" b="1" i="1" err="1">
                <a:latin typeface="Times New Roman" panose="02020603050405020304" pitchFamily="18" charset="0"/>
                <a:sym typeface="+mn-ea"/>
              </a:rPr>
              <a:t>R</a:t>
            </a:r>
            <a:r>
              <a:rPr lang="en-US" altLang="zh-CN" sz="2400" b="1" baseline="-25000" err="1">
                <a:latin typeface="Times New Roman" panose="02020603050405020304" pitchFamily="18" charset="0"/>
                <a:sym typeface="+mn-ea"/>
              </a:rPr>
              <a:t>f</a:t>
            </a:r>
            <a:endParaRPr lang="en-US" altLang="zh-CN" sz="2400" b="1" baseline="-25000" err="1">
              <a:latin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linds(horizontal)">
                                      <p:cBhvr>
                                        <p:cTn id="7" dur="500"/>
                                        <p:tgtEl>
                                          <p:spTgt spid="2662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6630">
                                            <p:txEl>
                                              <p:charRg st="0" end="15"/>
                                            </p:txEl>
                                          </p:spTgt>
                                        </p:tgtEl>
                                        <p:attrNameLst>
                                          <p:attrName>style.visibility</p:attrName>
                                        </p:attrNameLst>
                                      </p:cBhvr>
                                      <p:to>
                                        <p:strVal val="visible"/>
                                      </p:to>
                                    </p:set>
                                    <p:animEffect transition="in" filter="blinds(horizontal)">
                                      <p:cBhvr>
                                        <p:cTn id="11" dur="500"/>
                                        <p:tgtEl>
                                          <p:spTgt spid="26630">
                                            <p:txEl>
                                              <p:charRg st="0" end="1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4587"/>
                                        </p:tgtEl>
                                        <p:attrNameLst>
                                          <p:attrName>style.visibility</p:attrName>
                                        </p:attrNameLst>
                                      </p:cBhvr>
                                      <p:to>
                                        <p:strVal val="visible"/>
                                      </p:to>
                                    </p:set>
                                    <p:animEffect transition="in" filter="blinds(horizontal)">
                                      <p:cBhvr>
                                        <p:cTn id="16" dur="500"/>
                                        <p:tgtEl>
                                          <p:spTgt spid="2458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linds(horizontal)">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linds(horizontal)">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linds(horizontal)">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linds(horizontal)">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linds(horizontal)">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blinds(horizontal)">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blinds(horizontal)">
                                      <p:cBhvr>
                                        <p:cTn id="6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build="p"/>
      <p:bldP spid="12" grpId="0" bldLvl="0" animBg="1"/>
      <p:bldP spid="11" grpId="0" bldLvl="0" animBg="1"/>
      <p:bldP spid="26629" grpId="0"/>
      <p:bldP spid="24587" grpId="0"/>
      <p:bldP spid="15" grpId="0"/>
      <p:bldP spid="16" grpId="0"/>
      <p:bldP spid="8"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7650" name="对象 27649"/>
          <p:cNvGraphicFramePr/>
          <p:nvPr/>
        </p:nvGraphicFramePr>
        <p:xfrm>
          <a:off x="2915603" y="4146868"/>
          <a:ext cx="2668587" cy="566737"/>
        </p:xfrm>
        <a:graphic>
          <a:graphicData uri="http://schemas.openxmlformats.org/presentationml/2006/ole">
            <mc:AlternateContent xmlns:mc="http://schemas.openxmlformats.org/markup-compatibility/2006">
              <mc:Choice xmlns:v="urn:schemas-microsoft-com:vml" Requires="v">
                <p:oleObj spid="_x0000_s3097" name="" r:id="rId1" imgW="1079500" imgH="228600" progId="Equation.3">
                  <p:embed/>
                </p:oleObj>
              </mc:Choice>
              <mc:Fallback>
                <p:oleObj name="" r:id="rId1" imgW="1079500" imgH="228600" progId="Equation.3">
                  <p:embed/>
                  <p:pic>
                    <p:nvPicPr>
                      <p:cNvPr id="0" name="图片 3096"/>
                      <p:cNvPicPr/>
                      <p:nvPr/>
                    </p:nvPicPr>
                    <p:blipFill>
                      <a:blip r:embed="rId2"/>
                      <a:stretch>
                        <a:fillRect/>
                      </a:stretch>
                    </p:blipFill>
                    <p:spPr>
                      <a:xfrm>
                        <a:off x="2915603" y="4146868"/>
                        <a:ext cx="2668587" cy="566737"/>
                      </a:xfrm>
                      <a:prstGeom prst="rect">
                        <a:avLst/>
                      </a:prstGeom>
                      <a:noFill/>
                      <a:ln w="9525" cap="flat" cmpd="sng">
                        <a:solidFill>
                          <a:srgbClr val="FF3300"/>
                        </a:solidFill>
                        <a:prstDash val="solid"/>
                        <a:miter/>
                        <a:headEnd type="none" w="med" len="med"/>
                        <a:tailEnd type="none" w="med" len="med"/>
                      </a:ln>
                    </p:spPr>
                  </p:pic>
                </p:oleObj>
              </mc:Fallback>
            </mc:AlternateContent>
          </a:graphicData>
        </a:graphic>
      </p:graphicFrame>
      <p:sp>
        <p:nvSpPr>
          <p:cNvPr id="27651" name="标题 27650"/>
          <p:cNvSpPr>
            <a:spLocks noGrp="1"/>
          </p:cNvSpPr>
          <p:nvPr>
            <p:ph type="title"/>
          </p:nvPr>
        </p:nvSpPr>
        <p:spPr>
          <a:xfrm>
            <a:off x="468630" y="981075"/>
            <a:ext cx="2622550" cy="609600"/>
          </a:xfrm>
        </p:spPr>
        <p:txBody>
          <a:bodyPr anchor="ctr" anchorCtr="0"/>
          <a:p>
            <a:pPr marL="342900" indent="-342900" algn="l">
              <a:spcBef>
                <a:spcPct val="20000"/>
              </a:spcBef>
              <a:buClrTx/>
              <a:buSzTx/>
              <a:buFontTx/>
            </a:pPr>
            <a:r>
              <a:rPr kumimoji="1" lang="en-US" altLang="zh-CN"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mn-ea"/>
              </a:rPr>
              <a:t>3.</a:t>
            </a: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mn-ea"/>
              </a:rPr>
              <a:t>电压跟随器</a:t>
            </a:r>
            <a:endPar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3" name="文本框 2"/>
          <p:cNvSpPr txBox="1"/>
          <p:nvPr/>
        </p:nvSpPr>
        <p:spPr>
          <a:xfrm>
            <a:off x="2771775" y="1053465"/>
            <a:ext cx="4572000" cy="515620"/>
          </a:xfrm>
          <a:prstGeom prst="rect">
            <a:avLst/>
          </a:prstGeom>
          <a:noFill/>
        </p:spPr>
        <p:txBody>
          <a:bodyPr wrap="square" rtlCol="0" anchor="t">
            <a:spAutoFit/>
          </a:bodyPr>
          <a:p>
            <a:pPr algn="l">
              <a:lnSpc>
                <a:spcPct val="115000"/>
              </a:lnSpc>
              <a:buClrTx/>
              <a:buSzTx/>
              <a:buFontTx/>
            </a:pPr>
            <a:r>
              <a:rPr lang="zh-CN" altLang="en-US" sz="2400" b="1" dirty="0">
                <a:latin typeface="Times New Roman" panose="02020603050405020304" pitchFamily="18" charset="0"/>
                <a:sym typeface="+mn-ea"/>
              </a:rPr>
              <a:t>同相输入比例运算电路的特例。</a:t>
            </a:r>
            <a:endParaRPr lang="zh-CN" altLang="en-US" sz="2400" b="1" dirty="0">
              <a:latin typeface="Times New Roman" panose="02020603050405020304" pitchFamily="18" charset="0"/>
              <a:sym typeface="+mn-ea"/>
            </a:endParaRPr>
          </a:p>
        </p:txBody>
      </p:sp>
      <p:pic>
        <p:nvPicPr>
          <p:cNvPr id="4" name="图片 3"/>
          <p:cNvPicPr>
            <a:picLocks noChangeAspect="1"/>
          </p:cNvPicPr>
          <p:nvPr>
            <p:custDataLst>
              <p:tags r:id="rId3"/>
            </p:custDataLst>
          </p:nvPr>
        </p:nvPicPr>
        <p:blipFill>
          <a:blip r:embed="rId4"/>
          <a:stretch>
            <a:fillRect/>
          </a:stretch>
        </p:blipFill>
        <p:spPr>
          <a:xfrm>
            <a:off x="1043940" y="1988820"/>
            <a:ext cx="2874645" cy="1497330"/>
          </a:xfrm>
          <a:prstGeom prst="rect">
            <a:avLst/>
          </a:prstGeom>
        </p:spPr>
      </p:pic>
      <p:pic>
        <p:nvPicPr>
          <p:cNvPr id="5" name="图片 4"/>
          <p:cNvPicPr>
            <a:picLocks noChangeAspect="1"/>
          </p:cNvPicPr>
          <p:nvPr/>
        </p:nvPicPr>
        <p:blipFill>
          <a:blip r:embed="rId5"/>
          <a:stretch>
            <a:fillRect/>
          </a:stretch>
        </p:blipFill>
        <p:spPr>
          <a:xfrm>
            <a:off x="4826000" y="2017395"/>
            <a:ext cx="2811780" cy="14401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left)">
                                      <p:cBhvr>
                                        <p:cTn id="7" dur="500"/>
                                        <p:tgtEl>
                                          <p:spTgt spid="276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1"/>
                                        </p:tgtEl>
                                        <p:attrNameLst>
                                          <p:attrName>style.visibility</p:attrName>
                                        </p:attrNameLst>
                                      </p:cBhvr>
                                      <p:to>
                                        <p:strVal val="visible"/>
                                      </p:to>
                                    </p:set>
                                    <p:animEffect transition="in" filter="blinds(horizontal)">
                                      <p:cBhvr>
                                        <p:cTn id="17" dur="500"/>
                                        <p:tgtEl>
                                          <p:spTgt spid="2765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28673"/>
          <p:cNvSpPr>
            <a:spLocks noGrp="1"/>
          </p:cNvSpPr>
          <p:nvPr>
            <p:ph type="title"/>
          </p:nvPr>
        </p:nvSpPr>
        <p:spPr>
          <a:xfrm>
            <a:off x="250825" y="765175"/>
            <a:ext cx="4681538" cy="719138"/>
          </a:xfrm>
        </p:spPr>
        <p:txBody>
          <a:bodyPr anchor="ctr" anchorCtr="0"/>
          <a:p>
            <a:pPr algn="l" eaLnBrk="0" hangingPunct="0">
              <a:lnSpc>
                <a:spcPct val="100000"/>
              </a:lnSpc>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cs typeface="+mn-cs"/>
              </a:rPr>
              <a:t>三、加减运算电路</a:t>
            </a:r>
            <a:endParaRPr kumimoji="1" lang="zh-CN" altLang="en-US" sz="3200" dirty="0" smtClean="0">
              <a:solidFill>
                <a:srgbClr val="FF0000"/>
              </a:solidFill>
              <a:latin typeface="黑体" panose="02010609060101010101" pitchFamily="2" charset="-122"/>
              <a:ea typeface="黑体" panose="02010609060101010101" pitchFamily="2" charset="-122"/>
              <a:cs typeface="+mn-cs"/>
            </a:endParaRPr>
          </a:p>
        </p:txBody>
      </p:sp>
      <p:graphicFrame>
        <p:nvGraphicFramePr>
          <p:cNvPr id="28675" name="对象 28674"/>
          <p:cNvGraphicFramePr/>
          <p:nvPr/>
        </p:nvGraphicFramePr>
        <p:xfrm>
          <a:off x="4860290" y="2636520"/>
          <a:ext cx="1604010" cy="497205"/>
        </p:xfrm>
        <a:graphic>
          <a:graphicData uri="http://schemas.openxmlformats.org/presentationml/2006/ole">
            <mc:AlternateContent xmlns:mc="http://schemas.openxmlformats.org/markup-compatibility/2006">
              <mc:Choice xmlns:v="urn:schemas-microsoft-com:vml" Requires="v">
                <p:oleObj spid="_x0000_s3185" name="" r:id="rId1" imgW="736600" imgH="228600" progId="Equation.3">
                  <p:embed/>
                </p:oleObj>
              </mc:Choice>
              <mc:Fallback>
                <p:oleObj name="" r:id="rId1" imgW="736600" imgH="228600" progId="Equation.3">
                  <p:embed/>
                  <p:pic>
                    <p:nvPicPr>
                      <p:cNvPr id="0" name="图片 3184"/>
                      <p:cNvPicPr/>
                      <p:nvPr/>
                    </p:nvPicPr>
                    <p:blipFill>
                      <a:blip r:embed="rId2"/>
                      <a:stretch>
                        <a:fillRect/>
                      </a:stretch>
                    </p:blipFill>
                    <p:spPr>
                      <a:xfrm>
                        <a:off x="4860290" y="2636520"/>
                        <a:ext cx="1604010" cy="497205"/>
                      </a:xfrm>
                      <a:prstGeom prst="rect">
                        <a:avLst/>
                      </a:prstGeom>
                      <a:solidFill>
                        <a:srgbClr val="FFFFFF"/>
                      </a:solidFill>
                      <a:ln w="38100">
                        <a:noFill/>
                        <a:miter/>
                      </a:ln>
                    </p:spPr>
                  </p:pic>
                </p:oleObj>
              </mc:Fallback>
            </mc:AlternateContent>
          </a:graphicData>
        </a:graphic>
      </p:graphicFrame>
      <p:graphicFrame>
        <p:nvGraphicFramePr>
          <p:cNvPr id="28676" name="对象 28675"/>
          <p:cNvGraphicFramePr/>
          <p:nvPr/>
        </p:nvGraphicFramePr>
        <p:xfrm>
          <a:off x="3419475" y="4940618"/>
          <a:ext cx="3171190" cy="889000"/>
        </p:xfrm>
        <a:graphic>
          <a:graphicData uri="http://schemas.openxmlformats.org/presentationml/2006/ole">
            <mc:AlternateContent xmlns:mc="http://schemas.openxmlformats.org/markup-compatibility/2006">
              <mc:Choice xmlns:v="urn:schemas-microsoft-com:vml" Requires="v">
                <p:oleObj spid="_x0000_s3189" name="" r:id="rId3" imgW="1536700" imgH="431800" progId="Equation.3">
                  <p:embed/>
                </p:oleObj>
              </mc:Choice>
              <mc:Fallback>
                <p:oleObj name="" r:id="rId3" imgW="1536700" imgH="431800" progId="Equation.3">
                  <p:embed/>
                  <p:pic>
                    <p:nvPicPr>
                      <p:cNvPr id="0" name="图片 3188"/>
                      <p:cNvPicPr/>
                      <p:nvPr/>
                    </p:nvPicPr>
                    <p:blipFill>
                      <a:blip r:embed="rId4"/>
                      <a:stretch>
                        <a:fillRect/>
                      </a:stretch>
                    </p:blipFill>
                    <p:spPr>
                      <a:xfrm>
                        <a:off x="3419475" y="4940618"/>
                        <a:ext cx="3171190" cy="889000"/>
                      </a:xfrm>
                      <a:prstGeom prst="rect">
                        <a:avLst/>
                      </a:prstGeom>
                      <a:noFill/>
                      <a:ln w="9525" cap="flat" cmpd="sng">
                        <a:solidFill>
                          <a:srgbClr val="FF3300"/>
                        </a:solidFill>
                        <a:prstDash val="solid"/>
                        <a:miter/>
                        <a:headEnd type="none" w="med" len="med"/>
                        <a:tailEnd type="none" w="med" len="med"/>
                      </a:ln>
                    </p:spPr>
                  </p:pic>
                </p:oleObj>
              </mc:Fallback>
            </mc:AlternateContent>
          </a:graphicData>
        </a:graphic>
      </p:graphicFrame>
      <p:sp>
        <p:nvSpPr>
          <p:cNvPr id="28677" name="文本框 28676"/>
          <p:cNvSpPr txBox="1"/>
          <p:nvPr/>
        </p:nvSpPr>
        <p:spPr>
          <a:xfrm>
            <a:off x="3962400" y="2005013"/>
            <a:ext cx="3962400" cy="521970"/>
          </a:xfrm>
          <a:prstGeom prst="rect">
            <a:avLst/>
          </a:prstGeom>
          <a:noFill/>
          <a:ln w="9525">
            <a:noFill/>
          </a:ln>
        </p:spPr>
        <p:txBody>
          <a:bodyPr>
            <a:spAutoFit/>
          </a:bodyPr>
          <a:p>
            <a:pPr>
              <a:spcBef>
                <a:spcPct val="50000"/>
              </a:spcBef>
            </a:pPr>
            <a:r>
              <a:rPr kumimoji="1" lang="zh-CN" altLang="en-US" sz="2800" b="1" dirty="0">
                <a:solidFill>
                  <a:srgbClr val="A50021"/>
                </a:solidFill>
                <a:latin typeface="宋体" panose="02010600030101010101" pitchFamily="2" charset="-122"/>
              </a:rPr>
              <a:t>方法一：结点电流法</a:t>
            </a:r>
            <a:endParaRPr lang="zh-CN" altLang="en-US" sz="2800" dirty="0">
              <a:latin typeface="Times New Roman" panose="02020603050405020304" pitchFamily="18" charset="0"/>
              <a:ea typeface="华文行楷" panose="02010800040101010101" pitchFamily="2" charset="-122"/>
            </a:endParaRPr>
          </a:p>
        </p:txBody>
      </p:sp>
      <p:graphicFrame>
        <p:nvGraphicFramePr>
          <p:cNvPr id="28678" name="对象 28677"/>
          <p:cNvGraphicFramePr/>
          <p:nvPr/>
        </p:nvGraphicFramePr>
        <p:xfrm>
          <a:off x="914400" y="2157413"/>
          <a:ext cx="3103563" cy="2609850"/>
        </p:xfrm>
        <a:graphic>
          <a:graphicData uri="http://schemas.openxmlformats.org/presentationml/2006/ole">
            <mc:AlternateContent xmlns:mc="http://schemas.openxmlformats.org/markup-compatibility/2006">
              <mc:Choice xmlns:v="urn:schemas-microsoft-com:vml" Requires="v">
                <p:oleObj spid="_x0000_s3184" name="" r:id="rId5" imgW="11249025" imgH="9458325" progId="MSPhotoEd.3">
                  <p:embed/>
                </p:oleObj>
              </mc:Choice>
              <mc:Fallback>
                <p:oleObj name="" r:id="rId5" imgW="11249025" imgH="9458325" progId="MSPhotoEd.3">
                  <p:embed/>
                  <p:pic>
                    <p:nvPicPr>
                      <p:cNvPr id="0" name="图片 3183"/>
                      <p:cNvPicPr/>
                      <p:nvPr/>
                    </p:nvPicPr>
                    <p:blipFill>
                      <a:blip r:embed="rId6"/>
                      <a:stretch>
                        <a:fillRect/>
                      </a:stretch>
                    </p:blipFill>
                    <p:spPr>
                      <a:xfrm>
                        <a:off x="914400" y="2157413"/>
                        <a:ext cx="3103563" cy="2609850"/>
                      </a:xfrm>
                      <a:prstGeom prst="rect">
                        <a:avLst/>
                      </a:prstGeom>
                      <a:noFill/>
                      <a:ln w="38100">
                        <a:noFill/>
                        <a:miter/>
                      </a:ln>
                    </p:spPr>
                  </p:pic>
                </p:oleObj>
              </mc:Fallback>
            </mc:AlternateContent>
          </a:graphicData>
        </a:graphic>
      </p:graphicFrame>
      <p:sp>
        <p:nvSpPr>
          <p:cNvPr id="28683" name="文本框 28682"/>
          <p:cNvSpPr txBox="1"/>
          <p:nvPr/>
        </p:nvSpPr>
        <p:spPr>
          <a:xfrm>
            <a:off x="684530" y="1412875"/>
            <a:ext cx="2364740" cy="521970"/>
          </a:xfrm>
          <a:prstGeom prst="rect">
            <a:avLst/>
          </a:prstGeom>
          <a:noFill/>
          <a:ln w="9525">
            <a:noFill/>
          </a:ln>
        </p:spPr>
        <p:txBody>
          <a:bodyPr wrap="square">
            <a:spAutoFit/>
          </a:bodyPr>
          <a:p>
            <a:pPr marL="342900" indent="-342900" algn="l">
              <a:spcBef>
                <a:spcPct val="20000"/>
              </a:spcBef>
              <a:buClrTx/>
              <a:buSzTx/>
              <a:buFontTx/>
            </a:pP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1. 反相求和</a:t>
            </a:r>
            <a:endPar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aphicFrame>
        <p:nvGraphicFramePr>
          <p:cNvPr id="3" name="对象 2"/>
          <p:cNvGraphicFramePr/>
          <p:nvPr>
            <p:custDataLst>
              <p:tags r:id="rId7"/>
            </p:custDataLst>
          </p:nvPr>
        </p:nvGraphicFramePr>
        <p:xfrm>
          <a:off x="4860290" y="3140710"/>
          <a:ext cx="2240280" cy="497205"/>
        </p:xfrm>
        <a:graphic>
          <a:graphicData uri="http://schemas.openxmlformats.org/presentationml/2006/ole">
            <mc:AlternateContent xmlns:mc="http://schemas.openxmlformats.org/markup-compatibility/2006">
              <mc:Choice xmlns:v="urn:schemas-microsoft-com:vml" Requires="v">
                <p:oleObj spid="_x0000_s4" name="" r:id="rId8" imgW="1028700" imgH="228600" progId="Equation.3">
                  <p:embed/>
                </p:oleObj>
              </mc:Choice>
              <mc:Fallback>
                <p:oleObj name="" r:id="rId8" imgW="1028700" imgH="228600" progId="Equation.3">
                  <p:embed/>
                  <p:pic>
                    <p:nvPicPr>
                      <p:cNvPr id="0" name="图片 3184"/>
                      <p:cNvPicPr/>
                      <p:nvPr/>
                    </p:nvPicPr>
                    <p:blipFill>
                      <a:blip r:embed="rId9"/>
                      <a:stretch>
                        <a:fillRect/>
                      </a:stretch>
                    </p:blipFill>
                    <p:spPr>
                      <a:xfrm>
                        <a:off x="4860290" y="3140710"/>
                        <a:ext cx="2240280" cy="497205"/>
                      </a:xfrm>
                      <a:prstGeom prst="rect">
                        <a:avLst/>
                      </a:prstGeom>
                      <a:solidFill>
                        <a:srgbClr val="FFFFFF"/>
                      </a:solidFill>
                      <a:ln w="38100">
                        <a:noFill/>
                        <a:miter/>
                      </a:ln>
                    </p:spPr>
                  </p:pic>
                </p:oleObj>
              </mc:Fallback>
            </mc:AlternateContent>
          </a:graphicData>
        </a:graphic>
      </p:graphicFrame>
      <p:graphicFrame>
        <p:nvGraphicFramePr>
          <p:cNvPr id="5" name="对象 4"/>
          <p:cNvGraphicFramePr/>
          <p:nvPr>
            <p:custDataLst>
              <p:tags r:id="rId10"/>
            </p:custDataLst>
          </p:nvPr>
        </p:nvGraphicFramePr>
        <p:xfrm>
          <a:off x="5154931" y="3717290"/>
          <a:ext cx="2184400" cy="939165"/>
        </p:xfrm>
        <a:graphic>
          <a:graphicData uri="http://schemas.openxmlformats.org/presentationml/2006/ole">
            <mc:AlternateContent xmlns:mc="http://schemas.openxmlformats.org/markup-compatibility/2006">
              <mc:Choice xmlns:v="urn:schemas-microsoft-com:vml" Requires="v">
                <p:oleObj spid="_x0000_s6" name="" r:id="rId11" imgW="1002665" imgH="431800" progId="Equation.3">
                  <p:embed/>
                </p:oleObj>
              </mc:Choice>
              <mc:Fallback>
                <p:oleObj name="" r:id="rId11" imgW="1002665" imgH="431800" progId="Equation.3">
                  <p:embed/>
                  <p:pic>
                    <p:nvPicPr>
                      <p:cNvPr id="0" name="图片 3184"/>
                      <p:cNvPicPr/>
                      <p:nvPr/>
                    </p:nvPicPr>
                    <p:blipFill>
                      <a:blip r:embed="rId12"/>
                      <a:stretch>
                        <a:fillRect/>
                      </a:stretch>
                    </p:blipFill>
                    <p:spPr>
                      <a:xfrm>
                        <a:off x="5154931" y="3717290"/>
                        <a:ext cx="2184400" cy="939165"/>
                      </a:xfrm>
                      <a:prstGeom prst="rect">
                        <a:avLst/>
                      </a:prstGeom>
                      <a:solidFill>
                        <a:srgbClr val="FFFFFF"/>
                      </a:solidFill>
                      <a:ln w="38100">
                        <a:noFill/>
                        <a:miter/>
                      </a:ln>
                    </p:spPr>
                  </p:pic>
                </p:oleObj>
              </mc:Fallback>
            </mc:AlternateContent>
          </a:graphicData>
        </a:graphic>
      </p:graphicFrame>
      <p:sp>
        <p:nvSpPr>
          <p:cNvPr id="7" name="椭圆 6"/>
          <p:cNvSpPr/>
          <p:nvPr/>
        </p:nvSpPr>
        <p:spPr>
          <a:xfrm>
            <a:off x="2041525" y="2872740"/>
            <a:ext cx="242570" cy="688340"/>
          </a:xfrm>
          <a:prstGeom prst="ellipse">
            <a:avLst/>
          </a:prstGeom>
          <a:solidFill>
            <a:srgbClr val="FF00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8" name="对象 7"/>
          <p:cNvGraphicFramePr/>
          <p:nvPr>
            <p:custDataLst>
              <p:tags r:id="rId13"/>
            </p:custDataLst>
          </p:nvPr>
        </p:nvGraphicFramePr>
        <p:xfrm>
          <a:off x="4429761" y="3716655"/>
          <a:ext cx="746760" cy="939165"/>
        </p:xfrm>
        <a:graphic>
          <a:graphicData uri="http://schemas.openxmlformats.org/presentationml/2006/ole">
            <mc:AlternateContent xmlns:mc="http://schemas.openxmlformats.org/markup-compatibility/2006">
              <mc:Choice xmlns:v="urn:schemas-microsoft-com:vml" Requires="v">
                <p:oleObj spid="_x0000_s9" name="" r:id="rId14" imgW="342900" imgH="431800" progId="Equation.3">
                  <p:embed/>
                </p:oleObj>
              </mc:Choice>
              <mc:Fallback>
                <p:oleObj name="" r:id="rId14" imgW="342900" imgH="431800" progId="Equation.3">
                  <p:embed/>
                  <p:pic>
                    <p:nvPicPr>
                      <p:cNvPr id="0" name="图片 3184"/>
                      <p:cNvPicPr/>
                      <p:nvPr/>
                    </p:nvPicPr>
                    <p:blipFill>
                      <a:blip r:embed="rId15"/>
                      <a:stretch>
                        <a:fillRect/>
                      </a:stretch>
                    </p:blipFill>
                    <p:spPr>
                      <a:xfrm>
                        <a:off x="4429761" y="3716655"/>
                        <a:ext cx="746760" cy="939165"/>
                      </a:xfrm>
                      <a:prstGeom prst="rect">
                        <a:avLst/>
                      </a:prstGeom>
                      <a:solidFill>
                        <a:srgbClr val="FFFFFF"/>
                      </a:solidFill>
                      <a:ln w="38100">
                        <a:noFill/>
                        <a:miter/>
                      </a:ln>
                    </p:spPr>
                  </p:pic>
                </p:oleObj>
              </mc:Fallback>
            </mc:AlternateContent>
          </a:graphicData>
        </a:graphic>
      </p:graphicFrame>
      <p:sp>
        <p:nvSpPr>
          <p:cNvPr id="10" name="线形标注 1 9"/>
          <p:cNvSpPr/>
          <p:nvPr>
            <p:custDataLst>
              <p:tags r:id="rId16"/>
            </p:custDataLst>
          </p:nvPr>
        </p:nvSpPr>
        <p:spPr>
          <a:xfrm>
            <a:off x="495300" y="5013325"/>
            <a:ext cx="1258570" cy="474345"/>
          </a:xfrm>
          <a:prstGeom prst="borderCallout1">
            <a:avLst>
              <a:gd name="adj1" fmla="val -14457"/>
              <a:gd name="adj2" fmla="val 67792"/>
              <a:gd name="adj3" fmla="val -132396"/>
              <a:gd name="adj4" fmla="val 124066"/>
            </a:avLst>
          </a:prstGeom>
          <a:solidFill>
            <a:srgbClr val="FFFFCC"/>
          </a:solidFill>
          <a:ln w="19050" cap="flat" cmpd="sng">
            <a:solidFill>
              <a:srgbClr val="FF0000"/>
            </a:solidFill>
            <a:prstDash val="solid"/>
            <a:miter/>
            <a:headEnd type="none" w="med" len="med"/>
            <a:tailEnd type="none" w="med" len="med"/>
          </a:ln>
        </p:spPr>
        <p:txBody>
          <a:bodyPr/>
          <a:p>
            <a:pPr algn="ctr"/>
            <a:r>
              <a:rPr lang="zh-CN" altLang="en-US" sz="2400" b="1" dirty="0">
                <a:latin typeface="Times New Roman" panose="02020603050405020304" pitchFamily="18" charset="0"/>
              </a:rPr>
              <a:t>作用？</a:t>
            </a:r>
            <a:endParaRPr lang="zh-CN" altLang="en-US" sz="2400" b="1"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7">
                                            <p:txEl>
                                              <p:charRg st="0" end="10"/>
                                            </p:txEl>
                                          </p:spTgt>
                                        </p:tgtEl>
                                        <p:attrNameLst>
                                          <p:attrName>style.visibility</p:attrName>
                                        </p:attrNameLst>
                                      </p:cBhvr>
                                      <p:to>
                                        <p:strVal val="visible"/>
                                      </p:to>
                                    </p:set>
                                    <p:animEffect transition="in" filter="blinds(horizontal)">
                                      <p:cBhvr>
                                        <p:cTn id="7" dur="500"/>
                                        <p:tgtEl>
                                          <p:spTgt spid="28677">
                                            <p:txEl>
                                              <p:charRg st="0" end="1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8675"/>
                                        </p:tgtEl>
                                        <p:attrNameLst>
                                          <p:attrName>style.visibility</p:attrName>
                                        </p:attrNameLst>
                                      </p:cBhvr>
                                      <p:to>
                                        <p:strVal val="visible"/>
                                      </p:to>
                                    </p:set>
                                    <p:animEffect transition="in" filter="wipe(left)">
                                      <p:cBhvr>
                                        <p:cTn id="16" dur="500"/>
                                        <p:tgtEl>
                                          <p:spTgt spid="2867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8676"/>
                                        </p:tgtEl>
                                        <p:attrNameLst>
                                          <p:attrName>style.visibility</p:attrName>
                                        </p:attrNameLst>
                                      </p:cBhvr>
                                      <p:to>
                                        <p:strVal val="visible"/>
                                      </p:to>
                                    </p:set>
                                    <p:animEffect transition="in" filter="wipe(left)">
                                      <p:cBhvr>
                                        <p:cTn id="36" dur="500"/>
                                        <p:tgtEl>
                                          <p:spTgt spid="28676"/>
                                        </p:tgtEl>
                                      </p:cBhvr>
                                    </p:animEffect>
                                  </p:childTnLst>
                                </p:cTn>
                              </p:par>
                            </p:childTnLst>
                          </p:cTn>
                        </p:par>
                        <p:par>
                          <p:cTn id="37" fill="hold">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28683"/>
                                        </p:tgtEl>
                                        <p:attrNameLst>
                                          <p:attrName>style.visibility</p:attrName>
                                        </p:attrNameLst>
                                      </p:cBhvr>
                                      <p:to>
                                        <p:strVal val="visible"/>
                                      </p:to>
                                    </p:set>
                                    <p:animEffect transition="in" filter="blinds(horizontal)">
                                      <p:cBhvr>
                                        <p:cTn id="40" dur="500"/>
                                        <p:tgtEl>
                                          <p:spTgt spid="2868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build="p"/>
      <p:bldP spid="28683" grpId="0"/>
      <p:bldP spid="7" grpId="0" bldLvl="0" animBg="1"/>
      <p:bldP spid="10" grpId="0" bldLvl="0" animBg="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COMMONDATA" val="eyJoZGlkIjoiODMzOTQ1NTE0YjYyYjYzMTVlNjc1MDFkNmM2ZjQxNjMifQ=="/>
  <p:tag name="KSO_WPP_MARK_KEY" val="0fba694d-6cfc-4e19-bb57-18e234fb46c9"/>
  <p:tag name="commondata" val="eyJoZGlkIjoiNDJmYmUwMzRkNWQ5OTE5MTY2OTJiYzViYTRjN2U2YjQifQ=="/>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3157</Words>
  <Application>WPS 演示</Application>
  <PresentationFormat>在屏幕上显示</PresentationFormat>
  <Paragraphs>462</Paragraphs>
  <Slides>47</Slides>
  <Notes>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155</vt:i4>
      </vt:variant>
      <vt:variant>
        <vt:lpstr>幻灯片标题</vt:lpstr>
      </vt:variant>
      <vt:variant>
        <vt:i4>47</vt:i4>
      </vt:variant>
    </vt:vector>
  </HeadingPairs>
  <TitlesOfParts>
    <vt:vector size="216" baseType="lpstr">
      <vt:lpstr>Arial</vt:lpstr>
      <vt:lpstr>宋体</vt:lpstr>
      <vt:lpstr>Wingdings</vt:lpstr>
      <vt:lpstr>Times New Roman</vt:lpstr>
      <vt:lpstr>Calibri</vt:lpstr>
      <vt:lpstr>华文行楷</vt:lpstr>
      <vt:lpstr>华文楷体</vt:lpstr>
      <vt:lpstr>黑体</vt:lpstr>
      <vt:lpstr>Times New Roman</vt:lpstr>
      <vt:lpstr>微软雅黑</vt:lpstr>
      <vt:lpstr>Arial Unicode MS</vt:lpstr>
      <vt:lpstr>Symbol</vt:lpstr>
      <vt:lpstr>楷体</vt:lpstr>
      <vt:lpstr>默认设计模板</vt:lpstr>
      <vt:lpstr>Equation.3</vt:lpstr>
      <vt:lpstr>Equation.DSMT4</vt:lpstr>
      <vt:lpstr>Equation.DSMT4</vt:lpstr>
      <vt:lpstr>Equation.DSMT4</vt:lpstr>
      <vt:lpstr>MSPhotoEd.3</vt:lpstr>
      <vt:lpstr>Equation.DSMT4</vt:lpstr>
      <vt:lpstr>Equation.DSMT4</vt:lpstr>
      <vt:lpstr>Equation.DSMT4</vt:lpstr>
      <vt:lpstr>Paint.Picture</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Equation.3</vt:lpstr>
      <vt:lpstr>Equation.3</vt:lpstr>
      <vt:lpstr>Equation.3</vt:lpstr>
      <vt:lpstr>Equation.3</vt:lpstr>
      <vt:lpstr>Equation.3</vt:lpstr>
      <vt:lpstr>MSPhotoEd.3</vt:lpstr>
      <vt:lpstr>Equation.3</vt:lpstr>
      <vt:lpstr>MSPhotoEd.3</vt:lpstr>
      <vt:lpstr>Equation.3</vt:lpstr>
      <vt:lpstr>Equation.3</vt:lpstr>
      <vt:lpstr>Equation.3</vt:lpstr>
      <vt:lpstr>Equation.3</vt:lpstr>
      <vt:lpstr>MSPhotoEd.3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Paint.Picture</vt:lpstr>
      <vt:lpstr>Equation.3</vt:lpstr>
      <vt:lpstr>Equation.DSMT4</vt:lpstr>
      <vt:lpstr>Equation.DSMT4</vt:lpstr>
      <vt:lpstr>Equation.DSMT4</vt:lpstr>
      <vt:lpstr>Equation.DSMT4</vt:lpstr>
      <vt:lpstr>Equation.DSMT4</vt:lpstr>
      <vt:lpstr>MSPhotoEd.3</vt:lpstr>
      <vt:lpstr>Equation.3</vt:lpstr>
      <vt:lpstr>Equation.3</vt:lpstr>
      <vt:lpstr>Equation.3</vt:lpstr>
      <vt:lpstr>Equation.3</vt:lpstr>
      <vt:lpstr>MSPhotoEd.3</vt:lpstr>
      <vt:lpstr>Equation.3</vt:lpstr>
      <vt:lpstr>Equation.3</vt:lpstr>
      <vt:lpstr>Equation.3</vt:lpstr>
      <vt:lpstr>Equation.3</vt:lpstr>
      <vt:lpstr>MSPhotoEd.3</vt:lpstr>
      <vt:lpstr>Equation.3</vt:lpstr>
      <vt:lpstr>Equation.3</vt:lpstr>
      <vt:lpstr>Equation.3</vt:lpstr>
      <vt:lpstr>MSPhotoEd.3</vt:lpstr>
      <vt:lpstr>Equation.3</vt:lpstr>
      <vt:lpstr>Equation.3</vt:lpstr>
      <vt:lpstr>MSPhotoEd.3</vt:lpstr>
      <vt:lpstr>Equation.3</vt:lpstr>
      <vt:lpstr>Equation.3</vt:lpstr>
      <vt:lpstr>Equation.3</vt:lpstr>
      <vt:lpstr>MSPhotoEd.3</vt:lpstr>
      <vt:lpstr>Equation.3</vt:lpstr>
      <vt:lpstr>Equation.3</vt:lpstr>
      <vt:lpstr>Equation.3</vt:lpstr>
      <vt:lpstr>Equation.3</vt:lpstr>
      <vt:lpstr>MSPhotoEd.3</vt:lpstr>
      <vt:lpstr>Equation.3</vt:lpstr>
      <vt:lpstr>MSPhotoEd.3</vt:lpstr>
      <vt:lpstr>Equation.3</vt:lpstr>
      <vt:lpstr>Equation.3</vt:lpstr>
      <vt:lpstr>MSPhotoEd.3</vt:lpstr>
      <vt:lpstr>MSPhotoEd.3</vt:lpstr>
      <vt:lpstr>Equation.3</vt:lpstr>
      <vt:lpstr>Equation.3</vt:lpstr>
      <vt:lpstr>Equation.3</vt:lpstr>
      <vt:lpstr>Equation.3</vt:lpstr>
      <vt:lpstr>Equation.3</vt:lpstr>
      <vt:lpstr>Paint.Picture</vt:lpstr>
      <vt:lpstr>Equation.DSMT4</vt:lpstr>
      <vt:lpstr>Equation.DSMT4</vt:lpstr>
      <vt:lpstr>Equation.DSMT4</vt:lpstr>
      <vt:lpstr>Equation.DSMT4</vt:lpstr>
      <vt:lpstr>MSPhotoEd.3</vt:lpstr>
      <vt:lpstr>Equation.DSMT4</vt:lpstr>
      <vt:lpstr>Equation.DSMT4</vt:lpstr>
      <vt:lpstr>Equation.DSMT4</vt:lpstr>
      <vt:lpstr>Equation.DSMT4</vt:lpstr>
      <vt:lpstr>Equation.DSMT4</vt:lpstr>
      <vt:lpstr>Equation.DSMT4</vt:lpstr>
      <vt:lpstr>MSPhotoEd.3</vt:lpstr>
      <vt:lpstr>Equation.3</vt:lpstr>
      <vt:lpstr>Equation.3</vt:lpstr>
      <vt:lpstr>Equation.3</vt:lpstr>
      <vt:lpstr>MSPhotoEd.3</vt:lpstr>
      <vt:lpstr>Equation.3</vt:lpstr>
      <vt:lpstr>Equation.3</vt:lpstr>
      <vt:lpstr>MSPhotoEd.3</vt:lpstr>
      <vt:lpstr>MSPhotoEd.3</vt:lpstr>
      <vt:lpstr>MSPhotoEd.3</vt:lpstr>
      <vt:lpstr>MSPhotoEd.3</vt:lpstr>
      <vt:lpstr>Equation.3</vt:lpstr>
      <vt:lpstr>MSPhotoEd.3</vt:lpstr>
      <vt:lpstr>MSPhotoEd.3</vt:lpstr>
      <vt:lpstr>MSPhotoEd.3</vt:lpstr>
      <vt:lpstr>Equation.3</vt:lpstr>
      <vt:lpstr>Equation.DSMT4</vt:lpstr>
      <vt:lpstr>Equation.DSMT4</vt:lpstr>
      <vt:lpstr>Equation.DSMT4</vt:lpstr>
      <vt:lpstr>Equation.DSMT4</vt:lpstr>
      <vt:lpstr>Equation.DSMT4</vt:lpstr>
      <vt:lpstr>Equation.3</vt:lpstr>
      <vt:lpstr>Equation.3</vt:lpstr>
      <vt:lpstr>Equation.3</vt:lpstr>
      <vt:lpstr>Equation.DSMT4</vt:lpstr>
      <vt:lpstr>Equation.DSMT4</vt:lpstr>
      <vt:lpstr>Equation.3</vt:lpstr>
      <vt:lpstr>Equation.DSMT4</vt:lpstr>
      <vt:lpstr>Equation.DSMT4</vt:lpstr>
      <vt:lpstr>MSPhotoEd.3</vt:lpstr>
      <vt:lpstr>Equation.3</vt:lpstr>
      <vt:lpstr>Equation.3</vt:lpstr>
      <vt:lpstr>Equation.3</vt:lpstr>
      <vt:lpstr>Equation.3</vt:lpstr>
      <vt:lpstr>MSPhotoEd.3</vt:lpstr>
      <vt:lpstr>Equation.3</vt:lpstr>
      <vt:lpstr>Equation.3</vt:lpstr>
      <vt:lpstr>MSPhotoEd.3</vt:lpstr>
      <vt:lpstr>Equation.3</vt:lpstr>
      <vt:lpstr>Equation.3</vt:lpstr>
      <vt:lpstr>MSPhotoEd.3</vt:lpstr>
      <vt:lpstr>Equation.3</vt:lpstr>
      <vt:lpstr>Equation.3</vt:lpstr>
      <vt:lpstr>Equation.3</vt:lpstr>
      <vt:lpstr>MSPhotoEd.3</vt:lpstr>
      <vt:lpstr>Equation.DSMT4</vt:lpstr>
      <vt:lpstr>Paint.Picture</vt:lpstr>
      <vt:lpstr>Equation.DSMT4</vt:lpstr>
      <vt:lpstr>第五章 信号运算电路</vt:lpstr>
      <vt:lpstr>PowerPoint 演示文稿</vt:lpstr>
      <vt:lpstr>PowerPoint 演示文稿</vt:lpstr>
      <vt:lpstr>§5.1 比例和加减运算电路</vt:lpstr>
      <vt:lpstr>一、概述</vt:lpstr>
      <vt:lpstr>二、比例运算电路</vt:lpstr>
      <vt:lpstr>2. 同相比例运算电路</vt:lpstr>
      <vt:lpstr>3.电压跟随器</vt:lpstr>
      <vt:lpstr>三、加减运算电路</vt:lpstr>
      <vt:lpstr>1. 反相求和</vt:lpstr>
      <vt:lpstr>PowerPoint 演示文稿</vt:lpstr>
      <vt:lpstr>2. 同相求和    设  R1∥ R2∥ R3∥ R4＝ R∥ Rf</vt:lpstr>
      <vt:lpstr>3. 加减运算   利用求和运算电路的分析结果</vt:lpstr>
      <vt:lpstr>PowerPoint 演示文稿</vt:lpstr>
      <vt:lpstr>PowerPoint 演示文稿</vt:lpstr>
      <vt:lpstr>§5.2 积分和微分运算电路</vt:lpstr>
      <vt:lpstr>一、积分运算电路</vt:lpstr>
      <vt:lpstr>利用积分运算的基本关系实现不同的功能</vt:lpstr>
      <vt:lpstr>二、微分运算电路</vt:lpstr>
      <vt:lpstr>PowerPoint 演示文稿</vt:lpstr>
      <vt:lpstr>PowerPoint 演示文稿</vt:lpstr>
      <vt:lpstr>PowerPoint 演示文稿</vt:lpstr>
      <vt:lpstr>PowerPoint 演示文稿</vt:lpstr>
      <vt:lpstr>§5.3 对数和指数运算电路</vt:lpstr>
      <vt:lpstr>PowerPoint 演示文稿</vt:lpstr>
      <vt:lpstr>PowerPoint 演示文稿</vt:lpstr>
      <vt:lpstr>PowerPoint 演示文稿</vt:lpstr>
      <vt:lpstr>PowerPoint 演示文稿</vt:lpstr>
      <vt:lpstr>§5.4 电压和电流转换电路</vt:lpstr>
      <vt:lpstr>PowerPoint 演示文稿</vt:lpstr>
      <vt:lpstr>PowerPoint 演示文稿</vt:lpstr>
      <vt:lpstr>PowerPoint 演示文稿</vt:lpstr>
      <vt:lpstr>§5.5 模拟乘法器</vt:lpstr>
      <vt:lpstr>PowerPoint 演示文稿</vt:lpstr>
      <vt:lpstr>PowerPoint 演示文稿</vt:lpstr>
      <vt:lpstr>PowerPoint 演示文稿</vt:lpstr>
      <vt:lpstr>PowerPoint 演示文稿</vt:lpstr>
      <vt:lpstr>PowerPoint 演示文稿</vt:lpstr>
      <vt:lpstr>§5.6 模拟乘法器的应用</vt:lpstr>
      <vt:lpstr>PowerPoint 演示文稿</vt:lpstr>
      <vt:lpstr>PowerPoint 演示文稿</vt:lpstr>
      <vt:lpstr>PowerPoint 演示文稿</vt:lpstr>
      <vt:lpstr>PowerPoint 演示文稿</vt:lpstr>
      <vt:lpstr>PowerPoint 演示文稿</vt:lpstr>
      <vt:lpstr>讨论一</vt:lpstr>
      <vt:lpstr>讨论二</vt:lpstr>
      <vt:lpstr>PowerPoint 演示文稿</vt:lpstr>
    </vt:vector>
  </TitlesOfParts>
  <Company>tsinghua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模拟电子技术基础</dc:title>
  <dc:creator>hua</dc:creator>
  <dc:subject>QQ:591881218</dc:subject>
  <cp:lastModifiedBy>chen</cp:lastModifiedBy>
  <cp:revision>539</cp:revision>
  <dcterms:created xsi:type="dcterms:W3CDTF">2007-07-18T09:03:00Z</dcterms:created>
  <dcterms:modified xsi:type="dcterms:W3CDTF">2023-11-08T01:31:59Z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CAB1D6CF35264FE0938B24FD459E6DB8</vt:lpwstr>
  </property>
  <property fmtid="{D5CDD505-2E9C-101B-9397-08002B2CF9AE}" pid="3" name="KSOProductBuildVer">
    <vt:lpwstr>2052-12.1.0.15712</vt:lpwstr>
  </property>
</Properties>
</file>