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23" r:id="rId4"/>
    <p:sldId id="640" r:id="rId5"/>
    <p:sldId id="641" r:id="rId6"/>
    <p:sldId id="642" r:id="rId7"/>
    <p:sldId id="643" r:id="rId8"/>
    <p:sldId id="644" r:id="rId9"/>
    <p:sldId id="575" r:id="rId10"/>
    <p:sldId id="621" r:id="rId11"/>
    <p:sldId id="645" r:id="rId12"/>
    <p:sldId id="646" r:id="rId13"/>
    <p:sldId id="647" r:id="rId14"/>
    <p:sldId id="648" r:id="rId15"/>
    <p:sldId id="610" r:id="rId16"/>
    <p:sldId id="649" r:id="rId17"/>
    <p:sldId id="650" r:id="rId18"/>
    <p:sldId id="651" r:id="rId19"/>
    <p:sldId id="25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5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22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3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11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9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7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3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2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4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0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82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2023/12/19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super</a:t>
            </a:r>
            <a:r>
              <a:rPr lang="zh-CN" altLang="en-US" dirty="0"/>
              <a:t>和</a:t>
            </a:r>
            <a:r>
              <a:rPr lang="en-US" altLang="zh-CN" dirty="0"/>
              <a:t>this</a:t>
            </a:r>
            <a:r>
              <a:rPr lang="zh-CN" altLang="en-US" dirty="0"/>
              <a:t>的具体使用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:</a:t>
            </a:r>
            <a:r>
              <a:rPr lang="zh-CN" altLang="en-US" dirty="0"/>
              <a:t>为父类中</a:t>
            </a:r>
            <a:r>
              <a:rPr lang="en-US" altLang="zh-CN" dirty="0"/>
              <a:t>private</a:t>
            </a:r>
            <a:r>
              <a:rPr lang="zh-CN" altLang="en-US" dirty="0"/>
              <a:t>属性赋值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继承中构造方法的特点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77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super</a:t>
            </a:r>
            <a:r>
              <a:rPr lang="zh-CN" altLang="en-US" dirty="0"/>
              <a:t>和</a:t>
            </a:r>
            <a:r>
              <a:rPr lang="en-US" altLang="zh-CN" dirty="0"/>
              <a:t>this</a:t>
            </a:r>
            <a:r>
              <a:rPr lang="zh-CN" altLang="en-US" dirty="0"/>
              <a:t>的具体使用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:</a:t>
            </a:r>
            <a:r>
              <a:rPr lang="zh-CN" altLang="en-US" dirty="0"/>
              <a:t>为父类中</a:t>
            </a:r>
            <a:r>
              <a:rPr lang="en-US" altLang="zh-CN" dirty="0"/>
              <a:t>private</a:t>
            </a:r>
            <a:r>
              <a:rPr lang="zh-CN" altLang="en-US" dirty="0"/>
              <a:t>属性赋值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继承中构造方法的特点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69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super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this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的具体使用</a:t>
            </a:r>
            <a:endParaRPr lang="en-US" altLang="zh-CN" sz="2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:</a:t>
            </a:r>
            <a:r>
              <a:rPr lang="zh-CN" altLang="en-US" dirty="0"/>
              <a:t>为父类中</a:t>
            </a:r>
            <a:r>
              <a:rPr lang="en-US" altLang="zh-CN" dirty="0"/>
              <a:t>private</a:t>
            </a:r>
            <a:r>
              <a:rPr lang="zh-CN" altLang="en-US" dirty="0"/>
              <a:t>属性赋值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继承中构造方法的特点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819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super</a:t>
            </a:r>
            <a:r>
              <a:rPr lang="zh-CN" altLang="en-US" dirty="0"/>
              <a:t>和</a:t>
            </a:r>
            <a:r>
              <a:rPr lang="en-US" altLang="zh-CN" dirty="0"/>
              <a:t>this</a:t>
            </a:r>
            <a:r>
              <a:rPr lang="zh-CN" altLang="en-US" dirty="0"/>
              <a:t>的具体使用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继承的特点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:</a:t>
            </a:r>
            <a:r>
              <a:rPr lang="zh-CN" altLang="en-US" dirty="0"/>
              <a:t>为父类中</a:t>
            </a:r>
            <a:r>
              <a:rPr lang="en-US" altLang="zh-CN" dirty="0"/>
              <a:t>private</a:t>
            </a:r>
            <a:r>
              <a:rPr lang="zh-CN" altLang="en-US" dirty="0"/>
              <a:t>属性赋值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继承中构造方法的特点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776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super</a:t>
            </a:r>
            <a:r>
              <a:rPr lang="zh-CN" altLang="en-US" dirty="0"/>
              <a:t>和</a:t>
            </a:r>
            <a:r>
              <a:rPr lang="en-US" altLang="zh-CN" dirty="0"/>
              <a:t>this</a:t>
            </a:r>
            <a:r>
              <a:rPr lang="zh-CN" altLang="en-US" dirty="0"/>
              <a:t>的具体使用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9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练习</a:t>
            </a:r>
            <a:r>
              <a:rPr lang="en-US" altLang="zh-CN" sz="2000" b="1" dirty="0">
                <a:solidFill>
                  <a:srgbClr val="C00000"/>
                </a:solidFill>
              </a:rPr>
              <a:t>:</a:t>
            </a:r>
            <a:r>
              <a:rPr lang="zh-CN" altLang="en-US" sz="2000" b="1" dirty="0">
                <a:solidFill>
                  <a:srgbClr val="C00000"/>
                </a:solidFill>
              </a:rPr>
              <a:t>为父类中</a:t>
            </a:r>
            <a:r>
              <a:rPr lang="en-US" altLang="zh-CN" sz="2000" b="1" dirty="0">
                <a:solidFill>
                  <a:srgbClr val="C00000"/>
                </a:solidFill>
              </a:rPr>
              <a:t>private</a:t>
            </a:r>
            <a:r>
              <a:rPr lang="zh-CN" altLang="en-US" sz="2000" b="1" dirty="0">
                <a:solidFill>
                  <a:srgbClr val="C00000"/>
                </a:solidFill>
              </a:rPr>
              <a:t>属性赋值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继承中构造方法的特点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30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抽象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94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76627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76628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12569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07374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49878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53247" y="31830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抽象的注意事项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49879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60951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53247" y="24229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抽象的介绍和基本使用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88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76627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76628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12569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07374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49878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53247" y="31830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抽象的注意事项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49879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60951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53247" y="24229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抽象的介绍和基本使用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025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76627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76628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12569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07374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49878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53247" y="318301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抽象的注意事项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49879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60951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53247" y="24229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抽象的介绍和基本使用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24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190027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60957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60EB7-8A38-4273-6730-6EA22CAED13B}"/>
              </a:ext>
            </a:extLst>
          </p:cNvPr>
          <p:cNvSpPr/>
          <p:nvPr/>
        </p:nvSpPr>
        <p:spPr>
          <a:xfrm>
            <a:off x="5239385" y="332013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1926945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65719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</a:t>
            </a:r>
            <a:r>
              <a:rPr lang="zh-CN" altLang="en-US" dirty="0"/>
              <a:t>和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15" name="对角圆角矩形 13">
            <a:extLst>
              <a:ext uri="{FF2B5EF4-FFF2-40B4-BE49-F238E27FC236}">
                <a16:creationId xmlns:a16="http://schemas.microsoft.com/office/drawing/2014/main" id="{7453AE84-439F-0F53-5FFE-2AA9F1FBBE13}"/>
              </a:ext>
            </a:extLst>
          </p:cNvPr>
          <p:cNvSpPr/>
          <p:nvPr/>
        </p:nvSpPr>
        <p:spPr>
          <a:xfrm>
            <a:off x="6096000" y="338681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抽象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181137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51813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4F685E-421D-BDB1-9C21-98FD3B175783}"/>
              </a:ext>
            </a:extLst>
          </p:cNvPr>
          <p:cNvSpPr/>
          <p:nvPr/>
        </p:nvSpPr>
        <p:spPr>
          <a:xfrm>
            <a:off x="5210810" y="3251555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1980086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继承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继承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继承的基本使用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继承中成员访问特点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方法的重写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什么是继承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继承的基本使用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继承中成员访问特点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方法的重写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什么是继承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84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继承的基本使用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继承中成员访问特点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方法的重写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什么是继承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685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继承的基本使用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继承中成员访问特点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方法的重写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什么是继承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9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继承的基本使用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继承中成员访问特点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方法的重写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什么是继承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956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super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和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宽屏</PresentationFormat>
  <Paragraphs>167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2023-12-19T13:45:35Z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