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323" r:id="rId4"/>
    <p:sldId id="640" r:id="rId5"/>
    <p:sldId id="652" r:id="rId6"/>
    <p:sldId id="653" r:id="rId7"/>
    <p:sldId id="654" r:id="rId8"/>
    <p:sldId id="655" r:id="rId9"/>
    <p:sldId id="656" r:id="rId10"/>
    <p:sldId id="575" r:id="rId11"/>
    <p:sldId id="657" r:id="rId12"/>
    <p:sldId id="658" r:id="rId13"/>
    <p:sldId id="659" r:id="rId14"/>
    <p:sldId id="660" r:id="rId15"/>
    <p:sldId id="661" r:id="rId16"/>
    <p:sldId id="662" r:id="rId17"/>
    <p:sldId id="259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1005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488" userDrawn="1">
          <p15:clr>
            <a:srgbClr val="A4A3A4"/>
          </p15:clr>
        </p15:guide>
        <p15:guide id="5" orient="horz" pos="432" userDrawn="1">
          <p15:clr>
            <a:srgbClr val="A4A3A4"/>
          </p15:clr>
        </p15:guide>
        <p15:guide id="6" orient="horz" pos="472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8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92"/>
    <a:srgbClr val="FDA007"/>
    <a:srgbClr val="CCEDC7"/>
    <a:srgbClr val="FFFF00"/>
    <a:srgbClr val="5B9BD5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7" y="115"/>
      </p:cViewPr>
      <p:guideLst>
        <p:guide orient="horz" pos="2296"/>
        <p:guide pos="1005"/>
        <p:guide pos="192"/>
        <p:guide pos="7488"/>
        <p:guide orient="horz" pos="432"/>
        <p:guide orient="horz" pos="472"/>
        <p:guide orient="horz" pos="4088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399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300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724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932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213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26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226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921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882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372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8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221" y="1854524"/>
            <a:ext cx="9145325" cy="1656052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21" y="3602668"/>
            <a:ext cx="9145325" cy="16560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2023/12/20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321" y="551640"/>
            <a:ext cx="10517123" cy="55599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21" y="1838644"/>
            <a:ext cx="10517123" cy="43520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2023/12/20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321" y="2187825"/>
            <a:ext cx="10517123" cy="2483549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21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094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910" y="1745267"/>
            <a:ext cx="5158534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910" y="2616067"/>
            <a:ext cx="5158534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094" y="1745267"/>
            <a:ext cx="5183939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094" y="2616067"/>
            <a:ext cx="5183939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969" y="2159377"/>
            <a:ext cx="5715828" cy="1382692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969" y="3733855"/>
            <a:ext cx="5715828" cy="118614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321" y="713797"/>
            <a:ext cx="4682333" cy="142841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3335" y="713797"/>
            <a:ext cx="5712710" cy="54045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321" y="2314277"/>
            <a:ext cx="4682333" cy="381225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2023/12/20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6412" y="365189"/>
            <a:ext cx="909033" cy="5812855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20" y="365189"/>
            <a:ext cx="9447811" cy="581285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48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472" userDrawn="1">
          <p15:clr>
            <a:srgbClr val="F26B43"/>
          </p15:clr>
        </p15:guide>
        <p15:guide id="7" orient="horz" pos="4104" userDrawn="1">
          <p15:clr>
            <a:srgbClr val="F26B43"/>
          </p15:clr>
        </p15:guide>
        <p15:guide id="8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66901" y="2070346"/>
            <a:ext cx="794110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面向对象</a:t>
            </a:r>
            <a:endParaRPr lang="en-US" altLang="zh-CN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27643" y="3562985"/>
            <a:ext cx="22148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讲师：于涛</a:t>
            </a: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第二章 多态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384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多态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多态下成员访问特点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多态的好处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多态中的转型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多态的介绍和基本使用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BEF0FA17-F33B-34AC-C284-DC107938DBE6}"/>
              </a:ext>
            </a:extLst>
          </p:cNvPr>
          <p:cNvSpPr/>
          <p:nvPr/>
        </p:nvSpPr>
        <p:spPr>
          <a:xfrm>
            <a:off x="4136918" y="470080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A640C-1BE3-F4A5-1E93-151B3A3637FB}"/>
              </a:ext>
            </a:extLst>
          </p:cNvPr>
          <p:cNvSpPr txBox="1"/>
          <p:nvPr/>
        </p:nvSpPr>
        <p:spPr>
          <a:xfrm>
            <a:off x="4167664" y="47570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C0267-8A58-EF0C-3B0D-08D569F62127}"/>
              </a:ext>
            </a:extLst>
          </p:cNvPr>
          <p:cNvSpPr txBox="1"/>
          <p:nvPr/>
        </p:nvSpPr>
        <p:spPr>
          <a:xfrm>
            <a:off x="5013535" y="472737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转型中可能出现的问题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079A9C-8CE1-B17F-30AB-9A905A852F70}"/>
              </a:ext>
            </a:extLst>
          </p:cNvPr>
          <p:cNvCxnSpPr>
            <a:cxnSpLocks/>
          </p:cNvCxnSpPr>
          <p:nvPr/>
        </p:nvCxnSpPr>
        <p:spPr>
          <a:xfrm>
            <a:off x="4510169" y="5165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89E14916-83B1-48F7-9F4C-8ED4ECB6AB70}"/>
              </a:ext>
            </a:extLst>
          </p:cNvPr>
          <p:cNvSpPr/>
          <p:nvPr/>
        </p:nvSpPr>
        <p:spPr>
          <a:xfrm>
            <a:off x="4321240" y="44769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0886F6-4EDD-F50C-BB7C-88A99D59357F}"/>
              </a:ext>
            </a:extLst>
          </p:cNvPr>
          <p:cNvCxnSpPr>
            <a:cxnSpLocks/>
          </p:cNvCxnSpPr>
          <p:nvPr/>
        </p:nvCxnSpPr>
        <p:spPr>
          <a:xfrm>
            <a:off x="4510167" y="516895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96F75C6-520E-9A91-3957-D011C5AB5F02}"/>
              </a:ext>
            </a:extLst>
          </p:cNvPr>
          <p:cNvCxnSpPr>
            <a:cxnSpLocks/>
          </p:cNvCxnSpPr>
          <p:nvPr/>
        </p:nvCxnSpPr>
        <p:spPr>
          <a:xfrm>
            <a:off x="4510171" y="514687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9046601-6D64-9BD7-B4D0-0BCFB5F2CBA5}"/>
              </a:ext>
            </a:extLst>
          </p:cNvPr>
          <p:cNvCxnSpPr>
            <a:cxnSpLocks/>
          </p:cNvCxnSpPr>
          <p:nvPr/>
        </p:nvCxnSpPr>
        <p:spPr>
          <a:xfrm>
            <a:off x="4510169" y="514992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92239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多态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多态下成员访问特点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多态的好处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多态中的转型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多态的介绍和基本使用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BEF0FA17-F33B-34AC-C284-DC107938DBE6}"/>
              </a:ext>
            </a:extLst>
          </p:cNvPr>
          <p:cNvSpPr/>
          <p:nvPr/>
        </p:nvSpPr>
        <p:spPr>
          <a:xfrm>
            <a:off x="4136918" y="470080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A640C-1BE3-F4A5-1E93-151B3A3637FB}"/>
              </a:ext>
            </a:extLst>
          </p:cNvPr>
          <p:cNvSpPr txBox="1"/>
          <p:nvPr/>
        </p:nvSpPr>
        <p:spPr>
          <a:xfrm>
            <a:off x="4167664" y="47570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C0267-8A58-EF0C-3B0D-08D569F62127}"/>
              </a:ext>
            </a:extLst>
          </p:cNvPr>
          <p:cNvSpPr txBox="1"/>
          <p:nvPr/>
        </p:nvSpPr>
        <p:spPr>
          <a:xfrm>
            <a:off x="5013535" y="472737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转型中可能出现的问题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079A9C-8CE1-B17F-30AB-9A905A852F70}"/>
              </a:ext>
            </a:extLst>
          </p:cNvPr>
          <p:cNvCxnSpPr>
            <a:cxnSpLocks/>
          </p:cNvCxnSpPr>
          <p:nvPr/>
        </p:nvCxnSpPr>
        <p:spPr>
          <a:xfrm>
            <a:off x="4510169" y="5165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89E14916-83B1-48F7-9F4C-8ED4ECB6AB70}"/>
              </a:ext>
            </a:extLst>
          </p:cNvPr>
          <p:cNvSpPr/>
          <p:nvPr/>
        </p:nvSpPr>
        <p:spPr>
          <a:xfrm>
            <a:off x="4321240" y="44769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0886F6-4EDD-F50C-BB7C-88A99D59357F}"/>
              </a:ext>
            </a:extLst>
          </p:cNvPr>
          <p:cNvCxnSpPr>
            <a:cxnSpLocks/>
          </p:cNvCxnSpPr>
          <p:nvPr/>
        </p:nvCxnSpPr>
        <p:spPr>
          <a:xfrm>
            <a:off x="4510167" y="516895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96F75C6-520E-9A91-3957-D011C5AB5F02}"/>
              </a:ext>
            </a:extLst>
          </p:cNvPr>
          <p:cNvCxnSpPr>
            <a:cxnSpLocks/>
          </p:cNvCxnSpPr>
          <p:nvPr/>
        </p:nvCxnSpPr>
        <p:spPr>
          <a:xfrm>
            <a:off x="4510171" y="514687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9046601-6D64-9BD7-B4D0-0BCFB5F2CBA5}"/>
              </a:ext>
            </a:extLst>
          </p:cNvPr>
          <p:cNvCxnSpPr>
            <a:cxnSpLocks/>
          </p:cNvCxnSpPr>
          <p:nvPr/>
        </p:nvCxnSpPr>
        <p:spPr>
          <a:xfrm>
            <a:off x="4510169" y="514992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420764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多态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多态下成员访问特点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多态的好处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多态中的转型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多态的介绍和基本使用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BEF0FA17-F33B-34AC-C284-DC107938DBE6}"/>
              </a:ext>
            </a:extLst>
          </p:cNvPr>
          <p:cNvSpPr/>
          <p:nvPr/>
        </p:nvSpPr>
        <p:spPr>
          <a:xfrm>
            <a:off x="4136918" y="470080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A640C-1BE3-F4A5-1E93-151B3A3637FB}"/>
              </a:ext>
            </a:extLst>
          </p:cNvPr>
          <p:cNvSpPr txBox="1"/>
          <p:nvPr/>
        </p:nvSpPr>
        <p:spPr>
          <a:xfrm>
            <a:off x="4167664" y="47570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C0267-8A58-EF0C-3B0D-08D569F62127}"/>
              </a:ext>
            </a:extLst>
          </p:cNvPr>
          <p:cNvSpPr txBox="1"/>
          <p:nvPr/>
        </p:nvSpPr>
        <p:spPr>
          <a:xfrm>
            <a:off x="5013535" y="472737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转型中可能出现的问题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079A9C-8CE1-B17F-30AB-9A905A852F70}"/>
              </a:ext>
            </a:extLst>
          </p:cNvPr>
          <p:cNvCxnSpPr>
            <a:cxnSpLocks/>
          </p:cNvCxnSpPr>
          <p:nvPr/>
        </p:nvCxnSpPr>
        <p:spPr>
          <a:xfrm>
            <a:off x="4510169" y="5165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89E14916-83B1-48F7-9F4C-8ED4ECB6AB70}"/>
              </a:ext>
            </a:extLst>
          </p:cNvPr>
          <p:cNvSpPr/>
          <p:nvPr/>
        </p:nvSpPr>
        <p:spPr>
          <a:xfrm>
            <a:off x="4321240" y="44769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0886F6-4EDD-F50C-BB7C-88A99D59357F}"/>
              </a:ext>
            </a:extLst>
          </p:cNvPr>
          <p:cNvCxnSpPr>
            <a:cxnSpLocks/>
          </p:cNvCxnSpPr>
          <p:nvPr/>
        </p:nvCxnSpPr>
        <p:spPr>
          <a:xfrm>
            <a:off x="4510167" y="516895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96F75C6-520E-9A91-3957-D011C5AB5F02}"/>
              </a:ext>
            </a:extLst>
          </p:cNvPr>
          <p:cNvCxnSpPr>
            <a:cxnSpLocks/>
          </p:cNvCxnSpPr>
          <p:nvPr/>
        </p:nvCxnSpPr>
        <p:spPr>
          <a:xfrm>
            <a:off x="4510171" y="514687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9046601-6D64-9BD7-B4D0-0BCFB5F2CBA5}"/>
              </a:ext>
            </a:extLst>
          </p:cNvPr>
          <p:cNvCxnSpPr>
            <a:cxnSpLocks/>
          </p:cNvCxnSpPr>
          <p:nvPr/>
        </p:nvCxnSpPr>
        <p:spPr>
          <a:xfrm>
            <a:off x="4510169" y="514992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217581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多态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多态下成员访问特点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多态的好处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多态中的转型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多态的介绍和基本使用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BEF0FA17-F33B-34AC-C284-DC107938DBE6}"/>
              </a:ext>
            </a:extLst>
          </p:cNvPr>
          <p:cNvSpPr/>
          <p:nvPr/>
        </p:nvSpPr>
        <p:spPr>
          <a:xfrm>
            <a:off x="4136918" y="470080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A640C-1BE3-F4A5-1E93-151B3A3637FB}"/>
              </a:ext>
            </a:extLst>
          </p:cNvPr>
          <p:cNvSpPr txBox="1"/>
          <p:nvPr/>
        </p:nvSpPr>
        <p:spPr>
          <a:xfrm>
            <a:off x="4167664" y="47570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C0267-8A58-EF0C-3B0D-08D569F62127}"/>
              </a:ext>
            </a:extLst>
          </p:cNvPr>
          <p:cNvSpPr txBox="1"/>
          <p:nvPr/>
        </p:nvSpPr>
        <p:spPr>
          <a:xfrm>
            <a:off x="5013535" y="472737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转型中可能出现的问题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079A9C-8CE1-B17F-30AB-9A905A852F70}"/>
              </a:ext>
            </a:extLst>
          </p:cNvPr>
          <p:cNvCxnSpPr>
            <a:cxnSpLocks/>
          </p:cNvCxnSpPr>
          <p:nvPr/>
        </p:nvCxnSpPr>
        <p:spPr>
          <a:xfrm>
            <a:off x="4510169" y="5165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89E14916-83B1-48F7-9F4C-8ED4ECB6AB70}"/>
              </a:ext>
            </a:extLst>
          </p:cNvPr>
          <p:cNvSpPr/>
          <p:nvPr/>
        </p:nvSpPr>
        <p:spPr>
          <a:xfrm>
            <a:off x="4321240" y="44769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0886F6-4EDD-F50C-BB7C-88A99D59357F}"/>
              </a:ext>
            </a:extLst>
          </p:cNvPr>
          <p:cNvCxnSpPr>
            <a:cxnSpLocks/>
          </p:cNvCxnSpPr>
          <p:nvPr/>
        </p:nvCxnSpPr>
        <p:spPr>
          <a:xfrm>
            <a:off x="4510167" y="516895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96F75C6-520E-9A91-3957-D011C5AB5F02}"/>
              </a:ext>
            </a:extLst>
          </p:cNvPr>
          <p:cNvCxnSpPr>
            <a:cxnSpLocks/>
          </p:cNvCxnSpPr>
          <p:nvPr/>
        </p:nvCxnSpPr>
        <p:spPr>
          <a:xfrm>
            <a:off x="4510171" y="514687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9046601-6D64-9BD7-B4D0-0BCFB5F2CBA5}"/>
              </a:ext>
            </a:extLst>
          </p:cNvPr>
          <p:cNvCxnSpPr>
            <a:cxnSpLocks/>
          </p:cNvCxnSpPr>
          <p:nvPr/>
        </p:nvCxnSpPr>
        <p:spPr>
          <a:xfrm>
            <a:off x="4510169" y="514992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938621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多态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多态下成员访问特点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多态的好处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多态中的转型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多态的介绍和基本使用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BEF0FA17-F33B-34AC-C284-DC107938DBE6}"/>
              </a:ext>
            </a:extLst>
          </p:cNvPr>
          <p:cNvSpPr/>
          <p:nvPr/>
        </p:nvSpPr>
        <p:spPr>
          <a:xfrm>
            <a:off x="4136918" y="470080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A640C-1BE3-F4A5-1E93-151B3A3637FB}"/>
              </a:ext>
            </a:extLst>
          </p:cNvPr>
          <p:cNvSpPr txBox="1"/>
          <p:nvPr/>
        </p:nvSpPr>
        <p:spPr>
          <a:xfrm>
            <a:off x="4167664" y="47570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C0267-8A58-EF0C-3B0D-08D569F62127}"/>
              </a:ext>
            </a:extLst>
          </p:cNvPr>
          <p:cNvSpPr txBox="1"/>
          <p:nvPr/>
        </p:nvSpPr>
        <p:spPr>
          <a:xfrm>
            <a:off x="5013535" y="472737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转型中可能出现的问题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079A9C-8CE1-B17F-30AB-9A905A852F70}"/>
              </a:ext>
            </a:extLst>
          </p:cNvPr>
          <p:cNvCxnSpPr>
            <a:cxnSpLocks/>
          </p:cNvCxnSpPr>
          <p:nvPr/>
        </p:nvCxnSpPr>
        <p:spPr>
          <a:xfrm>
            <a:off x="4510169" y="5165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89E14916-83B1-48F7-9F4C-8ED4ECB6AB70}"/>
              </a:ext>
            </a:extLst>
          </p:cNvPr>
          <p:cNvSpPr/>
          <p:nvPr/>
        </p:nvSpPr>
        <p:spPr>
          <a:xfrm>
            <a:off x="4321240" y="44769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0886F6-4EDD-F50C-BB7C-88A99D59357F}"/>
              </a:ext>
            </a:extLst>
          </p:cNvPr>
          <p:cNvCxnSpPr>
            <a:cxnSpLocks/>
          </p:cNvCxnSpPr>
          <p:nvPr/>
        </p:nvCxnSpPr>
        <p:spPr>
          <a:xfrm>
            <a:off x="4510167" y="516895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96F75C6-520E-9A91-3957-D011C5AB5F02}"/>
              </a:ext>
            </a:extLst>
          </p:cNvPr>
          <p:cNvCxnSpPr>
            <a:cxnSpLocks/>
          </p:cNvCxnSpPr>
          <p:nvPr/>
        </p:nvCxnSpPr>
        <p:spPr>
          <a:xfrm>
            <a:off x="4510171" y="514687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9046601-6D64-9BD7-B4D0-0BCFB5F2CBA5}"/>
              </a:ext>
            </a:extLst>
          </p:cNvPr>
          <p:cNvCxnSpPr>
            <a:cxnSpLocks/>
          </p:cNvCxnSpPr>
          <p:nvPr/>
        </p:nvCxnSpPr>
        <p:spPr>
          <a:xfrm>
            <a:off x="4510169" y="514992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70915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多态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多态下成员访问特点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多态的好处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多态中的转型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多态的介绍和基本使用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BEF0FA17-F33B-34AC-C284-DC107938DBE6}"/>
              </a:ext>
            </a:extLst>
          </p:cNvPr>
          <p:cNvSpPr/>
          <p:nvPr/>
        </p:nvSpPr>
        <p:spPr>
          <a:xfrm>
            <a:off x="4136918" y="470080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A640C-1BE3-F4A5-1E93-151B3A3637FB}"/>
              </a:ext>
            </a:extLst>
          </p:cNvPr>
          <p:cNvSpPr txBox="1"/>
          <p:nvPr/>
        </p:nvSpPr>
        <p:spPr>
          <a:xfrm>
            <a:off x="4167664" y="47570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C0267-8A58-EF0C-3B0D-08D569F62127}"/>
              </a:ext>
            </a:extLst>
          </p:cNvPr>
          <p:cNvSpPr txBox="1"/>
          <p:nvPr/>
        </p:nvSpPr>
        <p:spPr>
          <a:xfrm>
            <a:off x="5013535" y="472737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转型中可能出现的问题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079A9C-8CE1-B17F-30AB-9A905A852F70}"/>
              </a:ext>
            </a:extLst>
          </p:cNvPr>
          <p:cNvCxnSpPr>
            <a:cxnSpLocks/>
          </p:cNvCxnSpPr>
          <p:nvPr/>
        </p:nvCxnSpPr>
        <p:spPr>
          <a:xfrm>
            <a:off x="4510169" y="5165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89E14916-83B1-48F7-9F4C-8ED4ECB6AB70}"/>
              </a:ext>
            </a:extLst>
          </p:cNvPr>
          <p:cNvSpPr/>
          <p:nvPr/>
        </p:nvSpPr>
        <p:spPr>
          <a:xfrm>
            <a:off x="4321240" y="44769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0886F6-4EDD-F50C-BB7C-88A99D59357F}"/>
              </a:ext>
            </a:extLst>
          </p:cNvPr>
          <p:cNvCxnSpPr>
            <a:cxnSpLocks/>
          </p:cNvCxnSpPr>
          <p:nvPr/>
        </p:nvCxnSpPr>
        <p:spPr>
          <a:xfrm>
            <a:off x="4510167" y="516895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96F75C6-520E-9A91-3957-D011C5AB5F02}"/>
              </a:ext>
            </a:extLst>
          </p:cNvPr>
          <p:cNvCxnSpPr>
            <a:cxnSpLocks/>
          </p:cNvCxnSpPr>
          <p:nvPr/>
        </p:nvCxnSpPr>
        <p:spPr>
          <a:xfrm>
            <a:off x="4510171" y="5146875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9046601-6D64-9BD7-B4D0-0BCFB5F2CBA5}"/>
              </a:ext>
            </a:extLst>
          </p:cNvPr>
          <p:cNvCxnSpPr>
            <a:cxnSpLocks/>
          </p:cNvCxnSpPr>
          <p:nvPr/>
        </p:nvCxnSpPr>
        <p:spPr>
          <a:xfrm>
            <a:off x="4510169" y="514992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53000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248" y="770255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891ACB-8CB8-E18F-1855-48A3EFFD56FD}"/>
              </a:ext>
            </a:extLst>
          </p:cNvPr>
          <p:cNvSpPr/>
          <p:nvPr/>
        </p:nvSpPr>
        <p:spPr>
          <a:xfrm>
            <a:off x="5239385" y="210439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DF69AD-AA30-2B49-2274-846C7D419D0B}"/>
              </a:ext>
            </a:extLst>
          </p:cNvPr>
          <p:cNvSpPr/>
          <p:nvPr/>
        </p:nvSpPr>
        <p:spPr>
          <a:xfrm>
            <a:off x="5239385" y="2813685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角圆角矩形 10">
            <a:extLst>
              <a:ext uri="{FF2B5EF4-FFF2-40B4-BE49-F238E27FC236}">
                <a16:creationId xmlns:a16="http://schemas.microsoft.com/office/drawing/2014/main" id="{7EDB89A8-3621-D773-24CB-6CA821B1566C}"/>
              </a:ext>
            </a:extLst>
          </p:cNvPr>
          <p:cNvSpPr/>
          <p:nvPr/>
        </p:nvSpPr>
        <p:spPr>
          <a:xfrm>
            <a:off x="6096000" y="2131060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对角圆角矩形 12">
            <a:extLst>
              <a:ext uri="{FF2B5EF4-FFF2-40B4-BE49-F238E27FC236}">
                <a16:creationId xmlns:a16="http://schemas.microsoft.com/office/drawing/2014/main" id="{C991A74A-DBCE-9C37-0D8E-222BC8965FF9}"/>
              </a:ext>
            </a:extLst>
          </p:cNvPr>
          <p:cNvSpPr/>
          <p:nvPr/>
        </p:nvSpPr>
        <p:spPr>
          <a:xfrm>
            <a:off x="6096000" y="2861310"/>
            <a:ext cx="4714178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多态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BDFB958-6522-8617-37A6-A7FDD341C70F}"/>
              </a:ext>
            </a:extLst>
          </p:cNvPr>
          <p:cNvSpPr/>
          <p:nvPr/>
        </p:nvSpPr>
        <p:spPr>
          <a:xfrm>
            <a:off x="5278120" y="201549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EAD7F8-76FA-2CFC-30AC-5C40C1FE9E5D}"/>
              </a:ext>
            </a:extLst>
          </p:cNvPr>
          <p:cNvSpPr/>
          <p:nvPr/>
        </p:nvSpPr>
        <p:spPr>
          <a:xfrm>
            <a:off x="5287645" y="2722245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4C8972-E52B-717E-A334-66BFDC08F04C}"/>
              </a:ext>
            </a:extLst>
          </p:cNvPr>
          <p:cNvSpPr/>
          <p:nvPr/>
        </p:nvSpPr>
        <p:spPr>
          <a:xfrm>
            <a:off x="6730011" y="2184201"/>
            <a:ext cx="344615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接口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第一章 接口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接口的定义以及使用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接口中的成员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接口的特点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接口介绍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BEF0FA17-F33B-34AC-C284-DC107938DBE6}"/>
              </a:ext>
            </a:extLst>
          </p:cNvPr>
          <p:cNvSpPr/>
          <p:nvPr/>
        </p:nvSpPr>
        <p:spPr>
          <a:xfrm>
            <a:off x="4136918" y="470080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A640C-1BE3-F4A5-1E93-151B3A3637FB}"/>
              </a:ext>
            </a:extLst>
          </p:cNvPr>
          <p:cNvSpPr txBox="1"/>
          <p:nvPr/>
        </p:nvSpPr>
        <p:spPr>
          <a:xfrm>
            <a:off x="4167664" y="47570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C0267-8A58-EF0C-3B0D-08D569F62127}"/>
              </a:ext>
            </a:extLst>
          </p:cNvPr>
          <p:cNvSpPr txBox="1"/>
          <p:nvPr/>
        </p:nvSpPr>
        <p:spPr>
          <a:xfrm>
            <a:off x="5013535" y="472737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接口和抽象类的区别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079A9C-8CE1-B17F-30AB-9A905A852F70}"/>
              </a:ext>
            </a:extLst>
          </p:cNvPr>
          <p:cNvCxnSpPr>
            <a:cxnSpLocks/>
          </p:cNvCxnSpPr>
          <p:nvPr/>
        </p:nvCxnSpPr>
        <p:spPr>
          <a:xfrm>
            <a:off x="4510169" y="5165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89E14916-83B1-48F7-9F4C-8ED4ECB6AB70}"/>
              </a:ext>
            </a:extLst>
          </p:cNvPr>
          <p:cNvSpPr/>
          <p:nvPr/>
        </p:nvSpPr>
        <p:spPr>
          <a:xfrm>
            <a:off x="4321240" y="44769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0886F6-4EDD-F50C-BB7C-88A99D59357F}"/>
              </a:ext>
            </a:extLst>
          </p:cNvPr>
          <p:cNvCxnSpPr>
            <a:cxnSpLocks/>
          </p:cNvCxnSpPr>
          <p:nvPr/>
        </p:nvCxnSpPr>
        <p:spPr>
          <a:xfrm>
            <a:off x="4510167" y="516895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666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接口的定义以及使用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接口中的成员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接口的特点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接口介绍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BEF0FA17-F33B-34AC-C284-DC107938DBE6}"/>
              </a:ext>
            </a:extLst>
          </p:cNvPr>
          <p:cNvSpPr/>
          <p:nvPr/>
        </p:nvSpPr>
        <p:spPr>
          <a:xfrm>
            <a:off x="4136918" y="470080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A640C-1BE3-F4A5-1E93-151B3A3637FB}"/>
              </a:ext>
            </a:extLst>
          </p:cNvPr>
          <p:cNvSpPr txBox="1"/>
          <p:nvPr/>
        </p:nvSpPr>
        <p:spPr>
          <a:xfrm>
            <a:off x="4167664" y="47570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C0267-8A58-EF0C-3B0D-08D569F62127}"/>
              </a:ext>
            </a:extLst>
          </p:cNvPr>
          <p:cNvSpPr txBox="1"/>
          <p:nvPr/>
        </p:nvSpPr>
        <p:spPr>
          <a:xfrm>
            <a:off x="5013535" y="472737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接口和抽象类的区别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079A9C-8CE1-B17F-30AB-9A905A852F70}"/>
              </a:ext>
            </a:extLst>
          </p:cNvPr>
          <p:cNvCxnSpPr>
            <a:cxnSpLocks/>
          </p:cNvCxnSpPr>
          <p:nvPr/>
        </p:nvCxnSpPr>
        <p:spPr>
          <a:xfrm>
            <a:off x="4510169" y="5165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89E14916-83B1-48F7-9F4C-8ED4ECB6AB70}"/>
              </a:ext>
            </a:extLst>
          </p:cNvPr>
          <p:cNvSpPr/>
          <p:nvPr/>
        </p:nvSpPr>
        <p:spPr>
          <a:xfrm>
            <a:off x="4321240" y="44769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0886F6-4EDD-F50C-BB7C-88A99D59357F}"/>
              </a:ext>
            </a:extLst>
          </p:cNvPr>
          <p:cNvCxnSpPr>
            <a:cxnSpLocks/>
          </p:cNvCxnSpPr>
          <p:nvPr/>
        </p:nvCxnSpPr>
        <p:spPr>
          <a:xfrm>
            <a:off x="4510167" y="516895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07093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接口的定义以及使用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接口中的成员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接口的特点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接口介绍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BEF0FA17-F33B-34AC-C284-DC107938DBE6}"/>
              </a:ext>
            </a:extLst>
          </p:cNvPr>
          <p:cNvSpPr/>
          <p:nvPr/>
        </p:nvSpPr>
        <p:spPr>
          <a:xfrm>
            <a:off x="4136918" y="470080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A640C-1BE3-F4A5-1E93-151B3A3637FB}"/>
              </a:ext>
            </a:extLst>
          </p:cNvPr>
          <p:cNvSpPr txBox="1"/>
          <p:nvPr/>
        </p:nvSpPr>
        <p:spPr>
          <a:xfrm>
            <a:off x="4167664" y="47570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C0267-8A58-EF0C-3B0D-08D569F62127}"/>
              </a:ext>
            </a:extLst>
          </p:cNvPr>
          <p:cNvSpPr txBox="1"/>
          <p:nvPr/>
        </p:nvSpPr>
        <p:spPr>
          <a:xfrm>
            <a:off x="5013535" y="472737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接口和抽象类的区别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079A9C-8CE1-B17F-30AB-9A905A852F70}"/>
              </a:ext>
            </a:extLst>
          </p:cNvPr>
          <p:cNvCxnSpPr>
            <a:cxnSpLocks/>
          </p:cNvCxnSpPr>
          <p:nvPr/>
        </p:nvCxnSpPr>
        <p:spPr>
          <a:xfrm>
            <a:off x="4510169" y="5165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89E14916-83B1-48F7-9F4C-8ED4ECB6AB70}"/>
              </a:ext>
            </a:extLst>
          </p:cNvPr>
          <p:cNvSpPr/>
          <p:nvPr/>
        </p:nvSpPr>
        <p:spPr>
          <a:xfrm>
            <a:off x="4321240" y="44769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0886F6-4EDD-F50C-BB7C-88A99D59357F}"/>
              </a:ext>
            </a:extLst>
          </p:cNvPr>
          <p:cNvCxnSpPr>
            <a:cxnSpLocks/>
          </p:cNvCxnSpPr>
          <p:nvPr/>
        </p:nvCxnSpPr>
        <p:spPr>
          <a:xfrm>
            <a:off x="4510167" y="516895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36209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接口的定义以及使用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接口中的成员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接口的特点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接口介绍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BEF0FA17-F33B-34AC-C284-DC107938DBE6}"/>
              </a:ext>
            </a:extLst>
          </p:cNvPr>
          <p:cNvSpPr/>
          <p:nvPr/>
        </p:nvSpPr>
        <p:spPr>
          <a:xfrm>
            <a:off x="4136918" y="470080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A640C-1BE3-F4A5-1E93-151B3A3637FB}"/>
              </a:ext>
            </a:extLst>
          </p:cNvPr>
          <p:cNvSpPr txBox="1"/>
          <p:nvPr/>
        </p:nvSpPr>
        <p:spPr>
          <a:xfrm>
            <a:off x="4167664" y="47570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C0267-8A58-EF0C-3B0D-08D569F62127}"/>
              </a:ext>
            </a:extLst>
          </p:cNvPr>
          <p:cNvSpPr txBox="1"/>
          <p:nvPr/>
        </p:nvSpPr>
        <p:spPr>
          <a:xfrm>
            <a:off x="5013535" y="472737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接口和抽象类的区别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079A9C-8CE1-B17F-30AB-9A905A852F70}"/>
              </a:ext>
            </a:extLst>
          </p:cNvPr>
          <p:cNvCxnSpPr>
            <a:cxnSpLocks/>
          </p:cNvCxnSpPr>
          <p:nvPr/>
        </p:nvCxnSpPr>
        <p:spPr>
          <a:xfrm>
            <a:off x="4510169" y="5165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89E14916-83B1-48F7-9F4C-8ED4ECB6AB70}"/>
              </a:ext>
            </a:extLst>
          </p:cNvPr>
          <p:cNvSpPr/>
          <p:nvPr/>
        </p:nvSpPr>
        <p:spPr>
          <a:xfrm>
            <a:off x="4321240" y="44769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0886F6-4EDD-F50C-BB7C-88A99D59357F}"/>
              </a:ext>
            </a:extLst>
          </p:cNvPr>
          <p:cNvCxnSpPr>
            <a:cxnSpLocks/>
          </p:cNvCxnSpPr>
          <p:nvPr/>
        </p:nvCxnSpPr>
        <p:spPr>
          <a:xfrm>
            <a:off x="4510167" y="516895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43819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接口的定义以及使用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接口中的成员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接口的特点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接口介绍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BEF0FA17-F33B-34AC-C284-DC107938DBE6}"/>
              </a:ext>
            </a:extLst>
          </p:cNvPr>
          <p:cNvSpPr/>
          <p:nvPr/>
        </p:nvSpPr>
        <p:spPr>
          <a:xfrm>
            <a:off x="4136918" y="470080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A640C-1BE3-F4A5-1E93-151B3A3637FB}"/>
              </a:ext>
            </a:extLst>
          </p:cNvPr>
          <p:cNvSpPr txBox="1"/>
          <p:nvPr/>
        </p:nvSpPr>
        <p:spPr>
          <a:xfrm>
            <a:off x="4167664" y="47570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C0267-8A58-EF0C-3B0D-08D569F62127}"/>
              </a:ext>
            </a:extLst>
          </p:cNvPr>
          <p:cNvSpPr txBox="1"/>
          <p:nvPr/>
        </p:nvSpPr>
        <p:spPr>
          <a:xfrm>
            <a:off x="5013535" y="472737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接口和抽象类的区别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079A9C-8CE1-B17F-30AB-9A905A852F70}"/>
              </a:ext>
            </a:extLst>
          </p:cNvPr>
          <p:cNvCxnSpPr>
            <a:cxnSpLocks/>
          </p:cNvCxnSpPr>
          <p:nvPr/>
        </p:nvCxnSpPr>
        <p:spPr>
          <a:xfrm>
            <a:off x="4510169" y="5165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89E14916-83B1-48F7-9F4C-8ED4ECB6AB70}"/>
              </a:ext>
            </a:extLst>
          </p:cNvPr>
          <p:cNvSpPr/>
          <p:nvPr/>
        </p:nvSpPr>
        <p:spPr>
          <a:xfrm>
            <a:off x="4321240" y="44769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0886F6-4EDD-F50C-BB7C-88A99D59357F}"/>
              </a:ext>
            </a:extLst>
          </p:cNvPr>
          <p:cNvCxnSpPr>
            <a:cxnSpLocks/>
          </p:cNvCxnSpPr>
          <p:nvPr/>
        </p:nvCxnSpPr>
        <p:spPr>
          <a:xfrm>
            <a:off x="4510167" y="516895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864197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接口的定义以及使用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接口中的成员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接口的特点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接口介绍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BEF0FA17-F33B-34AC-C284-DC107938DBE6}"/>
              </a:ext>
            </a:extLst>
          </p:cNvPr>
          <p:cNvSpPr/>
          <p:nvPr/>
        </p:nvSpPr>
        <p:spPr>
          <a:xfrm>
            <a:off x="4136918" y="470080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A640C-1BE3-F4A5-1E93-151B3A3637FB}"/>
              </a:ext>
            </a:extLst>
          </p:cNvPr>
          <p:cNvSpPr txBox="1"/>
          <p:nvPr/>
        </p:nvSpPr>
        <p:spPr>
          <a:xfrm>
            <a:off x="4167664" y="47570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C0267-8A58-EF0C-3B0D-08D569F62127}"/>
              </a:ext>
            </a:extLst>
          </p:cNvPr>
          <p:cNvSpPr txBox="1"/>
          <p:nvPr/>
        </p:nvSpPr>
        <p:spPr>
          <a:xfrm>
            <a:off x="5013535" y="472737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接口和抽象类的区别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079A9C-8CE1-B17F-30AB-9A905A852F70}"/>
              </a:ext>
            </a:extLst>
          </p:cNvPr>
          <p:cNvCxnSpPr>
            <a:cxnSpLocks/>
          </p:cNvCxnSpPr>
          <p:nvPr/>
        </p:nvCxnSpPr>
        <p:spPr>
          <a:xfrm>
            <a:off x="4510169" y="5165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89E14916-83B1-48F7-9F4C-8ED4ECB6AB70}"/>
              </a:ext>
            </a:extLst>
          </p:cNvPr>
          <p:cNvSpPr/>
          <p:nvPr/>
        </p:nvSpPr>
        <p:spPr>
          <a:xfrm>
            <a:off x="4321240" y="44769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0886F6-4EDD-F50C-BB7C-88A99D59357F}"/>
              </a:ext>
            </a:extLst>
          </p:cNvPr>
          <p:cNvCxnSpPr>
            <a:cxnSpLocks/>
          </p:cNvCxnSpPr>
          <p:nvPr/>
        </p:nvCxnSpPr>
        <p:spPr>
          <a:xfrm>
            <a:off x="4510167" y="516895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47054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c064124-f537-4a0d-887a-4f44502825de"/>
  <p:tag name="COMMONDATA" val="eyJoZGlkIjoiNDJmZmY5ZDk2Y2FkYmY2ZmQzNmJiMDgyN2Q4MmEzMzAifQ=="/>
  <p:tag name="ISLIDE.GUIDESSETTING" val="{&quot;Id&quot;:&quot;a39624da-fa38-4862-8b0d-ee4b3334da20&quot;,&quot;Name&quot;:&quot;参考线1&quot;,&quot;Kind&quot;:&quot;Custom&quot;,&quot;OldGuidesSetting&quot;:{&quot;HeaderHeight&quot;:10.0,&quot;FooterHeight&quot;:5.0,&quot;SideMargin&quot;:2.5,&quot;TopMargin&quot;:0.0,&quot;BottomMargin&quot;:0.0,&quot;IntervalMargin&quot;:1.0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857</Words>
  <Application>Microsoft Office PowerPoint</Application>
  <PresentationFormat>宽屏</PresentationFormat>
  <Paragraphs>190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42</cp:revision>
  <dcterms:created xsi:type="dcterms:W3CDTF">2018-03-01T02:03:00Z</dcterms:created>
  <dcterms:modified xsi:type="dcterms:W3CDTF">2023-12-20T08:17:22Z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F7B4B2F6CD0549B6AE63142D8D89DB87_12</vt:lpwstr>
  </property>
</Properties>
</file>