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23" r:id="rId4"/>
    <p:sldId id="575" r:id="rId5"/>
    <p:sldId id="663" r:id="rId6"/>
    <p:sldId id="664" r:id="rId7"/>
    <p:sldId id="665" r:id="rId8"/>
    <p:sldId id="657" r:id="rId9"/>
    <p:sldId id="666" r:id="rId10"/>
    <p:sldId id="667" r:id="rId11"/>
    <p:sldId id="668" r:id="rId12"/>
    <p:sldId id="25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02" y="6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5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7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2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9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3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面向对象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内部类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非静态成员内部类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局部内部类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匿名内部类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静态成员内部类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8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内部类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非静态成员内部类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局部内部类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匿名内部类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静态成员内部类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20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CB1178-6DF5-3D78-2606-B9671C5B0398}"/>
              </a:ext>
            </a:extLst>
          </p:cNvPr>
          <p:cNvSpPr/>
          <p:nvPr/>
        </p:nvSpPr>
        <p:spPr>
          <a:xfrm>
            <a:off x="5242874" y="169396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A68F7A-C3EC-C0AC-F522-0FA4640EF2E8}"/>
              </a:ext>
            </a:extLst>
          </p:cNvPr>
          <p:cNvSpPr/>
          <p:nvPr/>
        </p:nvSpPr>
        <p:spPr>
          <a:xfrm>
            <a:off x="5242874" y="2403259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1DBA26-6D71-5A4D-B229-5FCCA2751145}"/>
              </a:ext>
            </a:extLst>
          </p:cNvPr>
          <p:cNvSpPr/>
          <p:nvPr/>
        </p:nvSpPr>
        <p:spPr>
          <a:xfrm>
            <a:off x="5242874" y="3113824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角圆角矩形 10">
            <a:extLst>
              <a:ext uri="{FF2B5EF4-FFF2-40B4-BE49-F238E27FC236}">
                <a16:creationId xmlns:a16="http://schemas.microsoft.com/office/drawing/2014/main" id="{3C0AA276-8108-A27E-CE8C-8987175FC3A5}"/>
              </a:ext>
            </a:extLst>
          </p:cNvPr>
          <p:cNvSpPr/>
          <p:nvPr/>
        </p:nvSpPr>
        <p:spPr>
          <a:xfrm>
            <a:off x="6099489" y="1720634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角圆角矩形 12">
            <a:extLst>
              <a:ext uri="{FF2B5EF4-FFF2-40B4-BE49-F238E27FC236}">
                <a16:creationId xmlns:a16="http://schemas.microsoft.com/office/drawing/2014/main" id="{0E4FF243-5D2A-A8FA-1C42-7F765B30E462}"/>
              </a:ext>
            </a:extLst>
          </p:cNvPr>
          <p:cNvSpPr/>
          <p:nvPr/>
        </p:nvSpPr>
        <p:spPr>
          <a:xfrm>
            <a:off x="6099489" y="2450884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</p:txBody>
      </p:sp>
      <p:sp>
        <p:nvSpPr>
          <p:cNvPr id="8" name="对角圆角矩形 13">
            <a:extLst>
              <a:ext uri="{FF2B5EF4-FFF2-40B4-BE49-F238E27FC236}">
                <a16:creationId xmlns:a16="http://schemas.microsoft.com/office/drawing/2014/main" id="{56BAB1AF-0CD0-6F34-7D32-C66E18B53539}"/>
              </a:ext>
            </a:extLst>
          </p:cNvPr>
          <p:cNvSpPr/>
          <p:nvPr/>
        </p:nvSpPr>
        <p:spPr>
          <a:xfrm>
            <a:off x="6099489" y="3180499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80380-13E9-0211-639B-C97DBE70F120}"/>
              </a:ext>
            </a:extLst>
          </p:cNvPr>
          <p:cNvSpPr/>
          <p:nvPr/>
        </p:nvSpPr>
        <p:spPr>
          <a:xfrm>
            <a:off x="5281609" y="1605064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1E4DC6-4F1D-0D65-6AF0-CCEB481FE610}"/>
              </a:ext>
            </a:extLst>
          </p:cNvPr>
          <p:cNvSpPr/>
          <p:nvPr/>
        </p:nvSpPr>
        <p:spPr>
          <a:xfrm>
            <a:off x="5291134" y="2311819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761C2D-A2B4-6AC0-1F84-3BA69F5FBFBC}"/>
              </a:ext>
            </a:extLst>
          </p:cNvPr>
          <p:cNvSpPr/>
          <p:nvPr/>
        </p:nvSpPr>
        <p:spPr>
          <a:xfrm>
            <a:off x="5214299" y="3045244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E58371-CFEC-F499-8640-61EC4CA3FA4D}"/>
              </a:ext>
            </a:extLst>
          </p:cNvPr>
          <p:cNvSpPr/>
          <p:nvPr/>
        </p:nvSpPr>
        <p:spPr>
          <a:xfrm>
            <a:off x="6733500" y="1773775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权限修饰符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F2F518-8926-4803-8487-C724C87A96BF}"/>
              </a:ext>
            </a:extLst>
          </p:cNvPr>
          <p:cNvSpPr/>
          <p:nvPr/>
        </p:nvSpPr>
        <p:spPr>
          <a:xfrm>
            <a:off x="5239385" y="3833306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角圆角矩形 12">
            <a:extLst>
              <a:ext uri="{FF2B5EF4-FFF2-40B4-BE49-F238E27FC236}">
                <a16:creationId xmlns:a16="http://schemas.microsoft.com/office/drawing/2014/main" id="{34DE1FBC-6D53-A60F-3E6B-EC219CB45671}"/>
              </a:ext>
            </a:extLst>
          </p:cNvPr>
          <p:cNvSpPr/>
          <p:nvPr/>
        </p:nvSpPr>
        <p:spPr>
          <a:xfrm>
            <a:off x="6096000" y="3880931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69C7E7-F0EC-1684-1EF5-837AD09D8517}"/>
              </a:ext>
            </a:extLst>
          </p:cNvPr>
          <p:cNvSpPr/>
          <p:nvPr/>
        </p:nvSpPr>
        <p:spPr>
          <a:xfrm>
            <a:off x="5287645" y="3741866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权限修饰符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final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关键字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代码块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62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内部类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61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内部类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非静态成员内部类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局部内部类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匿名内部类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静态成员内部类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65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内部类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非静态成员内部类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局部内部类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匿名内部类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静态成员内部类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239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内部类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非静态成员内部类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局部内部类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匿名内部类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静态成员内部类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9752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宽屏</PresentationFormat>
  <Paragraphs>81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2023-12-22T08:49:54Z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