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23" r:id="rId4"/>
    <p:sldId id="640" r:id="rId5"/>
    <p:sldId id="652" r:id="rId6"/>
    <p:sldId id="653" r:id="rId7"/>
    <p:sldId id="575" r:id="rId8"/>
    <p:sldId id="649" r:id="rId9"/>
    <p:sldId id="654" r:id="rId10"/>
    <p:sldId id="655" r:id="rId11"/>
    <p:sldId id="25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9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2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7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3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StringBuilder</a:t>
            </a:r>
            <a:r>
              <a:rPr lang="zh-CN" altLang="en-US" sz="2000" b="1" dirty="0">
                <a:solidFill>
                  <a:srgbClr val="C00000"/>
                </a:solidFill>
              </a:rPr>
              <a:t>的使用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StringBuilder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407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49434" y="23202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49434" y="30295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106049" y="23469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106049" y="30772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StringBuilder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88169" y="22313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97694" y="29381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40060" y="24001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字符串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String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字符串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16822" y="235693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16823" y="30844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52764" y="2423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47569" y="31617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90073" y="28198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93442" y="312446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常用方法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90074" y="35584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01146" y="28658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93442" y="236438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基础知识以及创建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16822" y="235693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16823" y="30844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52764" y="2423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47569" y="31617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90073" y="28198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93442" y="312446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常用方法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90074" y="35584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01146" y="28658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93442" y="236438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String</a:t>
            </a:r>
            <a:r>
              <a:rPr lang="zh-CN" altLang="en-US" sz="2000" b="1" dirty="0">
                <a:solidFill>
                  <a:srgbClr val="C00000"/>
                </a:solidFill>
              </a:rPr>
              <a:t>基础知识以及创建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438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16822" y="235693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16823" y="30844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52764" y="2423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47569" y="31617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90073" y="28198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93442" y="312446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String</a:t>
            </a:r>
            <a:r>
              <a:rPr lang="zh-CN" altLang="en-US" sz="2000" b="1" dirty="0">
                <a:solidFill>
                  <a:srgbClr val="C00000"/>
                </a:solidFill>
              </a:rPr>
              <a:t>常用方法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90074" y="35584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01146" y="28658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93442" y="236438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基础知识以及创建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02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StringBuilder</a:t>
            </a: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StringBuilder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StringBuilder</a:t>
            </a:r>
            <a:r>
              <a:rPr lang="zh-CN" altLang="en-US" dirty="0"/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88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StringBuilder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StringBuilder</a:t>
            </a:r>
            <a:r>
              <a:rPr lang="zh-CN" altLang="en-US" sz="2000" b="1" dirty="0">
                <a:solidFill>
                  <a:srgbClr val="C00000"/>
                </a:solidFill>
              </a:rPr>
              <a:t>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693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宽屏</PresentationFormat>
  <Paragraphs>61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2024-01-03T13:11:30Z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