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23" r:id="rId4"/>
    <p:sldId id="663" r:id="rId5"/>
    <p:sldId id="640" r:id="rId6"/>
    <p:sldId id="664" r:id="rId7"/>
    <p:sldId id="665" r:id="rId8"/>
    <p:sldId id="666" r:id="rId9"/>
    <p:sldId id="667" r:id="rId10"/>
    <p:sldId id="575" r:id="rId11"/>
    <p:sldId id="657" r:id="rId12"/>
    <p:sldId id="668" r:id="rId13"/>
    <p:sldId id="669" r:id="rId14"/>
    <p:sldId id="670" r:id="rId15"/>
    <p:sldId id="671" r:id="rId16"/>
    <p:sldId id="672" r:id="rId17"/>
    <p:sldId id="673" r:id="rId18"/>
    <p:sldId id="25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4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5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4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1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7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6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多线程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线程安全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线程安全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18272" y="238763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18273" y="311517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54214" y="24539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49019" y="31924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791523" y="28505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4892" y="315516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同步方法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791524" y="358917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02596" y="289651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294892" y="239509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同步代码块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23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线程安全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18272" y="238763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18273" y="311517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54214" y="24539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49019" y="31924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791523" y="28505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4892" y="315516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同步方法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791524" y="358917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02596" y="289651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294892" y="2395090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同步代码块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98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线程安全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18272" y="238763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18273" y="311517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54214" y="24539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49019" y="31924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791523" y="28505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4892" y="3155167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同步方法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791524" y="358917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02596" y="289651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294892" y="239509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同步代码块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061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死锁和线程状态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9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死锁和线程状态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18272" y="238763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18273" y="311517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54214" y="24539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49019" y="31924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791523" y="28505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4892" y="315516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线程状态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791524" y="358917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02596" y="289651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294892" y="239509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死锁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61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死锁和线程状态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18272" y="238763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18273" y="311517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54214" y="24539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49019" y="31924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791523" y="28505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4892" y="3155167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线程状态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791524" y="358917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02596" y="289651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294892" y="2395090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死锁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5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死锁和线程状态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418272" y="238763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418273" y="3115176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454214" y="24539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449019" y="31924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791523" y="28505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294892" y="3155167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线程状态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791524" y="358917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602596" y="2896513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294892" y="2395090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死锁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45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创建线程方式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多线程基础知识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736D0C-C627-A011-BA72-312DAF57C087}"/>
              </a:ext>
            </a:extLst>
          </p:cNvPr>
          <p:cNvSpPr/>
          <p:nvPr/>
        </p:nvSpPr>
        <p:spPr>
          <a:xfrm>
            <a:off x="5239385" y="353695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81A9A68B-FBC6-99ED-CA0D-7FB26341292E}"/>
              </a:ext>
            </a:extLst>
          </p:cNvPr>
          <p:cNvSpPr/>
          <p:nvPr/>
        </p:nvSpPr>
        <p:spPr>
          <a:xfrm>
            <a:off x="6096000" y="356362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819D3-A27D-78E2-89E8-30D940DF5605}"/>
              </a:ext>
            </a:extLst>
          </p:cNvPr>
          <p:cNvSpPr/>
          <p:nvPr/>
        </p:nvSpPr>
        <p:spPr>
          <a:xfrm>
            <a:off x="5278120" y="344805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53F4B5-A751-868F-C557-0E44FD57FB67}"/>
              </a:ext>
            </a:extLst>
          </p:cNvPr>
          <p:cNvSpPr/>
          <p:nvPr/>
        </p:nvSpPr>
        <p:spPr>
          <a:xfrm>
            <a:off x="6730011" y="361676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线程安全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66B21-86FA-1265-EC72-5A9CDE9D20D7}"/>
              </a:ext>
            </a:extLst>
          </p:cNvPr>
          <p:cNvSpPr/>
          <p:nvPr/>
        </p:nvSpPr>
        <p:spPr>
          <a:xfrm>
            <a:off x="5239385" y="4236243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F4CED353-B70C-9E94-1EA1-76638C31C054}"/>
              </a:ext>
            </a:extLst>
          </p:cNvPr>
          <p:cNvSpPr/>
          <p:nvPr/>
        </p:nvSpPr>
        <p:spPr>
          <a:xfrm>
            <a:off x="6096000" y="4283868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死锁和线程状态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5FDB90-31F8-C60A-A2C4-1D7F8D13A48C}"/>
              </a:ext>
            </a:extLst>
          </p:cNvPr>
          <p:cNvSpPr/>
          <p:nvPr/>
        </p:nvSpPr>
        <p:spPr>
          <a:xfrm>
            <a:off x="5287645" y="414480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多线程基础知识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创建线程方式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3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创建线程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中的方法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创建线程方式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匿名内部类方式创建多线程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创建线程方式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创建线程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中的方法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创建线程方式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匿名内部类方式创建多线程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创建线程方式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78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创建线程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Thread</a:t>
            </a:r>
            <a:r>
              <a:rPr lang="zh-CN" altLang="en-US" sz="2000" b="1" dirty="0">
                <a:solidFill>
                  <a:srgbClr val="C00000"/>
                </a:solidFill>
              </a:rPr>
              <a:t>中的方法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创建线程方式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匿名内部类方式创建多线程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创建线程方式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33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创建线程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中的方法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创建线程方式</a:t>
            </a: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匿名内部类方式创建多线程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创建线程方式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创建线程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Thread</a:t>
            </a:r>
            <a:r>
              <a:rPr lang="zh-CN" altLang="en-US" dirty="0"/>
              <a:t>中的方法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创建线程方式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匿名内部类方式创建多线程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创建线程方式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67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宽屏</PresentationFormat>
  <Paragraphs>135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隶书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2024-01-11T05:44:14Z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