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23" r:id="rId4"/>
    <p:sldId id="575" r:id="rId5"/>
    <p:sldId id="657" r:id="rId6"/>
    <p:sldId id="658" r:id="rId7"/>
    <p:sldId id="259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多线程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Lock</a:t>
            </a:r>
            <a:r>
              <a:rPr lang="zh-CN" altLang="en-US" dirty="0"/>
              <a:t>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等待唤醒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F638A1-D359-75BE-55BB-573921A4582A}"/>
              </a:ext>
            </a:extLst>
          </p:cNvPr>
          <p:cNvSpPr/>
          <p:nvPr/>
        </p:nvSpPr>
        <p:spPr>
          <a:xfrm>
            <a:off x="5239385" y="353695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99ECF242-EFA2-5B24-61C1-603A7092EFFA}"/>
              </a:ext>
            </a:extLst>
          </p:cNvPr>
          <p:cNvSpPr/>
          <p:nvPr/>
        </p:nvSpPr>
        <p:spPr>
          <a:xfrm>
            <a:off x="6096000" y="356362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4ABAA6-3995-6C43-9A53-8578F130442D}"/>
              </a:ext>
            </a:extLst>
          </p:cNvPr>
          <p:cNvSpPr/>
          <p:nvPr/>
        </p:nvSpPr>
        <p:spPr>
          <a:xfrm>
            <a:off x="5278120" y="344805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6D227B-82E7-AA72-EEBC-41A6D6EF6F1C}"/>
              </a:ext>
            </a:extLst>
          </p:cNvPr>
          <p:cNvSpPr/>
          <p:nvPr/>
        </p:nvSpPr>
        <p:spPr>
          <a:xfrm>
            <a:off x="6730011" y="361676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实现多线程方式三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D5D4D5-802F-8785-C3F6-A71D72668C1A}"/>
              </a:ext>
            </a:extLst>
          </p:cNvPr>
          <p:cNvSpPr/>
          <p:nvPr/>
        </p:nvSpPr>
        <p:spPr>
          <a:xfrm>
            <a:off x="5239385" y="423455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12">
            <a:extLst>
              <a:ext uri="{FF2B5EF4-FFF2-40B4-BE49-F238E27FC236}">
                <a16:creationId xmlns:a16="http://schemas.microsoft.com/office/drawing/2014/main" id="{29644A70-81EB-87ED-14E1-B253B7BF9BBA}"/>
              </a:ext>
            </a:extLst>
          </p:cNvPr>
          <p:cNvSpPr/>
          <p:nvPr/>
        </p:nvSpPr>
        <p:spPr>
          <a:xfrm>
            <a:off x="6096000" y="428217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DD4D5B-58F9-4CFC-C594-CEB59EE0E4F2}"/>
              </a:ext>
            </a:extLst>
          </p:cNvPr>
          <p:cNvSpPr/>
          <p:nvPr/>
        </p:nvSpPr>
        <p:spPr>
          <a:xfrm>
            <a:off x="5287645" y="414311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等待唤醒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Lock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锁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实现多线程方式三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75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线程池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30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宽屏</PresentationFormat>
  <Paragraphs>16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隶书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2024-01-15T05:12:49Z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