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3" r:id="rId4"/>
    <p:sldId id="640" r:id="rId5"/>
    <p:sldId id="663" r:id="rId6"/>
    <p:sldId id="664" r:id="rId7"/>
    <p:sldId id="575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25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5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2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7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5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3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19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集合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迭代器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迭代器的原理分析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迭代器的介绍和使用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70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数据结构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35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List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6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LinkedList</a:t>
            </a:r>
            <a:r>
              <a:rPr lang="zh-CN" altLang="en-US" dirty="0"/>
              <a:t>集合的使用和源码分析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集合的使用和源码分析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89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LinkedList</a:t>
            </a:r>
            <a:r>
              <a:rPr lang="zh-CN" altLang="en-US" dirty="0"/>
              <a:t>集合的使用和源码分析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96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ArrayList</a:t>
            </a:r>
            <a:r>
              <a:rPr lang="zh-CN" altLang="en-US" sz="2000" b="1" dirty="0">
                <a:solidFill>
                  <a:srgbClr val="C00000"/>
                </a:solidFill>
              </a:rPr>
              <a:t>集合的使用和源码分析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706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4094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LinkedList</a:t>
            </a:r>
            <a:r>
              <a:rPr lang="zh-CN" altLang="en-US" sz="2000" b="1" dirty="0">
                <a:solidFill>
                  <a:srgbClr val="C00000"/>
                </a:solidFill>
              </a:rPr>
              <a:t>集合的使用和源码分析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集合的使用和源码分析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508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第五章 增强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96749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迭代器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Collection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集合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35D7FF-8C55-4757-A685-51FD3515DEA7}"/>
              </a:ext>
            </a:extLst>
          </p:cNvPr>
          <p:cNvSpPr/>
          <p:nvPr/>
        </p:nvSpPr>
        <p:spPr>
          <a:xfrm>
            <a:off x="5239385" y="349377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72049A1C-27BE-05BF-000D-061622D996C2}"/>
              </a:ext>
            </a:extLst>
          </p:cNvPr>
          <p:cNvSpPr/>
          <p:nvPr/>
        </p:nvSpPr>
        <p:spPr>
          <a:xfrm>
            <a:off x="6096000" y="352044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05D0D7-DCAB-8EC8-F7BA-A9625BD69D1A}"/>
              </a:ext>
            </a:extLst>
          </p:cNvPr>
          <p:cNvSpPr/>
          <p:nvPr/>
        </p:nvSpPr>
        <p:spPr>
          <a:xfrm>
            <a:off x="5278120" y="3404870"/>
            <a:ext cx="4654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FFFAF-8225-EE7A-2CAB-44073ECEE80B}"/>
              </a:ext>
            </a:extLst>
          </p:cNvPr>
          <p:cNvSpPr/>
          <p:nvPr/>
        </p:nvSpPr>
        <p:spPr>
          <a:xfrm>
            <a:off x="6730011" y="357358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89EA6F-C1A5-B582-B315-FC9EABE47EF7}"/>
              </a:ext>
            </a:extLst>
          </p:cNvPr>
          <p:cNvSpPr/>
          <p:nvPr/>
        </p:nvSpPr>
        <p:spPr>
          <a:xfrm>
            <a:off x="5239385" y="414667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F164BC8B-2D64-1BCC-7653-8F49ECB68C4A}"/>
              </a:ext>
            </a:extLst>
          </p:cNvPr>
          <p:cNvSpPr/>
          <p:nvPr/>
        </p:nvSpPr>
        <p:spPr>
          <a:xfrm>
            <a:off x="6096000" y="4194302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  <a:r>
              <a:rPr lang="zh-CN" altLang="en-US" dirty="0"/>
              <a:t>接口以及实现类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EA6C7-312E-EB5D-42C6-50C94B6AC0A9}"/>
              </a:ext>
            </a:extLst>
          </p:cNvPr>
          <p:cNvSpPr/>
          <p:nvPr/>
        </p:nvSpPr>
        <p:spPr>
          <a:xfrm>
            <a:off x="5287645" y="405523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BB5B4F-3C24-AB9F-31C6-682847A390F9}"/>
              </a:ext>
            </a:extLst>
          </p:cNvPr>
          <p:cNvSpPr/>
          <p:nvPr/>
        </p:nvSpPr>
        <p:spPr>
          <a:xfrm>
            <a:off x="5239385" y="4790641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0">
            <a:extLst>
              <a:ext uri="{FF2B5EF4-FFF2-40B4-BE49-F238E27FC236}">
                <a16:creationId xmlns:a16="http://schemas.microsoft.com/office/drawing/2014/main" id="{5AD4CC44-0310-545E-EA66-6C3CD7BE5ABC}"/>
              </a:ext>
            </a:extLst>
          </p:cNvPr>
          <p:cNvSpPr/>
          <p:nvPr/>
        </p:nvSpPr>
        <p:spPr>
          <a:xfrm>
            <a:off x="6096000" y="4817311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D16AD0-7AA9-3ABA-8A3A-D4A67B314F0B}"/>
              </a:ext>
            </a:extLst>
          </p:cNvPr>
          <p:cNvSpPr/>
          <p:nvPr/>
        </p:nvSpPr>
        <p:spPr>
          <a:xfrm>
            <a:off x="5278120" y="4701741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47A8DC-7DF1-AA8C-897C-83A3173187F7}"/>
              </a:ext>
            </a:extLst>
          </p:cNvPr>
          <p:cNvSpPr/>
          <p:nvPr/>
        </p:nvSpPr>
        <p:spPr>
          <a:xfrm>
            <a:off x="6730011" y="4870452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增强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for</a:t>
            </a:r>
            <a:endParaRPr lang="zh-CN" altLang="en-US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Collection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</a:t>
            </a:r>
            <a:r>
              <a:rPr lang="zh-CN" altLang="en-US" dirty="0"/>
              <a:t>接口的使用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单列集合框架的介绍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Collection</a:t>
            </a:r>
            <a:r>
              <a:rPr lang="zh-CN" altLang="en-US" dirty="0"/>
              <a:t>接口的使用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单列集合框架的介绍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083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Collection</a:t>
            </a:r>
            <a:r>
              <a:rPr lang="zh-CN" altLang="en-US" sz="2000" b="1" dirty="0">
                <a:solidFill>
                  <a:srgbClr val="C00000"/>
                </a:solidFill>
              </a:rPr>
              <a:t>接口的使用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单列集合框架的介绍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666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迭代器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迭代器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迭代器的原理分析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迭代器的介绍和使用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44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迭代器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46483" y="23669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46484" y="30945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82425" y="2433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77230" y="3171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19734" y="28298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23103" y="31345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迭代器的原理分析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19735" y="35685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30807" y="28758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23103" y="23744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迭代器的介绍和使用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65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宽屏</PresentationFormat>
  <Paragraphs>100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2024-01-26T06:23:00Z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