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640" r:id="rId4"/>
    <p:sldId id="641" r:id="rId5"/>
    <p:sldId id="642" r:id="rId6"/>
    <p:sldId id="643" r:id="rId7"/>
    <p:sldId id="644" r:id="rId8"/>
    <p:sldId id="645" r:id="rId9"/>
    <p:sldId id="259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1005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482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92"/>
    <a:srgbClr val="FDA007"/>
    <a:srgbClr val="CCEDC7"/>
    <a:srgbClr val="FFFF00"/>
    <a:srgbClr val="5B9BD5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115"/>
      </p:cViewPr>
      <p:guideLst>
        <p:guide orient="horz" pos="2296"/>
        <p:guide pos="1005"/>
        <p:guide pos="192"/>
        <p:guide pos="7488"/>
        <p:guide orient="horz" pos="432"/>
        <p:guide orient="horz" pos="482"/>
        <p:guide orient="horz" pos="4088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21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10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671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900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713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3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54524"/>
            <a:ext cx="9145325" cy="1656052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668"/>
            <a:ext cx="9145325" cy="16560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2024/1/28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551640"/>
            <a:ext cx="10517123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21" y="1838644"/>
            <a:ext cx="10517123" cy="43520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321" y="2187825"/>
            <a:ext cx="10517123" cy="2483549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1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094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1745267"/>
            <a:ext cx="5158534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2616067"/>
            <a:ext cx="5158534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1745267"/>
            <a:ext cx="5183939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2616067"/>
            <a:ext cx="5183939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969" y="2159377"/>
            <a:ext cx="5715828" cy="1382692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969" y="3733855"/>
            <a:ext cx="5715828" cy="11861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321" y="713797"/>
            <a:ext cx="4682333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3335" y="713797"/>
            <a:ext cx="5712710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321" y="2314277"/>
            <a:ext cx="4682333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2024/1/28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6412" y="365189"/>
            <a:ext cx="909033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0" y="365189"/>
            <a:ext cx="9447811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472" userDrawn="1">
          <p15:clr>
            <a:srgbClr val="F26B43"/>
          </p15:clr>
        </p15:guide>
        <p15:guide id="7" orient="horz" pos="4104" userDrawn="1">
          <p15:clr>
            <a:srgbClr val="F26B43"/>
          </p15:clr>
        </p15:guide>
        <p15:guide id="8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66901" y="2070346"/>
            <a:ext cx="794110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集合</a:t>
            </a:r>
            <a:endParaRPr lang="en-US" altLang="zh-CN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7643" y="3562985"/>
            <a:ext cx="22148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讲师：于涛</a:t>
            </a: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248" y="770255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891ACB-8CB8-E18F-1855-48A3EFFD56FD}"/>
              </a:ext>
            </a:extLst>
          </p:cNvPr>
          <p:cNvSpPr/>
          <p:nvPr/>
        </p:nvSpPr>
        <p:spPr>
          <a:xfrm>
            <a:off x="5239385" y="210439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DF69AD-AA30-2B49-2274-846C7D419D0B}"/>
              </a:ext>
            </a:extLst>
          </p:cNvPr>
          <p:cNvSpPr/>
          <p:nvPr/>
        </p:nvSpPr>
        <p:spPr>
          <a:xfrm>
            <a:off x="5239385" y="2813685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0">
            <a:extLst>
              <a:ext uri="{FF2B5EF4-FFF2-40B4-BE49-F238E27FC236}">
                <a16:creationId xmlns:a16="http://schemas.microsoft.com/office/drawing/2014/main" id="{7EDB89A8-3621-D773-24CB-6CA821B1566C}"/>
              </a:ext>
            </a:extLst>
          </p:cNvPr>
          <p:cNvSpPr/>
          <p:nvPr/>
        </p:nvSpPr>
        <p:spPr>
          <a:xfrm>
            <a:off x="6096000" y="2131060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角圆角矩形 12">
            <a:extLst>
              <a:ext uri="{FF2B5EF4-FFF2-40B4-BE49-F238E27FC236}">
                <a16:creationId xmlns:a16="http://schemas.microsoft.com/office/drawing/2014/main" id="{C991A74A-DBCE-9C37-0D8E-222BC8965FF9}"/>
              </a:ext>
            </a:extLst>
          </p:cNvPr>
          <p:cNvSpPr/>
          <p:nvPr/>
        </p:nvSpPr>
        <p:spPr>
          <a:xfrm>
            <a:off x="6096000" y="2861310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泛型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DFB958-6522-8617-37A6-A7FDD341C70F}"/>
              </a:ext>
            </a:extLst>
          </p:cNvPr>
          <p:cNvSpPr/>
          <p:nvPr/>
        </p:nvSpPr>
        <p:spPr>
          <a:xfrm>
            <a:off x="5278120" y="201549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EAD7F8-76FA-2CFC-30AC-5C40C1FE9E5D}"/>
              </a:ext>
            </a:extLst>
          </p:cNvPr>
          <p:cNvSpPr/>
          <p:nvPr/>
        </p:nvSpPr>
        <p:spPr>
          <a:xfrm>
            <a:off x="5287645" y="272224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4C8972-E52B-717E-A334-66BFDC08F04C}"/>
              </a:ext>
            </a:extLst>
          </p:cNvPr>
          <p:cNvSpPr/>
          <p:nvPr/>
        </p:nvSpPr>
        <p:spPr>
          <a:xfrm>
            <a:off x="6730011" y="2184201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Collections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集合工具类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4F6B898-F44F-5ED4-928F-34EAD2A08BF6}"/>
              </a:ext>
            </a:extLst>
          </p:cNvPr>
          <p:cNvSpPr/>
          <p:nvPr/>
        </p:nvSpPr>
        <p:spPr>
          <a:xfrm>
            <a:off x="5239385" y="3511749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对角圆角矩形 10">
            <a:extLst>
              <a:ext uri="{FF2B5EF4-FFF2-40B4-BE49-F238E27FC236}">
                <a16:creationId xmlns:a16="http://schemas.microsoft.com/office/drawing/2014/main" id="{99A047C7-5564-A21E-70E8-DDB4B9F23E3D}"/>
              </a:ext>
            </a:extLst>
          </p:cNvPr>
          <p:cNvSpPr/>
          <p:nvPr/>
        </p:nvSpPr>
        <p:spPr>
          <a:xfrm>
            <a:off x="6096000" y="3538419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11C67D-AB94-286A-45C8-44629ED648A5}"/>
              </a:ext>
            </a:extLst>
          </p:cNvPr>
          <p:cNvSpPr/>
          <p:nvPr/>
        </p:nvSpPr>
        <p:spPr>
          <a:xfrm>
            <a:off x="5278120" y="3422849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C78B13-0503-6566-268D-C9EB691F6E81}"/>
              </a:ext>
            </a:extLst>
          </p:cNvPr>
          <p:cNvSpPr/>
          <p:nvPr/>
        </p:nvSpPr>
        <p:spPr>
          <a:xfrm>
            <a:off x="6730011" y="3591560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斗地主案例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63437A-95A9-3FEC-E64D-AF5A45BF670E}"/>
              </a:ext>
            </a:extLst>
          </p:cNvPr>
          <p:cNvSpPr/>
          <p:nvPr/>
        </p:nvSpPr>
        <p:spPr>
          <a:xfrm>
            <a:off x="5239385" y="4170879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角圆角矩形 12">
            <a:extLst>
              <a:ext uri="{FF2B5EF4-FFF2-40B4-BE49-F238E27FC236}">
                <a16:creationId xmlns:a16="http://schemas.microsoft.com/office/drawing/2014/main" id="{CBAFD296-2465-DBE6-411D-833BA3038D34}"/>
              </a:ext>
            </a:extLst>
          </p:cNvPr>
          <p:cNvSpPr/>
          <p:nvPr/>
        </p:nvSpPr>
        <p:spPr>
          <a:xfrm>
            <a:off x="6096000" y="4218504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红黑树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7B1C8A-AA4F-212D-AA96-B209BCE6DD9D}"/>
              </a:ext>
            </a:extLst>
          </p:cNvPr>
          <p:cNvSpPr/>
          <p:nvPr/>
        </p:nvSpPr>
        <p:spPr>
          <a:xfrm>
            <a:off x="5287645" y="4079439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730E46-7BDB-6893-0820-B4C2D790726B}"/>
              </a:ext>
            </a:extLst>
          </p:cNvPr>
          <p:cNvSpPr/>
          <p:nvPr/>
        </p:nvSpPr>
        <p:spPr>
          <a:xfrm>
            <a:off x="5239385" y="4837639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对角圆角矩形 10">
            <a:extLst>
              <a:ext uri="{FF2B5EF4-FFF2-40B4-BE49-F238E27FC236}">
                <a16:creationId xmlns:a16="http://schemas.microsoft.com/office/drawing/2014/main" id="{A5014562-A228-275B-9973-B642652EA6AA}"/>
              </a:ext>
            </a:extLst>
          </p:cNvPr>
          <p:cNvSpPr/>
          <p:nvPr/>
        </p:nvSpPr>
        <p:spPr>
          <a:xfrm>
            <a:off x="6096000" y="4864309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622B8BF-333A-D9FF-758A-2E0338A845D5}"/>
              </a:ext>
            </a:extLst>
          </p:cNvPr>
          <p:cNvSpPr/>
          <p:nvPr/>
        </p:nvSpPr>
        <p:spPr>
          <a:xfrm>
            <a:off x="5278120" y="4748739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1BDA219-1464-A237-AD4B-A4F4F6036442}"/>
              </a:ext>
            </a:extLst>
          </p:cNvPr>
          <p:cNvSpPr/>
          <p:nvPr/>
        </p:nvSpPr>
        <p:spPr>
          <a:xfrm>
            <a:off x="6730011" y="4917450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Set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集合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泛型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斗地主案例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红黑树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Collections</a:t>
            </a:r>
            <a:r>
              <a:rPr lang="zh-CN" altLang="en-US" dirty="0"/>
              <a:t>集合工具类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</a:t>
            </a:r>
            <a:r>
              <a:rPr lang="zh-CN" altLang="en-US" dirty="0"/>
              <a:t>集合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666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泛型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斗地主案例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红黑树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Collections</a:t>
            </a:r>
            <a:r>
              <a:rPr lang="zh-CN" altLang="en-US" sz="2000" b="1" dirty="0">
                <a:solidFill>
                  <a:srgbClr val="C00000"/>
                </a:solidFill>
              </a:rPr>
              <a:t>集合工具类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</a:t>
            </a:r>
            <a:r>
              <a:rPr lang="zh-CN" altLang="en-US" dirty="0"/>
              <a:t>集合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33146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泛型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斗地主案例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红黑树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Collections</a:t>
            </a:r>
            <a:r>
              <a:rPr lang="zh-CN" altLang="en-US" dirty="0"/>
              <a:t>集合工具类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</a:t>
            </a:r>
            <a:r>
              <a:rPr lang="zh-CN" altLang="en-US" dirty="0"/>
              <a:t>集合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26389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泛型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斗地主案例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红黑树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Collections</a:t>
            </a:r>
            <a:r>
              <a:rPr lang="zh-CN" altLang="en-US" dirty="0"/>
              <a:t>集合工具类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</a:t>
            </a:r>
            <a:r>
              <a:rPr lang="zh-CN" altLang="en-US" dirty="0"/>
              <a:t>集合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71325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泛型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斗地主案例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红黑树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Collections</a:t>
            </a:r>
            <a:r>
              <a:rPr lang="zh-CN" altLang="en-US" dirty="0"/>
              <a:t>集合工具类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</a:t>
            </a:r>
            <a:r>
              <a:rPr lang="zh-CN" altLang="en-US" dirty="0"/>
              <a:t>集合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87496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泛型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斗地主案例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红黑树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Collections</a:t>
            </a:r>
            <a:r>
              <a:rPr lang="zh-CN" altLang="en-US" dirty="0"/>
              <a:t>集合工具类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Set</a:t>
            </a:r>
            <a:r>
              <a:rPr lang="zh-CN" altLang="en-US" sz="2000" b="1" dirty="0">
                <a:solidFill>
                  <a:srgbClr val="C00000"/>
                </a:solidFill>
              </a:rPr>
              <a:t>集合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68233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c064124-f537-4a0d-887a-4f44502825de"/>
  <p:tag name="COMMONDATA" val="eyJoZGlkIjoiNDJmZmY5ZDk2Y2FkYmY2ZmQzNmJiMDgyN2Q4MmEzMzAifQ=="/>
  <p:tag name="ISLIDE.GUIDESSETTING" val="{&quot;Id&quot;:&quot;a39624da-fa38-4862-8b0d-ee4b3334da20&quot;,&quot;Name&quot;:&quot;参考线1&quot;,&quot;Kind&quot;:&quot;Custom&quot;,&quot;OldGuidesSetting&quot;:{&quot;HeaderHeight&quot;:10.0,&quot;FooterHeight&quot;:5.0,&quot;SideMargin&quot;:2.5,&quot;TopMargin&quot;:0.0,&quot;BottomMargin&quot;:0.0,&quot;IntervalMargin&quot;:1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宽屏</PresentationFormat>
  <Paragraphs>104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</cp:revision>
  <dcterms:created xsi:type="dcterms:W3CDTF">2018-03-01T02:03:00Z</dcterms:created>
  <dcterms:modified xsi:type="dcterms:W3CDTF">2024-01-28T11:35:37Z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F7B4B2F6CD0549B6AE63142D8D89DB87_12</vt:lpwstr>
  </property>
</Properties>
</file>