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640" r:id="rId4"/>
    <p:sldId id="641" r:id="rId5"/>
    <p:sldId id="642" r:id="rId6"/>
    <p:sldId id="643" r:id="rId7"/>
    <p:sldId id="644" r:id="rId8"/>
    <p:sldId id="645" r:id="rId9"/>
    <p:sldId id="646" r:id="rId10"/>
    <p:sldId id="259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FDA007"/>
    <a:srgbClr val="CCEDC7"/>
    <a:srgbClr val="FFFF00"/>
    <a:srgbClr val="5B9BD5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115"/>
      </p:cViewPr>
      <p:guideLst>
        <p:guide orient="horz" pos="2296"/>
        <p:guide pos="1005"/>
        <p:guide pos="192"/>
        <p:guide pos="7488"/>
        <p:guide orient="horz" pos="432"/>
        <p:guide orient="horz" pos="472"/>
        <p:guide orient="horz" pos="408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1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58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9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94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0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1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2024/1/29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2024/1/29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6901" y="2070346"/>
            <a:ext cx="79411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集合</a:t>
            </a:r>
            <a:endParaRPr lang="en-US" altLang="zh-CN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7643" y="3562985"/>
            <a:ext cx="22148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讲师：于涛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891ACB-8CB8-E18F-1855-48A3EFFD56FD}"/>
              </a:ext>
            </a:extLst>
          </p:cNvPr>
          <p:cNvSpPr/>
          <p:nvPr/>
        </p:nvSpPr>
        <p:spPr>
          <a:xfrm>
            <a:off x="5239385" y="210439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DF69AD-AA30-2B49-2274-846C7D419D0B}"/>
              </a:ext>
            </a:extLst>
          </p:cNvPr>
          <p:cNvSpPr/>
          <p:nvPr/>
        </p:nvSpPr>
        <p:spPr>
          <a:xfrm>
            <a:off x="5239385" y="281368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0">
            <a:extLst>
              <a:ext uri="{FF2B5EF4-FFF2-40B4-BE49-F238E27FC236}">
                <a16:creationId xmlns:a16="http://schemas.microsoft.com/office/drawing/2014/main" id="{7EDB89A8-3621-D773-24CB-6CA821B1566C}"/>
              </a:ext>
            </a:extLst>
          </p:cNvPr>
          <p:cNvSpPr/>
          <p:nvPr/>
        </p:nvSpPr>
        <p:spPr>
          <a:xfrm>
            <a:off x="6096000" y="213106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角圆角矩形 12">
            <a:extLst>
              <a:ext uri="{FF2B5EF4-FFF2-40B4-BE49-F238E27FC236}">
                <a16:creationId xmlns:a16="http://schemas.microsoft.com/office/drawing/2014/main" id="{C991A74A-DBCE-9C37-0D8E-222BC8965FF9}"/>
              </a:ext>
            </a:extLst>
          </p:cNvPr>
          <p:cNvSpPr/>
          <p:nvPr/>
        </p:nvSpPr>
        <p:spPr>
          <a:xfrm>
            <a:off x="6096000" y="2861310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哈希表结构存储过程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DFB958-6522-8617-37A6-A7FDD341C70F}"/>
              </a:ext>
            </a:extLst>
          </p:cNvPr>
          <p:cNvSpPr/>
          <p:nvPr/>
        </p:nvSpPr>
        <p:spPr>
          <a:xfrm>
            <a:off x="5278120" y="201549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EAD7F8-76FA-2CFC-30AC-5C40C1FE9E5D}"/>
              </a:ext>
            </a:extLst>
          </p:cNvPr>
          <p:cNvSpPr/>
          <p:nvPr/>
        </p:nvSpPr>
        <p:spPr>
          <a:xfrm>
            <a:off x="5287645" y="272224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C8972-E52B-717E-A334-66BFDC08F04C}"/>
              </a:ext>
            </a:extLst>
          </p:cNvPr>
          <p:cNvSpPr/>
          <p:nvPr/>
        </p:nvSpPr>
        <p:spPr>
          <a:xfrm>
            <a:off x="6730011" y="2184201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Map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集合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AD8084-7183-F675-2845-3A7364A9C283}"/>
              </a:ext>
            </a:extLst>
          </p:cNvPr>
          <p:cNvSpPr/>
          <p:nvPr/>
        </p:nvSpPr>
        <p:spPr>
          <a:xfrm>
            <a:off x="5239385" y="351790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对角圆角矩形 10">
            <a:extLst>
              <a:ext uri="{FF2B5EF4-FFF2-40B4-BE49-F238E27FC236}">
                <a16:creationId xmlns:a16="http://schemas.microsoft.com/office/drawing/2014/main" id="{19E41DE5-4CF2-9606-F26D-59E5D4A3B514}"/>
              </a:ext>
            </a:extLst>
          </p:cNvPr>
          <p:cNvSpPr/>
          <p:nvPr/>
        </p:nvSpPr>
        <p:spPr>
          <a:xfrm>
            <a:off x="6096000" y="354457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942EF1-F274-6CBA-638D-28CCD42C6AB3}"/>
              </a:ext>
            </a:extLst>
          </p:cNvPr>
          <p:cNvSpPr/>
          <p:nvPr/>
        </p:nvSpPr>
        <p:spPr>
          <a:xfrm>
            <a:off x="5278120" y="342900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38883B-8DCA-1C2F-C936-17030C73754D}"/>
              </a:ext>
            </a:extLst>
          </p:cNvPr>
          <p:cNvSpPr/>
          <p:nvPr/>
        </p:nvSpPr>
        <p:spPr>
          <a:xfrm>
            <a:off x="6730011" y="3597711"/>
            <a:ext cx="34461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红黑树相关集合</a:t>
            </a:r>
            <a:endParaRPr lang="en-US" altLang="zh-CN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87F81D-D101-F736-958D-62C958913610}"/>
              </a:ext>
            </a:extLst>
          </p:cNvPr>
          <p:cNvSpPr/>
          <p:nvPr/>
        </p:nvSpPr>
        <p:spPr>
          <a:xfrm>
            <a:off x="5239385" y="4203066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角圆角矩形 12">
            <a:extLst>
              <a:ext uri="{FF2B5EF4-FFF2-40B4-BE49-F238E27FC236}">
                <a16:creationId xmlns:a16="http://schemas.microsoft.com/office/drawing/2014/main" id="{13EEAEFE-70B9-A88F-266E-DF6A52283B88}"/>
              </a:ext>
            </a:extLst>
          </p:cNvPr>
          <p:cNvSpPr/>
          <p:nvPr/>
        </p:nvSpPr>
        <p:spPr>
          <a:xfrm>
            <a:off x="6096000" y="4250691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Hashtable</a:t>
            </a:r>
            <a:r>
              <a:rPr lang="zh-CN" altLang="en-US" dirty="0"/>
              <a:t>和</a:t>
            </a:r>
            <a:r>
              <a:rPr lang="en-US" altLang="zh-CN" dirty="0"/>
              <a:t>Vector</a:t>
            </a:r>
            <a:r>
              <a:rPr lang="zh-CN" altLang="en-US" dirty="0"/>
              <a:t>集合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BCD8FF-75E3-B468-C08A-BEDD998473B4}"/>
              </a:ext>
            </a:extLst>
          </p:cNvPr>
          <p:cNvSpPr/>
          <p:nvPr/>
        </p:nvSpPr>
        <p:spPr>
          <a:xfrm>
            <a:off x="5287645" y="4111626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D032EA-C53B-996C-9426-D158135F11D5}"/>
              </a:ext>
            </a:extLst>
          </p:cNvPr>
          <p:cNvSpPr/>
          <p:nvPr/>
        </p:nvSpPr>
        <p:spPr>
          <a:xfrm>
            <a:off x="5239385" y="4877001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对角圆角矩形 10">
            <a:extLst>
              <a:ext uri="{FF2B5EF4-FFF2-40B4-BE49-F238E27FC236}">
                <a16:creationId xmlns:a16="http://schemas.microsoft.com/office/drawing/2014/main" id="{A8AFC7E8-2F08-45D5-5494-FBA0048CD0B8}"/>
              </a:ext>
            </a:extLst>
          </p:cNvPr>
          <p:cNvSpPr/>
          <p:nvPr/>
        </p:nvSpPr>
        <p:spPr>
          <a:xfrm>
            <a:off x="6096000" y="4903671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6A3A25F-4151-3C68-A247-AED08984ACA9}"/>
              </a:ext>
            </a:extLst>
          </p:cNvPr>
          <p:cNvSpPr/>
          <p:nvPr/>
        </p:nvSpPr>
        <p:spPr>
          <a:xfrm>
            <a:off x="5278120" y="4788101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5C74AC1-3158-B46C-94FE-D2121205DEAD}"/>
              </a:ext>
            </a:extLst>
          </p:cNvPr>
          <p:cNvSpPr/>
          <p:nvPr/>
        </p:nvSpPr>
        <p:spPr>
          <a:xfrm>
            <a:off x="6730011" y="4956812"/>
            <a:ext cx="34461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Properties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属性集</a:t>
            </a:r>
            <a:endParaRPr lang="en-US" altLang="zh-CN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62E467-7DCD-2826-774F-DCBB952989C0}"/>
              </a:ext>
            </a:extLst>
          </p:cNvPr>
          <p:cNvSpPr/>
          <p:nvPr/>
        </p:nvSpPr>
        <p:spPr>
          <a:xfrm>
            <a:off x="5239385" y="5521653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对角圆角矩形 12">
            <a:extLst>
              <a:ext uri="{FF2B5EF4-FFF2-40B4-BE49-F238E27FC236}">
                <a16:creationId xmlns:a16="http://schemas.microsoft.com/office/drawing/2014/main" id="{5978A49A-AFBC-8771-CF93-8EBAF587A632}"/>
              </a:ext>
            </a:extLst>
          </p:cNvPr>
          <p:cNvSpPr/>
          <p:nvPr/>
        </p:nvSpPr>
        <p:spPr>
          <a:xfrm>
            <a:off x="6096000" y="5569278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集合嵌套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88515FD-DFFD-B2C6-86F7-F96DD9E135D8}"/>
              </a:ext>
            </a:extLst>
          </p:cNvPr>
          <p:cNvSpPr/>
          <p:nvPr/>
        </p:nvSpPr>
        <p:spPr>
          <a:xfrm>
            <a:off x="5287645" y="5430213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哈希表结构存储过程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红黑树相关集合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Hashtable</a:t>
            </a:r>
            <a:r>
              <a:rPr lang="zh-CN" altLang="en-US" dirty="0"/>
              <a:t>和</a:t>
            </a:r>
            <a:r>
              <a:rPr lang="en-US" altLang="zh-CN" dirty="0"/>
              <a:t>Vector</a:t>
            </a:r>
            <a:r>
              <a:rPr lang="zh-CN" altLang="en-US" dirty="0"/>
              <a:t>集合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</a:t>
            </a:r>
            <a:r>
              <a:rPr lang="zh-CN" altLang="en-US" dirty="0"/>
              <a:t>集合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Properties</a:t>
            </a:r>
            <a:r>
              <a:rPr lang="zh-CN" altLang="en-US" dirty="0"/>
              <a:t>属性集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ircle-ring_16894">
            <a:extLst>
              <a:ext uri="{FF2B5EF4-FFF2-40B4-BE49-F238E27FC236}">
                <a16:creationId xmlns:a16="http://schemas.microsoft.com/office/drawing/2014/main" id="{B08DD87B-86D0-0D99-4D37-9B3481D50062}"/>
              </a:ext>
            </a:extLst>
          </p:cNvPr>
          <p:cNvSpPr/>
          <p:nvPr/>
        </p:nvSpPr>
        <p:spPr>
          <a:xfrm>
            <a:off x="4136918" y="543540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21B56F-8B81-25F7-B957-3B8CE7A4F575}"/>
              </a:ext>
            </a:extLst>
          </p:cNvPr>
          <p:cNvSpPr txBox="1"/>
          <p:nvPr/>
        </p:nvSpPr>
        <p:spPr>
          <a:xfrm>
            <a:off x="4167664" y="54916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56A696-71C3-9BB5-B9FA-53A7A3C91D53}"/>
              </a:ext>
            </a:extLst>
          </p:cNvPr>
          <p:cNvSpPr txBox="1"/>
          <p:nvPr/>
        </p:nvSpPr>
        <p:spPr>
          <a:xfrm>
            <a:off x="5013535" y="546197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集合嵌套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99F19C8-E0D6-F1A1-D7D0-13CFC582795D}"/>
              </a:ext>
            </a:extLst>
          </p:cNvPr>
          <p:cNvCxnSpPr>
            <a:cxnSpLocks/>
          </p:cNvCxnSpPr>
          <p:nvPr/>
        </p:nvCxnSpPr>
        <p:spPr>
          <a:xfrm>
            <a:off x="4510169" y="590050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箭头: 上下 28">
            <a:extLst>
              <a:ext uri="{FF2B5EF4-FFF2-40B4-BE49-F238E27FC236}">
                <a16:creationId xmlns:a16="http://schemas.microsoft.com/office/drawing/2014/main" id="{7E46EE3F-CE6A-5C0E-181B-8B28CF4DDDA8}"/>
              </a:ext>
            </a:extLst>
          </p:cNvPr>
          <p:cNvSpPr/>
          <p:nvPr/>
        </p:nvSpPr>
        <p:spPr>
          <a:xfrm>
            <a:off x="4321240" y="521155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6A1933-12A4-07A9-F512-156F283B6887}"/>
              </a:ext>
            </a:extLst>
          </p:cNvPr>
          <p:cNvCxnSpPr>
            <a:cxnSpLocks/>
          </p:cNvCxnSpPr>
          <p:nvPr/>
        </p:nvCxnSpPr>
        <p:spPr>
          <a:xfrm>
            <a:off x="4510167" y="590356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666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哈希表结构存储过程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红黑树相关集合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Hashtable</a:t>
            </a:r>
            <a:r>
              <a:rPr lang="zh-CN" altLang="en-US" dirty="0"/>
              <a:t>和</a:t>
            </a:r>
            <a:r>
              <a:rPr lang="en-US" altLang="zh-CN" dirty="0"/>
              <a:t>Vector</a:t>
            </a:r>
            <a:r>
              <a:rPr lang="zh-CN" altLang="en-US" dirty="0"/>
              <a:t>集合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Map</a:t>
            </a:r>
            <a:r>
              <a:rPr lang="zh-CN" altLang="en-US" sz="2000" b="1" dirty="0">
                <a:solidFill>
                  <a:srgbClr val="C00000"/>
                </a:solidFill>
              </a:rPr>
              <a:t>集合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Properties</a:t>
            </a:r>
            <a:r>
              <a:rPr lang="zh-CN" altLang="en-US" dirty="0"/>
              <a:t>属性集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ircle-ring_16894">
            <a:extLst>
              <a:ext uri="{FF2B5EF4-FFF2-40B4-BE49-F238E27FC236}">
                <a16:creationId xmlns:a16="http://schemas.microsoft.com/office/drawing/2014/main" id="{B08DD87B-86D0-0D99-4D37-9B3481D50062}"/>
              </a:ext>
            </a:extLst>
          </p:cNvPr>
          <p:cNvSpPr/>
          <p:nvPr/>
        </p:nvSpPr>
        <p:spPr>
          <a:xfrm>
            <a:off x="4136918" y="543540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21B56F-8B81-25F7-B957-3B8CE7A4F575}"/>
              </a:ext>
            </a:extLst>
          </p:cNvPr>
          <p:cNvSpPr txBox="1"/>
          <p:nvPr/>
        </p:nvSpPr>
        <p:spPr>
          <a:xfrm>
            <a:off x="4167664" y="54916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56A696-71C3-9BB5-B9FA-53A7A3C91D53}"/>
              </a:ext>
            </a:extLst>
          </p:cNvPr>
          <p:cNvSpPr txBox="1"/>
          <p:nvPr/>
        </p:nvSpPr>
        <p:spPr>
          <a:xfrm>
            <a:off x="5013535" y="546197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集合嵌套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99F19C8-E0D6-F1A1-D7D0-13CFC582795D}"/>
              </a:ext>
            </a:extLst>
          </p:cNvPr>
          <p:cNvCxnSpPr>
            <a:cxnSpLocks/>
          </p:cNvCxnSpPr>
          <p:nvPr/>
        </p:nvCxnSpPr>
        <p:spPr>
          <a:xfrm>
            <a:off x="4510169" y="590050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箭头: 上下 28">
            <a:extLst>
              <a:ext uri="{FF2B5EF4-FFF2-40B4-BE49-F238E27FC236}">
                <a16:creationId xmlns:a16="http://schemas.microsoft.com/office/drawing/2014/main" id="{7E46EE3F-CE6A-5C0E-181B-8B28CF4DDDA8}"/>
              </a:ext>
            </a:extLst>
          </p:cNvPr>
          <p:cNvSpPr/>
          <p:nvPr/>
        </p:nvSpPr>
        <p:spPr>
          <a:xfrm>
            <a:off x="4321240" y="521155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6A1933-12A4-07A9-F512-156F283B6887}"/>
              </a:ext>
            </a:extLst>
          </p:cNvPr>
          <p:cNvCxnSpPr>
            <a:cxnSpLocks/>
          </p:cNvCxnSpPr>
          <p:nvPr/>
        </p:nvCxnSpPr>
        <p:spPr>
          <a:xfrm>
            <a:off x="4510167" y="590356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50206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哈希表结构存储过程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红黑树相关集合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Hashtable</a:t>
            </a:r>
            <a:r>
              <a:rPr lang="zh-CN" altLang="en-US" dirty="0"/>
              <a:t>和</a:t>
            </a:r>
            <a:r>
              <a:rPr lang="en-US" altLang="zh-CN" dirty="0"/>
              <a:t>Vector</a:t>
            </a:r>
            <a:r>
              <a:rPr lang="zh-CN" altLang="en-US" dirty="0"/>
              <a:t>集合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</a:t>
            </a:r>
            <a:r>
              <a:rPr lang="zh-CN" altLang="en-US" dirty="0"/>
              <a:t>集合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Properties</a:t>
            </a:r>
            <a:r>
              <a:rPr lang="zh-CN" altLang="en-US" dirty="0"/>
              <a:t>属性集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ircle-ring_16894">
            <a:extLst>
              <a:ext uri="{FF2B5EF4-FFF2-40B4-BE49-F238E27FC236}">
                <a16:creationId xmlns:a16="http://schemas.microsoft.com/office/drawing/2014/main" id="{B08DD87B-86D0-0D99-4D37-9B3481D50062}"/>
              </a:ext>
            </a:extLst>
          </p:cNvPr>
          <p:cNvSpPr/>
          <p:nvPr/>
        </p:nvSpPr>
        <p:spPr>
          <a:xfrm>
            <a:off x="4136918" y="543540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21B56F-8B81-25F7-B957-3B8CE7A4F575}"/>
              </a:ext>
            </a:extLst>
          </p:cNvPr>
          <p:cNvSpPr txBox="1"/>
          <p:nvPr/>
        </p:nvSpPr>
        <p:spPr>
          <a:xfrm>
            <a:off x="4167664" y="54916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56A696-71C3-9BB5-B9FA-53A7A3C91D53}"/>
              </a:ext>
            </a:extLst>
          </p:cNvPr>
          <p:cNvSpPr txBox="1"/>
          <p:nvPr/>
        </p:nvSpPr>
        <p:spPr>
          <a:xfrm>
            <a:off x="5013535" y="546197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集合嵌套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99F19C8-E0D6-F1A1-D7D0-13CFC582795D}"/>
              </a:ext>
            </a:extLst>
          </p:cNvPr>
          <p:cNvCxnSpPr>
            <a:cxnSpLocks/>
          </p:cNvCxnSpPr>
          <p:nvPr/>
        </p:nvCxnSpPr>
        <p:spPr>
          <a:xfrm>
            <a:off x="4510169" y="590050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箭头: 上下 28">
            <a:extLst>
              <a:ext uri="{FF2B5EF4-FFF2-40B4-BE49-F238E27FC236}">
                <a16:creationId xmlns:a16="http://schemas.microsoft.com/office/drawing/2014/main" id="{7E46EE3F-CE6A-5C0E-181B-8B28CF4DDDA8}"/>
              </a:ext>
            </a:extLst>
          </p:cNvPr>
          <p:cNvSpPr/>
          <p:nvPr/>
        </p:nvSpPr>
        <p:spPr>
          <a:xfrm>
            <a:off x="4321240" y="521155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6A1933-12A4-07A9-F512-156F283B6887}"/>
              </a:ext>
            </a:extLst>
          </p:cNvPr>
          <p:cNvCxnSpPr>
            <a:cxnSpLocks/>
          </p:cNvCxnSpPr>
          <p:nvPr/>
        </p:nvCxnSpPr>
        <p:spPr>
          <a:xfrm>
            <a:off x="4510167" y="590356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30077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哈希表结构存储过程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红黑树相关集合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Hashtable</a:t>
            </a:r>
            <a:r>
              <a:rPr lang="zh-CN" altLang="en-US" dirty="0"/>
              <a:t>和</a:t>
            </a:r>
            <a:r>
              <a:rPr lang="en-US" altLang="zh-CN" dirty="0"/>
              <a:t>Vector</a:t>
            </a:r>
            <a:r>
              <a:rPr lang="zh-CN" altLang="en-US" dirty="0"/>
              <a:t>集合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</a:t>
            </a:r>
            <a:r>
              <a:rPr lang="zh-CN" altLang="en-US" dirty="0"/>
              <a:t>集合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Properties</a:t>
            </a:r>
            <a:r>
              <a:rPr lang="zh-CN" altLang="en-US" dirty="0"/>
              <a:t>属性集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ircle-ring_16894">
            <a:extLst>
              <a:ext uri="{FF2B5EF4-FFF2-40B4-BE49-F238E27FC236}">
                <a16:creationId xmlns:a16="http://schemas.microsoft.com/office/drawing/2014/main" id="{B08DD87B-86D0-0D99-4D37-9B3481D50062}"/>
              </a:ext>
            </a:extLst>
          </p:cNvPr>
          <p:cNvSpPr/>
          <p:nvPr/>
        </p:nvSpPr>
        <p:spPr>
          <a:xfrm>
            <a:off x="4136918" y="543540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21B56F-8B81-25F7-B957-3B8CE7A4F575}"/>
              </a:ext>
            </a:extLst>
          </p:cNvPr>
          <p:cNvSpPr txBox="1"/>
          <p:nvPr/>
        </p:nvSpPr>
        <p:spPr>
          <a:xfrm>
            <a:off x="4167664" y="54916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56A696-71C3-9BB5-B9FA-53A7A3C91D53}"/>
              </a:ext>
            </a:extLst>
          </p:cNvPr>
          <p:cNvSpPr txBox="1"/>
          <p:nvPr/>
        </p:nvSpPr>
        <p:spPr>
          <a:xfrm>
            <a:off x="5013535" y="546197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集合嵌套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99F19C8-E0D6-F1A1-D7D0-13CFC582795D}"/>
              </a:ext>
            </a:extLst>
          </p:cNvPr>
          <p:cNvCxnSpPr>
            <a:cxnSpLocks/>
          </p:cNvCxnSpPr>
          <p:nvPr/>
        </p:nvCxnSpPr>
        <p:spPr>
          <a:xfrm>
            <a:off x="4510169" y="590050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箭头: 上下 28">
            <a:extLst>
              <a:ext uri="{FF2B5EF4-FFF2-40B4-BE49-F238E27FC236}">
                <a16:creationId xmlns:a16="http://schemas.microsoft.com/office/drawing/2014/main" id="{7E46EE3F-CE6A-5C0E-181B-8B28CF4DDDA8}"/>
              </a:ext>
            </a:extLst>
          </p:cNvPr>
          <p:cNvSpPr/>
          <p:nvPr/>
        </p:nvSpPr>
        <p:spPr>
          <a:xfrm>
            <a:off x="4321240" y="521155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6A1933-12A4-07A9-F512-156F283B6887}"/>
              </a:ext>
            </a:extLst>
          </p:cNvPr>
          <p:cNvCxnSpPr>
            <a:cxnSpLocks/>
          </p:cNvCxnSpPr>
          <p:nvPr/>
        </p:nvCxnSpPr>
        <p:spPr>
          <a:xfrm>
            <a:off x="4510167" y="590356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11415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哈希表结构存储过程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红黑树相关集合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C00000"/>
                </a:solidFill>
              </a:rPr>
              <a:t>Hashtable</a:t>
            </a:r>
            <a:r>
              <a:rPr lang="zh-CN" altLang="en-US" sz="2000" b="1" dirty="0">
                <a:solidFill>
                  <a:srgbClr val="C00000"/>
                </a:solidFill>
              </a:rPr>
              <a:t>和</a:t>
            </a:r>
            <a:r>
              <a:rPr lang="en-US" altLang="zh-CN" sz="2000" b="1" dirty="0">
                <a:solidFill>
                  <a:srgbClr val="C00000"/>
                </a:solidFill>
              </a:rPr>
              <a:t>Vector</a:t>
            </a:r>
            <a:r>
              <a:rPr lang="zh-CN" altLang="en-US" sz="2000" b="1" dirty="0">
                <a:solidFill>
                  <a:srgbClr val="C00000"/>
                </a:solidFill>
              </a:rPr>
              <a:t>集合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</a:t>
            </a:r>
            <a:r>
              <a:rPr lang="zh-CN" altLang="en-US" dirty="0"/>
              <a:t>集合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Properties</a:t>
            </a:r>
            <a:r>
              <a:rPr lang="zh-CN" altLang="en-US" dirty="0"/>
              <a:t>属性集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ircle-ring_16894">
            <a:extLst>
              <a:ext uri="{FF2B5EF4-FFF2-40B4-BE49-F238E27FC236}">
                <a16:creationId xmlns:a16="http://schemas.microsoft.com/office/drawing/2014/main" id="{B08DD87B-86D0-0D99-4D37-9B3481D50062}"/>
              </a:ext>
            </a:extLst>
          </p:cNvPr>
          <p:cNvSpPr/>
          <p:nvPr/>
        </p:nvSpPr>
        <p:spPr>
          <a:xfrm>
            <a:off x="4136918" y="543540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21B56F-8B81-25F7-B957-3B8CE7A4F575}"/>
              </a:ext>
            </a:extLst>
          </p:cNvPr>
          <p:cNvSpPr txBox="1"/>
          <p:nvPr/>
        </p:nvSpPr>
        <p:spPr>
          <a:xfrm>
            <a:off x="4167664" y="54916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56A696-71C3-9BB5-B9FA-53A7A3C91D53}"/>
              </a:ext>
            </a:extLst>
          </p:cNvPr>
          <p:cNvSpPr txBox="1"/>
          <p:nvPr/>
        </p:nvSpPr>
        <p:spPr>
          <a:xfrm>
            <a:off x="5013535" y="546197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集合嵌套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99F19C8-E0D6-F1A1-D7D0-13CFC582795D}"/>
              </a:ext>
            </a:extLst>
          </p:cNvPr>
          <p:cNvCxnSpPr>
            <a:cxnSpLocks/>
          </p:cNvCxnSpPr>
          <p:nvPr/>
        </p:nvCxnSpPr>
        <p:spPr>
          <a:xfrm>
            <a:off x="4510169" y="590050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箭头: 上下 28">
            <a:extLst>
              <a:ext uri="{FF2B5EF4-FFF2-40B4-BE49-F238E27FC236}">
                <a16:creationId xmlns:a16="http://schemas.microsoft.com/office/drawing/2014/main" id="{7E46EE3F-CE6A-5C0E-181B-8B28CF4DDDA8}"/>
              </a:ext>
            </a:extLst>
          </p:cNvPr>
          <p:cNvSpPr/>
          <p:nvPr/>
        </p:nvSpPr>
        <p:spPr>
          <a:xfrm>
            <a:off x="4321240" y="521155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6A1933-12A4-07A9-F512-156F283B6887}"/>
              </a:ext>
            </a:extLst>
          </p:cNvPr>
          <p:cNvCxnSpPr>
            <a:cxnSpLocks/>
          </p:cNvCxnSpPr>
          <p:nvPr/>
        </p:nvCxnSpPr>
        <p:spPr>
          <a:xfrm>
            <a:off x="4510167" y="590356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30560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哈希表结构存储过程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红黑树相关集合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Hashtable</a:t>
            </a:r>
            <a:r>
              <a:rPr lang="zh-CN" altLang="en-US" dirty="0"/>
              <a:t>和</a:t>
            </a:r>
            <a:r>
              <a:rPr lang="en-US" altLang="zh-CN" dirty="0"/>
              <a:t>Vector</a:t>
            </a:r>
            <a:r>
              <a:rPr lang="zh-CN" altLang="en-US" dirty="0"/>
              <a:t>集合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</a:t>
            </a:r>
            <a:r>
              <a:rPr lang="zh-CN" altLang="en-US" dirty="0"/>
              <a:t>集合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Properties</a:t>
            </a:r>
            <a:r>
              <a:rPr lang="zh-CN" altLang="en-US" sz="2000" b="1" dirty="0">
                <a:solidFill>
                  <a:srgbClr val="C00000"/>
                </a:solidFill>
              </a:rPr>
              <a:t>属性集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ircle-ring_16894">
            <a:extLst>
              <a:ext uri="{FF2B5EF4-FFF2-40B4-BE49-F238E27FC236}">
                <a16:creationId xmlns:a16="http://schemas.microsoft.com/office/drawing/2014/main" id="{B08DD87B-86D0-0D99-4D37-9B3481D50062}"/>
              </a:ext>
            </a:extLst>
          </p:cNvPr>
          <p:cNvSpPr/>
          <p:nvPr/>
        </p:nvSpPr>
        <p:spPr>
          <a:xfrm>
            <a:off x="4136918" y="543540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21B56F-8B81-25F7-B957-3B8CE7A4F575}"/>
              </a:ext>
            </a:extLst>
          </p:cNvPr>
          <p:cNvSpPr txBox="1"/>
          <p:nvPr/>
        </p:nvSpPr>
        <p:spPr>
          <a:xfrm>
            <a:off x="4167664" y="54916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56A696-71C3-9BB5-B9FA-53A7A3C91D53}"/>
              </a:ext>
            </a:extLst>
          </p:cNvPr>
          <p:cNvSpPr txBox="1"/>
          <p:nvPr/>
        </p:nvSpPr>
        <p:spPr>
          <a:xfrm>
            <a:off x="5013535" y="546197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集合嵌套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99F19C8-E0D6-F1A1-D7D0-13CFC582795D}"/>
              </a:ext>
            </a:extLst>
          </p:cNvPr>
          <p:cNvCxnSpPr>
            <a:cxnSpLocks/>
          </p:cNvCxnSpPr>
          <p:nvPr/>
        </p:nvCxnSpPr>
        <p:spPr>
          <a:xfrm>
            <a:off x="4510169" y="590050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箭头: 上下 28">
            <a:extLst>
              <a:ext uri="{FF2B5EF4-FFF2-40B4-BE49-F238E27FC236}">
                <a16:creationId xmlns:a16="http://schemas.microsoft.com/office/drawing/2014/main" id="{7E46EE3F-CE6A-5C0E-181B-8B28CF4DDDA8}"/>
              </a:ext>
            </a:extLst>
          </p:cNvPr>
          <p:cNvSpPr/>
          <p:nvPr/>
        </p:nvSpPr>
        <p:spPr>
          <a:xfrm>
            <a:off x="4321240" y="521155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6A1933-12A4-07A9-F512-156F283B6887}"/>
              </a:ext>
            </a:extLst>
          </p:cNvPr>
          <p:cNvCxnSpPr>
            <a:cxnSpLocks/>
          </p:cNvCxnSpPr>
          <p:nvPr/>
        </p:nvCxnSpPr>
        <p:spPr>
          <a:xfrm>
            <a:off x="4510167" y="590356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45551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哈希表结构存储过程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红黑树相关集合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Hashtable</a:t>
            </a:r>
            <a:r>
              <a:rPr lang="zh-CN" altLang="en-US" dirty="0"/>
              <a:t>和</a:t>
            </a:r>
            <a:r>
              <a:rPr lang="en-US" altLang="zh-CN" dirty="0"/>
              <a:t>Vector</a:t>
            </a:r>
            <a:r>
              <a:rPr lang="zh-CN" altLang="en-US" dirty="0"/>
              <a:t>集合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</a:t>
            </a:r>
            <a:r>
              <a:rPr lang="zh-CN" altLang="en-US" dirty="0"/>
              <a:t>集合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Properties</a:t>
            </a:r>
            <a:r>
              <a:rPr lang="zh-CN" altLang="en-US" dirty="0"/>
              <a:t>属性集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ircle-ring_16894">
            <a:extLst>
              <a:ext uri="{FF2B5EF4-FFF2-40B4-BE49-F238E27FC236}">
                <a16:creationId xmlns:a16="http://schemas.microsoft.com/office/drawing/2014/main" id="{B08DD87B-86D0-0D99-4D37-9B3481D50062}"/>
              </a:ext>
            </a:extLst>
          </p:cNvPr>
          <p:cNvSpPr/>
          <p:nvPr/>
        </p:nvSpPr>
        <p:spPr>
          <a:xfrm>
            <a:off x="4136918" y="543540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21B56F-8B81-25F7-B957-3B8CE7A4F575}"/>
              </a:ext>
            </a:extLst>
          </p:cNvPr>
          <p:cNvSpPr txBox="1"/>
          <p:nvPr/>
        </p:nvSpPr>
        <p:spPr>
          <a:xfrm>
            <a:off x="4167664" y="54916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56A696-71C3-9BB5-B9FA-53A7A3C91D53}"/>
              </a:ext>
            </a:extLst>
          </p:cNvPr>
          <p:cNvSpPr txBox="1"/>
          <p:nvPr/>
        </p:nvSpPr>
        <p:spPr>
          <a:xfrm>
            <a:off x="5013535" y="546197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集合嵌套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99F19C8-E0D6-F1A1-D7D0-13CFC582795D}"/>
              </a:ext>
            </a:extLst>
          </p:cNvPr>
          <p:cNvCxnSpPr>
            <a:cxnSpLocks/>
          </p:cNvCxnSpPr>
          <p:nvPr/>
        </p:nvCxnSpPr>
        <p:spPr>
          <a:xfrm>
            <a:off x="4510169" y="590050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箭头: 上下 28">
            <a:extLst>
              <a:ext uri="{FF2B5EF4-FFF2-40B4-BE49-F238E27FC236}">
                <a16:creationId xmlns:a16="http://schemas.microsoft.com/office/drawing/2014/main" id="{7E46EE3F-CE6A-5C0E-181B-8B28CF4DDDA8}"/>
              </a:ext>
            </a:extLst>
          </p:cNvPr>
          <p:cNvSpPr/>
          <p:nvPr/>
        </p:nvSpPr>
        <p:spPr>
          <a:xfrm>
            <a:off x="4321240" y="521155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6A1933-12A4-07A9-F512-156F283B6887}"/>
              </a:ext>
            </a:extLst>
          </p:cNvPr>
          <p:cNvCxnSpPr>
            <a:cxnSpLocks/>
          </p:cNvCxnSpPr>
          <p:nvPr/>
        </p:nvCxnSpPr>
        <p:spPr>
          <a:xfrm>
            <a:off x="4510167" y="590356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67566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DJmZmY5ZDk2Y2FkYmY2ZmQzNmJiMDgyN2Q4MmEzMzAifQ=="/>
  <p:tag name="ISLIDE.GUIDESSETTING" val="{&quot;Id&quot;:&quot;a39624da-fa38-4862-8b0d-ee4b3334da20&quot;,&quot;Name&quot;:&quot;参考线1&quot;,&quot;Kind&quot;:&quot;Custom&quot;,&quot;OldGuidesSetting&quot;:{&quot;HeaderHeight&quot;:10.0,&quot;FooterHeight&quot;:5.0,&quot;SideMargin&quot;:2.5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宽屏</PresentationFormat>
  <Paragraphs>135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2018-03-01T02:03:00Z</dcterms:created>
  <dcterms:modified xsi:type="dcterms:W3CDTF">2024-01-29T14:05:49Z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F7B4B2F6CD0549B6AE63142D8D89DB87_12</vt:lpwstr>
  </property>
</Properties>
</file>