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323" r:id="rId4"/>
    <p:sldId id="640" r:id="rId5"/>
    <p:sldId id="659" r:id="rId6"/>
    <p:sldId id="660" r:id="rId7"/>
    <p:sldId id="575" r:id="rId8"/>
    <p:sldId id="661" r:id="rId9"/>
    <p:sldId id="662" r:id="rId10"/>
    <p:sldId id="663" r:id="rId11"/>
    <p:sldId id="664" r:id="rId12"/>
    <p:sldId id="665" r:id="rId13"/>
    <p:sldId id="657" r:id="rId14"/>
    <p:sldId id="666" r:id="rId15"/>
    <p:sldId id="667" r:id="rId16"/>
    <p:sldId id="668" r:id="rId17"/>
    <p:sldId id="669" r:id="rId18"/>
    <p:sldId id="259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1005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488" userDrawn="1">
          <p15:clr>
            <a:srgbClr val="A4A3A4"/>
          </p15:clr>
        </p15:guide>
        <p15:guide id="5" orient="horz" pos="432" userDrawn="1">
          <p15:clr>
            <a:srgbClr val="A4A3A4"/>
          </p15:clr>
        </p15:guide>
        <p15:guide id="6" orient="horz" pos="472" userDrawn="1">
          <p15:clr>
            <a:srgbClr val="A4A3A4"/>
          </p15:clr>
        </p15:guide>
        <p15:guide id="7" orient="horz" pos="4088" userDrawn="1">
          <p15:clr>
            <a:srgbClr val="A4A3A4"/>
          </p15:clr>
        </p15:guide>
        <p15:guide id="8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92"/>
    <a:srgbClr val="FDA007"/>
    <a:srgbClr val="CCEDC7"/>
    <a:srgbClr val="FFFF00"/>
    <a:srgbClr val="5B9BD5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7" y="115"/>
      </p:cViewPr>
      <p:guideLst>
        <p:guide orient="horz" pos="2296"/>
        <p:guide pos="1005"/>
        <p:guide pos="192"/>
        <p:guide pos="7488"/>
        <p:guide orient="horz" pos="432"/>
        <p:guide orient="horz" pos="472"/>
        <p:guide orient="horz" pos="4088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530" y="1143000"/>
            <a:ext cx="54869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238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036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077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502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213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130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378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213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477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108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465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04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221" y="1854524"/>
            <a:ext cx="9145325" cy="1656052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21" y="3602668"/>
            <a:ext cx="9145325" cy="16560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835" indent="0" algn="ctr">
              <a:buNone/>
              <a:defRPr sz="1600"/>
            </a:lvl7pPr>
            <a:lvl8pPr marL="3201035" indent="0" algn="ctr">
              <a:buNone/>
              <a:defRPr sz="1600"/>
            </a:lvl8pPr>
            <a:lvl9pPr marL="3658235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2024/1/15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321" y="551640"/>
            <a:ext cx="10517123" cy="555994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21" y="1838644"/>
            <a:ext cx="10517123" cy="43520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321" y="2187825"/>
            <a:ext cx="10517123" cy="2483549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321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094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0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910" y="1745267"/>
            <a:ext cx="5158534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910" y="2616067"/>
            <a:ext cx="5158534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094" y="1745267"/>
            <a:ext cx="5183939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094" y="2616067"/>
            <a:ext cx="5183939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969" y="2159377"/>
            <a:ext cx="5715828" cy="1382692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969" y="3733855"/>
            <a:ext cx="5715828" cy="1186144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321" y="713797"/>
            <a:ext cx="4682333" cy="142841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3335" y="713797"/>
            <a:ext cx="5712710" cy="54045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835" indent="0">
              <a:buNone/>
              <a:defRPr sz="2000"/>
            </a:lvl7pPr>
            <a:lvl8pPr marL="3201035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321" y="2314277"/>
            <a:ext cx="4682333" cy="381225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835" indent="0">
              <a:buNone/>
              <a:defRPr sz="1000"/>
            </a:lvl7pPr>
            <a:lvl8pPr marL="3201035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2024/1/15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6412" y="365189"/>
            <a:ext cx="909033" cy="5812855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320" y="365189"/>
            <a:ext cx="9447811" cy="581285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48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472" userDrawn="1">
          <p15:clr>
            <a:srgbClr val="F26B43"/>
          </p15:clr>
        </p15:guide>
        <p15:guide id="7" orient="horz" pos="4104" userDrawn="1">
          <p15:clr>
            <a:srgbClr val="F26B43"/>
          </p15:clr>
        </p15:guide>
        <p15:guide id="8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66901" y="2070346"/>
            <a:ext cx="794110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</a:t>
            </a:r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流</a:t>
            </a:r>
            <a:endParaRPr lang="en-US" altLang="zh-CN" sz="4800" b="1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27643" y="3562985"/>
            <a:ext cx="22148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讲师：于涛</a:t>
            </a: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字节流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字节输出流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字节输入流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文件复制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IO</a:t>
            </a:r>
            <a:r>
              <a:rPr lang="zh-CN" altLang="en-US" dirty="0"/>
              <a:t>流介绍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67883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字节流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字节输出流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字节输入流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文件复制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IO</a:t>
            </a:r>
            <a:r>
              <a:rPr lang="zh-CN" altLang="en-US" dirty="0"/>
              <a:t>流介绍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74823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字节流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字节输出流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字节输入流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文件复制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IO</a:t>
            </a:r>
            <a:r>
              <a:rPr lang="zh-CN" altLang="en-US" dirty="0"/>
              <a:t>流介绍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63303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第三章 字符流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1754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字符流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字符输出流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IO</a:t>
            </a:r>
            <a:r>
              <a:rPr lang="zh-CN" altLang="en-US" dirty="0"/>
              <a:t>流异常处理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字符输入流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5925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字符流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字符输出流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IO</a:t>
            </a:r>
            <a:r>
              <a:rPr lang="zh-CN" altLang="en-US" dirty="0"/>
              <a:t>流异常处理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字符输入流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91497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字符流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字符输出流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IO</a:t>
            </a:r>
            <a:r>
              <a:rPr lang="zh-CN" altLang="en-US" dirty="0"/>
              <a:t>流异常处理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字符输入流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2258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字符流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字符输出流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IO</a:t>
            </a:r>
            <a:r>
              <a:rPr lang="zh-CN" altLang="en-US" sz="2000" b="1" dirty="0">
                <a:solidFill>
                  <a:srgbClr val="C00000"/>
                </a:solidFill>
              </a:rPr>
              <a:t>流异常处理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字符输入流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10637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248" y="770255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891ACB-8CB8-E18F-1855-48A3EFFD56FD}"/>
              </a:ext>
            </a:extLst>
          </p:cNvPr>
          <p:cNvSpPr/>
          <p:nvPr/>
        </p:nvSpPr>
        <p:spPr>
          <a:xfrm>
            <a:off x="5239385" y="2104390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DF69AD-AA30-2B49-2274-846C7D419D0B}"/>
              </a:ext>
            </a:extLst>
          </p:cNvPr>
          <p:cNvSpPr/>
          <p:nvPr/>
        </p:nvSpPr>
        <p:spPr>
          <a:xfrm>
            <a:off x="5239385" y="2813685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对角圆角矩形 10">
            <a:extLst>
              <a:ext uri="{FF2B5EF4-FFF2-40B4-BE49-F238E27FC236}">
                <a16:creationId xmlns:a16="http://schemas.microsoft.com/office/drawing/2014/main" id="{7EDB89A8-3621-D773-24CB-6CA821B1566C}"/>
              </a:ext>
            </a:extLst>
          </p:cNvPr>
          <p:cNvSpPr/>
          <p:nvPr/>
        </p:nvSpPr>
        <p:spPr>
          <a:xfrm>
            <a:off x="6096000" y="2131060"/>
            <a:ext cx="4714178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对角圆角矩形 12">
            <a:extLst>
              <a:ext uri="{FF2B5EF4-FFF2-40B4-BE49-F238E27FC236}">
                <a16:creationId xmlns:a16="http://schemas.microsoft.com/office/drawing/2014/main" id="{C991A74A-DBCE-9C37-0D8E-222BC8965FF9}"/>
              </a:ext>
            </a:extLst>
          </p:cNvPr>
          <p:cNvSpPr/>
          <p:nvPr/>
        </p:nvSpPr>
        <p:spPr>
          <a:xfrm>
            <a:off x="6096000" y="2861310"/>
            <a:ext cx="4714178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字节流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BDFB958-6522-8617-37A6-A7FDD341C70F}"/>
              </a:ext>
            </a:extLst>
          </p:cNvPr>
          <p:cNvSpPr/>
          <p:nvPr/>
        </p:nvSpPr>
        <p:spPr>
          <a:xfrm>
            <a:off x="5278120" y="2015490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EAD7F8-76FA-2CFC-30AC-5C40C1FE9E5D}"/>
              </a:ext>
            </a:extLst>
          </p:cNvPr>
          <p:cNvSpPr/>
          <p:nvPr/>
        </p:nvSpPr>
        <p:spPr>
          <a:xfrm>
            <a:off x="5287645" y="2722245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4C8972-E52B-717E-A334-66BFDC08F04C}"/>
              </a:ext>
            </a:extLst>
          </p:cNvPr>
          <p:cNvSpPr/>
          <p:nvPr/>
        </p:nvSpPr>
        <p:spPr>
          <a:xfrm>
            <a:off x="6730011" y="2184201"/>
            <a:ext cx="344615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File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类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5F638A1-D359-75BE-55BB-573921A4582A}"/>
              </a:ext>
            </a:extLst>
          </p:cNvPr>
          <p:cNvSpPr/>
          <p:nvPr/>
        </p:nvSpPr>
        <p:spPr>
          <a:xfrm>
            <a:off x="5239385" y="3536950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对角圆角矩形 10">
            <a:extLst>
              <a:ext uri="{FF2B5EF4-FFF2-40B4-BE49-F238E27FC236}">
                <a16:creationId xmlns:a16="http://schemas.microsoft.com/office/drawing/2014/main" id="{99ECF242-EFA2-5B24-61C1-603A7092EFFA}"/>
              </a:ext>
            </a:extLst>
          </p:cNvPr>
          <p:cNvSpPr/>
          <p:nvPr/>
        </p:nvSpPr>
        <p:spPr>
          <a:xfrm>
            <a:off x="6096000" y="3563620"/>
            <a:ext cx="4714178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4ABAA6-3995-6C43-9A53-8578F130442D}"/>
              </a:ext>
            </a:extLst>
          </p:cNvPr>
          <p:cNvSpPr/>
          <p:nvPr/>
        </p:nvSpPr>
        <p:spPr>
          <a:xfrm>
            <a:off x="5278120" y="3448050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6D227B-82E7-AA72-EEBC-41A6D6EF6F1C}"/>
              </a:ext>
            </a:extLst>
          </p:cNvPr>
          <p:cNvSpPr/>
          <p:nvPr/>
        </p:nvSpPr>
        <p:spPr>
          <a:xfrm>
            <a:off x="6730011" y="3616761"/>
            <a:ext cx="344615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字符流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第一章 </a:t>
            </a:r>
            <a:r>
              <a:rPr lang="en-US" altLang="zh-CN" sz="4800" dirty="0">
                <a:solidFill>
                  <a:schemeClr val="bg1"/>
                </a:solidFill>
                <a:ea typeface="隶书" panose="02010509060101010101" pitchFamily="49" charset="-122"/>
              </a:rPr>
              <a:t>File</a:t>
            </a:r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类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File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3956048" y="241548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3956049" y="314302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3991990" y="24817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3986795" y="32203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329299" y="287834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4832668" y="318301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File</a:t>
            </a:r>
            <a:r>
              <a:rPr lang="zh-CN" altLang="en-US" dirty="0"/>
              <a:t>的使用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329300" y="361701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140372" y="292435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4832668" y="242293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File</a:t>
            </a:r>
            <a:r>
              <a:rPr lang="zh-CN" altLang="en-US" dirty="0"/>
              <a:t>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66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File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3956048" y="241548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3956049" y="314302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3991990" y="24817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3986795" y="32203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329299" y="287834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4832668" y="318301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File</a:t>
            </a:r>
            <a:r>
              <a:rPr lang="zh-CN" altLang="en-US" dirty="0"/>
              <a:t>的使用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329300" y="361701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140372" y="292435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4832668" y="2422935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File</a:t>
            </a:r>
            <a:r>
              <a:rPr lang="zh-CN" altLang="en-US" sz="2000" b="1" dirty="0">
                <a:solidFill>
                  <a:srgbClr val="C00000"/>
                </a:solidFill>
              </a:rPr>
              <a:t>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26074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File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3956048" y="241548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3956049" y="314302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3991990" y="24817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3986795" y="32203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329299" y="287834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4832668" y="3183012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File</a:t>
            </a:r>
            <a:r>
              <a:rPr lang="zh-CN" altLang="en-US" sz="2000" b="1" dirty="0">
                <a:solidFill>
                  <a:srgbClr val="C00000"/>
                </a:solidFill>
              </a:rPr>
              <a:t>的使用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329300" y="361701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140372" y="292435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4832668" y="242293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File</a:t>
            </a:r>
            <a:r>
              <a:rPr lang="zh-CN" altLang="en-US" dirty="0"/>
              <a:t>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51469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第二章 字节流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3848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字节流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字节输出流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字节输入流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文件复制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IO</a:t>
            </a:r>
            <a:r>
              <a:rPr lang="zh-CN" altLang="en-US" dirty="0"/>
              <a:t>流介绍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119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字节流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字节输出流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字节输入流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文件复制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IO</a:t>
            </a:r>
            <a:r>
              <a:rPr lang="zh-CN" altLang="en-US" sz="2000" b="1" dirty="0">
                <a:solidFill>
                  <a:srgbClr val="C00000"/>
                </a:solidFill>
              </a:rPr>
              <a:t>流介绍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83667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c064124-f537-4a0d-887a-4f44502825de"/>
  <p:tag name="COMMONDATA" val="eyJoZGlkIjoiNDJmZmY5ZDk2Y2FkYmY2ZmQzNmJiMDgyN2Q4MmEzMzAifQ=="/>
  <p:tag name="ISLIDE.GUIDESSETTING" val="{&quot;Id&quot;:&quot;a39624da-fa38-4862-8b0d-ee4b3334da20&quot;,&quot;Name&quot;:&quot;参考线1&quot;,&quot;Kind&quot;:&quot;Custom&quot;,&quot;OldGuidesSetting&quot;:{&quot;HeaderHeight&quot;:10.0,&quot;FooterHeight&quot;:5.0,&quot;SideMargin&quot;:2.5,&quot;TopMargin&quot;:0.0,&quot;BottomMargin&quot;:0.0,&quot;IntervalMargin&quot;:1.0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686</Words>
  <Application>Microsoft Office PowerPoint</Application>
  <PresentationFormat>宽屏</PresentationFormat>
  <Paragraphs>149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隶书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42</cp:revision>
  <dcterms:created xsi:type="dcterms:W3CDTF">2018-03-01T02:03:00Z</dcterms:created>
  <dcterms:modified xsi:type="dcterms:W3CDTF">2024-01-15T12:25:38Z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F7B4B2F6CD0549B6AE63142D8D89DB87_12</vt:lpwstr>
  </property>
</Properties>
</file>