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23" r:id="rId4"/>
    <p:sldId id="640" r:id="rId5"/>
    <p:sldId id="664" r:id="rId6"/>
    <p:sldId id="665" r:id="rId7"/>
    <p:sldId id="575" r:id="rId8"/>
    <p:sldId id="666" r:id="rId9"/>
    <p:sldId id="667" r:id="rId10"/>
    <p:sldId id="668" r:id="rId11"/>
    <p:sldId id="669" r:id="rId12"/>
    <p:sldId id="25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5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5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第五章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Properties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集合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40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第六章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IO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流工具包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3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948829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165812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97549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1705749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转换流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85992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156668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1028640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缓冲流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AACC08-28D6-46D0-1931-EDE2C7C53FF2}"/>
              </a:ext>
            </a:extLst>
          </p:cNvPr>
          <p:cNvSpPr/>
          <p:nvPr/>
        </p:nvSpPr>
        <p:spPr>
          <a:xfrm>
            <a:off x="5239385" y="2362339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B2794809-6ADF-4A0A-7778-E4EC917D0A45}"/>
              </a:ext>
            </a:extLst>
          </p:cNvPr>
          <p:cNvSpPr/>
          <p:nvPr/>
        </p:nvSpPr>
        <p:spPr>
          <a:xfrm>
            <a:off x="6096000" y="238900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A86EC2-83C2-9F17-677B-DA7D06A495BB}"/>
              </a:ext>
            </a:extLst>
          </p:cNvPr>
          <p:cNvSpPr/>
          <p:nvPr/>
        </p:nvSpPr>
        <p:spPr>
          <a:xfrm>
            <a:off x="5278120" y="227343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1766D9-1DF8-B040-36F0-92A9F022B361}"/>
              </a:ext>
            </a:extLst>
          </p:cNvPr>
          <p:cNvSpPr/>
          <p:nvPr/>
        </p:nvSpPr>
        <p:spPr>
          <a:xfrm>
            <a:off x="6730011" y="2442150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序列化流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93793-FF59-2FB3-20DD-06A3F9DED13A}"/>
              </a:ext>
            </a:extLst>
          </p:cNvPr>
          <p:cNvSpPr/>
          <p:nvPr/>
        </p:nvSpPr>
        <p:spPr>
          <a:xfrm>
            <a:off x="5239385" y="301892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884496A6-E33D-B878-ACDD-8EDE5B91D770}"/>
              </a:ext>
            </a:extLst>
          </p:cNvPr>
          <p:cNvSpPr/>
          <p:nvPr/>
        </p:nvSpPr>
        <p:spPr>
          <a:xfrm>
            <a:off x="6096000" y="3066554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打印流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3887E4-6962-27C1-2B74-05540CE4D519}"/>
              </a:ext>
            </a:extLst>
          </p:cNvPr>
          <p:cNvSpPr/>
          <p:nvPr/>
        </p:nvSpPr>
        <p:spPr>
          <a:xfrm>
            <a:off x="5287645" y="292748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03D96C-7C76-AE2E-80CC-94CC7C7EF5FC}"/>
              </a:ext>
            </a:extLst>
          </p:cNvPr>
          <p:cNvSpPr/>
          <p:nvPr/>
        </p:nvSpPr>
        <p:spPr>
          <a:xfrm>
            <a:off x="5239385" y="3717429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0">
            <a:extLst>
              <a:ext uri="{FF2B5EF4-FFF2-40B4-BE49-F238E27FC236}">
                <a16:creationId xmlns:a16="http://schemas.microsoft.com/office/drawing/2014/main" id="{1722A7A4-1E12-EE6F-276E-2316CA5300F9}"/>
              </a:ext>
            </a:extLst>
          </p:cNvPr>
          <p:cNvSpPr/>
          <p:nvPr/>
        </p:nvSpPr>
        <p:spPr>
          <a:xfrm>
            <a:off x="6096000" y="374409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A4A4D5-4E8B-86F1-384D-20C13E649CCF}"/>
              </a:ext>
            </a:extLst>
          </p:cNvPr>
          <p:cNvSpPr/>
          <p:nvPr/>
        </p:nvSpPr>
        <p:spPr>
          <a:xfrm>
            <a:off x="5278120" y="362852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3BFBA4-4F10-CEAF-E93E-FBD13921AEC6}"/>
              </a:ext>
            </a:extLst>
          </p:cNvPr>
          <p:cNvSpPr/>
          <p:nvPr/>
        </p:nvSpPr>
        <p:spPr>
          <a:xfrm>
            <a:off x="6730011" y="3797240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Properties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集合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D4D85E-5F65-6A62-960D-68F6CF07A9EE}"/>
              </a:ext>
            </a:extLst>
          </p:cNvPr>
          <p:cNvSpPr/>
          <p:nvPr/>
        </p:nvSpPr>
        <p:spPr>
          <a:xfrm>
            <a:off x="5239385" y="442149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角圆角矩形 12">
            <a:extLst>
              <a:ext uri="{FF2B5EF4-FFF2-40B4-BE49-F238E27FC236}">
                <a16:creationId xmlns:a16="http://schemas.microsoft.com/office/drawing/2014/main" id="{A02042C2-A7CA-2C62-1356-1F0A10D6FD51}"/>
              </a:ext>
            </a:extLst>
          </p:cNvPr>
          <p:cNvSpPr/>
          <p:nvPr/>
        </p:nvSpPr>
        <p:spPr>
          <a:xfrm>
            <a:off x="6096000" y="446911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流工具包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5589-E513-A2F1-0CCD-06D8A021804B}"/>
              </a:ext>
            </a:extLst>
          </p:cNvPr>
          <p:cNvSpPr/>
          <p:nvPr/>
        </p:nvSpPr>
        <p:spPr>
          <a:xfrm>
            <a:off x="5287645" y="433005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缓冲流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缓冲流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字符缓冲流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字节缓冲流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缓冲流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字符缓冲流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字节缓冲流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830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缓冲流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字符缓冲流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字节缓冲流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125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转换流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序列化流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97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打印流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638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宽屏</PresentationFormat>
  <Paragraphs>49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隶书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2024-01-17T10:38:50Z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