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23" r:id="rId4"/>
    <p:sldId id="640" r:id="rId5"/>
    <p:sldId id="641" r:id="rId6"/>
    <p:sldId id="642" r:id="rId7"/>
    <p:sldId id="643" r:id="rId8"/>
    <p:sldId id="644" r:id="rId9"/>
    <p:sldId id="645" r:id="rId10"/>
    <p:sldId id="259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115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66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0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1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6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0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 err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JDK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新特性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891ACB-8CB8-E18F-1855-48A3EFFD56FD}"/>
              </a:ext>
            </a:extLst>
          </p:cNvPr>
          <p:cNvSpPr/>
          <p:nvPr/>
        </p:nvSpPr>
        <p:spPr>
          <a:xfrm>
            <a:off x="5239385" y="210439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DF69AD-AA30-2B49-2274-846C7D419D0B}"/>
              </a:ext>
            </a:extLst>
          </p:cNvPr>
          <p:cNvSpPr/>
          <p:nvPr/>
        </p:nvSpPr>
        <p:spPr>
          <a:xfrm>
            <a:off x="5239385" y="281368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0">
            <a:extLst>
              <a:ext uri="{FF2B5EF4-FFF2-40B4-BE49-F238E27FC236}">
                <a16:creationId xmlns:a16="http://schemas.microsoft.com/office/drawing/2014/main" id="{7EDB89A8-3621-D773-24CB-6CA821B1566C}"/>
              </a:ext>
            </a:extLst>
          </p:cNvPr>
          <p:cNvSpPr/>
          <p:nvPr/>
        </p:nvSpPr>
        <p:spPr>
          <a:xfrm>
            <a:off x="6096000" y="213106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991A74A-DBCE-9C37-0D8E-222BC8965FF9}"/>
              </a:ext>
            </a:extLst>
          </p:cNvPr>
          <p:cNvSpPr/>
          <p:nvPr/>
        </p:nvSpPr>
        <p:spPr>
          <a:xfrm>
            <a:off x="6096000" y="2861310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函数式接口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DFB958-6522-8617-37A6-A7FDD341C70F}"/>
              </a:ext>
            </a:extLst>
          </p:cNvPr>
          <p:cNvSpPr/>
          <p:nvPr/>
        </p:nvSpPr>
        <p:spPr>
          <a:xfrm>
            <a:off x="5278120" y="201549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AD7F8-76FA-2CFC-30AC-5C40C1FE9E5D}"/>
              </a:ext>
            </a:extLst>
          </p:cNvPr>
          <p:cNvSpPr/>
          <p:nvPr/>
        </p:nvSpPr>
        <p:spPr>
          <a:xfrm>
            <a:off x="5287645" y="272224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C8972-E52B-717E-A334-66BFDC08F04C}"/>
              </a:ext>
            </a:extLst>
          </p:cNvPr>
          <p:cNvSpPr/>
          <p:nvPr/>
        </p:nvSpPr>
        <p:spPr>
          <a:xfrm>
            <a:off x="6730011" y="218420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Lambda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表达式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339F9C-365B-7B70-CBE2-AA05ED4D8DDD}"/>
              </a:ext>
            </a:extLst>
          </p:cNvPr>
          <p:cNvSpPr/>
          <p:nvPr/>
        </p:nvSpPr>
        <p:spPr>
          <a:xfrm>
            <a:off x="5239385" y="351790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角圆角矩形 10">
            <a:extLst>
              <a:ext uri="{FF2B5EF4-FFF2-40B4-BE49-F238E27FC236}">
                <a16:creationId xmlns:a16="http://schemas.microsoft.com/office/drawing/2014/main" id="{1C0BD96C-2321-E7E8-3BFA-8BB2346B0511}"/>
              </a:ext>
            </a:extLst>
          </p:cNvPr>
          <p:cNvSpPr/>
          <p:nvPr/>
        </p:nvSpPr>
        <p:spPr>
          <a:xfrm>
            <a:off x="6096000" y="354457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EDA23-9D15-6D0C-D8E0-AAC126D52A85}"/>
              </a:ext>
            </a:extLst>
          </p:cNvPr>
          <p:cNvSpPr/>
          <p:nvPr/>
        </p:nvSpPr>
        <p:spPr>
          <a:xfrm>
            <a:off x="5278120" y="342900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7B6601-7EEB-8723-9A53-02AC8FC528A9}"/>
              </a:ext>
            </a:extLst>
          </p:cNvPr>
          <p:cNvSpPr/>
          <p:nvPr/>
        </p:nvSpPr>
        <p:spPr>
          <a:xfrm>
            <a:off x="6730011" y="359771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Stream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FBDA3B-18E5-E65E-3BC0-89FC636C949D}"/>
              </a:ext>
            </a:extLst>
          </p:cNvPr>
          <p:cNvSpPr/>
          <p:nvPr/>
        </p:nvSpPr>
        <p:spPr>
          <a:xfrm>
            <a:off x="5239385" y="4203066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角圆角矩形 12">
            <a:extLst>
              <a:ext uri="{FF2B5EF4-FFF2-40B4-BE49-F238E27FC236}">
                <a16:creationId xmlns:a16="http://schemas.microsoft.com/office/drawing/2014/main" id="{43346392-083F-681B-693C-76966EF1BF7A}"/>
              </a:ext>
            </a:extLst>
          </p:cNvPr>
          <p:cNvSpPr/>
          <p:nvPr/>
        </p:nvSpPr>
        <p:spPr>
          <a:xfrm>
            <a:off x="6096000" y="4250691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方法引用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21F284-ABC1-4997-5DB8-29E6D8FEE934}"/>
              </a:ext>
            </a:extLst>
          </p:cNvPr>
          <p:cNvSpPr/>
          <p:nvPr/>
        </p:nvSpPr>
        <p:spPr>
          <a:xfrm>
            <a:off x="5287645" y="4111626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554806-3E8C-FA65-71EC-AE55F2F794F7}"/>
              </a:ext>
            </a:extLst>
          </p:cNvPr>
          <p:cNvSpPr/>
          <p:nvPr/>
        </p:nvSpPr>
        <p:spPr>
          <a:xfrm>
            <a:off x="5239385" y="4895862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角圆角矩形 10">
            <a:extLst>
              <a:ext uri="{FF2B5EF4-FFF2-40B4-BE49-F238E27FC236}">
                <a16:creationId xmlns:a16="http://schemas.microsoft.com/office/drawing/2014/main" id="{8B2F6BFF-52B9-68CA-A3EC-ABE6C97408F4}"/>
              </a:ext>
            </a:extLst>
          </p:cNvPr>
          <p:cNvSpPr/>
          <p:nvPr/>
        </p:nvSpPr>
        <p:spPr>
          <a:xfrm>
            <a:off x="6096000" y="4922532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260285-C381-1E91-F94A-EC4E7B1F456F}"/>
              </a:ext>
            </a:extLst>
          </p:cNvPr>
          <p:cNvSpPr/>
          <p:nvPr/>
        </p:nvSpPr>
        <p:spPr>
          <a:xfrm>
            <a:off x="5278120" y="4806962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D5A2CF6-8244-F1A2-5EE7-10B647AE424F}"/>
              </a:ext>
            </a:extLst>
          </p:cNvPr>
          <p:cNvSpPr/>
          <p:nvPr/>
        </p:nvSpPr>
        <p:spPr>
          <a:xfrm>
            <a:off x="6730011" y="4975673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JDK8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之后新特性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err="1">
                <a:solidFill>
                  <a:schemeClr val="bg1"/>
                </a:solidFill>
                <a:ea typeface="隶书" panose="02010509060101010101" pitchFamily="49" charset="-122"/>
              </a:rPr>
              <a:t>JDK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新特性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新特性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函数式接口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</a:t>
            </a:r>
            <a:r>
              <a:rPr lang="zh-CN" altLang="en-US" dirty="0"/>
              <a:t>流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方法引用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jdk8</a:t>
            </a:r>
            <a:r>
              <a:rPr lang="zh-CN" altLang="en-US" dirty="0"/>
              <a:t>之后新特性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66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新特性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函数式接口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</a:t>
            </a:r>
            <a:r>
              <a:rPr lang="zh-CN" altLang="en-US" dirty="0"/>
              <a:t>流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方法引用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Lambda</a:t>
            </a:r>
            <a:r>
              <a:rPr lang="zh-CN" altLang="en-US" sz="2000" b="1" dirty="0">
                <a:solidFill>
                  <a:srgbClr val="C00000"/>
                </a:solidFill>
              </a:rPr>
              <a:t>表达式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jdk8</a:t>
            </a:r>
            <a:r>
              <a:rPr lang="zh-CN" altLang="en-US" dirty="0"/>
              <a:t>之后新特性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83898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新特性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函数式接口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</a:t>
            </a:r>
            <a:r>
              <a:rPr lang="zh-CN" altLang="en-US" dirty="0"/>
              <a:t>流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方法引用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jdk8</a:t>
            </a:r>
            <a:r>
              <a:rPr lang="zh-CN" altLang="en-US" dirty="0"/>
              <a:t>之后新特性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16480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新特性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函数式接口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Stream</a:t>
            </a:r>
            <a:r>
              <a:rPr lang="zh-CN" altLang="en-US" sz="2000" b="1" dirty="0">
                <a:solidFill>
                  <a:srgbClr val="C00000"/>
                </a:solidFill>
              </a:rPr>
              <a:t>流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方法引用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jdk8</a:t>
            </a:r>
            <a:r>
              <a:rPr lang="zh-CN" altLang="en-US" dirty="0"/>
              <a:t>之后新特性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54126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新特性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函数式接口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</a:t>
            </a:r>
            <a:r>
              <a:rPr lang="zh-CN" altLang="en-US" dirty="0"/>
              <a:t>流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方法引用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jdk8</a:t>
            </a:r>
            <a:r>
              <a:rPr lang="zh-CN" altLang="en-US" dirty="0"/>
              <a:t>之后新特性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59975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新特性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函数式接口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</a:t>
            </a:r>
            <a:r>
              <a:rPr lang="zh-CN" altLang="en-US" dirty="0"/>
              <a:t>流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方法引用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C00000"/>
                </a:solidFill>
              </a:rPr>
              <a:t>jdk8</a:t>
            </a:r>
            <a:r>
              <a:rPr lang="zh-CN" altLang="en-US" sz="2000" b="1" dirty="0">
                <a:solidFill>
                  <a:srgbClr val="C00000"/>
                </a:solidFill>
              </a:rPr>
              <a:t>之后新特性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6132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宽屏</PresentationFormat>
  <Paragraphs>105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隶书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2024-01-23T12:25:02Z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