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3" r:id="rId4"/>
    <p:sldId id="663" r:id="rId5"/>
    <p:sldId id="664" r:id="rId6"/>
    <p:sldId id="640" r:id="rId7"/>
    <p:sldId id="665" r:id="rId8"/>
    <p:sldId id="666" r:id="rId9"/>
    <p:sldId id="667" r:id="rId10"/>
    <p:sldId id="668" r:id="rId11"/>
    <p:sldId id="669" r:id="rId12"/>
    <p:sldId id="670" r:id="rId13"/>
    <p:sldId id="575" r:id="rId14"/>
    <p:sldId id="657" r:id="rId15"/>
    <p:sldId id="671" r:id="rId16"/>
    <p:sldId id="672" r:id="rId17"/>
    <p:sldId id="673" r:id="rId18"/>
    <p:sldId id="674" r:id="rId19"/>
    <p:sldId id="675" r:id="rId20"/>
    <p:sldId id="25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2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76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6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4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2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7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单元测试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反射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注解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67265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46368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309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注解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注解的解析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元注解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注解的介绍以及定义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23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注解的解析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元注解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注解的介绍以及定义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67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注解的使用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注解的解析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元注解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注解的介绍以及定义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05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注解的解析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元注解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注解的介绍以及定义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511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注解的解析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元注解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注解的介绍以及定义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30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第五章 枚举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53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类的加载时机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单元测试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FA5E0B-42C5-1FD0-5FE8-4D9E503C8C0B}"/>
              </a:ext>
            </a:extLst>
          </p:cNvPr>
          <p:cNvSpPr/>
          <p:nvPr/>
        </p:nvSpPr>
        <p:spPr>
          <a:xfrm>
            <a:off x="5239385" y="351790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29DEF915-B4EB-FE45-860B-9963B9CD42C2}"/>
              </a:ext>
            </a:extLst>
          </p:cNvPr>
          <p:cNvSpPr/>
          <p:nvPr/>
        </p:nvSpPr>
        <p:spPr>
          <a:xfrm>
            <a:off x="6096000" y="354457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606A6F-207E-9685-4B72-B0639CCB0EFB}"/>
              </a:ext>
            </a:extLst>
          </p:cNvPr>
          <p:cNvSpPr/>
          <p:nvPr/>
        </p:nvSpPr>
        <p:spPr>
          <a:xfrm>
            <a:off x="5278120" y="3429000"/>
            <a:ext cx="4654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7E312C-6C71-89AC-E3E3-D60825A2FB2F}"/>
              </a:ext>
            </a:extLst>
          </p:cNvPr>
          <p:cNvSpPr/>
          <p:nvPr/>
        </p:nvSpPr>
        <p:spPr>
          <a:xfrm>
            <a:off x="6730011" y="359771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反射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AD9363-30AF-1EA3-BB6E-946BF6FAB740}"/>
              </a:ext>
            </a:extLst>
          </p:cNvPr>
          <p:cNvSpPr/>
          <p:nvPr/>
        </p:nvSpPr>
        <p:spPr>
          <a:xfrm>
            <a:off x="5239385" y="420306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42C4FBD4-AF24-4495-E56F-CB28FC592A2F}"/>
              </a:ext>
            </a:extLst>
          </p:cNvPr>
          <p:cNvSpPr/>
          <p:nvPr/>
        </p:nvSpPr>
        <p:spPr>
          <a:xfrm>
            <a:off x="6096000" y="4250691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A58A7D-7133-0294-9E03-4FA4466FF384}"/>
              </a:ext>
            </a:extLst>
          </p:cNvPr>
          <p:cNvSpPr/>
          <p:nvPr/>
        </p:nvSpPr>
        <p:spPr>
          <a:xfrm>
            <a:off x="5287645" y="411162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DD7971-7364-E75B-4997-D47614B828B7}"/>
              </a:ext>
            </a:extLst>
          </p:cNvPr>
          <p:cNvSpPr/>
          <p:nvPr/>
        </p:nvSpPr>
        <p:spPr>
          <a:xfrm>
            <a:off x="5239385" y="4883151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0">
            <a:extLst>
              <a:ext uri="{FF2B5EF4-FFF2-40B4-BE49-F238E27FC236}">
                <a16:creationId xmlns:a16="http://schemas.microsoft.com/office/drawing/2014/main" id="{E2B032B3-60F9-6AEF-28C8-54F8B773AFA4}"/>
              </a:ext>
            </a:extLst>
          </p:cNvPr>
          <p:cNvSpPr/>
          <p:nvPr/>
        </p:nvSpPr>
        <p:spPr>
          <a:xfrm>
            <a:off x="6096000" y="4909821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1C3EF9-8B32-9E01-5955-663D2789C5EE}"/>
              </a:ext>
            </a:extLst>
          </p:cNvPr>
          <p:cNvSpPr/>
          <p:nvPr/>
        </p:nvSpPr>
        <p:spPr>
          <a:xfrm>
            <a:off x="5278120" y="4794251"/>
            <a:ext cx="4654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589B36-DDE2-9C7E-3E07-CFE0EB21A2D5}"/>
              </a:ext>
            </a:extLst>
          </p:cNvPr>
          <p:cNvSpPr/>
          <p:nvPr/>
        </p:nvSpPr>
        <p:spPr>
          <a:xfrm>
            <a:off x="6730011" y="4962962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枚举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单元测试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类的加载机制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23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反射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3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class</a:t>
            </a:r>
            <a:r>
              <a:rPr lang="zh-CN" altLang="en-US" sz="2000" b="1" dirty="0">
                <a:solidFill>
                  <a:srgbClr val="C00000"/>
                </a:solidFill>
              </a:rPr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12695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获取</a:t>
            </a:r>
            <a:r>
              <a:rPr lang="en-US" altLang="zh-CN" sz="2000" b="1" dirty="0">
                <a:solidFill>
                  <a:srgbClr val="C00000"/>
                </a:solidFill>
              </a:rPr>
              <a:t>class</a:t>
            </a:r>
            <a:r>
              <a:rPr lang="zh-CN" altLang="en-US" sz="2000" b="1" dirty="0">
                <a:solidFill>
                  <a:srgbClr val="C00000"/>
                </a:solidFill>
              </a:rPr>
              <a:t>对象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46899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反射构造方法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反射成员方法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对象以及反射介绍</a:t>
            </a:r>
          </a:p>
        </p:txBody>
      </p:sp>
      <p:sp>
        <p:nvSpPr>
          <p:cNvPr id="2" name="circle-ring_16894">
            <a:extLst>
              <a:ext uri="{FF2B5EF4-FFF2-40B4-BE49-F238E27FC236}">
                <a16:creationId xmlns:a16="http://schemas.microsoft.com/office/drawing/2014/main" id="{BEF0FA17-F33B-34AC-C284-DC107938DBE6}"/>
              </a:ext>
            </a:extLst>
          </p:cNvPr>
          <p:cNvSpPr/>
          <p:nvPr/>
        </p:nvSpPr>
        <p:spPr>
          <a:xfrm>
            <a:off x="4136918" y="4700801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A640C-1BE3-F4A5-1E93-151B3A3637FB}"/>
              </a:ext>
            </a:extLst>
          </p:cNvPr>
          <p:cNvSpPr txBox="1"/>
          <p:nvPr/>
        </p:nvSpPr>
        <p:spPr>
          <a:xfrm>
            <a:off x="4167664" y="47570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C0267-8A58-EF0C-3B0D-08D569F62127}"/>
              </a:ext>
            </a:extLst>
          </p:cNvPr>
          <p:cNvSpPr txBox="1"/>
          <p:nvPr/>
        </p:nvSpPr>
        <p:spPr>
          <a:xfrm>
            <a:off x="5013535" y="472737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反射成员变量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079A9C-8CE1-B17F-30AB-9A905A852F70}"/>
              </a:ext>
            </a:extLst>
          </p:cNvPr>
          <p:cNvCxnSpPr>
            <a:cxnSpLocks/>
          </p:cNvCxnSpPr>
          <p:nvPr/>
        </p:nvCxnSpPr>
        <p:spPr>
          <a:xfrm>
            <a:off x="4510169" y="516590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89E14916-83B1-48F7-9F4C-8ED4ECB6AB70}"/>
              </a:ext>
            </a:extLst>
          </p:cNvPr>
          <p:cNvSpPr/>
          <p:nvPr/>
        </p:nvSpPr>
        <p:spPr>
          <a:xfrm>
            <a:off x="4321240" y="4476954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0886F6-4EDD-F50C-BB7C-88A99D59357F}"/>
              </a:ext>
            </a:extLst>
          </p:cNvPr>
          <p:cNvCxnSpPr>
            <a:cxnSpLocks/>
          </p:cNvCxnSpPr>
          <p:nvPr/>
        </p:nvCxnSpPr>
        <p:spPr>
          <a:xfrm>
            <a:off x="4510167" y="5168957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EB71AE-774D-1566-863F-335B21358488}"/>
              </a:ext>
            </a:extLst>
          </p:cNvPr>
          <p:cNvCxnSpPr>
            <a:cxnSpLocks/>
          </p:cNvCxnSpPr>
          <p:nvPr/>
        </p:nvCxnSpPr>
        <p:spPr>
          <a:xfrm>
            <a:off x="4510171" y="5155752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D8549A-4CD8-BB1A-4EF7-6DC27D003E61}"/>
              </a:ext>
            </a:extLst>
          </p:cNvPr>
          <p:cNvCxnSpPr>
            <a:cxnSpLocks/>
          </p:cNvCxnSpPr>
          <p:nvPr/>
        </p:nvCxnSpPr>
        <p:spPr>
          <a:xfrm>
            <a:off x="4510169" y="5158803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ircle-ring_16894">
            <a:extLst>
              <a:ext uri="{FF2B5EF4-FFF2-40B4-BE49-F238E27FC236}">
                <a16:creationId xmlns:a16="http://schemas.microsoft.com/office/drawing/2014/main" id="{228AA8C0-D113-B5ED-98BA-D07329945DF1}"/>
              </a:ext>
            </a:extLst>
          </p:cNvPr>
          <p:cNvSpPr/>
          <p:nvPr/>
        </p:nvSpPr>
        <p:spPr>
          <a:xfrm>
            <a:off x="4136918" y="543540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4BEB10-CD6B-1BA6-8280-45B521B3A785}"/>
              </a:ext>
            </a:extLst>
          </p:cNvPr>
          <p:cNvSpPr txBox="1"/>
          <p:nvPr/>
        </p:nvSpPr>
        <p:spPr>
          <a:xfrm>
            <a:off x="4167664" y="54916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947AE3-B03E-8117-66ED-4FC2157E9E70}"/>
              </a:ext>
            </a:extLst>
          </p:cNvPr>
          <p:cNvSpPr txBox="1"/>
          <p:nvPr/>
        </p:nvSpPr>
        <p:spPr>
          <a:xfrm>
            <a:off x="5013535" y="546197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反射练习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389090-2BCE-10F6-CC99-ECABCD296615}"/>
              </a:ext>
            </a:extLst>
          </p:cNvPr>
          <p:cNvCxnSpPr>
            <a:cxnSpLocks/>
          </p:cNvCxnSpPr>
          <p:nvPr/>
        </p:nvCxnSpPr>
        <p:spPr>
          <a:xfrm>
            <a:off x="4510169" y="590050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B90994-8B6A-A225-D8DF-51BF7B435032}"/>
              </a:ext>
            </a:extLst>
          </p:cNvPr>
          <p:cNvSpPr/>
          <p:nvPr/>
        </p:nvSpPr>
        <p:spPr>
          <a:xfrm>
            <a:off x="4321240" y="521155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91138D-E8AB-74E3-86CD-E130933059B7}"/>
              </a:ext>
            </a:extLst>
          </p:cNvPr>
          <p:cNvCxnSpPr>
            <a:cxnSpLocks/>
          </p:cNvCxnSpPr>
          <p:nvPr/>
        </p:nvCxnSpPr>
        <p:spPr>
          <a:xfrm>
            <a:off x="4510167" y="590356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677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宽屏</PresentationFormat>
  <Paragraphs>203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2024-01-24T14:19:24Z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