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2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75" r:id="rId13"/>
    <p:sldId id="576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259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73" y="6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5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9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2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9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3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2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01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5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1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4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1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2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2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运算符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83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初学者使用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2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运算符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30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44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17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18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76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28320" y="216880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28321" y="289634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428320" y="362831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428322" y="43640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64262" y="2235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59067" y="2973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459066" y="3674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459068" y="4420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801571" y="263167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304940" y="293633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801572" y="337034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304940" y="366350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比较运算符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801571" y="408151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304939" y="4390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801573" y="4829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12644" y="267768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612644" y="340746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612644" y="414024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428321" y="509691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459067" y="5174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801571" y="483224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304939" y="512932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三元运算符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801572" y="557091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612644" y="48782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304940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60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FAB166-2C3A-EFA4-96CB-99D2B4026CA5}"/>
              </a:ext>
            </a:extLst>
          </p:cNvPr>
          <p:cNvSpPr txBox="1"/>
          <p:nvPr/>
        </p:nvSpPr>
        <p:spPr>
          <a:xfrm>
            <a:off x="1004835" y="2176260"/>
            <a:ext cx="818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定义一个变量</a:t>
            </a:r>
            <a:r>
              <a:rPr lang="en-US" altLang="zh-CN" dirty="0"/>
              <a:t>,score,</a:t>
            </a:r>
            <a:r>
              <a:rPr lang="zh-CN" altLang="en-US" dirty="0"/>
              <a:t>表示成绩</a:t>
            </a:r>
            <a:r>
              <a:rPr lang="en-US" altLang="zh-CN" dirty="0"/>
              <a:t>,</a:t>
            </a:r>
            <a:r>
              <a:rPr lang="zh-CN" altLang="en-US" dirty="0"/>
              <a:t>判断此成绩是否及格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三个人的年龄分别为</a:t>
            </a:r>
            <a:r>
              <a:rPr lang="en-US" altLang="zh-CN" dirty="0"/>
              <a:t>:15</a:t>
            </a:r>
            <a:r>
              <a:rPr lang="zh-CN" altLang="en-US" dirty="0"/>
              <a:t>岁</a:t>
            </a:r>
            <a:r>
              <a:rPr lang="en-US" altLang="zh-CN" dirty="0"/>
              <a:t>   20</a:t>
            </a:r>
            <a:r>
              <a:rPr lang="zh-CN" altLang="en-US" dirty="0"/>
              <a:t>岁</a:t>
            </a:r>
            <a:r>
              <a:rPr lang="en-US" altLang="zh-CN" dirty="0"/>
              <a:t>    30</a:t>
            </a:r>
            <a:r>
              <a:rPr lang="zh-CN" altLang="en-US" dirty="0"/>
              <a:t>岁</a:t>
            </a:r>
            <a:r>
              <a:rPr lang="en-US" altLang="zh-CN" dirty="0"/>
              <a:t>,</a:t>
            </a:r>
            <a:r>
              <a:rPr lang="zh-CN" altLang="en-US" dirty="0"/>
              <a:t>求出三个人年龄最大的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16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5239385" y="29260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9385" y="36353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0"/>
          <p:cNvSpPr/>
          <p:nvPr/>
        </p:nvSpPr>
        <p:spPr>
          <a:xfrm>
            <a:off x="6096000" y="295275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角圆角矩形 12"/>
          <p:cNvSpPr/>
          <p:nvPr/>
        </p:nvSpPr>
        <p:spPr>
          <a:xfrm>
            <a:off x="6096000" y="368300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运算符</a:t>
            </a:r>
          </a:p>
        </p:txBody>
      </p:sp>
      <p:sp>
        <p:nvSpPr>
          <p:cNvPr id="50" name="矩形 49"/>
          <p:cNvSpPr/>
          <p:nvPr/>
        </p:nvSpPr>
        <p:spPr>
          <a:xfrm>
            <a:off x="5278120" y="2837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5287645" y="35439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4" name="矩形 53"/>
          <p:cNvSpPr/>
          <p:nvPr/>
        </p:nvSpPr>
        <p:spPr>
          <a:xfrm>
            <a:off x="6730011" y="300589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开发软件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idea</a:t>
            </a:r>
            <a:endParaRPr lang="zh-CN" altLang="en-US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human_106175">
            <a:extLst>
              <a:ext uri="{FF2B5EF4-FFF2-40B4-BE49-F238E27FC236}">
                <a16:creationId xmlns:a16="http://schemas.microsoft.com/office/drawing/2014/main" id="{02326C97-5E23-47BC-F505-FD54848B02D3}"/>
              </a:ext>
            </a:extLst>
          </p:cNvPr>
          <p:cNvSpPr/>
          <p:nvPr/>
        </p:nvSpPr>
        <p:spPr>
          <a:xfrm>
            <a:off x="1595438" y="2176260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uman_106175">
            <a:extLst>
              <a:ext uri="{FF2B5EF4-FFF2-40B4-BE49-F238E27FC236}">
                <a16:creationId xmlns:a16="http://schemas.microsoft.com/office/drawing/2014/main" id="{F6598B7B-27FD-6160-DEED-EBF1F1286AF5}"/>
              </a:ext>
            </a:extLst>
          </p:cNvPr>
          <p:cNvSpPr/>
          <p:nvPr/>
        </p:nvSpPr>
        <p:spPr>
          <a:xfrm>
            <a:off x="3996994" y="2176259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man_106175">
            <a:extLst>
              <a:ext uri="{FF2B5EF4-FFF2-40B4-BE49-F238E27FC236}">
                <a16:creationId xmlns:a16="http://schemas.microsoft.com/office/drawing/2014/main" id="{18F8167D-2837-3596-9805-AD809668CD64}"/>
              </a:ext>
            </a:extLst>
          </p:cNvPr>
          <p:cNvSpPr/>
          <p:nvPr/>
        </p:nvSpPr>
        <p:spPr>
          <a:xfrm>
            <a:off x="6200586" y="2176258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D9FD8-43D7-23A8-D148-A5D6B0831597}"/>
              </a:ext>
            </a:extLst>
          </p:cNvPr>
          <p:cNvSpPr txBox="1"/>
          <p:nvPr/>
        </p:nvSpPr>
        <p:spPr>
          <a:xfrm>
            <a:off x="1868993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2F8FD-7CA9-E8D1-2020-BC738C17DE42}"/>
              </a:ext>
            </a:extLst>
          </p:cNvPr>
          <p:cNvSpPr txBox="1"/>
          <p:nvPr/>
        </p:nvSpPr>
        <p:spPr>
          <a:xfrm>
            <a:off x="4260501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A4B20-C0F1-777E-0171-E195031B5A7D}"/>
              </a:ext>
            </a:extLst>
          </p:cNvPr>
          <p:cNvSpPr txBox="1"/>
          <p:nvPr/>
        </p:nvSpPr>
        <p:spPr>
          <a:xfrm>
            <a:off x="6400799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3D4960-E1E0-D6DB-0D5C-5CAEECD4D8E8}"/>
              </a:ext>
            </a:extLst>
          </p:cNvPr>
          <p:cNvSpPr/>
          <p:nvPr/>
        </p:nvSpPr>
        <p:spPr>
          <a:xfrm>
            <a:off x="1453467" y="1916966"/>
            <a:ext cx="3896745" cy="3695894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92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human_106175">
            <a:extLst>
              <a:ext uri="{FF2B5EF4-FFF2-40B4-BE49-F238E27FC236}">
                <a16:creationId xmlns:a16="http://schemas.microsoft.com/office/drawing/2014/main" id="{02326C97-5E23-47BC-F505-FD54848B02D3}"/>
              </a:ext>
            </a:extLst>
          </p:cNvPr>
          <p:cNvSpPr/>
          <p:nvPr/>
        </p:nvSpPr>
        <p:spPr>
          <a:xfrm>
            <a:off x="1595438" y="2176260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uman_106175">
            <a:extLst>
              <a:ext uri="{FF2B5EF4-FFF2-40B4-BE49-F238E27FC236}">
                <a16:creationId xmlns:a16="http://schemas.microsoft.com/office/drawing/2014/main" id="{F6598B7B-27FD-6160-DEED-EBF1F1286AF5}"/>
              </a:ext>
            </a:extLst>
          </p:cNvPr>
          <p:cNvSpPr/>
          <p:nvPr/>
        </p:nvSpPr>
        <p:spPr>
          <a:xfrm>
            <a:off x="3996994" y="2176259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man_106175">
            <a:extLst>
              <a:ext uri="{FF2B5EF4-FFF2-40B4-BE49-F238E27FC236}">
                <a16:creationId xmlns:a16="http://schemas.microsoft.com/office/drawing/2014/main" id="{18F8167D-2837-3596-9805-AD809668CD64}"/>
              </a:ext>
            </a:extLst>
          </p:cNvPr>
          <p:cNvSpPr/>
          <p:nvPr/>
        </p:nvSpPr>
        <p:spPr>
          <a:xfrm>
            <a:off x="6200586" y="2176258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D9FD8-43D7-23A8-D148-A5D6B0831597}"/>
              </a:ext>
            </a:extLst>
          </p:cNvPr>
          <p:cNvSpPr txBox="1"/>
          <p:nvPr/>
        </p:nvSpPr>
        <p:spPr>
          <a:xfrm>
            <a:off x="1868993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2F8FD-7CA9-E8D1-2020-BC738C17DE42}"/>
              </a:ext>
            </a:extLst>
          </p:cNvPr>
          <p:cNvSpPr txBox="1"/>
          <p:nvPr/>
        </p:nvSpPr>
        <p:spPr>
          <a:xfrm>
            <a:off x="4260501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20</a:t>
            </a:r>
            <a:r>
              <a:rPr lang="zh-CN" altLang="en-US" dirty="0">
                <a:solidFill>
                  <a:srgbClr val="C00000"/>
                </a:solidFill>
              </a:rPr>
              <a:t>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A4B20-C0F1-777E-0171-E195031B5A7D}"/>
              </a:ext>
            </a:extLst>
          </p:cNvPr>
          <p:cNvSpPr txBox="1"/>
          <p:nvPr/>
        </p:nvSpPr>
        <p:spPr>
          <a:xfrm>
            <a:off x="6400799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E636F1-B488-5244-684C-9749D869ACA2}"/>
              </a:ext>
            </a:extLst>
          </p:cNvPr>
          <p:cNvSpPr/>
          <p:nvPr/>
        </p:nvSpPr>
        <p:spPr>
          <a:xfrm>
            <a:off x="1453467" y="1916966"/>
            <a:ext cx="3896745" cy="3695894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28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human_106175">
            <a:extLst>
              <a:ext uri="{FF2B5EF4-FFF2-40B4-BE49-F238E27FC236}">
                <a16:creationId xmlns:a16="http://schemas.microsoft.com/office/drawing/2014/main" id="{02326C97-5E23-47BC-F505-FD54848B02D3}"/>
              </a:ext>
            </a:extLst>
          </p:cNvPr>
          <p:cNvSpPr/>
          <p:nvPr/>
        </p:nvSpPr>
        <p:spPr>
          <a:xfrm>
            <a:off x="1595438" y="2176260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uman_106175">
            <a:extLst>
              <a:ext uri="{FF2B5EF4-FFF2-40B4-BE49-F238E27FC236}">
                <a16:creationId xmlns:a16="http://schemas.microsoft.com/office/drawing/2014/main" id="{F6598B7B-27FD-6160-DEED-EBF1F1286AF5}"/>
              </a:ext>
            </a:extLst>
          </p:cNvPr>
          <p:cNvSpPr/>
          <p:nvPr/>
        </p:nvSpPr>
        <p:spPr>
          <a:xfrm>
            <a:off x="3996994" y="2176259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man_106175">
            <a:extLst>
              <a:ext uri="{FF2B5EF4-FFF2-40B4-BE49-F238E27FC236}">
                <a16:creationId xmlns:a16="http://schemas.microsoft.com/office/drawing/2014/main" id="{18F8167D-2837-3596-9805-AD809668CD64}"/>
              </a:ext>
            </a:extLst>
          </p:cNvPr>
          <p:cNvSpPr/>
          <p:nvPr/>
        </p:nvSpPr>
        <p:spPr>
          <a:xfrm>
            <a:off x="6200586" y="2176258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D9FD8-43D7-23A8-D148-A5D6B0831597}"/>
              </a:ext>
            </a:extLst>
          </p:cNvPr>
          <p:cNvSpPr txBox="1"/>
          <p:nvPr/>
        </p:nvSpPr>
        <p:spPr>
          <a:xfrm>
            <a:off x="1868993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2F8FD-7CA9-E8D1-2020-BC738C17DE42}"/>
              </a:ext>
            </a:extLst>
          </p:cNvPr>
          <p:cNvSpPr txBox="1"/>
          <p:nvPr/>
        </p:nvSpPr>
        <p:spPr>
          <a:xfrm>
            <a:off x="4260501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20</a:t>
            </a:r>
            <a:r>
              <a:rPr lang="zh-CN" altLang="en-US" dirty="0">
                <a:solidFill>
                  <a:srgbClr val="C00000"/>
                </a:solidFill>
              </a:rPr>
              <a:t>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A4B20-C0F1-777E-0171-E195031B5A7D}"/>
              </a:ext>
            </a:extLst>
          </p:cNvPr>
          <p:cNvSpPr txBox="1"/>
          <p:nvPr/>
        </p:nvSpPr>
        <p:spPr>
          <a:xfrm>
            <a:off x="6400799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E636F1-B488-5244-684C-9749D869ACA2}"/>
              </a:ext>
            </a:extLst>
          </p:cNvPr>
          <p:cNvSpPr/>
          <p:nvPr/>
        </p:nvSpPr>
        <p:spPr>
          <a:xfrm>
            <a:off x="3663632" y="1916966"/>
            <a:ext cx="3896745" cy="3695894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279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human_106175">
            <a:extLst>
              <a:ext uri="{FF2B5EF4-FFF2-40B4-BE49-F238E27FC236}">
                <a16:creationId xmlns:a16="http://schemas.microsoft.com/office/drawing/2014/main" id="{02326C97-5E23-47BC-F505-FD54848B02D3}"/>
              </a:ext>
            </a:extLst>
          </p:cNvPr>
          <p:cNvSpPr/>
          <p:nvPr/>
        </p:nvSpPr>
        <p:spPr>
          <a:xfrm>
            <a:off x="1595438" y="2176260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uman_106175">
            <a:extLst>
              <a:ext uri="{FF2B5EF4-FFF2-40B4-BE49-F238E27FC236}">
                <a16:creationId xmlns:a16="http://schemas.microsoft.com/office/drawing/2014/main" id="{F6598B7B-27FD-6160-DEED-EBF1F1286AF5}"/>
              </a:ext>
            </a:extLst>
          </p:cNvPr>
          <p:cNvSpPr/>
          <p:nvPr/>
        </p:nvSpPr>
        <p:spPr>
          <a:xfrm>
            <a:off x="3996994" y="2176259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man_106175">
            <a:extLst>
              <a:ext uri="{FF2B5EF4-FFF2-40B4-BE49-F238E27FC236}">
                <a16:creationId xmlns:a16="http://schemas.microsoft.com/office/drawing/2014/main" id="{18F8167D-2837-3596-9805-AD809668CD64}"/>
              </a:ext>
            </a:extLst>
          </p:cNvPr>
          <p:cNvSpPr/>
          <p:nvPr/>
        </p:nvSpPr>
        <p:spPr>
          <a:xfrm>
            <a:off x="6200586" y="2176258"/>
            <a:ext cx="1218100" cy="27669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D9FD8-43D7-23A8-D148-A5D6B0831597}"/>
              </a:ext>
            </a:extLst>
          </p:cNvPr>
          <p:cNvSpPr txBox="1"/>
          <p:nvPr/>
        </p:nvSpPr>
        <p:spPr>
          <a:xfrm>
            <a:off x="1868993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2F8FD-7CA9-E8D1-2020-BC738C17DE42}"/>
              </a:ext>
            </a:extLst>
          </p:cNvPr>
          <p:cNvSpPr txBox="1"/>
          <p:nvPr/>
        </p:nvSpPr>
        <p:spPr>
          <a:xfrm>
            <a:off x="4260501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A4B20-C0F1-777E-0171-E195031B5A7D}"/>
              </a:ext>
            </a:extLst>
          </p:cNvPr>
          <p:cNvSpPr txBox="1"/>
          <p:nvPr/>
        </p:nvSpPr>
        <p:spPr>
          <a:xfrm>
            <a:off x="6400799" y="506057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30</a:t>
            </a:r>
            <a:r>
              <a:rPr lang="zh-CN" altLang="en-US" dirty="0">
                <a:solidFill>
                  <a:srgbClr val="C00000"/>
                </a:solidFill>
              </a:rPr>
              <a:t>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3D4960-E1E0-D6DB-0D5C-5CAEECD4D8E8}"/>
              </a:ext>
            </a:extLst>
          </p:cNvPr>
          <p:cNvSpPr/>
          <p:nvPr/>
        </p:nvSpPr>
        <p:spPr>
          <a:xfrm>
            <a:off x="3663632" y="1916966"/>
            <a:ext cx="3896745" cy="3695894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21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开发软件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</a:rPr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69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目录结构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0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636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97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开发软件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目录结构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的基本操作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编写入门程序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基本设置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常用快捷键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初学者使用</a:t>
            </a:r>
            <a:r>
              <a:rPr lang="en-US" altLang="zh-CN" dirty="0"/>
              <a:t>idea</a:t>
            </a:r>
            <a:r>
              <a:rPr lang="zh-CN" altLang="en-US" dirty="0"/>
              <a:t>容易出现的问题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的介绍以及安装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227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#157665;#16116;#2331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#157665;#16116;#2331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#157665;#16116;#2331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#157665;#16116;#2331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Microsoft Office PowerPoint</Application>
  <PresentationFormat>宽屏</PresentationFormat>
  <Paragraphs>303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2023-10-20T13:02:00Z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