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23" r:id="rId4"/>
    <p:sldId id="584" r:id="rId5"/>
    <p:sldId id="641" r:id="rId6"/>
    <p:sldId id="642" r:id="rId7"/>
    <p:sldId id="643" r:id="rId8"/>
    <p:sldId id="644" r:id="rId9"/>
    <p:sldId id="645" r:id="rId10"/>
    <p:sldId id="646" r:id="rId11"/>
    <p:sldId id="640" r:id="rId12"/>
    <p:sldId id="647" r:id="rId13"/>
    <p:sldId id="619" r:id="rId14"/>
    <p:sldId id="648" r:id="rId15"/>
    <p:sldId id="620" r:id="rId16"/>
    <p:sldId id="650" r:id="rId17"/>
    <p:sldId id="649" r:id="rId18"/>
    <p:sldId id="25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7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28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99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4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5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5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1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9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7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8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23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1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方法的介绍和使用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AD25551A-821B-8976-280D-472CEABC130E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F8C32174-44EE-757A-185F-6A83B807B1FD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43C1842D-0E61-D917-4EA3-35AB23A1701D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0BADE889-741E-8E10-82E7-96031DF62ED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02FFA-64C6-CF02-E590-A27E36EA8DF5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DFFB45-298F-10CA-083E-A6231C26290B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723F32-F75F-1ECF-2263-D19BF421C39A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AD645-9606-FBF9-87A9-F1A5E2499D0B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0190B0-9D8E-5DE0-49C8-55C3650A2B63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07A396-CA3B-4391-517F-BA3EEF22D2F2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无参无返回值方法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71DBB5-E8AB-1708-1BF6-229592565639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1FC88F-786A-DA1A-577E-FAE97DD45AD1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有参无返回值方法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302BEE-5D69-D71B-61C6-B9D9C326B50A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C2E5FE1-E17D-D590-0D8D-07671BB8DB32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无参有返回值方法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6BFA76-ADA8-D6CF-B3FF-9FBBE8892CDA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D07EAA5E-C729-1DA7-5644-955636F5E48A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38E848E1-3739-9986-B874-7A191C6E546A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544B67E0-BBB5-44C7-584A-0756F789E125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9" name="circle-ring_16894">
            <a:extLst>
              <a:ext uri="{FF2B5EF4-FFF2-40B4-BE49-F238E27FC236}">
                <a16:creationId xmlns:a16="http://schemas.microsoft.com/office/drawing/2014/main" id="{1EE2261C-7167-1B30-FCB9-27806992D1F3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-ring_16894">
            <a:extLst>
              <a:ext uri="{FF2B5EF4-FFF2-40B4-BE49-F238E27FC236}">
                <a16:creationId xmlns:a16="http://schemas.microsoft.com/office/drawing/2014/main" id="{EE8AFEF6-EEB1-7D5D-803C-3D4AB0237521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-ring_16894">
            <a:extLst>
              <a:ext uri="{FF2B5EF4-FFF2-40B4-BE49-F238E27FC236}">
                <a16:creationId xmlns:a16="http://schemas.microsoft.com/office/drawing/2014/main" id="{8170CD45-5988-4434-19C6-77A3090AA55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5A0F1-F045-0910-5D4C-ED125602D236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95A1AB-9D3F-3E7E-462C-7DE67CEE13E0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C7DF566-B354-8B04-A718-54D9053F1B35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4179C6-1371-912A-6DEC-005432C6268C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253E60-0F9A-ADFC-5ACA-76D01EC1A68C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有参有返回值方法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D4CD809-078D-2B49-66D6-6085C54AB786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B0E5310-6F22-A38E-36D1-B188A3904E2C}"/>
              </a:ext>
            </a:extLst>
          </p:cNvPr>
          <p:cNvSpPr txBox="1"/>
          <p:nvPr/>
        </p:nvSpPr>
        <p:spPr>
          <a:xfrm>
            <a:off x="5003487" y="5096611"/>
            <a:ext cx="459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形式参数和实际参数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C14AE7-0D0B-7CE8-6135-B24122FDAEFB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EC350B-64A1-209B-AE15-58D846867E11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方法的注意事项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04DB3AD-F21F-9068-DCD4-A7F708D1006C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DEDFC6C-9EE0-54D2-4907-D75B88F19D3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69C76A71-6740-716C-D325-F7530A05F22C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50F73793-0388-AB9C-24F6-9D90FDF40D2D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2072D0-83CD-F40E-9DAE-B5FE354D8FC8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708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方法的介绍和使用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AD25551A-821B-8976-280D-472CEABC130E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F8C32174-44EE-757A-185F-6A83B807B1FD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43C1842D-0E61-D917-4EA3-35AB23A1701D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0BADE889-741E-8E10-82E7-96031DF62ED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02FFA-64C6-CF02-E590-A27E36EA8DF5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DFFB45-298F-10CA-083E-A6231C26290B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723F32-F75F-1ECF-2263-D19BF421C39A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AD645-9606-FBF9-87A9-F1A5E2499D0B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0190B0-9D8E-5DE0-49C8-55C3650A2B63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07A396-CA3B-4391-517F-BA3EEF22D2F2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无参无返回值方法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71DBB5-E8AB-1708-1BF6-229592565639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1FC88F-786A-DA1A-577E-FAE97DD45AD1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有参无返回值方法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302BEE-5D69-D71B-61C6-B9D9C326B50A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C2E5FE1-E17D-D590-0D8D-07671BB8DB32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无参有返回值方法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6BFA76-ADA8-D6CF-B3FF-9FBBE8892CDA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D07EAA5E-C729-1DA7-5644-955636F5E48A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38E848E1-3739-9986-B874-7A191C6E546A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544B67E0-BBB5-44C7-584A-0756F789E125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9" name="circle-ring_16894">
            <a:extLst>
              <a:ext uri="{FF2B5EF4-FFF2-40B4-BE49-F238E27FC236}">
                <a16:creationId xmlns:a16="http://schemas.microsoft.com/office/drawing/2014/main" id="{1EE2261C-7167-1B30-FCB9-27806992D1F3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-ring_16894">
            <a:extLst>
              <a:ext uri="{FF2B5EF4-FFF2-40B4-BE49-F238E27FC236}">
                <a16:creationId xmlns:a16="http://schemas.microsoft.com/office/drawing/2014/main" id="{EE8AFEF6-EEB1-7D5D-803C-3D4AB0237521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-ring_16894">
            <a:extLst>
              <a:ext uri="{FF2B5EF4-FFF2-40B4-BE49-F238E27FC236}">
                <a16:creationId xmlns:a16="http://schemas.microsoft.com/office/drawing/2014/main" id="{8170CD45-5988-4434-19C6-77A3090AA55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5A0F1-F045-0910-5D4C-ED125602D236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95A1AB-9D3F-3E7E-462C-7DE67CEE13E0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C7DF566-B354-8B04-A718-54D9053F1B35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4179C6-1371-912A-6DEC-005432C6268C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253E60-0F9A-ADFC-5ACA-76D01EC1A68C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有参有返回值方法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D4CD809-078D-2B49-66D6-6085C54AB786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B0E5310-6F22-A38E-36D1-B188A3904E2C}"/>
              </a:ext>
            </a:extLst>
          </p:cNvPr>
          <p:cNvSpPr txBox="1"/>
          <p:nvPr/>
        </p:nvSpPr>
        <p:spPr>
          <a:xfrm>
            <a:off x="5003487" y="5096611"/>
            <a:ext cx="459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形式参数和实际参数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C14AE7-0D0B-7CE8-6135-B24122FDAEFB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EC350B-64A1-209B-AE15-58D846867E11}"/>
              </a:ext>
            </a:extLst>
          </p:cNvPr>
          <p:cNvSpPr txBox="1"/>
          <p:nvPr/>
        </p:nvSpPr>
        <p:spPr>
          <a:xfrm>
            <a:off x="5003486" y="5864576"/>
            <a:ext cx="380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方法的注意事项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04DB3AD-F21F-9068-DCD4-A7F708D1006C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DEDFC6C-9EE0-54D2-4907-D75B88F19D3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69C76A71-6740-716C-D325-F7530A05F22C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50F73793-0388-AB9C-24F6-9D90FDF40D2D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2072D0-83CD-F40E-9DAE-B5FE354D8FC8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000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方法的练习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32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方法的练习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DCE42-D3F9-E0E8-4497-0A44E9D767CC}"/>
              </a:ext>
            </a:extLst>
          </p:cNvPr>
          <p:cNvSpPr txBox="1"/>
          <p:nvPr/>
        </p:nvSpPr>
        <p:spPr>
          <a:xfrm>
            <a:off x="609946" y="2222986"/>
            <a:ext cx="112772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需求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键盘录入一个整数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将整数传递到另外一个方法中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在此方法中判断这个整数的奇偶性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如果是偶数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方法返回</a:t>
            </a:r>
            <a:r>
              <a:rPr lang="en-US" altLang="zh-CN" sz="1600" dirty="0">
                <a:latin typeface="+mn-ea"/>
              </a:rPr>
              <a:t>“</a:t>
            </a:r>
            <a:r>
              <a:rPr lang="zh-CN" altLang="en-US" sz="1600" dirty="0">
                <a:latin typeface="+mn-ea"/>
              </a:rPr>
              <a:t>偶数</a:t>
            </a:r>
            <a:r>
              <a:rPr lang="en-US" altLang="zh-CN" sz="1600" dirty="0">
                <a:latin typeface="+mn-ea"/>
              </a:rPr>
              <a:t>”  </a:t>
            </a:r>
            <a:r>
              <a:rPr lang="zh-CN" altLang="en-US" sz="1600" dirty="0">
                <a:latin typeface="+mn-ea"/>
              </a:rPr>
              <a:t>否则返回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奇数</a:t>
            </a:r>
            <a:endParaRPr lang="en-US" altLang="zh-CN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需求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求出</a:t>
            </a:r>
            <a:r>
              <a:rPr lang="en-US" altLang="zh-CN" sz="1600" dirty="0">
                <a:latin typeface="+mn-ea"/>
              </a:rPr>
              <a:t>1-100</a:t>
            </a:r>
            <a:r>
              <a:rPr lang="zh-CN" altLang="en-US" sz="1600" dirty="0">
                <a:latin typeface="+mn-ea"/>
              </a:rPr>
              <a:t>的和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并将结果返回</a:t>
            </a:r>
            <a:endParaRPr lang="en-US" altLang="zh-CN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需求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定义一个方法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给这个方法传几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就让这个方法循环打印几次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我爱</a:t>
            </a:r>
            <a:r>
              <a:rPr lang="en-US" altLang="zh-CN" sz="1600" dirty="0">
                <a:latin typeface="+mn-ea"/>
              </a:rPr>
              <a:t>java</a:t>
            </a:r>
          </a:p>
          <a:p>
            <a:pPr marL="342900" indent="-342900"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需求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main</a:t>
            </a:r>
            <a:r>
              <a:rPr lang="zh-CN" altLang="en-US" sz="1600" dirty="0">
                <a:latin typeface="+mn-ea"/>
              </a:rPr>
              <a:t>方法中定义一个数组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将数组传递到方法中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在此方法中遍历数组</a:t>
            </a:r>
            <a:endParaRPr lang="en-US" altLang="zh-CN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需求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main</a:t>
            </a:r>
            <a:r>
              <a:rPr lang="zh-CN" altLang="en-US" sz="1600" dirty="0">
                <a:latin typeface="+mn-ea"/>
              </a:rPr>
              <a:t>方法中定义数组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传递到另外一个方法中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在此方法中实现获取数组最大值</a:t>
            </a:r>
          </a:p>
          <a:p>
            <a:pPr marL="342900" indent="-342900">
              <a:buAutoNum type="arabicPeriod"/>
            </a:pPr>
            <a:endParaRPr lang="zh-CN" altLang="en-US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需求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定义一个方法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求出两个整数的和以及差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并将和以及差值返回</a:t>
            </a:r>
          </a:p>
          <a:p>
            <a:pPr marL="342900" indent="-342900">
              <a:buAutoNum type="arabicPeriod"/>
            </a:pPr>
            <a:endParaRPr lang="zh-CN" altLang="en-US" sz="16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385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重载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65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重载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方法重载注意事项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方法重载的介绍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51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重载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方法重载注意事项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方法重载的介绍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472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重载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26869" y="237428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26870" y="310182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62811" y="24405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57616" y="3179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00120" y="283715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03489" y="31418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方法重载注意事项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00121" y="357582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11193" y="288316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03489" y="238174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方法重载的介绍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14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46ADEB-CBE4-20B9-F1D4-FBD718524ADD}"/>
              </a:ext>
            </a:extLst>
          </p:cNvPr>
          <p:cNvSpPr/>
          <p:nvPr/>
        </p:nvSpPr>
        <p:spPr>
          <a:xfrm>
            <a:off x="5368264" y="199341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3A0121-FC0E-90B3-F367-4B1197953FFD}"/>
              </a:ext>
            </a:extLst>
          </p:cNvPr>
          <p:cNvSpPr/>
          <p:nvPr/>
        </p:nvSpPr>
        <p:spPr>
          <a:xfrm>
            <a:off x="5368264" y="270270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C292C6-D61A-534C-2698-247A92C2D959}"/>
              </a:ext>
            </a:extLst>
          </p:cNvPr>
          <p:cNvSpPr/>
          <p:nvPr/>
        </p:nvSpPr>
        <p:spPr>
          <a:xfrm>
            <a:off x="5368264" y="341327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角圆角矩形 10">
            <a:extLst>
              <a:ext uri="{FF2B5EF4-FFF2-40B4-BE49-F238E27FC236}">
                <a16:creationId xmlns:a16="http://schemas.microsoft.com/office/drawing/2014/main" id="{1A0659DD-D2DE-CFC2-0EA2-C2F37B74233D}"/>
              </a:ext>
            </a:extLst>
          </p:cNvPr>
          <p:cNvSpPr/>
          <p:nvPr/>
        </p:nvSpPr>
        <p:spPr>
          <a:xfrm>
            <a:off x="6224879" y="2020084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角圆角矩形 12">
            <a:extLst>
              <a:ext uri="{FF2B5EF4-FFF2-40B4-BE49-F238E27FC236}">
                <a16:creationId xmlns:a16="http://schemas.microsoft.com/office/drawing/2014/main" id="{F3318DE3-B831-8910-7C96-A7ABE8E131EF}"/>
              </a:ext>
            </a:extLst>
          </p:cNvPr>
          <p:cNvSpPr/>
          <p:nvPr/>
        </p:nvSpPr>
        <p:spPr>
          <a:xfrm>
            <a:off x="6224879" y="2750334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方法的练习</a:t>
            </a:r>
          </a:p>
        </p:txBody>
      </p:sp>
      <p:sp>
        <p:nvSpPr>
          <p:cNvPr id="8" name="对角圆角矩形 13">
            <a:extLst>
              <a:ext uri="{FF2B5EF4-FFF2-40B4-BE49-F238E27FC236}">
                <a16:creationId xmlns:a16="http://schemas.microsoft.com/office/drawing/2014/main" id="{795F96D2-A338-6A77-33AE-0A0C6C332752}"/>
              </a:ext>
            </a:extLst>
          </p:cNvPr>
          <p:cNvSpPr/>
          <p:nvPr/>
        </p:nvSpPr>
        <p:spPr>
          <a:xfrm>
            <a:off x="6224879" y="3479949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重载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42B058-0796-C412-4819-6593A96D6F28}"/>
              </a:ext>
            </a:extLst>
          </p:cNvPr>
          <p:cNvSpPr/>
          <p:nvPr/>
        </p:nvSpPr>
        <p:spPr>
          <a:xfrm>
            <a:off x="5406999" y="190451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33113B-046C-5B88-841F-4F914F381161}"/>
              </a:ext>
            </a:extLst>
          </p:cNvPr>
          <p:cNvSpPr/>
          <p:nvPr/>
        </p:nvSpPr>
        <p:spPr>
          <a:xfrm>
            <a:off x="5416524" y="261126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59764A4-AE2B-EA53-FFD7-E7C8047EDFDF}"/>
              </a:ext>
            </a:extLst>
          </p:cNvPr>
          <p:cNvSpPr/>
          <p:nvPr/>
        </p:nvSpPr>
        <p:spPr>
          <a:xfrm>
            <a:off x="5339689" y="334469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06BCB92-FE23-90CD-68F2-181154FAD91D}"/>
              </a:ext>
            </a:extLst>
          </p:cNvPr>
          <p:cNvSpPr/>
          <p:nvPr/>
        </p:nvSpPr>
        <p:spPr>
          <a:xfrm>
            <a:off x="6858890" y="2073225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方法的介绍和使用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方法的介绍和使用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方法的介绍和使用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AD25551A-821B-8976-280D-472CEABC130E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F8C32174-44EE-757A-185F-6A83B807B1FD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43C1842D-0E61-D917-4EA3-35AB23A1701D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0BADE889-741E-8E10-82E7-96031DF62ED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02FFA-64C6-CF02-E590-A27E36EA8DF5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DFFB45-298F-10CA-083E-A6231C26290B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723F32-F75F-1ECF-2263-D19BF421C39A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AD645-9606-FBF9-87A9-F1A5E2499D0B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0190B0-9D8E-5DE0-49C8-55C3650A2B63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07A396-CA3B-4391-517F-BA3EEF22D2F2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无参无返回值方法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71DBB5-E8AB-1708-1BF6-229592565639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1FC88F-786A-DA1A-577E-FAE97DD45AD1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有参无返回值方法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302BEE-5D69-D71B-61C6-B9D9C326B50A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C2E5FE1-E17D-D590-0D8D-07671BB8DB32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无参有返回值方法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6BFA76-ADA8-D6CF-B3FF-9FBBE8892CDA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D07EAA5E-C729-1DA7-5644-955636F5E48A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38E848E1-3739-9986-B874-7A191C6E546A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544B67E0-BBB5-44C7-584A-0756F789E125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9" name="circle-ring_16894">
            <a:extLst>
              <a:ext uri="{FF2B5EF4-FFF2-40B4-BE49-F238E27FC236}">
                <a16:creationId xmlns:a16="http://schemas.microsoft.com/office/drawing/2014/main" id="{1EE2261C-7167-1B30-FCB9-27806992D1F3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-ring_16894">
            <a:extLst>
              <a:ext uri="{FF2B5EF4-FFF2-40B4-BE49-F238E27FC236}">
                <a16:creationId xmlns:a16="http://schemas.microsoft.com/office/drawing/2014/main" id="{EE8AFEF6-EEB1-7D5D-803C-3D4AB0237521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-ring_16894">
            <a:extLst>
              <a:ext uri="{FF2B5EF4-FFF2-40B4-BE49-F238E27FC236}">
                <a16:creationId xmlns:a16="http://schemas.microsoft.com/office/drawing/2014/main" id="{8170CD45-5988-4434-19C6-77A3090AA55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5A0F1-F045-0910-5D4C-ED125602D236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95A1AB-9D3F-3E7E-462C-7DE67CEE13E0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C7DF566-B354-8B04-A718-54D9053F1B35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4179C6-1371-912A-6DEC-005432C6268C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253E60-0F9A-ADFC-5ACA-76D01EC1A68C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有参有返回值方法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D4CD809-078D-2B49-66D6-6085C54AB786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B0E5310-6F22-A38E-36D1-B188A3904E2C}"/>
              </a:ext>
            </a:extLst>
          </p:cNvPr>
          <p:cNvSpPr txBox="1"/>
          <p:nvPr/>
        </p:nvSpPr>
        <p:spPr>
          <a:xfrm>
            <a:off x="5003487" y="5096611"/>
            <a:ext cx="459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形式参数和实际参数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C14AE7-0D0B-7CE8-6135-B24122FDAEFB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EC350B-64A1-209B-AE15-58D846867E11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方法的注意事项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04DB3AD-F21F-9068-DCD4-A7F708D1006C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DEDFC6C-9EE0-54D2-4907-D75B88F19D3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69C76A71-6740-716C-D325-F7530A05F22C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50F73793-0388-AB9C-24F6-9D90FDF40D2D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2072D0-83CD-F40E-9DAE-B5FE354D8FC8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方法的介绍和使用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AD25551A-821B-8976-280D-472CEABC130E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F8C32174-44EE-757A-185F-6A83B807B1FD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43C1842D-0E61-D917-4EA3-35AB23A1701D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0BADE889-741E-8E10-82E7-96031DF62ED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02FFA-64C6-CF02-E590-A27E36EA8DF5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DFFB45-298F-10CA-083E-A6231C26290B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723F32-F75F-1ECF-2263-D19BF421C39A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AD645-9606-FBF9-87A9-F1A5E2499D0B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0190B0-9D8E-5DE0-49C8-55C3650A2B63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07A396-CA3B-4391-517F-BA3EEF22D2F2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无参无返回值方法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71DBB5-E8AB-1708-1BF6-229592565639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1FC88F-786A-DA1A-577E-FAE97DD45AD1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有参无返回值方法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302BEE-5D69-D71B-61C6-B9D9C326B50A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C2E5FE1-E17D-D590-0D8D-07671BB8DB32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无参有返回值方法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6BFA76-ADA8-D6CF-B3FF-9FBBE8892CDA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D07EAA5E-C729-1DA7-5644-955636F5E48A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38E848E1-3739-9986-B874-7A191C6E546A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544B67E0-BBB5-44C7-584A-0756F789E125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9" name="circle-ring_16894">
            <a:extLst>
              <a:ext uri="{FF2B5EF4-FFF2-40B4-BE49-F238E27FC236}">
                <a16:creationId xmlns:a16="http://schemas.microsoft.com/office/drawing/2014/main" id="{1EE2261C-7167-1B30-FCB9-27806992D1F3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-ring_16894">
            <a:extLst>
              <a:ext uri="{FF2B5EF4-FFF2-40B4-BE49-F238E27FC236}">
                <a16:creationId xmlns:a16="http://schemas.microsoft.com/office/drawing/2014/main" id="{EE8AFEF6-EEB1-7D5D-803C-3D4AB0237521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-ring_16894">
            <a:extLst>
              <a:ext uri="{FF2B5EF4-FFF2-40B4-BE49-F238E27FC236}">
                <a16:creationId xmlns:a16="http://schemas.microsoft.com/office/drawing/2014/main" id="{8170CD45-5988-4434-19C6-77A3090AA55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5A0F1-F045-0910-5D4C-ED125602D236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95A1AB-9D3F-3E7E-462C-7DE67CEE13E0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C7DF566-B354-8B04-A718-54D9053F1B35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4179C6-1371-912A-6DEC-005432C6268C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253E60-0F9A-ADFC-5ACA-76D01EC1A68C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有参有返回值方法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D4CD809-078D-2B49-66D6-6085C54AB786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B0E5310-6F22-A38E-36D1-B188A3904E2C}"/>
              </a:ext>
            </a:extLst>
          </p:cNvPr>
          <p:cNvSpPr txBox="1"/>
          <p:nvPr/>
        </p:nvSpPr>
        <p:spPr>
          <a:xfrm>
            <a:off x="5003487" y="5096611"/>
            <a:ext cx="459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形式参数和实际参数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C14AE7-0D0B-7CE8-6135-B24122FDAEFB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EC350B-64A1-209B-AE15-58D846867E11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方法的注意事项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04DB3AD-F21F-9068-DCD4-A7F708D1006C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DEDFC6C-9EE0-54D2-4907-D75B88F19D3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69C76A71-6740-716C-D325-F7530A05F22C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50F73793-0388-AB9C-24F6-9D90FDF40D2D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2072D0-83CD-F40E-9DAE-B5FE354D8FC8}"/>
              </a:ext>
            </a:extLst>
          </p:cNvPr>
          <p:cNvSpPr txBox="1"/>
          <p:nvPr/>
        </p:nvSpPr>
        <p:spPr>
          <a:xfrm>
            <a:off x="5003489" y="144724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方法的介绍和使用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85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方法的介绍和使用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AD25551A-821B-8976-280D-472CEABC130E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F8C32174-44EE-757A-185F-6A83B807B1FD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43C1842D-0E61-D917-4EA3-35AB23A1701D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0BADE889-741E-8E10-82E7-96031DF62ED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02FFA-64C6-CF02-E590-A27E36EA8DF5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DFFB45-298F-10CA-083E-A6231C26290B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723F32-F75F-1ECF-2263-D19BF421C39A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AD645-9606-FBF9-87A9-F1A5E2499D0B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0190B0-9D8E-5DE0-49C8-55C3650A2B63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07A396-CA3B-4391-517F-BA3EEF22D2F2}"/>
              </a:ext>
            </a:extLst>
          </p:cNvPr>
          <p:cNvSpPr txBox="1"/>
          <p:nvPr/>
        </p:nvSpPr>
        <p:spPr>
          <a:xfrm>
            <a:off x="5003489" y="220732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无参无返回值方法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71DBB5-E8AB-1708-1BF6-229592565639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1FC88F-786A-DA1A-577E-FAE97DD45AD1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有参无返回值方法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302BEE-5D69-D71B-61C6-B9D9C326B50A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C2E5FE1-E17D-D590-0D8D-07671BB8DB32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无参有返回值方法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6BFA76-ADA8-D6CF-B3FF-9FBBE8892CDA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D07EAA5E-C729-1DA7-5644-955636F5E48A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38E848E1-3739-9986-B874-7A191C6E546A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544B67E0-BBB5-44C7-584A-0756F789E125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9" name="circle-ring_16894">
            <a:extLst>
              <a:ext uri="{FF2B5EF4-FFF2-40B4-BE49-F238E27FC236}">
                <a16:creationId xmlns:a16="http://schemas.microsoft.com/office/drawing/2014/main" id="{1EE2261C-7167-1B30-FCB9-27806992D1F3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-ring_16894">
            <a:extLst>
              <a:ext uri="{FF2B5EF4-FFF2-40B4-BE49-F238E27FC236}">
                <a16:creationId xmlns:a16="http://schemas.microsoft.com/office/drawing/2014/main" id="{EE8AFEF6-EEB1-7D5D-803C-3D4AB0237521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-ring_16894">
            <a:extLst>
              <a:ext uri="{FF2B5EF4-FFF2-40B4-BE49-F238E27FC236}">
                <a16:creationId xmlns:a16="http://schemas.microsoft.com/office/drawing/2014/main" id="{8170CD45-5988-4434-19C6-77A3090AA55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5A0F1-F045-0910-5D4C-ED125602D236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95A1AB-9D3F-3E7E-462C-7DE67CEE13E0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C7DF566-B354-8B04-A718-54D9053F1B35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4179C6-1371-912A-6DEC-005432C6268C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253E60-0F9A-ADFC-5ACA-76D01EC1A68C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有参有返回值方法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D4CD809-078D-2B49-66D6-6085C54AB786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B0E5310-6F22-A38E-36D1-B188A3904E2C}"/>
              </a:ext>
            </a:extLst>
          </p:cNvPr>
          <p:cNvSpPr txBox="1"/>
          <p:nvPr/>
        </p:nvSpPr>
        <p:spPr>
          <a:xfrm>
            <a:off x="5003487" y="5096611"/>
            <a:ext cx="459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形式参数和实际参数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C14AE7-0D0B-7CE8-6135-B24122FDAEFB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EC350B-64A1-209B-AE15-58D846867E11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方法的注意事项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04DB3AD-F21F-9068-DCD4-A7F708D1006C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DEDFC6C-9EE0-54D2-4907-D75B88F19D3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69C76A71-6740-716C-D325-F7530A05F22C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50F73793-0388-AB9C-24F6-9D90FDF40D2D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2072D0-83CD-F40E-9DAE-B5FE354D8FC8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267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方法的介绍和使用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AD25551A-821B-8976-280D-472CEABC130E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F8C32174-44EE-757A-185F-6A83B807B1FD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43C1842D-0E61-D917-4EA3-35AB23A1701D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0BADE889-741E-8E10-82E7-96031DF62ED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02FFA-64C6-CF02-E590-A27E36EA8DF5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DFFB45-298F-10CA-083E-A6231C26290B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723F32-F75F-1ECF-2263-D19BF421C39A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AD645-9606-FBF9-87A9-F1A5E2499D0B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0190B0-9D8E-5DE0-49C8-55C3650A2B63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07A396-CA3B-4391-517F-BA3EEF22D2F2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无参无返回值方法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71DBB5-E8AB-1708-1BF6-229592565639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1FC88F-786A-DA1A-577E-FAE97DD45AD1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有参无返回值方法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302BEE-5D69-D71B-61C6-B9D9C326B50A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C2E5FE1-E17D-D590-0D8D-07671BB8DB32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无参有返回值方法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6BFA76-ADA8-D6CF-B3FF-9FBBE8892CDA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D07EAA5E-C729-1DA7-5644-955636F5E48A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38E848E1-3739-9986-B874-7A191C6E546A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544B67E0-BBB5-44C7-584A-0756F789E125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9" name="circle-ring_16894">
            <a:extLst>
              <a:ext uri="{FF2B5EF4-FFF2-40B4-BE49-F238E27FC236}">
                <a16:creationId xmlns:a16="http://schemas.microsoft.com/office/drawing/2014/main" id="{1EE2261C-7167-1B30-FCB9-27806992D1F3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-ring_16894">
            <a:extLst>
              <a:ext uri="{FF2B5EF4-FFF2-40B4-BE49-F238E27FC236}">
                <a16:creationId xmlns:a16="http://schemas.microsoft.com/office/drawing/2014/main" id="{EE8AFEF6-EEB1-7D5D-803C-3D4AB0237521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-ring_16894">
            <a:extLst>
              <a:ext uri="{FF2B5EF4-FFF2-40B4-BE49-F238E27FC236}">
                <a16:creationId xmlns:a16="http://schemas.microsoft.com/office/drawing/2014/main" id="{8170CD45-5988-4434-19C6-77A3090AA55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5A0F1-F045-0910-5D4C-ED125602D236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95A1AB-9D3F-3E7E-462C-7DE67CEE13E0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C7DF566-B354-8B04-A718-54D9053F1B35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4179C6-1371-912A-6DEC-005432C6268C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253E60-0F9A-ADFC-5ACA-76D01EC1A68C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有参有返回值方法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D4CD809-078D-2B49-66D6-6085C54AB786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B0E5310-6F22-A38E-36D1-B188A3904E2C}"/>
              </a:ext>
            </a:extLst>
          </p:cNvPr>
          <p:cNvSpPr txBox="1"/>
          <p:nvPr/>
        </p:nvSpPr>
        <p:spPr>
          <a:xfrm>
            <a:off x="5003487" y="5096611"/>
            <a:ext cx="459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形式参数和实际参数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C14AE7-0D0B-7CE8-6135-B24122FDAEFB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EC350B-64A1-209B-AE15-58D846867E11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方法的注意事项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04DB3AD-F21F-9068-DCD4-A7F708D1006C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DEDFC6C-9EE0-54D2-4907-D75B88F19D3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69C76A71-6740-716C-D325-F7530A05F22C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50F73793-0388-AB9C-24F6-9D90FDF40D2D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2072D0-83CD-F40E-9DAE-B5FE354D8FC8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213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方法的介绍和使用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AD25551A-821B-8976-280D-472CEABC130E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F8C32174-44EE-757A-185F-6A83B807B1FD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43C1842D-0E61-D917-4EA3-35AB23A1701D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0BADE889-741E-8E10-82E7-96031DF62ED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02FFA-64C6-CF02-E590-A27E36EA8DF5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DFFB45-298F-10CA-083E-A6231C26290B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723F32-F75F-1ECF-2263-D19BF421C39A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AD645-9606-FBF9-87A9-F1A5E2499D0B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0190B0-9D8E-5DE0-49C8-55C3650A2B63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07A396-CA3B-4391-517F-BA3EEF22D2F2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无参无返回值方法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71DBB5-E8AB-1708-1BF6-229592565639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1FC88F-786A-DA1A-577E-FAE97DD45AD1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有参无返回值方法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302BEE-5D69-D71B-61C6-B9D9C326B50A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C2E5FE1-E17D-D590-0D8D-07671BB8DB32}"/>
              </a:ext>
            </a:extLst>
          </p:cNvPr>
          <p:cNvSpPr txBox="1"/>
          <p:nvPr/>
        </p:nvSpPr>
        <p:spPr>
          <a:xfrm>
            <a:off x="5003488" y="3661648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无参有返回值方法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6BFA76-ADA8-D6CF-B3FF-9FBBE8892CDA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D07EAA5E-C729-1DA7-5644-955636F5E48A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38E848E1-3739-9986-B874-7A191C6E546A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544B67E0-BBB5-44C7-584A-0756F789E125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9" name="circle-ring_16894">
            <a:extLst>
              <a:ext uri="{FF2B5EF4-FFF2-40B4-BE49-F238E27FC236}">
                <a16:creationId xmlns:a16="http://schemas.microsoft.com/office/drawing/2014/main" id="{1EE2261C-7167-1B30-FCB9-27806992D1F3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-ring_16894">
            <a:extLst>
              <a:ext uri="{FF2B5EF4-FFF2-40B4-BE49-F238E27FC236}">
                <a16:creationId xmlns:a16="http://schemas.microsoft.com/office/drawing/2014/main" id="{EE8AFEF6-EEB1-7D5D-803C-3D4AB0237521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-ring_16894">
            <a:extLst>
              <a:ext uri="{FF2B5EF4-FFF2-40B4-BE49-F238E27FC236}">
                <a16:creationId xmlns:a16="http://schemas.microsoft.com/office/drawing/2014/main" id="{8170CD45-5988-4434-19C6-77A3090AA55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5A0F1-F045-0910-5D4C-ED125602D236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95A1AB-9D3F-3E7E-462C-7DE67CEE13E0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C7DF566-B354-8B04-A718-54D9053F1B35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4179C6-1371-912A-6DEC-005432C6268C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253E60-0F9A-ADFC-5ACA-76D01EC1A68C}"/>
              </a:ext>
            </a:extLst>
          </p:cNvPr>
          <p:cNvSpPr txBox="1"/>
          <p:nvPr/>
        </p:nvSpPr>
        <p:spPr>
          <a:xfrm>
            <a:off x="5003488" y="44003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有参有返回值方法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D4CD809-078D-2B49-66D6-6085C54AB786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B0E5310-6F22-A38E-36D1-B188A3904E2C}"/>
              </a:ext>
            </a:extLst>
          </p:cNvPr>
          <p:cNvSpPr txBox="1"/>
          <p:nvPr/>
        </p:nvSpPr>
        <p:spPr>
          <a:xfrm>
            <a:off x="5003487" y="5096611"/>
            <a:ext cx="459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形式参数和实际参数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C14AE7-0D0B-7CE8-6135-B24122FDAEFB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EC350B-64A1-209B-AE15-58D846867E11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方法的注意事项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04DB3AD-F21F-9068-DCD4-A7F708D1006C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DEDFC6C-9EE0-54D2-4907-D75B88F19D3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69C76A71-6740-716C-D325-F7530A05F22C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50F73793-0388-AB9C-24F6-9D90FDF40D2D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2072D0-83CD-F40E-9DAE-B5FE354D8FC8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67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方法的介绍和使用</a:t>
            </a:r>
            <a:endParaRPr lang="en-US" altLang="zh-CN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AD25551A-821B-8976-280D-472CEABC130E}"/>
              </a:ext>
            </a:extLst>
          </p:cNvPr>
          <p:cNvSpPr/>
          <p:nvPr/>
        </p:nvSpPr>
        <p:spPr>
          <a:xfrm>
            <a:off x="4126869" y="143979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F8C32174-44EE-757A-185F-6A83B807B1FD}"/>
              </a:ext>
            </a:extLst>
          </p:cNvPr>
          <p:cNvSpPr/>
          <p:nvPr/>
        </p:nvSpPr>
        <p:spPr>
          <a:xfrm>
            <a:off x="4126870" y="216733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43C1842D-0E61-D917-4EA3-35AB23A1701D}"/>
              </a:ext>
            </a:extLst>
          </p:cNvPr>
          <p:cNvSpPr/>
          <p:nvPr/>
        </p:nvSpPr>
        <p:spPr>
          <a:xfrm>
            <a:off x="4126869" y="2899299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0BADE889-741E-8E10-82E7-96031DF62EDB}"/>
              </a:ext>
            </a:extLst>
          </p:cNvPr>
          <p:cNvSpPr/>
          <p:nvPr/>
        </p:nvSpPr>
        <p:spPr>
          <a:xfrm>
            <a:off x="4126871" y="36350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02FFA-64C6-CF02-E590-A27E36EA8DF5}"/>
              </a:ext>
            </a:extLst>
          </p:cNvPr>
          <p:cNvSpPr txBox="1"/>
          <p:nvPr/>
        </p:nvSpPr>
        <p:spPr>
          <a:xfrm>
            <a:off x="4162811" y="1506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DFFB45-298F-10CA-083E-A6231C26290B}"/>
              </a:ext>
            </a:extLst>
          </p:cNvPr>
          <p:cNvSpPr txBox="1"/>
          <p:nvPr/>
        </p:nvSpPr>
        <p:spPr>
          <a:xfrm>
            <a:off x="4157616" y="2244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723F32-F75F-1ECF-2263-D19BF421C39A}"/>
              </a:ext>
            </a:extLst>
          </p:cNvPr>
          <p:cNvSpPr txBox="1"/>
          <p:nvPr/>
        </p:nvSpPr>
        <p:spPr>
          <a:xfrm>
            <a:off x="4157615" y="2945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AD645-9606-FBF9-87A9-F1A5E2499D0B}"/>
              </a:ext>
            </a:extLst>
          </p:cNvPr>
          <p:cNvSpPr txBox="1"/>
          <p:nvPr/>
        </p:nvSpPr>
        <p:spPr>
          <a:xfrm>
            <a:off x="4157617" y="3691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0190B0-9D8E-5DE0-49C8-55C3650A2B63}"/>
              </a:ext>
            </a:extLst>
          </p:cNvPr>
          <p:cNvCxnSpPr>
            <a:cxnSpLocks/>
          </p:cNvCxnSpPr>
          <p:nvPr/>
        </p:nvCxnSpPr>
        <p:spPr>
          <a:xfrm>
            <a:off x="4500120" y="190265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07A396-CA3B-4391-517F-BA3EEF22D2F2}"/>
              </a:ext>
            </a:extLst>
          </p:cNvPr>
          <p:cNvSpPr txBox="1"/>
          <p:nvPr/>
        </p:nvSpPr>
        <p:spPr>
          <a:xfrm>
            <a:off x="5003489" y="22073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无参无返回值方法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71DBB5-E8AB-1708-1BF6-229592565639}"/>
              </a:ext>
            </a:extLst>
          </p:cNvPr>
          <p:cNvCxnSpPr>
            <a:cxnSpLocks/>
          </p:cNvCxnSpPr>
          <p:nvPr/>
        </p:nvCxnSpPr>
        <p:spPr>
          <a:xfrm>
            <a:off x="4500121" y="264132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1FC88F-786A-DA1A-577E-FAE97DD45AD1}"/>
              </a:ext>
            </a:extLst>
          </p:cNvPr>
          <p:cNvSpPr txBox="1"/>
          <p:nvPr/>
        </p:nvSpPr>
        <p:spPr>
          <a:xfrm>
            <a:off x="5003489" y="29344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有参无返回值方法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302BEE-5D69-D71B-61C6-B9D9C326B50A}"/>
              </a:ext>
            </a:extLst>
          </p:cNvPr>
          <p:cNvCxnSpPr>
            <a:cxnSpLocks/>
          </p:cNvCxnSpPr>
          <p:nvPr/>
        </p:nvCxnSpPr>
        <p:spPr>
          <a:xfrm>
            <a:off x="4500120" y="335249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C2E5FE1-E17D-D590-0D8D-07671BB8DB32}"/>
              </a:ext>
            </a:extLst>
          </p:cNvPr>
          <p:cNvSpPr txBox="1"/>
          <p:nvPr/>
        </p:nvSpPr>
        <p:spPr>
          <a:xfrm>
            <a:off x="5003488" y="3661648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无参有返回值方法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6BFA76-ADA8-D6CF-B3FF-9FBBE8892CDA}"/>
              </a:ext>
            </a:extLst>
          </p:cNvPr>
          <p:cNvCxnSpPr>
            <a:cxnSpLocks/>
          </p:cNvCxnSpPr>
          <p:nvPr/>
        </p:nvCxnSpPr>
        <p:spPr>
          <a:xfrm>
            <a:off x="4500122" y="410017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D07EAA5E-C729-1DA7-5644-955636F5E48A}"/>
              </a:ext>
            </a:extLst>
          </p:cNvPr>
          <p:cNvSpPr/>
          <p:nvPr/>
        </p:nvSpPr>
        <p:spPr>
          <a:xfrm>
            <a:off x="4311193" y="194866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38E848E1-3739-9986-B874-7A191C6E546A}"/>
              </a:ext>
            </a:extLst>
          </p:cNvPr>
          <p:cNvSpPr/>
          <p:nvPr/>
        </p:nvSpPr>
        <p:spPr>
          <a:xfrm>
            <a:off x="4311193" y="267844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544B67E0-BBB5-44C7-584A-0756F789E125}"/>
              </a:ext>
            </a:extLst>
          </p:cNvPr>
          <p:cNvSpPr/>
          <p:nvPr/>
        </p:nvSpPr>
        <p:spPr>
          <a:xfrm>
            <a:off x="4311193" y="3411226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9" name="circle-ring_16894">
            <a:extLst>
              <a:ext uri="{FF2B5EF4-FFF2-40B4-BE49-F238E27FC236}">
                <a16:creationId xmlns:a16="http://schemas.microsoft.com/office/drawing/2014/main" id="{1EE2261C-7167-1B30-FCB9-27806992D1F3}"/>
              </a:ext>
            </a:extLst>
          </p:cNvPr>
          <p:cNvSpPr/>
          <p:nvPr/>
        </p:nvSpPr>
        <p:spPr>
          <a:xfrm>
            <a:off x="4126870" y="43679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-ring_16894">
            <a:extLst>
              <a:ext uri="{FF2B5EF4-FFF2-40B4-BE49-F238E27FC236}">
                <a16:creationId xmlns:a16="http://schemas.microsoft.com/office/drawing/2014/main" id="{EE8AFEF6-EEB1-7D5D-803C-3D4AB0237521}"/>
              </a:ext>
            </a:extLst>
          </p:cNvPr>
          <p:cNvSpPr/>
          <p:nvPr/>
        </p:nvSpPr>
        <p:spPr>
          <a:xfrm>
            <a:off x="4126869" y="50998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-ring_16894">
            <a:extLst>
              <a:ext uri="{FF2B5EF4-FFF2-40B4-BE49-F238E27FC236}">
                <a16:creationId xmlns:a16="http://schemas.microsoft.com/office/drawing/2014/main" id="{8170CD45-5988-4434-19C6-77A3090AA55E}"/>
              </a:ext>
            </a:extLst>
          </p:cNvPr>
          <p:cNvSpPr/>
          <p:nvPr/>
        </p:nvSpPr>
        <p:spPr>
          <a:xfrm>
            <a:off x="4126871" y="58356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5A0F1-F045-0910-5D4C-ED125602D236}"/>
              </a:ext>
            </a:extLst>
          </p:cNvPr>
          <p:cNvSpPr txBox="1"/>
          <p:nvPr/>
        </p:nvSpPr>
        <p:spPr>
          <a:xfrm>
            <a:off x="4157616" y="44452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95A1AB-9D3F-3E7E-462C-7DE67CEE13E0}"/>
              </a:ext>
            </a:extLst>
          </p:cNvPr>
          <p:cNvSpPr txBox="1"/>
          <p:nvPr/>
        </p:nvSpPr>
        <p:spPr>
          <a:xfrm>
            <a:off x="4157615" y="5146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C7DF566-B354-8B04-A718-54D9053F1B35}"/>
              </a:ext>
            </a:extLst>
          </p:cNvPr>
          <p:cNvSpPr txBox="1"/>
          <p:nvPr/>
        </p:nvSpPr>
        <p:spPr>
          <a:xfrm>
            <a:off x="4157617" y="5891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4179C6-1371-912A-6DEC-005432C6268C}"/>
              </a:ext>
            </a:extLst>
          </p:cNvPr>
          <p:cNvCxnSpPr>
            <a:cxnSpLocks/>
          </p:cNvCxnSpPr>
          <p:nvPr/>
        </p:nvCxnSpPr>
        <p:spPr>
          <a:xfrm>
            <a:off x="4500120" y="41032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253E60-0F9A-ADFC-5ACA-76D01EC1A68C}"/>
              </a:ext>
            </a:extLst>
          </p:cNvPr>
          <p:cNvSpPr txBox="1"/>
          <p:nvPr/>
        </p:nvSpPr>
        <p:spPr>
          <a:xfrm>
            <a:off x="5003488" y="4400314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有参有返回值方法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D4CD809-078D-2B49-66D6-6085C54AB786}"/>
              </a:ext>
            </a:extLst>
          </p:cNvPr>
          <p:cNvCxnSpPr>
            <a:cxnSpLocks/>
          </p:cNvCxnSpPr>
          <p:nvPr/>
        </p:nvCxnSpPr>
        <p:spPr>
          <a:xfrm>
            <a:off x="4500121" y="48418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B0E5310-6F22-A38E-36D1-B188A3904E2C}"/>
              </a:ext>
            </a:extLst>
          </p:cNvPr>
          <p:cNvSpPr txBox="1"/>
          <p:nvPr/>
        </p:nvSpPr>
        <p:spPr>
          <a:xfrm>
            <a:off x="5003487" y="5096611"/>
            <a:ext cx="459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形式参数和实际参数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C14AE7-0D0B-7CE8-6135-B24122FDAEFB}"/>
              </a:ext>
            </a:extLst>
          </p:cNvPr>
          <p:cNvCxnSpPr>
            <a:cxnSpLocks/>
          </p:cNvCxnSpPr>
          <p:nvPr/>
        </p:nvCxnSpPr>
        <p:spPr>
          <a:xfrm>
            <a:off x="4500120" y="55530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EC350B-64A1-209B-AE15-58D846867E11}"/>
              </a:ext>
            </a:extLst>
          </p:cNvPr>
          <p:cNvSpPr txBox="1"/>
          <p:nvPr/>
        </p:nvSpPr>
        <p:spPr>
          <a:xfrm>
            <a:off x="5003486" y="5864576"/>
            <a:ext cx="38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方法的注意事项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04DB3AD-F21F-9068-DCD4-A7F708D1006C}"/>
              </a:ext>
            </a:extLst>
          </p:cNvPr>
          <p:cNvCxnSpPr>
            <a:cxnSpLocks/>
          </p:cNvCxnSpPr>
          <p:nvPr/>
        </p:nvCxnSpPr>
        <p:spPr>
          <a:xfrm>
            <a:off x="4500122" y="63007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DEDFC6C-9EE0-54D2-4907-D75B88F19D35}"/>
              </a:ext>
            </a:extLst>
          </p:cNvPr>
          <p:cNvSpPr/>
          <p:nvPr/>
        </p:nvSpPr>
        <p:spPr>
          <a:xfrm>
            <a:off x="4311193" y="41492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3" name="箭头: 上下 42">
            <a:extLst>
              <a:ext uri="{FF2B5EF4-FFF2-40B4-BE49-F238E27FC236}">
                <a16:creationId xmlns:a16="http://schemas.microsoft.com/office/drawing/2014/main" id="{69C76A71-6740-716C-D325-F7530A05F22C}"/>
              </a:ext>
            </a:extLst>
          </p:cNvPr>
          <p:cNvSpPr/>
          <p:nvPr/>
        </p:nvSpPr>
        <p:spPr>
          <a:xfrm>
            <a:off x="4311193" y="48790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50F73793-0388-AB9C-24F6-9D90FDF40D2D}"/>
              </a:ext>
            </a:extLst>
          </p:cNvPr>
          <p:cNvSpPr/>
          <p:nvPr/>
        </p:nvSpPr>
        <p:spPr>
          <a:xfrm>
            <a:off x="4311193" y="56117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2072D0-83CD-F40E-9DAE-B5FE354D8FC8}"/>
              </a:ext>
            </a:extLst>
          </p:cNvPr>
          <p:cNvSpPr txBox="1"/>
          <p:nvPr/>
        </p:nvSpPr>
        <p:spPr>
          <a:xfrm>
            <a:off x="5003489" y="144724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方法的介绍和使用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9937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宽屏</PresentationFormat>
  <Paragraphs>208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2023-10-21T10:22:29Z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