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23" r:id="rId4"/>
    <p:sldId id="640" r:id="rId5"/>
    <p:sldId id="641" r:id="rId6"/>
    <p:sldId id="642" r:id="rId7"/>
    <p:sldId id="643" r:id="rId8"/>
    <p:sldId id="644" r:id="rId9"/>
    <p:sldId id="575" r:id="rId10"/>
    <p:sldId id="621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25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4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5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96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6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1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6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4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2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44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0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4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5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匿名对象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684743" y="297661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684744" y="370415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720685" y="3042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715490" y="37814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057994" y="343948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561363" y="374414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匿名对象的使用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057995" y="417814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3869067" y="348549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561363" y="298406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匿名对象的介绍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77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匿名对象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684743" y="297661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684744" y="370415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720685" y="3042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715490" y="37814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057994" y="343948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561363" y="374414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匿名对象的使用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057995" y="417814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3869067" y="348549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561363" y="2984067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匿名对象的介绍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83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匿名对象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3684743" y="297661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3684744" y="370415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3720685" y="3042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3715490" y="37814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057994" y="343948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561363" y="374414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匿名对象的使用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057995" y="417814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3869067" y="348549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561363" y="298406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匿名对象的介绍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82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对象的内存解析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9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对象的内存解析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47450" y="241242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47451" y="31399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47450" y="3871935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83392" y="2478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78197" y="321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78196" y="3918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620701" y="287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124070" y="317995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两个对象内存图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620702" y="361396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124070" y="390712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两个对象指向同一个空间内存图</a:t>
            </a:r>
          </a:p>
        </p:txBody>
      </p: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431774" y="292130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431774" y="365108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124070" y="241988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一个对象内存图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B055862-70A5-E80D-3A9F-F73599BE9DE8}"/>
              </a:ext>
            </a:extLst>
          </p:cNvPr>
          <p:cNvCxnSpPr>
            <a:cxnSpLocks/>
          </p:cNvCxnSpPr>
          <p:nvPr/>
        </p:nvCxnSpPr>
        <p:spPr>
          <a:xfrm>
            <a:off x="4620701" y="435027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5835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对象的内存解析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47450" y="241242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47451" y="31399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47450" y="3871935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83392" y="2478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78197" y="321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78196" y="3918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620701" y="287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124070" y="317995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两个对象内存图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620702" y="361396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124070" y="390712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两个对象指向同一个空间内存图</a:t>
            </a:r>
          </a:p>
        </p:txBody>
      </p: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431774" y="292130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431774" y="365108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124070" y="2419881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一个对象内存图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B055862-70A5-E80D-3A9F-F73599BE9DE8}"/>
              </a:ext>
            </a:extLst>
          </p:cNvPr>
          <p:cNvCxnSpPr>
            <a:cxnSpLocks/>
          </p:cNvCxnSpPr>
          <p:nvPr/>
        </p:nvCxnSpPr>
        <p:spPr>
          <a:xfrm>
            <a:off x="4620701" y="435027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26655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对象的内存解析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47450" y="241242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47451" y="31399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47450" y="3871935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83392" y="2478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78197" y="321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78196" y="3918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620701" y="287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124070" y="3179958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两个对象内存图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620702" y="361396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124070" y="390712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两个对象指向同一个空间内存图</a:t>
            </a:r>
          </a:p>
        </p:txBody>
      </p: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431774" y="292130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431774" y="365108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124070" y="241988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一个对象内存图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B055862-70A5-E80D-3A9F-F73599BE9DE8}"/>
              </a:ext>
            </a:extLst>
          </p:cNvPr>
          <p:cNvCxnSpPr>
            <a:cxnSpLocks/>
          </p:cNvCxnSpPr>
          <p:nvPr/>
        </p:nvCxnSpPr>
        <p:spPr>
          <a:xfrm>
            <a:off x="4620701" y="435027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57703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对象的内存解析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47450" y="241242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47451" y="31399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47450" y="3871935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83392" y="2478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78197" y="321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78196" y="3918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620701" y="287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124070" y="317995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两个对象内存图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620702" y="361396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124070" y="3907121"/>
            <a:ext cx="381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两个对象指向同一个空间内存图</a:t>
            </a:r>
          </a:p>
        </p:txBody>
      </p: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431774" y="292130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431774" y="365108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124070" y="241988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一个对象内存图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B055862-70A5-E80D-3A9F-F73599BE9DE8}"/>
              </a:ext>
            </a:extLst>
          </p:cNvPr>
          <p:cNvCxnSpPr>
            <a:cxnSpLocks/>
          </p:cNvCxnSpPr>
          <p:nvPr/>
        </p:nvCxnSpPr>
        <p:spPr>
          <a:xfrm>
            <a:off x="4620701" y="435027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92974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成员变量和局部变量的区别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17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16F581-0913-04AA-C807-9FAC602F2006}"/>
              </a:ext>
            </a:extLst>
          </p:cNvPr>
          <p:cNvSpPr/>
          <p:nvPr/>
        </p:nvSpPr>
        <p:spPr>
          <a:xfrm>
            <a:off x="5388361" y="169164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EBE5B-250D-38AF-9314-AD56BA59D194}"/>
              </a:ext>
            </a:extLst>
          </p:cNvPr>
          <p:cNvSpPr/>
          <p:nvPr/>
        </p:nvSpPr>
        <p:spPr>
          <a:xfrm>
            <a:off x="5388361" y="240220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角圆角矩形 12">
            <a:extLst>
              <a:ext uri="{FF2B5EF4-FFF2-40B4-BE49-F238E27FC236}">
                <a16:creationId xmlns:a16="http://schemas.microsoft.com/office/drawing/2014/main" id="{27DD1020-82F0-94A8-3669-F976FD539067}"/>
              </a:ext>
            </a:extLst>
          </p:cNvPr>
          <p:cNvSpPr/>
          <p:nvPr/>
        </p:nvSpPr>
        <p:spPr>
          <a:xfrm>
            <a:off x="6244976" y="173926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类和对象</a:t>
            </a:r>
          </a:p>
        </p:txBody>
      </p:sp>
      <p:sp>
        <p:nvSpPr>
          <p:cNvPr id="6" name="对角圆角矩形 13">
            <a:extLst>
              <a:ext uri="{FF2B5EF4-FFF2-40B4-BE49-F238E27FC236}">
                <a16:creationId xmlns:a16="http://schemas.microsoft.com/office/drawing/2014/main" id="{38FE5BB0-F22E-9EC8-B8CA-FDB19F794D35}"/>
              </a:ext>
            </a:extLst>
          </p:cNvPr>
          <p:cNvSpPr/>
          <p:nvPr/>
        </p:nvSpPr>
        <p:spPr>
          <a:xfrm>
            <a:off x="6244976" y="246888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匿名对象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12A384-12CF-2B32-0948-3176419D4C3F}"/>
              </a:ext>
            </a:extLst>
          </p:cNvPr>
          <p:cNvSpPr/>
          <p:nvPr/>
        </p:nvSpPr>
        <p:spPr>
          <a:xfrm>
            <a:off x="5436621" y="160020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00278F-922F-6050-F1D4-52ED5171F231}"/>
              </a:ext>
            </a:extLst>
          </p:cNvPr>
          <p:cNvSpPr/>
          <p:nvPr/>
        </p:nvSpPr>
        <p:spPr>
          <a:xfrm>
            <a:off x="5359786" y="2333625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5C80178-3894-F1A8-75DB-A8552F22C271}"/>
              </a:ext>
            </a:extLst>
          </p:cNvPr>
          <p:cNvSpPr/>
          <p:nvPr/>
        </p:nvSpPr>
        <p:spPr>
          <a:xfrm>
            <a:off x="5388361" y="315849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对角圆角矩形 12">
            <a:extLst>
              <a:ext uri="{FF2B5EF4-FFF2-40B4-BE49-F238E27FC236}">
                <a16:creationId xmlns:a16="http://schemas.microsoft.com/office/drawing/2014/main" id="{A68AC172-F542-D2D5-4FB9-21B1E6DC5245}"/>
              </a:ext>
            </a:extLst>
          </p:cNvPr>
          <p:cNvSpPr/>
          <p:nvPr/>
        </p:nvSpPr>
        <p:spPr>
          <a:xfrm>
            <a:off x="6244976" y="320611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对象的内存解析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A46570-CAF3-4954-F77F-26C39D88E7A9}"/>
              </a:ext>
            </a:extLst>
          </p:cNvPr>
          <p:cNvSpPr/>
          <p:nvPr/>
        </p:nvSpPr>
        <p:spPr>
          <a:xfrm>
            <a:off x="5436621" y="306705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3C1054-2F5E-1264-8211-02294B276F96}"/>
              </a:ext>
            </a:extLst>
          </p:cNvPr>
          <p:cNvSpPr/>
          <p:nvPr/>
        </p:nvSpPr>
        <p:spPr>
          <a:xfrm>
            <a:off x="5388361" y="389572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对角圆角矩形 13">
            <a:extLst>
              <a:ext uri="{FF2B5EF4-FFF2-40B4-BE49-F238E27FC236}">
                <a16:creationId xmlns:a16="http://schemas.microsoft.com/office/drawing/2014/main" id="{8DA32FE9-7BD8-D9D4-2212-C33B5BBF1937}"/>
              </a:ext>
            </a:extLst>
          </p:cNvPr>
          <p:cNvSpPr/>
          <p:nvPr/>
        </p:nvSpPr>
        <p:spPr>
          <a:xfrm>
            <a:off x="6244976" y="396240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成员变量和局部变量的区别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5AF2C27-B365-9947-DA30-64416724850A}"/>
              </a:ext>
            </a:extLst>
          </p:cNvPr>
          <p:cNvSpPr/>
          <p:nvPr/>
        </p:nvSpPr>
        <p:spPr>
          <a:xfrm>
            <a:off x="5359786" y="3827145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类和对象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类和对象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47450" y="241242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47451" y="31399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47450" y="3871935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47452" y="460770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83392" y="2478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78197" y="321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78196" y="3918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78198" y="46639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620701" y="287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124070" y="317995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类的理解以及定义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620702" y="361396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124070" y="390712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对象的理解以及使用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620701" y="43251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124069" y="463428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类和对象的练习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620703" y="507281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431774" y="292130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431774" y="365108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431774" y="4383862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620701" y="50758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124070" y="241988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面向对象的理解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56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类和对象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47450" y="241242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47451" y="31399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47450" y="3871935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47452" y="460770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83392" y="2478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78197" y="321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78196" y="3918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78198" y="46639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620701" y="287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124070" y="317995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类的理解以及定义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620702" y="361396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124070" y="390712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对象的理解以及使用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620701" y="43251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124069" y="463428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类和对象的练习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620703" y="507281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431774" y="292130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431774" y="365108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431774" y="4383862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620701" y="50758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124070" y="2419881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面向对象的理解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702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类和对象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47450" y="241242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47451" y="31399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47450" y="3871935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47452" y="460770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83392" y="2478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78197" y="321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78196" y="3918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78198" y="46639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620701" y="287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124070" y="3179958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类的理解以及定义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620702" y="361396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124070" y="390712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对象的理解以及使用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620701" y="43251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124069" y="463428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类和对象的练习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620703" y="507281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431774" y="292130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431774" y="365108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431774" y="4383862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620701" y="50758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124070" y="241988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面向对象的理解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77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类和对象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47450" y="241242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47451" y="31399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47450" y="3871935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47452" y="460770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83392" y="2478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78197" y="321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78196" y="3918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78198" y="46639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620701" y="287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124070" y="317995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类的理解以及定义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620702" y="361396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124070" y="3907121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对象的理解以及使用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620701" y="43251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124069" y="463428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类和对象的练习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620703" y="507281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431774" y="292130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431774" y="365108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431774" y="4383862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620701" y="50758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124070" y="241988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面向对象的理解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53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类和对象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247450" y="241242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247451" y="3139967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247450" y="3871935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247452" y="460770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283392" y="2478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278197" y="321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278196" y="3918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278198" y="46639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620701" y="287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124070" y="317995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类的理解以及定义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620702" y="3613961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124070" y="390712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对象的理解以及使用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620701" y="432513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124069" y="463428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类和对象的练习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620703" y="507281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431774" y="292130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431774" y="365108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431774" y="4383862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620701" y="507586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124070" y="241988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面向对象的理解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779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匿名对象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宽屏</PresentationFormat>
  <Paragraphs>152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2023-10-21T10:46:23Z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