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331" r:id="rId6"/>
    <p:sldId id="318" r:id="rId7"/>
    <p:sldId id="321" r:id="rId8"/>
    <p:sldId id="328" r:id="rId9"/>
    <p:sldId id="327" r:id="rId10"/>
    <p:sldId id="259" r:id="rId11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3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2035"/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120" y="258"/>
      </p:cViewPr>
      <p:guideLst>
        <p:guide orient="horz" pos="1583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60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51.xml"/><Relationship Id="rId30" Type="http://schemas.openxmlformats.org/officeDocument/2006/relationships/tags" Target="../tags/tag50.xml"/><Relationship Id="rId3" Type="http://schemas.openxmlformats.org/officeDocument/2006/relationships/tags" Target="../tags/tag23.xml"/><Relationship Id="rId29" Type="http://schemas.openxmlformats.org/officeDocument/2006/relationships/tags" Target="../tags/tag49.xml"/><Relationship Id="rId28" Type="http://schemas.openxmlformats.org/officeDocument/2006/relationships/tags" Target="../tags/tag48.xml"/><Relationship Id="rId27" Type="http://schemas.openxmlformats.org/officeDocument/2006/relationships/tags" Target="../tags/tag47.xml"/><Relationship Id="rId26" Type="http://schemas.openxmlformats.org/officeDocument/2006/relationships/tags" Target="../tags/tag46.xml"/><Relationship Id="rId25" Type="http://schemas.openxmlformats.org/officeDocument/2006/relationships/tags" Target="../tags/tag45.xml"/><Relationship Id="rId24" Type="http://schemas.openxmlformats.org/officeDocument/2006/relationships/tags" Target="../tags/tag44.xml"/><Relationship Id="rId23" Type="http://schemas.openxmlformats.org/officeDocument/2006/relationships/tags" Target="../tags/tag43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55.xml"/><Relationship Id="rId6" Type="http://schemas.openxmlformats.org/officeDocument/2006/relationships/image" Target="../media/image7.png"/><Relationship Id="rId5" Type="http://schemas.openxmlformats.org/officeDocument/2006/relationships/tags" Target="../tags/tag54.xml"/><Relationship Id="rId4" Type="http://schemas.openxmlformats.org/officeDocument/2006/relationships/image" Target="../media/image6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image" Target="../media/image8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01445" y="1672590"/>
            <a:ext cx="7533640" cy="10356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尚硅谷全新JDBC技术</a:t>
            </a:r>
            <a:endParaRPr lang="zh-CN" altLang="en-US" sz="4000" b="1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4000" b="1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74385" y="3684270"/>
            <a:ext cx="24225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讲师：赵伟风</a:t>
            </a:r>
            <a:endParaRPr lang="zh-CN" altLang="en-US" sz="200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对角圆角矩形 10"/>
          <p:cNvSpPr/>
          <p:nvPr/>
        </p:nvSpPr>
        <p:spPr>
          <a:xfrm>
            <a:off x="3656965" y="1153160"/>
            <a:ext cx="3228975" cy="47625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C00000"/>
                </a:solidFill>
              </a:rPr>
              <a:t>为什么要学</a:t>
            </a:r>
            <a:r>
              <a:rPr lang="en-US" altLang="zh-CN" sz="2000" b="1">
                <a:solidFill>
                  <a:srgbClr val="C00000"/>
                </a:solidFill>
              </a:rPr>
              <a:t>JDBC?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sp>
        <p:nvSpPr>
          <p:cNvPr id="13" name="对角圆角矩形 12"/>
          <p:cNvSpPr/>
          <p:nvPr/>
        </p:nvSpPr>
        <p:spPr>
          <a:xfrm>
            <a:off x="3656965" y="1898650"/>
            <a:ext cx="3228975" cy="47625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C00000"/>
                </a:solidFill>
              </a:rPr>
              <a:t>课程优势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3656965" y="2609215"/>
            <a:ext cx="3228975" cy="47625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C00000"/>
                </a:solidFill>
              </a:rPr>
              <a:t>课程路线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5" name="对角圆角矩形 14"/>
          <p:cNvSpPr/>
          <p:nvPr/>
        </p:nvSpPr>
        <p:spPr>
          <a:xfrm>
            <a:off x="3656965" y="3267075"/>
            <a:ext cx="3228975" cy="47625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C00000"/>
                </a:solidFill>
              </a:rPr>
              <a:t>前置技术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819150" y="3027680"/>
            <a:ext cx="6485255" cy="1208405"/>
          </a:xfrm>
          <a:prstGeom prst="rect">
            <a:avLst/>
          </a:prstGeom>
          <a:ln>
            <a:solidFill>
              <a:srgbClr val="FE20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08660" y="494665"/>
            <a:ext cx="3138170" cy="388620"/>
          </a:xfrm>
          <a:prstGeom prst="rect">
            <a:avLst/>
          </a:prstGeom>
          <a:noFill/>
        </p:spPr>
        <p:txBody>
          <a:bodyPr wrap="square" lIns="47625" tIns="19050" rIns="47625" bIns="19050" rtlCol="0" anchor="t" anchorCtr="0">
            <a:scene3d>
              <a:camera prst="orthographicFront"/>
              <a:lightRig rig="threePt" dir="t"/>
            </a:scene3d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6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为什么要学习</a:t>
            </a:r>
            <a:r>
              <a:rPr lang="en-US" altLang="zh-CN" sz="2000" b="1" spc="16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JDBC</a:t>
            </a:r>
            <a:r>
              <a:rPr lang="zh-CN" altLang="en-US" sz="2000" b="1" spc="16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</a:t>
            </a:r>
            <a:r>
              <a:rPr lang="en-US" altLang="zh-CN" sz="2000" b="1" spc="16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  <a:endParaRPr lang="en-US" altLang="zh-CN" sz="2000" b="1" spc="16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9" name="旗子、目标、终点、胜利"/>
          <p:cNvSpPr/>
          <p:nvPr/>
        </p:nvSpPr>
        <p:spPr>
          <a:xfrm>
            <a:off x="434340" y="561340"/>
            <a:ext cx="208915" cy="262890"/>
          </a:xfrm>
          <a:custGeom>
            <a:avLst/>
            <a:gdLst>
              <a:gd name="connsiteX0" fmla="*/ 36000 w 387555"/>
              <a:gd name="connsiteY0" fmla="*/ 69657 h 518400"/>
              <a:gd name="connsiteX1" fmla="*/ 36000 w 387555"/>
              <a:gd name="connsiteY1" fmla="*/ 312100 h 518400"/>
              <a:gd name="connsiteX2" fmla="*/ 332989 w 387555"/>
              <a:gd name="connsiteY2" fmla="*/ 312100 h 518400"/>
              <a:gd name="connsiteX3" fmla="*/ 281679 w 387555"/>
              <a:gd name="connsiteY3" fmla="*/ 191804 h 518400"/>
              <a:gd name="connsiteX4" fmla="*/ 282538 w 387555"/>
              <a:gd name="connsiteY4" fmla="*/ 190874 h 518400"/>
              <a:gd name="connsiteX5" fmla="*/ 281679 w 387555"/>
              <a:gd name="connsiteY5" fmla="*/ 189944 h 518400"/>
              <a:gd name="connsiteX6" fmla="*/ 332986 w 387555"/>
              <a:gd name="connsiteY6" fmla="*/ 69657 h 518400"/>
              <a:gd name="connsiteX7" fmla="*/ 18000 w 387555"/>
              <a:gd name="connsiteY7" fmla="*/ 0 h 518400"/>
              <a:gd name="connsiteX8" fmla="*/ 36000 w 387555"/>
              <a:gd name="connsiteY8" fmla="*/ 18000 h 518400"/>
              <a:gd name="connsiteX9" fmla="*/ 36000 w 387555"/>
              <a:gd name="connsiteY9" fmla="*/ 33657 h 518400"/>
              <a:gd name="connsiteX10" fmla="*/ 378038 w 387555"/>
              <a:gd name="connsiteY10" fmla="*/ 33657 h 518400"/>
              <a:gd name="connsiteX11" fmla="*/ 387553 w 387555"/>
              <a:gd name="connsiteY11" fmla="*/ 33482 h 518400"/>
              <a:gd name="connsiteX12" fmla="*/ 387479 w 387555"/>
              <a:gd name="connsiteY12" fmla="*/ 33657 h 518400"/>
              <a:gd name="connsiteX13" fmla="*/ 387555 w 387555"/>
              <a:gd name="connsiteY13" fmla="*/ 33657 h 518400"/>
              <a:gd name="connsiteX14" fmla="*/ 385992 w 387555"/>
              <a:gd name="connsiteY14" fmla="*/ 37144 h 518400"/>
              <a:gd name="connsiteX15" fmla="*/ 320420 w 387555"/>
              <a:gd name="connsiteY15" fmla="*/ 190874 h 518400"/>
              <a:gd name="connsiteX16" fmla="*/ 386070 w 387555"/>
              <a:gd name="connsiteY16" fmla="*/ 344789 h 518400"/>
              <a:gd name="connsiteX17" fmla="*/ 387555 w 387555"/>
              <a:gd name="connsiteY17" fmla="*/ 348100 h 518400"/>
              <a:gd name="connsiteX18" fmla="*/ 387483 w 387555"/>
              <a:gd name="connsiteY18" fmla="*/ 348100 h 518400"/>
              <a:gd name="connsiteX19" fmla="*/ 387553 w 387555"/>
              <a:gd name="connsiteY19" fmla="*/ 348266 h 518400"/>
              <a:gd name="connsiteX20" fmla="*/ 378528 w 387555"/>
              <a:gd name="connsiteY20" fmla="*/ 348100 h 518400"/>
              <a:gd name="connsiteX21" fmla="*/ 36000 w 387555"/>
              <a:gd name="connsiteY21" fmla="*/ 348100 h 518400"/>
              <a:gd name="connsiteX22" fmla="*/ 36000 w 387555"/>
              <a:gd name="connsiteY22" fmla="*/ 500400 h 518400"/>
              <a:gd name="connsiteX23" fmla="*/ 18000 w 387555"/>
              <a:gd name="connsiteY23" fmla="*/ 518400 h 518400"/>
              <a:gd name="connsiteX24" fmla="*/ 0 w 387555"/>
              <a:gd name="connsiteY24" fmla="*/ 500400 h 518400"/>
              <a:gd name="connsiteX25" fmla="*/ 0 w 387555"/>
              <a:gd name="connsiteY25" fmla="*/ 18000 h 518400"/>
              <a:gd name="connsiteX26" fmla="*/ 18000 w 387555"/>
              <a:gd name="connsiteY26" fmla="*/ 0 h 51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7555" h="518400">
                <a:moveTo>
                  <a:pt x="36000" y="69657"/>
                </a:moveTo>
                <a:lnTo>
                  <a:pt x="36000" y="312100"/>
                </a:lnTo>
                <a:lnTo>
                  <a:pt x="332989" y="312100"/>
                </a:lnTo>
                <a:lnTo>
                  <a:pt x="281679" y="191804"/>
                </a:lnTo>
                <a:lnTo>
                  <a:pt x="282538" y="190874"/>
                </a:lnTo>
                <a:lnTo>
                  <a:pt x="281679" y="189944"/>
                </a:lnTo>
                <a:lnTo>
                  <a:pt x="332986" y="69657"/>
                </a:lnTo>
                <a:close/>
                <a:moveTo>
                  <a:pt x="18000" y="0"/>
                </a:moveTo>
                <a:cubicBezTo>
                  <a:pt x="27941" y="0"/>
                  <a:pt x="36000" y="8059"/>
                  <a:pt x="36000" y="18000"/>
                </a:cubicBezTo>
                <a:lnTo>
                  <a:pt x="36000" y="33657"/>
                </a:lnTo>
                <a:lnTo>
                  <a:pt x="378038" y="33657"/>
                </a:lnTo>
                <a:lnTo>
                  <a:pt x="387553" y="33482"/>
                </a:lnTo>
                <a:lnTo>
                  <a:pt x="387479" y="33657"/>
                </a:lnTo>
                <a:lnTo>
                  <a:pt x="387555" y="33657"/>
                </a:lnTo>
                <a:lnTo>
                  <a:pt x="385992" y="37144"/>
                </a:lnTo>
                <a:lnTo>
                  <a:pt x="320420" y="190874"/>
                </a:lnTo>
                <a:lnTo>
                  <a:pt x="386070" y="344789"/>
                </a:lnTo>
                <a:lnTo>
                  <a:pt x="387555" y="348100"/>
                </a:lnTo>
                <a:lnTo>
                  <a:pt x="387483" y="348100"/>
                </a:lnTo>
                <a:lnTo>
                  <a:pt x="387553" y="348266"/>
                </a:lnTo>
                <a:lnTo>
                  <a:pt x="378528" y="348100"/>
                </a:lnTo>
                <a:lnTo>
                  <a:pt x="36000" y="348100"/>
                </a:lnTo>
                <a:lnTo>
                  <a:pt x="36000" y="500400"/>
                </a:lnTo>
                <a:cubicBezTo>
                  <a:pt x="36000" y="510341"/>
                  <a:pt x="27941" y="518400"/>
                  <a:pt x="18000" y="518400"/>
                </a:cubicBezTo>
                <a:cubicBezTo>
                  <a:pt x="8059" y="518400"/>
                  <a:pt x="0" y="510341"/>
                  <a:pt x="0" y="500400"/>
                </a:cubicBezTo>
                <a:lnTo>
                  <a:pt x="0" y="18000"/>
                </a:lnTo>
                <a:cubicBezTo>
                  <a:pt x="0" y="8059"/>
                  <a:pt x="8059" y="0"/>
                  <a:pt x="18000" y="0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180" y="948055"/>
            <a:ext cx="3359785" cy="368300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r>
              <a:rPr lang="zh-CN" alt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原因一</a:t>
            </a:r>
            <a:r>
              <a:rPr lang="en-US" altLang="zh-CN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 Java</a:t>
            </a:r>
            <a:r>
              <a:rPr lang="zh-CN" alt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和数据库必要纽带</a:t>
            </a:r>
            <a:r>
              <a:rPr lang="en-US" altLang="zh-CN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zh-CN" altLang="en-US" b="1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8180" y="2665095"/>
            <a:ext cx="4347210" cy="368300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r>
              <a:rPr lang="zh-CN" alt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原因二</a:t>
            </a:r>
            <a:r>
              <a:rPr lang="en-US" altLang="zh-CN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 </a:t>
            </a:r>
            <a:r>
              <a:rPr lang="zh-CN" alt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数据库层框架底层原理</a:t>
            </a:r>
            <a:r>
              <a:rPr lang="en-US" altLang="zh-CN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zh-CN" altLang="en-US" b="1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410970" y="1501775"/>
            <a:ext cx="1109345" cy="9074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Java</a:t>
            </a:r>
            <a:endParaRPr lang="en-US" altLang="zh-CN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流程图: 直接访问存储器 20"/>
          <p:cNvSpPr/>
          <p:nvPr/>
        </p:nvSpPr>
        <p:spPr>
          <a:xfrm>
            <a:off x="5307330" y="1672590"/>
            <a:ext cx="1166495" cy="567690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数据库</a:t>
            </a:r>
            <a:endParaRPr lang="zh-CN" altLang="en-US" sz="1000"/>
          </a:p>
        </p:txBody>
      </p:sp>
      <p:sp>
        <p:nvSpPr>
          <p:cNvPr id="22" name="矩形 21"/>
          <p:cNvSpPr/>
          <p:nvPr/>
        </p:nvSpPr>
        <p:spPr>
          <a:xfrm>
            <a:off x="3498850" y="1735455"/>
            <a:ext cx="945515" cy="47307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jdbc</a:t>
            </a:r>
            <a:endParaRPr lang="en-US" altLang="zh-CN"/>
          </a:p>
        </p:txBody>
      </p:sp>
      <p:sp>
        <p:nvSpPr>
          <p:cNvPr id="23" name="左右箭头 22"/>
          <p:cNvSpPr/>
          <p:nvPr/>
        </p:nvSpPr>
        <p:spPr>
          <a:xfrm>
            <a:off x="2653030" y="1932940"/>
            <a:ext cx="713740" cy="11557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左右箭头 23"/>
          <p:cNvSpPr/>
          <p:nvPr/>
        </p:nvSpPr>
        <p:spPr>
          <a:xfrm>
            <a:off x="4518660" y="1932940"/>
            <a:ext cx="713740" cy="11557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076960" y="3162935"/>
            <a:ext cx="1776730" cy="864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3324225" y="3098165"/>
            <a:ext cx="1194435" cy="1010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5096510" y="3162935"/>
            <a:ext cx="1472565" cy="859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7409180" y="3432810"/>
            <a:ext cx="1334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应用层框架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16250" y="4560570"/>
            <a:ext cx="2080260" cy="47307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jdbc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482205" y="4486910"/>
            <a:ext cx="1334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底层原理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437765" y="4105910"/>
            <a:ext cx="935355" cy="388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2" idx="2"/>
          </p:cNvCxnSpPr>
          <p:nvPr/>
        </p:nvCxnSpPr>
        <p:spPr>
          <a:xfrm flipH="1">
            <a:off x="3919220" y="4108450"/>
            <a:ext cx="2540" cy="407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413250" y="4116070"/>
            <a:ext cx="1345565" cy="3784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7" grpId="0" bldLvl="0" animBg="1"/>
      <p:bldP spid="25" grpId="0" animBg="1"/>
      <p:bldP spid="26" grpId="0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08660" y="494665"/>
            <a:ext cx="3138170" cy="388620"/>
          </a:xfrm>
          <a:prstGeom prst="rect">
            <a:avLst/>
          </a:prstGeom>
          <a:noFill/>
        </p:spPr>
        <p:txBody>
          <a:bodyPr wrap="square" lIns="47625" tIns="19050" rIns="47625" bIns="19050" rtlCol="0" anchor="t" anchorCtr="0">
            <a:scene3d>
              <a:camera prst="orthographicFront"/>
              <a:lightRig rig="threePt" dir="t"/>
            </a:scene3d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本课程优势</a:t>
            </a:r>
            <a:endParaRPr lang="zh-CN" altLang="en-US" sz="2000" b="1" spc="1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Freeform 4"/>
          <p:cNvSpPr/>
          <p:nvPr>
            <p:custDataLst>
              <p:tags r:id="rId3"/>
            </p:custDataLst>
          </p:nvPr>
        </p:nvSpPr>
        <p:spPr bwMode="gray">
          <a:xfrm>
            <a:off x="5030943" y="974818"/>
            <a:ext cx="1364924" cy="827803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solid"/>
            <a:round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96145" y="2024469"/>
            <a:ext cx="2136018" cy="2110407"/>
          </a:xfrm>
          <a:prstGeom prst="roundRect">
            <a:avLst>
              <a:gd name="adj" fmla="val 4690"/>
            </a:avLst>
          </a:prstGeom>
          <a:solidFill>
            <a:schemeClr val="bg1"/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713292" y="1902682"/>
            <a:ext cx="1734222" cy="33498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31584" y="1642289"/>
            <a:ext cx="2136018" cy="2110407"/>
          </a:xfrm>
          <a:prstGeom prst="roundRect">
            <a:avLst>
              <a:gd name="adj" fmla="val 4690"/>
            </a:avLst>
          </a:prstGeom>
          <a:solidFill>
            <a:schemeClr val="bg1"/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1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032482" y="1539951"/>
            <a:ext cx="1734222" cy="33498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3"/>
          <p:cNvSpPr/>
          <p:nvPr>
            <p:custDataLst>
              <p:tags r:id="rId8"/>
            </p:custDataLst>
          </p:nvPr>
        </p:nvSpPr>
        <p:spPr bwMode="gray">
          <a:xfrm>
            <a:off x="2629032" y="1334140"/>
            <a:ext cx="1364924" cy="828939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solid"/>
            <a:round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1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60706" y="2309761"/>
            <a:ext cx="2136018" cy="2110407"/>
          </a:xfrm>
          <a:prstGeom prst="roundRect">
            <a:avLst>
              <a:gd name="adj" fmla="val 4690"/>
            </a:avLst>
          </a:prstGeo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  <a:prstDash val="lgDash"/>
            <a:round/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18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1361603" y="2207423"/>
            <a:ext cx="1734222" cy="334985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11169" y="2729241"/>
            <a:ext cx="1835088" cy="15792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7500" tIns="0" rIns="67500" bIns="35100">
            <a:normAutofit/>
          </a:bodyPr>
          <a:lstStyle/>
          <a:p>
            <a:pPr marL="0" lvl="0" indent="-279400" algn="ctr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None/>
            </a:pPr>
            <a:r>
              <a:rPr lang="zh-CN" altLang="en-US" sz="1200" b="1" spc="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新版本</a:t>
            </a:r>
            <a:endParaRPr lang="zh-CN" altLang="en-US" sz="1200" b="1" spc="6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lvl="0" indent="-279400" algn="ctr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None/>
            </a:pPr>
            <a:r>
              <a:rPr lang="zh-CN" altLang="en-US" sz="1200" b="1" spc="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新特性</a:t>
            </a:r>
            <a:endParaRPr lang="zh-CN" altLang="en-US" sz="1200" b="1" spc="6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lvl="0" indent="-279400" algn="ctr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None/>
            </a:pPr>
            <a:r>
              <a:rPr lang="zh-CN" altLang="en-US" sz="1200" b="1" spc="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新重点</a:t>
            </a:r>
            <a:endParaRPr lang="zh-CN" altLang="en-US" sz="1200" b="1" spc="6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648857" y="2337676"/>
            <a:ext cx="1835088" cy="15792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7500" tIns="0" rIns="67500" bIns="35100">
            <a:normAutofit/>
          </a:bodyPr>
          <a:lstStyle/>
          <a:p>
            <a:pPr marL="0" lvl="1" indent="-279400" algn="ctr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None/>
            </a:pPr>
            <a:r>
              <a:rPr lang="zh-CN" altLang="en-US" sz="1200" b="1" spc="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精炼突出</a:t>
            </a:r>
            <a:endParaRPr lang="zh-CN" altLang="en-US" sz="1200" b="1" spc="6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lvl="1" indent="-279400" algn="ctr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None/>
            </a:pPr>
            <a:r>
              <a:rPr lang="zh-CN" altLang="en-US" sz="1200" b="1" spc="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化繁为简</a:t>
            </a:r>
            <a:endParaRPr lang="zh-CN" altLang="en-US" sz="1200" b="1" spc="6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lvl="1" indent="-279400" algn="ctr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None/>
            </a:pPr>
            <a:r>
              <a:rPr lang="zh-CN" altLang="en-US" sz="1200" b="1" spc="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关注核心</a:t>
            </a:r>
            <a:endParaRPr lang="zh-CN" altLang="en-US" sz="1200" b="1" spc="6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982049" y="2024156"/>
            <a:ext cx="1835088" cy="15792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7500" tIns="0" rIns="67500" bIns="35100">
            <a:normAutofit lnSpcReduction="10000"/>
          </a:bodyPr>
          <a:lstStyle/>
          <a:p>
            <a:pPr marL="0" lvl="1" indent="0" algn="ctr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None/>
            </a:pPr>
            <a:r>
              <a:rPr lang="zh-CN" altLang="en-US" sz="1200" b="1" spc="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重点齐全</a:t>
            </a:r>
            <a:endParaRPr lang="zh-CN" altLang="en-US" sz="1200" b="1" spc="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lvl="1" indent="0" algn="ctr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None/>
            </a:pPr>
            <a:r>
              <a:rPr lang="zh-CN" altLang="en-US" sz="1200" b="1" spc="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千锤百炼</a:t>
            </a:r>
            <a:endParaRPr lang="zh-CN" altLang="en-US" sz="1200" b="1" spc="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lvl="1" indent="0" algn="ctr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None/>
            </a:pPr>
            <a:r>
              <a:rPr lang="zh-CN" altLang="en-US" sz="1200" b="1" spc="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实战练习</a:t>
            </a:r>
            <a:endParaRPr lang="zh-CN" altLang="en-US" sz="1200" b="1" spc="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23"/>
          <p:cNvSpPr txBox="1"/>
          <p:nvPr>
            <p:custDataLst>
              <p:tags r:id="rId14"/>
            </p:custDataLst>
          </p:nvPr>
        </p:nvSpPr>
        <p:spPr>
          <a:xfrm>
            <a:off x="1495518" y="2233071"/>
            <a:ext cx="1466390" cy="283688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spc="16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全新版本</a:t>
            </a:r>
            <a:endParaRPr lang="zh-CN" altLang="en-US" sz="1400" b="1" spc="16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24"/>
          <p:cNvSpPr txBox="1"/>
          <p:nvPr>
            <p:custDataLst>
              <p:tags r:id="rId15"/>
            </p:custDataLst>
          </p:nvPr>
        </p:nvSpPr>
        <p:spPr>
          <a:xfrm>
            <a:off x="3847206" y="1928332"/>
            <a:ext cx="1466390" cy="283688"/>
          </a:xfrm>
          <a:prstGeom prst="rect">
            <a:avLst/>
          </a:prstGeom>
          <a:noFill/>
        </p:spPr>
        <p:txBody>
          <a:bodyPr wrap="square" rtlCol="0" anchor="ctr" anchorCtr="0">
            <a:scene3d>
              <a:camera prst="orthographicFront"/>
              <a:lightRig rig="threePt" dir="t"/>
            </a:scene3d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spc="16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快速掌握</a:t>
            </a:r>
            <a:endParaRPr lang="zh-CN" altLang="en-US" sz="1400" b="1" spc="16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25"/>
          <p:cNvSpPr txBox="1"/>
          <p:nvPr>
            <p:custDataLst>
              <p:tags r:id="rId16"/>
            </p:custDataLst>
          </p:nvPr>
        </p:nvSpPr>
        <p:spPr>
          <a:xfrm>
            <a:off x="6166396" y="1565599"/>
            <a:ext cx="1466390" cy="283688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16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讲练实战</a:t>
            </a:r>
            <a:endParaRPr lang="zh-CN" altLang="en-US" sz="1200" b="1" spc="16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" name="旗子、目标、终点、胜利"/>
          <p:cNvSpPr/>
          <p:nvPr/>
        </p:nvSpPr>
        <p:spPr>
          <a:xfrm>
            <a:off x="434340" y="561340"/>
            <a:ext cx="208915" cy="262890"/>
          </a:xfrm>
          <a:custGeom>
            <a:avLst/>
            <a:gdLst>
              <a:gd name="connsiteX0" fmla="*/ 36000 w 387555"/>
              <a:gd name="connsiteY0" fmla="*/ 69657 h 518400"/>
              <a:gd name="connsiteX1" fmla="*/ 36000 w 387555"/>
              <a:gd name="connsiteY1" fmla="*/ 312100 h 518400"/>
              <a:gd name="connsiteX2" fmla="*/ 332989 w 387555"/>
              <a:gd name="connsiteY2" fmla="*/ 312100 h 518400"/>
              <a:gd name="connsiteX3" fmla="*/ 281679 w 387555"/>
              <a:gd name="connsiteY3" fmla="*/ 191804 h 518400"/>
              <a:gd name="connsiteX4" fmla="*/ 282538 w 387555"/>
              <a:gd name="connsiteY4" fmla="*/ 190874 h 518400"/>
              <a:gd name="connsiteX5" fmla="*/ 281679 w 387555"/>
              <a:gd name="connsiteY5" fmla="*/ 189944 h 518400"/>
              <a:gd name="connsiteX6" fmla="*/ 332986 w 387555"/>
              <a:gd name="connsiteY6" fmla="*/ 69657 h 518400"/>
              <a:gd name="connsiteX7" fmla="*/ 18000 w 387555"/>
              <a:gd name="connsiteY7" fmla="*/ 0 h 518400"/>
              <a:gd name="connsiteX8" fmla="*/ 36000 w 387555"/>
              <a:gd name="connsiteY8" fmla="*/ 18000 h 518400"/>
              <a:gd name="connsiteX9" fmla="*/ 36000 w 387555"/>
              <a:gd name="connsiteY9" fmla="*/ 33657 h 518400"/>
              <a:gd name="connsiteX10" fmla="*/ 378038 w 387555"/>
              <a:gd name="connsiteY10" fmla="*/ 33657 h 518400"/>
              <a:gd name="connsiteX11" fmla="*/ 387553 w 387555"/>
              <a:gd name="connsiteY11" fmla="*/ 33482 h 518400"/>
              <a:gd name="connsiteX12" fmla="*/ 387479 w 387555"/>
              <a:gd name="connsiteY12" fmla="*/ 33657 h 518400"/>
              <a:gd name="connsiteX13" fmla="*/ 387555 w 387555"/>
              <a:gd name="connsiteY13" fmla="*/ 33657 h 518400"/>
              <a:gd name="connsiteX14" fmla="*/ 385992 w 387555"/>
              <a:gd name="connsiteY14" fmla="*/ 37144 h 518400"/>
              <a:gd name="connsiteX15" fmla="*/ 320420 w 387555"/>
              <a:gd name="connsiteY15" fmla="*/ 190874 h 518400"/>
              <a:gd name="connsiteX16" fmla="*/ 386070 w 387555"/>
              <a:gd name="connsiteY16" fmla="*/ 344789 h 518400"/>
              <a:gd name="connsiteX17" fmla="*/ 387555 w 387555"/>
              <a:gd name="connsiteY17" fmla="*/ 348100 h 518400"/>
              <a:gd name="connsiteX18" fmla="*/ 387483 w 387555"/>
              <a:gd name="connsiteY18" fmla="*/ 348100 h 518400"/>
              <a:gd name="connsiteX19" fmla="*/ 387553 w 387555"/>
              <a:gd name="connsiteY19" fmla="*/ 348266 h 518400"/>
              <a:gd name="connsiteX20" fmla="*/ 378528 w 387555"/>
              <a:gd name="connsiteY20" fmla="*/ 348100 h 518400"/>
              <a:gd name="connsiteX21" fmla="*/ 36000 w 387555"/>
              <a:gd name="connsiteY21" fmla="*/ 348100 h 518400"/>
              <a:gd name="connsiteX22" fmla="*/ 36000 w 387555"/>
              <a:gd name="connsiteY22" fmla="*/ 500400 h 518400"/>
              <a:gd name="connsiteX23" fmla="*/ 18000 w 387555"/>
              <a:gd name="connsiteY23" fmla="*/ 518400 h 518400"/>
              <a:gd name="connsiteX24" fmla="*/ 0 w 387555"/>
              <a:gd name="connsiteY24" fmla="*/ 500400 h 518400"/>
              <a:gd name="connsiteX25" fmla="*/ 0 w 387555"/>
              <a:gd name="connsiteY25" fmla="*/ 18000 h 518400"/>
              <a:gd name="connsiteX26" fmla="*/ 18000 w 387555"/>
              <a:gd name="connsiteY26" fmla="*/ 0 h 51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7555" h="518400">
                <a:moveTo>
                  <a:pt x="36000" y="69657"/>
                </a:moveTo>
                <a:lnTo>
                  <a:pt x="36000" y="312100"/>
                </a:lnTo>
                <a:lnTo>
                  <a:pt x="332989" y="312100"/>
                </a:lnTo>
                <a:lnTo>
                  <a:pt x="281679" y="191804"/>
                </a:lnTo>
                <a:lnTo>
                  <a:pt x="282538" y="190874"/>
                </a:lnTo>
                <a:lnTo>
                  <a:pt x="281679" y="189944"/>
                </a:lnTo>
                <a:lnTo>
                  <a:pt x="332986" y="69657"/>
                </a:lnTo>
                <a:close/>
                <a:moveTo>
                  <a:pt x="18000" y="0"/>
                </a:moveTo>
                <a:cubicBezTo>
                  <a:pt x="27941" y="0"/>
                  <a:pt x="36000" y="8059"/>
                  <a:pt x="36000" y="18000"/>
                </a:cubicBezTo>
                <a:lnTo>
                  <a:pt x="36000" y="33657"/>
                </a:lnTo>
                <a:lnTo>
                  <a:pt x="378038" y="33657"/>
                </a:lnTo>
                <a:lnTo>
                  <a:pt x="387553" y="33482"/>
                </a:lnTo>
                <a:lnTo>
                  <a:pt x="387479" y="33657"/>
                </a:lnTo>
                <a:lnTo>
                  <a:pt x="387555" y="33657"/>
                </a:lnTo>
                <a:lnTo>
                  <a:pt x="385992" y="37144"/>
                </a:lnTo>
                <a:lnTo>
                  <a:pt x="320420" y="190874"/>
                </a:lnTo>
                <a:lnTo>
                  <a:pt x="386070" y="344789"/>
                </a:lnTo>
                <a:lnTo>
                  <a:pt x="387555" y="348100"/>
                </a:lnTo>
                <a:lnTo>
                  <a:pt x="387483" y="348100"/>
                </a:lnTo>
                <a:lnTo>
                  <a:pt x="387553" y="348266"/>
                </a:lnTo>
                <a:lnTo>
                  <a:pt x="378528" y="348100"/>
                </a:lnTo>
                <a:lnTo>
                  <a:pt x="36000" y="348100"/>
                </a:lnTo>
                <a:lnTo>
                  <a:pt x="36000" y="500400"/>
                </a:lnTo>
                <a:cubicBezTo>
                  <a:pt x="36000" y="510341"/>
                  <a:pt x="27941" y="518400"/>
                  <a:pt x="18000" y="518400"/>
                </a:cubicBezTo>
                <a:cubicBezTo>
                  <a:pt x="8059" y="518400"/>
                  <a:pt x="0" y="510341"/>
                  <a:pt x="0" y="500400"/>
                </a:cubicBezTo>
                <a:lnTo>
                  <a:pt x="0" y="18000"/>
                </a:lnTo>
                <a:cubicBezTo>
                  <a:pt x="0" y="8059"/>
                  <a:pt x="8059" y="0"/>
                  <a:pt x="18000" y="0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2" grpId="0"/>
      <p:bldP spid="9" grpId="0" animBg="1"/>
      <p:bldP spid="17" grpId="0"/>
      <p:bldP spid="4" grpId="0"/>
      <p:bldP spid="10" grpId="0" animBg="1"/>
      <p:bldP spid="13" grpId="0" animBg="1"/>
      <p:bldP spid="18" grpId="0"/>
      <p:bldP spid="11" grpId="0" animBg="1"/>
      <p:bldP spid="5" grpId="0"/>
      <p:bldP spid="1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41680" y="518795"/>
            <a:ext cx="1210310" cy="381000"/>
          </a:xfrm>
          <a:prstGeom prst="rect">
            <a:avLst/>
          </a:prstGeom>
          <a:noFill/>
        </p:spPr>
        <p:txBody>
          <a:bodyPr wrap="square" lIns="47625" tIns="19050" rIns="47625" bIns="19050" rtlCol="0" anchor="t" anchorCtr="0">
            <a:scene3d>
              <a:camera prst="orthographicFront"/>
              <a:lightRig rig="threePt" dir="t"/>
            </a:scene3d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课程路线</a:t>
            </a:r>
            <a:endParaRPr lang="zh-CN" altLang="en-US" sz="2000" b="1" spc="1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1" name="电脑、PC、屏幕"/>
          <p:cNvSpPr/>
          <p:nvPr/>
        </p:nvSpPr>
        <p:spPr>
          <a:xfrm>
            <a:off x="417830" y="598170"/>
            <a:ext cx="260350" cy="222250"/>
          </a:xfrm>
          <a:custGeom>
            <a:avLst/>
            <a:gdLst>
              <a:gd name="connsiteX0" fmla="*/ 228798 w 540659"/>
              <a:gd name="connsiteY0" fmla="*/ 373336 h 455218"/>
              <a:gd name="connsiteX1" fmla="*/ 228798 w 540659"/>
              <a:gd name="connsiteY1" fmla="*/ 419218 h 455218"/>
              <a:gd name="connsiteX2" fmla="*/ 311861 w 540659"/>
              <a:gd name="connsiteY2" fmla="*/ 419218 h 455218"/>
              <a:gd name="connsiteX3" fmla="*/ 311861 w 540659"/>
              <a:gd name="connsiteY3" fmla="*/ 373336 h 455218"/>
              <a:gd name="connsiteX4" fmla="*/ 39575 w 540659"/>
              <a:gd name="connsiteY4" fmla="*/ 36389 h 455218"/>
              <a:gd name="connsiteX5" fmla="*/ 37535 w 540659"/>
              <a:gd name="connsiteY5" fmla="*/ 38429 h 455218"/>
              <a:gd name="connsiteX6" fmla="*/ 37535 w 540659"/>
              <a:gd name="connsiteY6" fmla="*/ 335296 h 455218"/>
              <a:gd name="connsiteX7" fmla="*/ 39575 w 540659"/>
              <a:gd name="connsiteY7" fmla="*/ 337336 h 455218"/>
              <a:gd name="connsiteX8" fmla="*/ 502220 w 540659"/>
              <a:gd name="connsiteY8" fmla="*/ 337336 h 455218"/>
              <a:gd name="connsiteX9" fmla="*/ 504260 w 540659"/>
              <a:gd name="connsiteY9" fmla="*/ 335296 h 455218"/>
              <a:gd name="connsiteX10" fmla="*/ 504260 w 540659"/>
              <a:gd name="connsiteY10" fmla="*/ 38429 h 455218"/>
              <a:gd name="connsiteX11" fmla="*/ 502220 w 540659"/>
              <a:gd name="connsiteY11" fmla="*/ 36389 h 455218"/>
              <a:gd name="connsiteX12" fmla="*/ 13406 w 540659"/>
              <a:gd name="connsiteY12" fmla="*/ 0 h 455218"/>
              <a:gd name="connsiteX13" fmla="*/ 527253 w 540659"/>
              <a:gd name="connsiteY13" fmla="*/ 0 h 455218"/>
              <a:gd name="connsiteX14" fmla="*/ 540659 w 540659"/>
              <a:gd name="connsiteY14" fmla="*/ 13406 h 455218"/>
              <a:gd name="connsiteX15" fmla="*/ 540659 w 540659"/>
              <a:gd name="connsiteY15" fmla="*/ 359930 h 455218"/>
              <a:gd name="connsiteX16" fmla="*/ 527253 w 540659"/>
              <a:gd name="connsiteY16" fmla="*/ 373336 h 455218"/>
              <a:gd name="connsiteX17" fmla="*/ 347861 w 540659"/>
              <a:gd name="connsiteY17" fmla="*/ 373336 h 455218"/>
              <a:gd name="connsiteX18" fmla="*/ 347861 w 540659"/>
              <a:gd name="connsiteY18" fmla="*/ 419218 h 455218"/>
              <a:gd name="connsiteX19" fmla="*/ 396329 w 540659"/>
              <a:gd name="connsiteY19" fmla="*/ 419218 h 455218"/>
              <a:gd name="connsiteX20" fmla="*/ 414329 w 540659"/>
              <a:gd name="connsiteY20" fmla="*/ 437218 h 455218"/>
              <a:gd name="connsiteX21" fmla="*/ 396329 w 540659"/>
              <a:gd name="connsiteY21" fmla="*/ 455218 h 455218"/>
              <a:gd name="connsiteX22" fmla="*/ 144329 w 540659"/>
              <a:gd name="connsiteY22" fmla="*/ 455218 h 455218"/>
              <a:gd name="connsiteX23" fmla="*/ 126329 w 540659"/>
              <a:gd name="connsiteY23" fmla="*/ 437218 h 455218"/>
              <a:gd name="connsiteX24" fmla="*/ 144329 w 540659"/>
              <a:gd name="connsiteY24" fmla="*/ 419218 h 455218"/>
              <a:gd name="connsiteX25" fmla="*/ 192798 w 540659"/>
              <a:gd name="connsiteY25" fmla="*/ 419218 h 455218"/>
              <a:gd name="connsiteX26" fmla="*/ 192798 w 540659"/>
              <a:gd name="connsiteY26" fmla="*/ 373336 h 455218"/>
              <a:gd name="connsiteX27" fmla="*/ 13406 w 540659"/>
              <a:gd name="connsiteY27" fmla="*/ 373336 h 455218"/>
              <a:gd name="connsiteX28" fmla="*/ 0 w 540659"/>
              <a:gd name="connsiteY28" fmla="*/ 359930 h 455218"/>
              <a:gd name="connsiteX29" fmla="*/ 0 w 540659"/>
              <a:gd name="connsiteY29" fmla="*/ 13406 h 455218"/>
              <a:gd name="connsiteX30" fmla="*/ 13406 w 540659"/>
              <a:gd name="connsiteY30" fmla="*/ 0 h 45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0659" h="455218">
                <a:moveTo>
                  <a:pt x="228798" y="373336"/>
                </a:moveTo>
                <a:lnTo>
                  <a:pt x="228798" y="419218"/>
                </a:lnTo>
                <a:lnTo>
                  <a:pt x="311861" y="419218"/>
                </a:lnTo>
                <a:lnTo>
                  <a:pt x="311861" y="373336"/>
                </a:lnTo>
                <a:close/>
                <a:moveTo>
                  <a:pt x="39575" y="36389"/>
                </a:moveTo>
                <a:cubicBezTo>
                  <a:pt x="38448" y="36389"/>
                  <a:pt x="37535" y="37302"/>
                  <a:pt x="37535" y="38429"/>
                </a:cubicBezTo>
                <a:lnTo>
                  <a:pt x="37535" y="335296"/>
                </a:lnTo>
                <a:cubicBezTo>
                  <a:pt x="37535" y="336423"/>
                  <a:pt x="38448" y="337336"/>
                  <a:pt x="39575" y="337336"/>
                </a:cubicBezTo>
                <a:lnTo>
                  <a:pt x="502220" y="337336"/>
                </a:lnTo>
                <a:cubicBezTo>
                  <a:pt x="503347" y="337336"/>
                  <a:pt x="504260" y="336423"/>
                  <a:pt x="504260" y="335296"/>
                </a:cubicBezTo>
                <a:lnTo>
                  <a:pt x="504260" y="38429"/>
                </a:lnTo>
                <a:cubicBezTo>
                  <a:pt x="504260" y="37302"/>
                  <a:pt x="503347" y="36389"/>
                  <a:pt x="502220" y="36389"/>
                </a:cubicBezTo>
                <a:close/>
                <a:moveTo>
                  <a:pt x="13406" y="0"/>
                </a:moveTo>
                <a:lnTo>
                  <a:pt x="527253" y="0"/>
                </a:lnTo>
                <a:cubicBezTo>
                  <a:pt x="534657" y="0"/>
                  <a:pt x="540659" y="6002"/>
                  <a:pt x="540659" y="13406"/>
                </a:cubicBezTo>
                <a:lnTo>
                  <a:pt x="540659" y="359930"/>
                </a:lnTo>
                <a:cubicBezTo>
                  <a:pt x="540659" y="367334"/>
                  <a:pt x="534657" y="373336"/>
                  <a:pt x="527253" y="373336"/>
                </a:cubicBezTo>
                <a:lnTo>
                  <a:pt x="347861" y="373336"/>
                </a:lnTo>
                <a:lnTo>
                  <a:pt x="347861" y="419218"/>
                </a:lnTo>
                <a:lnTo>
                  <a:pt x="396329" y="419218"/>
                </a:lnTo>
                <a:cubicBezTo>
                  <a:pt x="406270" y="419218"/>
                  <a:pt x="414329" y="427277"/>
                  <a:pt x="414329" y="437218"/>
                </a:cubicBezTo>
                <a:cubicBezTo>
                  <a:pt x="414329" y="447159"/>
                  <a:pt x="406270" y="455218"/>
                  <a:pt x="396329" y="455218"/>
                </a:cubicBezTo>
                <a:lnTo>
                  <a:pt x="144329" y="455218"/>
                </a:lnTo>
                <a:cubicBezTo>
                  <a:pt x="134388" y="455218"/>
                  <a:pt x="126329" y="447159"/>
                  <a:pt x="126329" y="437218"/>
                </a:cubicBezTo>
                <a:cubicBezTo>
                  <a:pt x="126329" y="427277"/>
                  <a:pt x="134388" y="419218"/>
                  <a:pt x="144329" y="419218"/>
                </a:cubicBezTo>
                <a:lnTo>
                  <a:pt x="192798" y="419218"/>
                </a:lnTo>
                <a:lnTo>
                  <a:pt x="192798" y="373336"/>
                </a:lnTo>
                <a:lnTo>
                  <a:pt x="13406" y="373336"/>
                </a:lnTo>
                <a:cubicBezTo>
                  <a:pt x="6002" y="373336"/>
                  <a:pt x="0" y="367334"/>
                  <a:pt x="0" y="359930"/>
                </a:cubicBezTo>
                <a:lnTo>
                  <a:pt x="0" y="13406"/>
                </a:lnTo>
                <a:cubicBezTo>
                  <a:pt x="0" y="6002"/>
                  <a:pt x="6002" y="0"/>
                  <a:pt x="13406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6915" y="1144270"/>
            <a:ext cx="640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</a:t>
            </a:r>
            <a:endParaRPr lang="zh-CN" altLang="en-US" sz="36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0805" y="1144270"/>
            <a:ext cx="640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悟</a:t>
            </a:r>
            <a:endParaRPr lang="zh-CN" altLang="en-US" sz="36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0425" y="1144270"/>
            <a:ext cx="640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</a:t>
            </a:r>
            <a:endParaRPr lang="zh-CN" altLang="en-US" sz="36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1" name="组合 30"/>
          <p:cNvGrpSpPr/>
          <p:nvPr>
            <p:custDataLst>
              <p:tags r:id="rId3"/>
            </p:custDataLst>
          </p:nvPr>
        </p:nvGrpSpPr>
        <p:grpSpPr>
          <a:xfrm>
            <a:off x="1561148" y="1961173"/>
            <a:ext cx="2521370" cy="1107734"/>
            <a:chOff x="1069416" y="1608612"/>
            <a:chExt cx="4642552" cy="2039661"/>
          </a:xfrm>
        </p:grpSpPr>
        <p:sp>
          <p:nvSpPr>
            <p:cNvPr id="32" name="任意形状 5"/>
            <p:cNvSpPr/>
            <p:nvPr>
              <p:custDataLst>
                <p:tags r:id="rId4"/>
              </p:custDataLst>
            </p:nvPr>
          </p:nvSpPr>
          <p:spPr>
            <a:xfrm>
              <a:off x="1070196" y="1608612"/>
              <a:ext cx="656191" cy="2038880"/>
            </a:xfrm>
            <a:custGeom>
              <a:avLst/>
              <a:gdLst>
                <a:gd name="connsiteX0" fmla="*/ 100331 w 677731"/>
                <a:gd name="connsiteY0" fmla="*/ 5126 h 2105809"/>
                <a:gd name="connsiteX1" fmla="*/ 5126 w 677731"/>
                <a:gd name="connsiteY1" fmla="*/ 100331 h 2105809"/>
                <a:gd name="connsiteX2" fmla="*/ 5126 w 677731"/>
                <a:gd name="connsiteY2" fmla="*/ 2007662 h 2105809"/>
                <a:gd name="connsiteX3" fmla="*/ 100331 w 677731"/>
                <a:gd name="connsiteY3" fmla="*/ 2102867 h 2105809"/>
                <a:gd name="connsiteX4" fmla="*/ 281866 w 677731"/>
                <a:gd name="connsiteY4" fmla="*/ 2102867 h 2105809"/>
                <a:gd name="connsiteX5" fmla="*/ 281866 w 677731"/>
                <a:gd name="connsiteY5" fmla="*/ 2102867 h 2105809"/>
                <a:gd name="connsiteX6" fmla="*/ 281866 w 677731"/>
                <a:gd name="connsiteY6" fmla="*/ 860359 h 2105809"/>
                <a:gd name="connsiteX7" fmla="*/ 349639 w 677731"/>
                <a:gd name="connsiteY7" fmla="*/ 697380 h 2105809"/>
                <a:gd name="connsiteX8" fmla="*/ 605402 w 677731"/>
                <a:gd name="connsiteY8" fmla="*/ 441617 h 2105809"/>
                <a:gd name="connsiteX9" fmla="*/ 673176 w 677731"/>
                <a:gd name="connsiteY9" fmla="*/ 278639 h 2105809"/>
                <a:gd name="connsiteX10" fmla="*/ 673176 w 677731"/>
                <a:gd name="connsiteY10" fmla="*/ 5933 h 2105809"/>
                <a:gd name="connsiteX11" fmla="*/ 100331 w 677731"/>
                <a:gd name="connsiteY11" fmla="*/ 5933 h 210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7731" h="2105809">
                  <a:moveTo>
                    <a:pt x="100331" y="5126"/>
                  </a:moveTo>
                  <a:cubicBezTo>
                    <a:pt x="47887" y="5126"/>
                    <a:pt x="5126" y="47887"/>
                    <a:pt x="5126" y="100331"/>
                  </a:cubicBezTo>
                  <a:lnTo>
                    <a:pt x="5126" y="2007662"/>
                  </a:lnTo>
                  <a:cubicBezTo>
                    <a:pt x="5126" y="2060105"/>
                    <a:pt x="47887" y="2102867"/>
                    <a:pt x="100331" y="2102867"/>
                  </a:cubicBezTo>
                  <a:lnTo>
                    <a:pt x="281866" y="2102867"/>
                  </a:lnTo>
                  <a:cubicBezTo>
                    <a:pt x="281866" y="2102867"/>
                    <a:pt x="281866" y="2102867"/>
                    <a:pt x="281866" y="2102867"/>
                  </a:cubicBezTo>
                  <a:lnTo>
                    <a:pt x="281866" y="860359"/>
                  </a:lnTo>
                  <a:cubicBezTo>
                    <a:pt x="281866" y="807915"/>
                    <a:pt x="312525" y="734494"/>
                    <a:pt x="349639" y="697380"/>
                  </a:cubicBezTo>
                  <a:lnTo>
                    <a:pt x="605402" y="441617"/>
                  </a:lnTo>
                  <a:cubicBezTo>
                    <a:pt x="642516" y="404503"/>
                    <a:pt x="673176" y="331082"/>
                    <a:pt x="673176" y="278639"/>
                  </a:cubicBezTo>
                  <a:lnTo>
                    <a:pt x="673176" y="5933"/>
                  </a:lnTo>
                  <a:lnTo>
                    <a:pt x="100331" y="5933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32"/>
            <p:cNvSpPr/>
            <p:nvPr>
              <p:custDataLst>
                <p:tags r:id="rId5"/>
              </p:custDataLst>
            </p:nvPr>
          </p:nvSpPr>
          <p:spPr>
            <a:xfrm>
              <a:off x="1069416" y="1609393"/>
              <a:ext cx="4640209" cy="2038880"/>
            </a:xfrm>
            <a:prstGeom prst="roundRect">
              <a:avLst>
                <a:gd name="adj" fmla="val 4745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形状 4"/>
            <p:cNvSpPr/>
            <p:nvPr>
              <p:custDataLst>
                <p:tags r:id="rId6"/>
              </p:custDataLst>
            </p:nvPr>
          </p:nvSpPr>
          <p:spPr>
            <a:xfrm>
              <a:off x="4844858" y="1609393"/>
              <a:ext cx="867110" cy="2038880"/>
            </a:xfrm>
            <a:custGeom>
              <a:avLst/>
              <a:gdLst>
                <a:gd name="connsiteX0" fmla="*/ 799040 w 895574"/>
                <a:gd name="connsiteY0" fmla="*/ 2102060 h 2105809"/>
                <a:gd name="connsiteX1" fmla="*/ 894245 w 895574"/>
                <a:gd name="connsiteY1" fmla="*/ 2006855 h 2105809"/>
                <a:gd name="connsiteX2" fmla="*/ 894245 w 895574"/>
                <a:gd name="connsiteY2" fmla="*/ 100331 h 2105809"/>
                <a:gd name="connsiteX3" fmla="*/ 799040 w 895574"/>
                <a:gd name="connsiteY3" fmla="*/ 5126 h 2105809"/>
                <a:gd name="connsiteX4" fmla="*/ 396435 w 895574"/>
                <a:gd name="connsiteY4" fmla="*/ 5126 h 2105809"/>
                <a:gd name="connsiteX5" fmla="*/ 396435 w 895574"/>
                <a:gd name="connsiteY5" fmla="*/ 5126 h 2105809"/>
                <a:gd name="connsiteX6" fmla="*/ 396435 w 895574"/>
                <a:gd name="connsiteY6" fmla="*/ 845029 h 2105809"/>
                <a:gd name="connsiteX7" fmla="*/ 328662 w 895574"/>
                <a:gd name="connsiteY7" fmla="*/ 1008007 h 2105809"/>
                <a:gd name="connsiteX8" fmla="*/ 72899 w 895574"/>
                <a:gd name="connsiteY8" fmla="*/ 1263770 h 2105809"/>
                <a:gd name="connsiteX9" fmla="*/ 5126 w 895574"/>
                <a:gd name="connsiteY9" fmla="*/ 1426749 h 2105809"/>
                <a:gd name="connsiteX10" fmla="*/ 5126 w 895574"/>
                <a:gd name="connsiteY10" fmla="*/ 2102867 h 2105809"/>
                <a:gd name="connsiteX11" fmla="*/ 799040 w 895574"/>
                <a:gd name="connsiteY11" fmla="*/ 2102867 h 210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5574" h="2105809">
                  <a:moveTo>
                    <a:pt x="799040" y="2102060"/>
                  </a:moveTo>
                  <a:cubicBezTo>
                    <a:pt x="851484" y="2102060"/>
                    <a:pt x="894245" y="2059298"/>
                    <a:pt x="894245" y="2006855"/>
                  </a:cubicBezTo>
                  <a:lnTo>
                    <a:pt x="894245" y="100331"/>
                  </a:lnTo>
                  <a:cubicBezTo>
                    <a:pt x="894245" y="47887"/>
                    <a:pt x="851484" y="5126"/>
                    <a:pt x="799040" y="5126"/>
                  </a:cubicBezTo>
                  <a:lnTo>
                    <a:pt x="396435" y="5126"/>
                  </a:lnTo>
                  <a:cubicBezTo>
                    <a:pt x="396435" y="5126"/>
                    <a:pt x="396435" y="5126"/>
                    <a:pt x="396435" y="5126"/>
                  </a:cubicBezTo>
                  <a:lnTo>
                    <a:pt x="396435" y="845029"/>
                  </a:lnTo>
                  <a:cubicBezTo>
                    <a:pt x="396435" y="897472"/>
                    <a:pt x="365776" y="970893"/>
                    <a:pt x="328662" y="1008007"/>
                  </a:cubicBezTo>
                  <a:lnTo>
                    <a:pt x="72899" y="1263770"/>
                  </a:lnTo>
                  <a:cubicBezTo>
                    <a:pt x="35785" y="1300884"/>
                    <a:pt x="5126" y="1374305"/>
                    <a:pt x="5126" y="1426749"/>
                  </a:cubicBezTo>
                  <a:lnTo>
                    <a:pt x="5126" y="2102867"/>
                  </a:lnTo>
                  <a:lnTo>
                    <a:pt x="799040" y="2102867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7"/>
            </p:custDataLst>
          </p:nvPr>
        </p:nvGrpSpPr>
        <p:grpSpPr>
          <a:xfrm>
            <a:off x="1568735" y="3255828"/>
            <a:ext cx="2521025" cy="1107734"/>
            <a:chOff x="1083006" y="3992376"/>
            <a:chExt cx="4641772" cy="2039661"/>
          </a:xfrm>
        </p:grpSpPr>
        <p:sp>
          <p:nvSpPr>
            <p:cNvPr id="36" name="任意形状 11"/>
            <p:cNvSpPr/>
            <p:nvPr>
              <p:custDataLst>
                <p:tags r:id="rId8"/>
              </p:custDataLst>
            </p:nvPr>
          </p:nvSpPr>
          <p:spPr>
            <a:xfrm>
              <a:off x="1083006" y="3992376"/>
              <a:ext cx="656191" cy="2038880"/>
            </a:xfrm>
            <a:custGeom>
              <a:avLst/>
              <a:gdLst>
                <a:gd name="connsiteX0" fmla="*/ 100331 w 677731"/>
                <a:gd name="connsiteY0" fmla="*/ 5126 h 2105809"/>
                <a:gd name="connsiteX1" fmla="*/ 5126 w 677731"/>
                <a:gd name="connsiteY1" fmla="*/ 100331 h 2105809"/>
                <a:gd name="connsiteX2" fmla="*/ 5126 w 677731"/>
                <a:gd name="connsiteY2" fmla="*/ 2007662 h 2105809"/>
                <a:gd name="connsiteX3" fmla="*/ 100331 w 677731"/>
                <a:gd name="connsiteY3" fmla="*/ 2102867 h 2105809"/>
                <a:gd name="connsiteX4" fmla="*/ 281866 w 677731"/>
                <a:gd name="connsiteY4" fmla="*/ 2102867 h 2105809"/>
                <a:gd name="connsiteX5" fmla="*/ 281866 w 677731"/>
                <a:gd name="connsiteY5" fmla="*/ 2102867 h 2105809"/>
                <a:gd name="connsiteX6" fmla="*/ 281866 w 677731"/>
                <a:gd name="connsiteY6" fmla="*/ 860359 h 2105809"/>
                <a:gd name="connsiteX7" fmla="*/ 349639 w 677731"/>
                <a:gd name="connsiteY7" fmla="*/ 697380 h 2105809"/>
                <a:gd name="connsiteX8" fmla="*/ 605402 w 677731"/>
                <a:gd name="connsiteY8" fmla="*/ 441617 h 2105809"/>
                <a:gd name="connsiteX9" fmla="*/ 673176 w 677731"/>
                <a:gd name="connsiteY9" fmla="*/ 278639 h 2105809"/>
                <a:gd name="connsiteX10" fmla="*/ 673176 w 677731"/>
                <a:gd name="connsiteY10" fmla="*/ 5933 h 2105809"/>
                <a:gd name="connsiteX11" fmla="*/ 100331 w 677731"/>
                <a:gd name="connsiteY11" fmla="*/ 5933 h 210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7731" h="2105809">
                  <a:moveTo>
                    <a:pt x="100331" y="5126"/>
                  </a:moveTo>
                  <a:cubicBezTo>
                    <a:pt x="47887" y="5126"/>
                    <a:pt x="5126" y="47887"/>
                    <a:pt x="5126" y="100331"/>
                  </a:cubicBezTo>
                  <a:lnTo>
                    <a:pt x="5126" y="2007662"/>
                  </a:lnTo>
                  <a:cubicBezTo>
                    <a:pt x="5126" y="2060105"/>
                    <a:pt x="47887" y="2102867"/>
                    <a:pt x="100331" y="2102867"/>
                  </a:cubicBezTo>
                  <a:lnTo>
                    <a:pt x="281866" y="2102867"/>
                  </a:lnTo>
                  <a:cubicBezTo>
                    <a:pt x="281866" y="2102867"/>
                    <a:pt x="281866" y="2102867"/>
                    <a:pt x="281866" y="2102867"/>
                  </a:cubicBezTo>
                  <a:lnTo>
                    <a:pt x="281866" y="860359"/>
                  </a:lnTo>
                  <a:cubicBezTo>
                    <a:pt x="281866" y="807915"/>
                    <a:pt x="312525" y="734494"/>
                    <a:pt x="349639" y="697380"/>
                  </a:cubicBezTo>
                  <a:lnTo>
                    <a:pt x="605402" y="441617"/>
                  </a:lnTo>
                  <a:cubicBezTo>
                    <a:pt x="642516" y="404503"/>
                    <a:pt x="673176" y="331082"/>
                    <a:pt x="673176" y="278639"/>
                  </a:cubicBezTo>
                  <a:lnTo>
                    <a:pt x="673176" y="5933"/>
                  </a:lnTo>
                  <a:lnTo>
                    <a:pt x="100331" y="5933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任意形状 10"/>
            <p:cNvSpPr/>
            <p:nvPr>
              <p:custDataLst>
                <p:tags r:id="rId9"/>
              </p:custDataLst>
            </p:nvPr>
          </p:nvSpPr>
          <p:spPr>
            <a:xfrm>
              <a:off x="4857668" y="3993157"/>
              <a:ext cx="867110" cy="2038880"/>
            </a:xfrm>
            <a:custGeom>
              <a:avLst/>
              <a:gdLst>
                <a:gd name="connsiteX0" fmla="*/ 799040 w 895574"/>
                <a:gd name="connsiteY0" fmla="*/ 2102060 h 2105809"/>
                <a:gd name="connsiteX1" fmla="*/ 894245 w 895574"/>
                <a:gd name="connsiteY1" fmla="*/ 2006855 h 2105809"/>
                <a:gd name="connsiteX2" fmla="*/ 894245 w 895574"/>
                <a:gd name="connsiteY2" fmla="*/ 100331 h 2105809"/>
                <a:gd name="connsiteX3" fmla="*/ 799040 w 895574"/>
                <a:gd name="connsiteY3" fmla="*/ 5126 h 2105809"/>
                <a:gd name="connsiteX4" fmla="*/ 396435 w 895574"/>
                <a:gd name="connsiteY4" fmla="*/ 5126 h 2105809"/>
                <a:gd name="connsiteX5" fmla="*/ 396435 w 895574"/>
                <a:gd name="connsiteY5" fmla="*/ 5126 h 2105809"/>
                <a:gd name="connsiteX6" fmla="*/ 396435 w 895574"/>
                <a:gd name="connsiteY6" fmla="*/ 845029 h 2105809"/>
                <a:gd name="connsiteX7" fmla="*/ 328662 w 895574"/>
                <a:gd name="connsiteY7" fmla="*/ 1008007 h 2105809"/>
                <a:gd name="connsiteX8" fmla="*/ 72899 w 895574"/>
                <a:gd name="connsiteY8" fmla="*/ 1263770 h 2105809"/>
                <a:gd name="connsiteX9" fmla="*/ 5126 w 895574"/>
                <a:gd name="connsiteY9" fmla="*/ 1426749 h 2105809"/>
                <a:gd name="connsiteX10" fmla="*/ 5126 w 895574"/>
                <a:gd name="connsiteY10" fmla="*/ 2102867 h 2105809"/>
                <a:gd name="connsiteX11" fmla="*/ 799040 w 895574"/>
                <a:gd name="connsiteY11" fmla="*/ 2102867 h 210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5574" h="2105809">
                  <a:moveTo>
                    <a:pt x="799040" y="2102060"/>
                  </a:moveTo>
                  <a:cubicBezTo>
                    <a:pt x="851484" y="2102060"/>
                    <a:pt x="894245" y="2059298"/>
                    <a:pt x="894245" y="2006855"/>
                  </a:cubicBezTo>
                  <a:lnTo>
                    <a:pt x="894245" y="100331"/>
                  </a:lnTo>
                  <a:cubicBezTo>
                    <a:pt x="894245" y="47887"/>
                    <a:pt x="851484" y="5126"/>
                    <a:pt x="799040" y="5126"/>
                  </a:cubicBezTo>
                  <a:lnTo>
                    <a:pt x="396435" y="5126"/>
                  </a:lnTo>
                  <a:cubicBezTo>
                    <a:pt x="396435" y="5126"/>
                    <a:pt x="396435" y="5126"/>
                    <a:pt x="396435" y="5126"/>
                  </a:cubicBezTo>
                  <a:lnTo>
                    <a:pt x="396435" y="845029"/>
                  </a:lnTo>
                  <a:cubicBezTo>
                    <a:pt x="396435" y="897472"/>
                    <a:pt x="365776" y="970893"/>
                    <a:pt x="328662" y="1008007"/>
                  </a:cubicBezTo>
                  <a:lnTo>
                    <a:pt x="72899" y="1263770"/>
                  </a:lnTo>
                  <a:cubicBezTo>
                    <a:pt x="35785" y="1300884"/>
                    <a:pt x="5126" y="1374305"/>
                    <a:pt x="5126" y="1426749"/>
                  </a:cubicBezTo>
                  <a:lnTo>
                    <a:pt x="5126" y="2102867"/>
                  </a:lnTo>
                  <a:lnTo>
                    <a:pt x="799040" y="2102867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>
              <p:custDataLst>
                <p:tags r:id="rId10"/>
              </p:custDataLst>
            </p:nvPr>
          </p:nvSpPr>
          <p:spPr>
            <a:xfrm>
              <a:off x="1083006" y="3993157"/>
              <a:ext cx="4640209" cy="2038880"/>
            </a:xfrm>
            <a:prstGeom prst="roundRect">
              <a:avLst>
                <a:gd name="adj" fmla="val 4745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>
            <p:custDataLst>
              <p:tags r:id="rId11"/>
            </p:custDataLst>
          </p:nvPr>
        </p:nvGrpSpPr>
        <p:grpSpPr>
          <a:xfrm>
            <a:off x="4497745" y="1959794"/>
            <a:ext cx="2523439" cy="1109113"/>
            <a:chOff x="6476393" y="1606020"/>
            <a:chExt cx="4646191" cy="2042253"/>
          </a:xfrm>
        </p:grpSpPr>
        <p:sp>
          <p:nvSpPr>
            <p:cNvPr id="59" name="任意形状 8"/>
            <p:cNvSpPr/>
            <p:nvPr>
              <p:custDataLst>
                <p:tags r:id="rId12"/>
              </p:custDataLst>
            </p:nvPr>
          </p:nvSpPr>
          <p:spPr>
            <a:xfrm>
              <a:off x="6480812" y="1608612"/>
              <a:ext cx="656191" cy="2038880"/>
            </a:xfrm>
            <a:custGeom>
              <a:avLst/>
              <a:gdLst>
                <a:gd name="connsiteX0" fmla="*/ 100331 w 677731"/>
                <a:gd name="connsiteY0" fmla="*/ 5126 h 2105809"/>
                <a:gd name="connsiteX1" fmla="*/ 5126 w 677731"/>
                <a:gd name="connsiteY1" fmla="*/ 100331 h 2105809"/>
                <a:gd name="connsiteX2" fmla="*/ 5126 w 677731"/>
                <a:gd name="connsiteY2" fmla="*/ 2007662 h 2105809"/>
                <a:gd name="connsiteX3" fmla="*/ 100331 w 677731"/>
                <a:gd name="connsiteY3" fmla="*/ 2102867 h 2105809"/>
                <a:gd name="connsiteX4" fmla="*/ 281866 w 677731"/>
                <a:gd name="connsiteY4" fmla="*/ 2102867 h 2105809"/>
                <a:gd name="connsiteX5" fmla="*/ 281866 w 677731"/>
                <a:gd name="connsiteY5" fmla="*/ 2102867 h 2105809"/>
                <a:gd name="connsiteX6" fmla="*/ 281866 w 677731"/>
                <a:gd name="connsiteY6" fmla="*/ 860359 h 2105809"/>
                <a:gd name="connsiteX7" fmla="*/ 349639 w 677731"/>
                <a:gd name="connsiteY7" fmla="*/ 697380 h 2105809"/>
                <a:gd name="connsiteX8" fmla="*/ 605402 w 677731"/>
                <a:gd name="connsiteY8" fmla="*/ 441617 h 2105809"/>
                <a:gd name="connsiteX9" fmla="*/ 673176 w 677731"/>
                <a:gd name="connsiteY9" fmla="*/ 278639 h 2105809"/>
                <a:gd name="connsiteX10" fmla="*/ 673176 w 677731"/>
                <a:gd name="connsiteY10" fmla="*/ 5933 h 2105809"/>
                <a:gd name="connsiteX11" fmla="*/ 100331 w 677731"/>
                <a:gd name="connsiteY11" fmla="*/ 5933 h 210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7731" h="2105809">
                  <a:moveTo>
                    <a:pt x="100331" y="5126"/>
                  </a:moveTo>
                  <a:cubicBezTo>
                    <a:pt x="47887" y="5126"/>
                    <a:pt x="5126" y="47887"/>
                    <a:pt x="5126" y="100331"/>
                  </a:cubicBezTo>
                  <a:lnTo>
                    <a:pt x="5126" y="2007662"/>
                  </a:lnTo>
                  <a:cubicBezTo>
                    <a:pt x="5126" y="2060105"/>
                    <a:pt x="47887" y="2102867"/>
                    <a:pt x="100331" y="2102867"/>
                  </a:cubicBezTo>
                  <a:lnTo>
                    <a:pt x="281866" y="2102867"/>
                  </a:lnTo>
                  <a:cubicBezTo>
                    <a:pt x="281866" y="2102867"/>
                    <a:pt x="281866" y="2102867"/>
                    <a:pt x="281866" y="2102867"/>
                  </a:cubicBezTo>
                  <a:lnTo>
                    <a:pt x="281866" y="860359"/>
                  </a:lnTo>
                  <a:cubicBezTo>
                    <a:pt x="281866" y="807915"/>
                    <a:pt x="312525" y="734494"/>
                    <a:pt x="349639" y="697380"/>
                  </a:cubicBezTo>
                  <a:lnTo>
                    <a:pt x="605402" y="441617"/>
                  </a:lnTo>
                  <a:cubicBezTo>
                    <a:pt x="642516" y="404503"/>
                    <a:pt x="673176" y="331082"/>
                    <a:pt x="673176" y="278639"/>
                  </a:cubicBezTo>
                  <a:lnTo>
                    <a:pt x="673176" y="5933"/>
                  </a:lnTo>
                  <a:lnTo>
                    <a:pt x="100331" y="5933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任意形状 7"/>
            <p:cNvSpPr/>
            <p:nvPr>
              <p:custDataLst>
                <p:tags r:id="rId13"/>
              </p:custDataLst>
            </p:nvPr>
          </p:nvSpPr>
          <p:spPr>
            <a:xfrm>
              <a:off x="10255474" y="1609393"/>
              <a:ext cx="867110" cy="2038880"/>
            </a:xfrm>
            <a:custGeom>
              <a:avLst/>
              <a:gdLst>
                <a:gd name="connsiteX0" fmla="*/ 799040 w 895574"/>
                <a:gd name="connsiteY0" fmla="*/ 2102060 h 2105809"/>
                <a:gd name="connsiteX1" fmla="*/ 894245 w 895574"/>
                <a:gd name="connsiteY1" fmla="*/ 2006855 h 2105809"/>
                <a:gd name="connsiteX2" fmla="*/ 894245 w 895574"/>
                <a:gd name="connsiteY2" fmla="*/ 100331 h 2105809"/>
                <a:gd name="connsiteX3" fmla="*/ 799040 w 895574"/>
                <a:gd name="connsiteY3" fmla="*/ 5126 h 2105809"/>
                <a:gd name="connsiteX4" fmla="*/ 396435 w 895574"/>
                <a:gd name="connsiteY4" fmla="*/ 5126 h 2105809"/>
                <a:gd name="connsiteX5" fmla="*/ 396435 w 895574"/>
                <a:gd name="connsiteY5" fmla="*/ 5126 h 2105809"/>
                <a:gd name="connsiteX6" fmla="*/ 396435 w 895574"/>
                <a:gd name="connsiteY6" fmla="*/ 845029 h 2105809"/>
                <a:gd name="connsiteX7" fmla="*/ 328662 w 895574"/>
                <a:gd name="connsiteY7" fmla="*/ 1008007 h 2105809"/>
                <a:gd name="connsiteX8" fmla="*/ 72899 w 895574"/>
                <a:gd name="connsiteY8" fmla="*/ 1263770 h 2105809"/>
                <a:gd name="connsiteX9" fmla="*/ 5126 w 895574"/>
                <a:gd name="connsiteY9" fmla="*/ 1426749 h 2105809"/>
                <a:gd name="connsiteX10" fmla="*/ 5126 w 895574"/>
                <a:gd name="connsiteY10" fmla="*/ 2102867 h 2105809"/>
                <a:gd name="connsiteX11" fmla="*/ 799040 w 895574"/>
                <a:gd name="connsiteY11" fmla="*/ 2102867 h 210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5574" h="2105809">
                  <a:moveTo>
                    <a:pt x="799040" y="2102060"/>
                  </a:moveTo>
                  <a:cubicBezTo>
                    <a:pt x="851484" y="2102060"/>
                    <a:pt x="894245" y="2059298"/>
                    <a:pt x="894245" y="2006855"/>
                  </a:cubicBezTo>
                  <a:lnTo>
                    <a:pt x="894245" y="100331"/>
                  </a:lnTo>
                  <a:cubicBezTo>
                    <a:pt x="894245" y="47887"/>
                    <a:pt x="851484" y="5126"/>
                    <a:pt x="799040" y="5126"/>
                  </a:cubicBezTo>
                  <a:lnTo>
                    <a:pt x="396435" y="5126"/>
                  </a:lnTo>
                  <a:cubicBezTo>
                    <a:pt x="396435" y="5126"/>
                    <a:pt x="396435" y="5126"/>
                    <a:pt x="396435" y="5126"/>
                  </a:cubicBezTo>
                  <a:lnTo>
                    <a:pt x="396435" y="845029"/>
                  </a:lnTo>
                  <a:cubicBezTo>
                    <a:pt x="396435" y="897472"/>
                    <a:pt x="365776" y="970893"/>
                    <a:pt x="328662" y="1008007"/>
                  </a:cubicBezTo>
                  <a:lnTo>
                    <a:pt x="72899" y="1263770"/>
                  </a:lnTo>
                  <a:cubicBezTo>
                    <a:pt x="35785" y="1300884"/>
                    <a:pt x="5126" y="1374305"/>
                    <a:pt x="5126" y="1426749"/>
                  </a:cubicBezTo>
                  <a:lnTo>
                    <a:pt x="5126" y="2102867"/>
                  </a:lnTo>
                  <a:lnTo>
                    <a:pt x="799040" y="2102867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圆角矩形 60"/>
            <p:cNvSpPr/>
            <p:nvPr>
              <p:custDataLst>
                <p:tags r:id="rId14"/>
              </p:custDataLst>
            </p:nvPr>
          </p:nvSpPr>
          <p:spPr>
            <a:xfrm>
              <a:off x="6476393" y="1606020"/>
              <a:ext cx="4640209" cy="2038880"/>
            </a:xfrm>
            <a:prstGeom prst="roundRect">
              <a:avLst>
                <a:gd name="adj" fmla="val 4745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>
            <p:custDataLst>
              <p:tags r:id="rId15"/>
            </p:custDataLst>
          </p:nvPr>
        </p:nvGrpSpPr>
        <p:grpSpPr>
          <a:xfrm>
            <a:off x="4500159" y="3254448"/>
            <a:ext cx="2525164" cy="1108768"/>
            <a:chOff x="6480812" y="3989784"/>
            <a:chExt cx="4649380" cy="2041472"/>
          </a:xfrm>
        </p:grpSpPr>
        <p:sp>
          <p:nvSpPr>
            <p:cNvPr id="63" name="任意形状 14"/>
            <p:cNvSpPr/>
            <p:nvPr>
              <p:custDataLst>
                <p:tags r:id="rId16"/>
              </p:custDataLst>
            </p:nvPr>
          </p:nvSpPr>
          <p:spPr>
            <a:xfrm>
              <a:off x="6480812" y="3991595"/>
              <a:ext cx="656191" cy="2038880"/>
            </a:xfrm>
            <a:custGeom>
              <a:avLst/>
              <a:gdLst>
                <a:gd name="connsiteX0" fmla="*/ 100331 w 677731"/>
                <a:gd name="connsiteY0" fmla="*/ 5126 h 2105809"/>
                <a:gd name="connsiteX1" fmla="*/ 5126 w 677731"/>
                <a:gd name="connsiteY1" fmla="*/ 100331 h 2105809"/>
                <a:gd name="connsiteX2" fmla="*/ 5126 w 677731"/>
                <a:gd name="connsiteY2" fmla="*/ 2007662 h 2105809"/>
                <a:gd name="connsiteX3" fmla="*/ 100331 w 677731"/>
                <a:gd name="connsiteY3" fmla="*/ 2102867 h 2105809"/>
                <a:gd name="connsiteX4" fmla="*/ 281866 w 677731"/>
                <a:gd name="connsiteY4" fmla="*/ 2102867 h 2105809"/>
                <a:gd name="connsiteX5" fmla="*/ 281866 w 677731"/>
                <a:gd name="connsiteY5" fmla="*/ 2102867 h 2105809"/>
                <a:gd name="connsiteX6" fmla="*/ 281866 w 677731"/>
                <a:gd name="connsiteY6" fmla="*/ 860359 h 2105809"/>
                <a:gd name="connsiteX7" fmla="*/ 349639 w 677731"/>
                <a:gd name="connsiteY7" fmla="*/ 697380 h 2105809"/>
                <a:gd name="connsiteX8" fmla="*/ 605402 w 677731"/>
                <a:gd name="connsiteY8" fmla="*/ 441617 h 2105809"/>
                <a:gd name="connsiteX9" fmla="*/ 673176 w 677731"/>
                <a:gd name="connsiteY9" fmla="*/ 278639 h 2105809"/>
                <a:gd name="connsiteX10" fmla="*/ 673176 w 677731"/>
                <a:gd name="connsiteY10" fmla="*/ 5933 h 2105809"/>
                <a:gd name="connsiteX11" fmla="*/ 100331 w 677731"/>
                <a:gd name="connsiteY11" fmla="*/ 5933 h 210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7731" h="2105809">
                  <a:moveTo>
                    <a:pt x="100331" y="5126"/>
                  </a:moveTo>
                  <a:cubicBezTo>
                    <a:pt x="47887" y="5126"/>
                    <a:pt x="5126" y="47887"/>
                    <a:pt x="5126" y="100331"/>
                  </a:cubicBezTo>
                  <a:lnTo>
                    <a:pt x="5126" y="2007662"/>
                  </a:lnTo>
                  <a:cubicBezTo>
                    <a:pt x="5126" y="2060105"/>
                    <a:pt x="47887" y="2102867"/>
                    <a:pt x="100331" y="2102867"/>
                  </a:cubicBezTo>
                  <a:lnTo>
                    <a:pt x="281866" y="2102867"/>
                  </a:lnTo>
                  <a:cubicBezTo>
                    <a:pt x="281866" y="2102867"/>
                    <a:pt x="281866" y="2102867"/>
                    <a:pt x="281866" y="2102867"/>
                  </a:cubicBezTo>
                  <a:lnTo>
                    <a:pt x="281866" y="860359"/>
                  </a:lnTo>
                  <a:cubicBezTo>
                    <a:pt x="281866" y="807915"/>
                    <a:pt x="312525" y="734494"/>
                    <a:pt x="349639" y="697380"/>
                  </a:cubicBezTo>
                  <a:lnTo>
                    <a:pt x="605402" y="441617"/>
                  </a:lnTo>
                  <a:cubicBezTo>
                    <a:pt x="642516" y="404503"/>
                    <a:pt x="673176" y="331082"/>
                    <a:pt x="673176" y="278639"/>
                  </a:cubicBezTo>
                  <a:lnTo>
                    <a:pt x="673176" y="5933"/>
                  </a:lnTo>
                  <a:lnTo>
                    <a:pt x="100331" y="5933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任意形状 13"/>
            <p:cNvSpPr/>
            <p:nvPr>
              <p:custDataLst>
                <p:tags r:id="rId17"/>
              </p:custDataLst>
            </p:nvPr>
          </p:nvSpPr>
          <p:spPr>
            <a:xfrm>
              <a:off x="10255474" y="3992376"/>
              <a:ext cx="867110" cy="2038880"/>
            </a:xfrm>
            <a:custGeom>
              <a:avLst/>
              <a:gdLst>
                <a:gd name="connsiteX0" fmla="*/ 799040 w 895574"/>
                <a:gd name="connsiteY0" fmla="*/ 2102060 h 2105809"/>
                <a:gd name="connsiteX1" fmla="*/ 894245 w 895574"/>
                <a:gd name="connsiteY1" fmla="*/ 2006855 h 2105809"/>
                <a:gd name="connsiteX2" fmla="*/ 894245 w 895574"/>
                <a:gd name="connsiteY2" fmla="*/ 100331 h 2105809"/>
                <a:gd name="connsiteX3" fmla="*/ 799040 w 895574"/>
                <a:gd name="connsiteY3" fmla="*/ 5126 h 2105809"/>
                <a:gd name="connsiteX4" fmla="*/ 396435 w 895574"/>
                <a:gd name="connsiteY4" fmla="*/ 5126 h 2105809"/>
                <a:gd name="connsiteX5" fmla="*/ 396435 w 895574"/>
                <a:gd name="connsiteY5" fmla="*/ 5126 h 2105809"/>
                <a:gd name="connsiteX6" fmla="*/ 396435 w 895574"/>
                <a:gd name="connsiteY6" fmla="*/ 845029 h 2105809"/>
                <a:gd name="connsiteX7" fmla="*/ 328662 w 895574"/>
                <a:gd name="connsiteY7" fmla="*/ 1008007 h 2105809"/>
                <a:gd name="connsiteX8" fmla="*/ 72899 w 895574"/>
                <a:gd name="connsiteY8" fmla="*/ 1263770 h 2105809"/>
                <a:gd name="connsiteX9" fmla="*/ 5126 w 895574"/>
                <a:gd name="connsiteY9" fmla="*/ 1426749 h 2105809"/>
                <a:gd name="connsiteX10" fmla="*/ 5126 w 895574"/>
                <a:gd name="connsiteY10" fmla="*/ 2102867 h 2105809"/>
                <a:gd name="connsiteX11" fmla="*/ 799040 w 895574"/>
                <a:gd name="connsiteY11" fmla="*/ 2102867 h 210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5574" h="2105809">
                  <a:moveTo>
                    <a:pt x="799040" y="2102060"/>
                  </a:moveTo>
                  <a:cubicBezTo>
                    <a:pt x="851484" y="2102060"/>
                    <a:pt x="894245" y="2059298"/>
                    <a:pt x="894245" y="2006855"/>
                  </a:cubicBezTo>
                  <a:lnTo>
                    <a:pt x="894245" y="100331"/>
                  </a:lnTo>
                  <a:cubicBezTo>
                    <a:pt x="894245" y="47887"/>
                    <a:pt x="851484" y="5126"/>
                    <a:pt x="799040" y="5126"/>
                  </a:cubicBezTo>
                  <a:lnTo>
                    <a:pt x="396435" y="5126"/>
                  </a:lnTo>
                  <a:cubicBezTo>
                    <a:pt x="396435" y="5126"/>
                    <a:pt x="396435" y="5126"/>
                    <a:pt x="396435" y="5126"/>
                  </a:cubicBezTo>
                  <a:lnTo>
                    <a:pt x="396435" y="845029"/>
                  </a:lnTo>
                  <a:cubicBezTo>
                    <a:pt x="396435" y="897472"/>
                    <a:pt x="365776" y="970893"/>
                    <a:pt x="328662" y="1008007"/>
                  </a:cubicBezTo>
                  <a:lnTo>
                    <a:pt x="72899" y="1263770"/>
                  </a:lnTo>
                  <a:cubicBezTo>
                    <a:pt x="35785" y="1300884"/>
                    <a:pt x="5126" y="1374305"/>
                    <a:pt x="5126" y="1426749"/>
                  </a:cubicBezTo>
                  <a:lnTo>
                    <a:pt x="5126" y="2102867"/>
                  </a:lnTo>
                  <a:lnTo>
                    <a:pt x="799040" y="2102867"/>
                  </a:lnTo>
                  <a:close/>
                </a:path>
              </a:pathLst>
            </a:custGeom>
            <a:solidFill>
              <a:srgbClr val="2196F3"/>
            </a:solidFill>
            <a:ln w="254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圆角矩形 64"/>
            <p:cNvSpPr/>
            <p:nvPr>
              <p:custDataLst>
                <p:tags r:id="rId18"/>
              </p:custDataLst>
            </p:nvPr>
          </p:nvSpPr>
          <p:spPr>
            <a:xfrm>
              <a:off x="6489983" y="3989784"/>
              <a:ext cx="4640209" cy="2038880"/>
            </a:xfrm>
            <a:prstGeom prst="roundRect">
              <a:avLst>
                <a:gd name="adj" fmla="val 4745"/>
              </a:avLst>
            </a:prstGeom>
            <a:noFill/>
            <a:ln w="25400" cap="flat">
              <a:solidFill>
                <a:srgbClr val="2196F3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defTabSz="457200"/>
              <a:endParaRPr lang="zh-CN" altLang="en-US" sz="135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文本框 65"/>
          <p:cNvSpPr txBox="1"/>
          <p:nvPr>
            <p:custDataLst>
              <p:tags r:id="rId19"/>
            </p:custDataLst>
          </p:nvPr>
        </p:nvSpPr>
        <p:spPr>
          <a:xfrm>
            <a:off x="3655564" y="2684373"/>
            <a:ext cx="410400" cy="384534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pPr algn="ctr" defTabSz="457200"/>
            <a:r>
              <a:rPr kumimoji="1" lang="en-US" altLang="zh-CN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3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>
            <p:custDataLst>
              <p:tags r:id="rId20"/>
            </p:custDataLst>
          </p:nvPr>
        </p:nvSpPr>
        <p:spPr>
          <a:xfrm>
            <a:off x="3662462" y="3979028"/>
            <a:ext cx="410400" cy="384534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pPr algn="ctr" defTabSz="457200"/>
            <a:r>
              <a:rPr kumimoji="1" lang="en-US" altLang="zh-CN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zh-CN" altLang="en-US" sz="3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>
          <a:xfrm>
            <a:off x="6594231" y="2684373"/>
            <a:ext cx="410400" cy="384534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pPr algn="ctr" defTabSz="457200"/>
            <a:r>
              <a:rPr kumimoji="1" lang="en-US" altLang="zh-CN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sz="3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2"/>
            </p:custDataLst>
          </p:nvPr>
        </p:nvSpPr>
        <p:spPr>
          <a:xfrm>
            <a:off x="6594231" y="3978683"/>
            <a:ext cx="410400" cy="384534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pPr algn="ctr" defTabSz="457200"/>
            <a:r>
              <a:rPr kumimoji="1" lang="en-US" altLang="zh-CN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1" lang="zh-CN" altLang="en-US" sz="3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>
          <a:xfrm>
            <a:off x="1764278" y="2372607"/>
            <a:ext cx="1876456" cy="576628"/>
          </a:xfrm>
          <a:prstGeom prst="rect">
            <a:avLst/>
          </a:prstGeom>
          <a:noFill/>
        </p:spPr>
        <p:txBody>
          <a:bodyPr wrap="square" lIns="67500" tIns="0" rtlCol="0">
            <a:normAutofit lnSpcReduction="20000"/>
          </a:bodyPr>
          <a:lstStyle>
            <a:defPPr>
              <a:defRPr lang="en-US"/>
            </a:defPPr>
            <a:lvl1pPr algn="r">
              <a:lnSpc>
                <a:spcPct val="140000"/>
              </a:lnSpc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</a:defRPr>
            </a:lvl1pPr>
          </a:lstStyle>
          <a:p>
            <a:pPr algn="l"/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</a:t>
            </a:r>
            <a:r>
              <a:rPr lang="en-US" altLang="zh-CN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</a:t>
            </a:r>
            <a:endParaRPr lang="zh-CN" altLang="en-US" sz="90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版本变迁</a:t>
            </a:r>
            <a:endParaRPr lang="zh-CN" altLang="en-US" sz="90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使用路线</a:t>
            </a:r>
            <a:endParaRPr lang="zh-CN" altLang="en-US" sz="90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24"/>
            </p:custDataLst>
          </p:nvPr>
        </p:nvSpPr>
        <p:spPr>
          <a:xfrm flipH="1">
            <a:off x="1764665" y="2148205"/>
            <a:ext cx="2045335" cy="200660"/>
          </a:xfrm>
          <a:prstGeom prst="rect">
            <a:avLst/>
          </a:prstGeom>
          <a:noFill/>
        </p:spPr>
        <p:txBody>
          <a:bodyPr wrap="square" lIns="67500" tIns="35100" rIns="67500" bIns="0" rtlCol="0" anchor="b" anchorCtr="0"/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000" spc="300" dirty="0">
                <a:solidFill>
                  <a:srgbClr val="2196F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阶段一</a:t>
            </a:r>
            <a:r>
              <a:rPr lang="en-US" altLang="zh-CN" sz="1000" spc="300" dirty="0">
                <a:solidFill>
                  <a:srgbClr val="2196F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JDBC</a:t>
            </a:r>
            <a:r>
              <a:rPr lang="zh-CN" altLang="en-US" sz="1000" spc="300" dirty="0">
                <a:solidFill>
                  <a:srgbClr val="2196F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概念理解</a:t>
            </a:r>
            <a:endParaRPr lang="zh-CN" altLang="en-US" sz="1000" spc="300" dirty="0">
              <a:solidFill>
                <a:srgbClr val="2196F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>
            <p:custDataLst>
              <p:tags r:id="rId25"/>
            </p:custDataLst>
          </p:nvPr>
        </p:nvSpPr>
        <p:spPr>
          <a:xfrm>
            <a:off x="4700876" y="2371918"/>
            <a:ext cx="1876456" cy="576628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>
            <a:defPPr>
              <a:defRPr lang="en-US"/>
            </a:defPPr>
            <a:lvl1pPr algn="r">
              <a:lnSpc>
                <a:spcPct val="140000"/>
              </a:lnSpc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</a:defRPr>
            </a:lvl1pPr>
          </a:lstStyle>
          <a:p>
            <a:pPr algn="l"/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90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扩展使用强化</a:t>
            </a:r>
            <a:endParaRPr lang="zh-CN" altLang="en-US" sz="90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>
            <p:custDataLst>
              <p:tags r:id="rId26"/>
            </p:custDataLst>
          </p:nvPr>
        </p:nvSpPr>
        <p:spPr>
          <a:xfrm flipH="1">
            <a:off x="4700876" y="2147405"/>
            <a:ext cx="1876456" cy="200717"/>
          </a:xfrm>
          <a:prstGeom prst="rect">
            <a:avLst/>
          </a:prstGeom>
          <a:noFill/>
        </p:spPr>
        <p:txBody>
          <a:bodyPr wrap="square" lIns="67500" tIns="35100" rIns="67500" bIns="0" rtlCol="0" anchor="b" anchorCtr="0">
            <a:normAutofit fontScale="70000"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</a:t>
            </a:r>
            <a:r>
              <a:rPr lang="en-US" altLang="zh-CN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1350" spc="300" dirty="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>
            <p:custDataLst>
              <p:tags r:id="rId27"/>
            </p:custDataLst>
          </p:nvPr>
        </p:nvSpPr>
        <p:spPr>
          <a:xfrm>
            <a:off x="1764278" y="3667262"/>
            <a:ext cx="1876456" cy="576628"/>
          </a:xfrm>
          <a:prstGeom prst="rect">
            <a:avLst/>
          </a:prstGeom>
          <a:noFill/>
        </p:spPr>
        <p:txBody>
          <a:bodyPr wrap="square" lIns="67500" tIns="0" rtlCol="0">
            <a:normAutofit lnSpcReduction="20000"/>
          </a:bodyPr>
          <a:lstStyle>
            <a:defPPr>
              <a:defRPr lang="en-US"/>
            </a:defPPr>
            <a:lvl1pPr algn="r">
              <a:lnSpc>
                <a:spcPct val="140000"/>
              </a:lnSpc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</a:defRPr>
            </a:lvl1pPr>
          </a:lstStyle>
          <a:p>
            <a:pPr algn="l"/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国货之光</a:t>
            </a:r>
            <a:r>
              <a:rPr lang="en-US" altLang="zh-CN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连接池</a:t>
            </a:r>
            <a:endParaRPr lang="zh-CN" altLang="en-US" sz="90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工具类优化封装</a:t>
            </a:r>
            <a:endParaRPr lang="zh-CN" altLang="en-US" sz="90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层提取优化</a:t>
            </a:r>
            <a:endParaRPr lang="zh-CN" altLang="en-US" sz="90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>
            <p:custDataLst>
              <p:tags r:id="rId28"/>
            </p:custDataLst>
          </p:nvPr>
        </p:nvSpPr>
        <p:spPr>
          <a:xfrm flipH="1">
            <a:off x="1764278" y="3442750"/>
            <a:ext cx="1898183" cy="200717"/>
          </a:xfrm>
          <a:prstGeom prst="rect">
            <a:avLst/>
          </a:prstGeom>
          <a:noFill/>
        </p:spPr>
        <p:txBody>
          <a:bodyPr wrap="square" lIns="67500" tIns="35100" rIns="67500" bIns="0" rtlCol="0" anchor="b" anchorCtr="0">
            <a:normAutofit fontScale="70000"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阶段三</a:t>
            </a:r>
            <a:r>
              <a:rPr lang="en-US" altLang="zh-CN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优化提升</a:t>
            </a:r>
            <a:endParaRPr lang="zh-CN" altLang="en-US" sz="1350" spc="300" dirty="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>
            <p:custDataLst>
              <p:tags r:id="rId29"/>
            </p:custDataLst>
          </p:nvPr>
        </p:nvSpPr>
        <p:spPr>
          <a:xfrm>
            <a:off x="4700876" y="3667262"/>
            <a:ext cx="1876456" cy="576628"/>
          </a:xfrm>
          <a:prstGeom prst="rect">
            <a:avLst/>
          </a:prstGeom>
          <a:noFill/>
        </p:spPr>
        <p:txBody>
          <a:bodyPr wrap="square" lIns="67500" tIns="0" rtlCol="0">
            <a:normAutofit/>
          </a:bodyPr>
          <a:lstStyle>
            <a:defPPr>
              <a:defRPr lang="en-US"/>
            </a:defPPr>
            <a:lvl1pPr algn="r">
              <a:lnSpc>
                <a:spcPct val="140000"/>
              </a:lnSpc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</a:defRPr>
            </a:lvl1pPr>
          </a:lstStyle>
          <a:p>
            <a:pPr algn="l"/>
            <a:r>
              <a:rPr lang="en-US" altLang="zh-CN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项目介绍和分层</a:t>
            </a:r>
            <a:endParaRPr lang="en-US" altLang="zh-CN" sz="90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sz="90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项目实战练习</a:t>
            </a:r>
            <a:endParaRPr lang="zh-CN" altLang="en-US" sz="90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>
            <p:custDataLst>
              <p:tags r:id="rId30"/>
            </p:custDataLst>
          </p:nvPr>
        </p:nvSpPr>
        <p:spPr>
          <a:xfrm flipH="1">
            <a:off x="4700876" y="3442750"/>
            <a:ext cx="1876456" cy="200717"/>
          </a:xfrm>
          <a:prstGeom prst="rect">
            <a:avLst/>
          </a:prstGeom>
          <a:noFill/>
        </p:spPr>
        <p:txBody>
          <a:bodyPr wrap="square" lIns="67500" tIns="35100" rIns="67500" bIns="0" rtlCol="0" anchor="b" anchorCtr="0">
            <a:normAutofit fontScale="70000"/>
          </a:bodyPr>
          <a:lstStyle>
            <a:defPPr>
              <a:defRPr lang="en-US"/>
            </a:defPPr>
            <a:lvl1pPr algn="r">
              <a:defRPr kumimoji="1" b="1">
                <a:solidFill>
                  <a:srgbClr val="2196F3"/>
                </a:solidFill>
                <a:latin typeface="微软雅黑" panose="020B0503020204020204" pitchFamily="34" charset="-122"/>
              </a:defRPr>
            </a:lvl1pPr>
          </a:lstStyle>
          <a:p>
            <a:pPr algn="l" defTabSz="457200"/>
            <a:r>
              <a:rPr lang="zh-CN" altLang="en-US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阶段四</a:t>
            </a:r>
            <a:r>
              <a:rPr lang="en-US" altLang="zh-CN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350" spc="300" dirty="0">
                <a:solidFill>
                  <a:srgbClr val="219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实战练习</a:t>
            </a:r>
            <a:endParaRPr lang="zh-CN" altLang="en-US" sz="1350" spc="300" dirty="0">
              <a:solidFill>
                <a:srgbClr val="219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73" grpId="0"/>
      <p:bldP spid="70" grpId="0"/>
      <p:bldP spid="86" grpId="0"/>
      <p:bldP spid="74" grpId="0"/>
      <p:bldP spid="88" grpId="0"/>
      <p:bldP spid="87" grpId="0"/>
      <p:bldP spid="90" grpId="0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41680" y="497205"/>
            <a:ext cx="2866390" cy="402590"/>
          </a:xfrm>
          <a:prstGeom prst="rect">
            <a:avLst/>
          </a:prstGeom>
          <a:noFill/>
        </p:spPr>
        <p:txBody>
          <a:bodyPr wrap="square" lIns="47625" tIns="19050" rIns="47625" bIns="19050" rtlCol="0" anchor="t" anchorCtr="0"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课程应用技术和主题</a:t>
            </a:r>
            <a:endParaRPr lang="zh-CN" altLang="en-US" sz="2000" b="1" spc="1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8" name="合作、握手、朋友"/>
          <p:cNvSpPr/>
          <p:nvPr/>
        </p:nvSpPr>
        <p:spPr>
          <a:xfrm>
            <a:off x="361950" y="563880"/>
            <a:ext cx="316230" cy="288290"/>
          </a:xfrm>
          <a:custGeom>
            <a:avLst/>
            <a:gdLst>
              <a:gd name="connsiteX0" fmla="*/ 385963 w 594668"/>
              <a:gd name="connsiteY0" fmla="*/ 0 h 506517"/>
              <a:gd name="connsiteX1" fmla="*/ 408263 w 594668"/>
              <a:gd name="connsiteY1" fmla="*/ 9228 h 506517"/>
              <a:gd name="connsiteX2" fmla="*/ 585440 w 594668"/>
              <a:gd name="connsiteY2" fmla="*/ 186405 h 506517"/>
              <a:gd name="connsiteX3" fmla="*/ 594668 w 594668"/>
              <a:gd name="connsiteY3" fmla="*/ 208706 h 506517"/>
              <a:gd name="connsiteX4" fmla="*/ 585417 w 594668"/>
              <a:gd name="connsiteY4" fmla="*/ 231017 h 506517"/>
              <a:gd name="connsiteX5" fmla="*/ 497630 w 594668"/>
              <a:gd name="connsiteY5" fmla="*/ 318804 h 506517"/>
              <a:gd name="connsiteX6" fmla="*/ 497173 w 594668"/>
              <a:gd name="connsiteY6" fmla="*/ 319904 h 506517"/>
              <a:gd name="connsiteX7" fmla="*/ 319813 w 594668"/>
              <a:gd name="connsiteY7" fmla="*/ 497265 h 506517"/>
              <a:gd name="connsiteX8" fmla="*/ 275201 w 594668"/>
              <a:gd name="connsiteY8" fmla="*/ 497288 h 506517"/>
              <a:gd name="connsiteX9" fmla="*/ 9228 w 594668"/>
              <a:gd name="connsiteY9" fmla="*/ 231315 h 506517"/>
              <a:gd name="connsiteX10" fmla="*/ 9251 w 594668"/>
              <a:gd name="connsiteY10" fmla="*/ 186704 h 506517"/>
              <a:gd name="connsiteX11" fmla="*/ 186612 w 594668"/>
              <a:gd name="connsiteY11" fmla="*/ 9343 h 506517"/>
              <a:gd name="connsiteX12" fmla="*/ 208923 w 594668"/>
              <a:gd name="connsiteY12" fmla="*/ 91 h 506517"/>
              <a:gd name="connsiteX13" fmla="*/ 231224 w 594668"/>
              <a:gd name="connsiteY13" fmla="*/ 9320 h 506517"/>
              <a:gd name="connsiteX14" fmla="*/ 297403 w 594668"/>
              <a:gd name="connsiteY14" fmla="*/ 75499 h 506517"/>
              <a:gd name="connsiteX15" fmla="*/ 363652 w 594668"/>
              <a:gd name="connsiteY15" fmla="*/ 9251 h 506517"/>
              <a:gd name="connsiteX16" fmla="*/ 385963 w 594668"/>
              <a:gd name="connsiteY16" fmla="*/ 0 h 506517"/>
              <a:gd name="connsiteX17" fmla="*/ 392537 w 594668"/>
              <a:gd name="connsiteY17" fmla="*/ 45445 h 506517"/>
              <a:gd name="connsiteX18" fmla="*/ 378862 w 594668"/>
              <a:gd name="connsiteY18" fmla="*/ 45452 h 506517"/>
              <a:gd name="connsiteX19" fmla="*/ 367152 w 594668"/>
              <a:gd name="connsiteY19" fmla="*/ 57162 h 506517"/>
              <a:gd name="connsiteX20" fmla="*/ 367849 w 594668"/>
              <a:gd name="connsiteY20" fmla="*/ 57852 h 506517"/>
              <a:gd name="connsiteX21" fmla="*/ 254488 w 594668"/>
              <a:gd name="connsiteY21" fmla="*/ 168526 h 506517"/>
              <a:gd name="connsiteX22" fmla="*/ 270193 w 594668"/>
              <a:gd name="connsiteY22" fmla="*/ 174575 h 506517"/>
              <a:gd name="connsiteX23" fmla="*/ 303149 w 594668"/>
              <a:gd name="connsiteY23" fmla="*/ 159121 h 506517"/>
              <a:gd name="connsiteX24" fmla="*/ 336655 w 594668"/>
              <a:gd name="connsiteY24" fmla="*/ 123375 h 506517"/>
              <a:gd name="connsiteX25" fmla="*/ 362206 w 594668"/>
              <a:gd name="connsiteY25" fmla="*/ 123360 h 506517"/>
              <a:gd name="connsiteX26" fmla="*/ 367490 w 594668"/>
              <a:gd name="connsiteY26" fmla="*/ 136133 h 506517"/>
              <a:gd name="connsiteX27" fmla="*/ 364720 w 594668"/>
              <a:gd name="connsiteY27" fmla="*/ 142816 h 506517"/>
              <a:gd name="connsiteX28" fmla="*/ 493489 w 594668"/>
              <a:gd name="connsiteY28" fmla="*/ 271585 h 506517"/>
              <a:gd name="connsiteX29" fmla="*/ 549242 w 594668"/>
              <a:gd name="connsiteY29" fmla="*/ 215832 h 506517"/>
              <a:gd name="connsiteX30" fmla="*/ 549249 w 594668"/>
              <a:gd name="connsiteY30" fmla="*/ 202157 h 506517"/>
              <a:gd name="connsiteX31" fmla="*/ 392537 w 594668"/>
              <a:gd name="connsiteY31" fmla="*/ 45445 h 506517"/>
              <a:gd name="connsiteX32" fmla="*/ 216002 w 594668"/>
              <a:gd name="connsiteY32" fmla="*/ 45510 h 506517"/>
              <a:gd name="connsiteX33" fmla="*/ 202327 w 594668"/>
              <a:gd name="connsiteY33" fmla="*/ 45517 h 506517"/>
              <a:gd name="connsiteX34" fmla="*/ 45452 w 594668"/>
              <a:gd name="connsiteY34" fmla="*/ 202392 h 506517"/>
              <a:gd name="connsiteX35" fmla="*/ 45445 w 594668"/>
              <a:gd name="connsiteY35" fmla="*/ 216067 h 506517"/>
              <a:gd name="connsiteX36" fmla="*/ 290116 w 594668"/>
              <a:gd name="connsiteY36" fmla="*/ 460738 h 506517"/>
              <a:gd name="connsiteX37" fmla="*/ 303791 w 594668"/>
              <a:gd name="connsiteY37" fmla="*/ 460731 h 506517"/>
              <a:gd name="connsiteX38" fmla="*/ 327208 w 594668"/>
              <a:gd name="connsiteY38" fmla="*/ 437313 h 506517"/>
              <a:gd name="connsiteX39" fmla="*/ 282216 w 594668"/>
              <a:gd name="connsiteY39" fmla="*/ 392322 h 506517"/>
              <a:gd name="connsiteX40" fmla="*/ 282230 w 594668"/>
              <a:gd name="connsiteY40" fmla="*/ 366772 h 506517"/>
              <a:gd name="connsiteX41" fmla="*/ 307780 w 594668"/>
              <a:gd name="connsiteY41" fmla="*/ 366758 h 506517"/>
              <a:gd name="connsiteX42" fmla="*/ 352772 w 594668"/>
              <a:gd name="connsiteY42" fmla="*/ 411749 h 506517"/>
              <a:gd name="connsiteX43" fmla="*/ 372011 w 594668"/>
              <a:gd name="connsiteY43" fmla="*/ 392510 h 506517"/>
              <a:gd name="connsiteX44" fmla="*/ 326841 w 594668"/>
              <a:gd name="connsiteY44" fmla="*/ 347340 h 506517"/>
              <a:gd name="connsiteX45" fmla="*/ 326854 w 594668"/>
              <a:gd name="connsiteY45" fmla="*/ 321790 h 506517"/>
              <a:gd name="connsiteX46" fmla="*/ 352404 w 594668"/>
              <a:gd name="connsiteY46" fmla="*/ 321776 h 506517"/>
              <a:gd name="connsiteX47" fmla="*/ 397575 w 594668"/>
              <a:gd name="connsiteY47" fmla="*/ 366947 h 506517"/>
              <a:gd name="connsiteX48" fmla="*/ 416813 w 594668"/>
              <a:gd name="connsiteY48" fmla="*/ 347708 h 506517"/>
              <a:gd name="connsiteX49" fmla="*/ 371464 w 594668"/>
              <a:gd name="connsiteY49" fmla="*/ 302358 h 506517"/>
              <a:gd name="connsiteX50" fmla="*/ 371477 w 594668"/>
              <a:gd name="connsiteY50" fmla="*/ 276807 h 506517"/>
              <a:gd name="connsiteX51" fmla="*/ 397027 w 594668"/>
              <a:gd name="connsiteY51" fmla="*/ 276794 h 506517"/>
              <a:gd name="connsiteX52" fmla="*/ 442377 w 594668"/>
              <a:gd name="connsiteY52" fmla="*/ 322145 h 506517"/>
              <a:gd name="connsiteX53" fmla="*/ 460666 w 594668"/>
              <a:gd name="connsiteY53" fmla="*/ 303856 h 506517"/>
              <a:gd name="connsiteX54" fmla="*/ 460673 w 594668"/>
              <a:gd name="connsiteY54" fmla="*/ 290181 h 506517"/>
              <a:gd name="connsiteX55" fmla="*/ 340912 w 594668"/>
              <a:gd name="connsiteY55" fmla="*/ 170420 h 506517"/>
              <a:gd name="connsiteX56" fmla="*/ 323121 w 594668"/>
              <a:gd name="connsiteY56" fmla="*/ 188427 h 506517"/>
              <a:gd name="connsiteX57" fmla="*/ 219709 w 594668"/>
              <a:gd name="connsiteY57" fmla="*/ 186999 h 506517"/>
              <a:gd name="connsiteX58" fmla="*/ 219530 w 594668"/>
              <a:gd name="connsiteY58" fmla="*/ 154746 h 506517"/>
              <a:gd name="connsiteX59" fmla="*/ 271697 w 594668"/>
              <a:gd name="connsiteY59" fmla="*/ 101205 h 506517"/>
              <a:gd name="connsiteX60" fmla="*/ 216002 w 594668"/>
              <a:gd name="connsiteY60" fmla="*/ 45510 h 50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94668" h="506517">
                <a:moveTo>
                  <a:pt x="385963" y="0"/>
                </a:moveTo>
                <a:cubicBezTo>
                  <a:pt x="394035" y="-4"/>
                  <a:pt x="402107" y="3071"/>
                  <a:pt x="408263" y="9228"/>
                </a:cubicBezTo>
                <a:lnTo>
                  <a:pt x="585440" y="186405"/>
                </a:lnTo>
                <a:cubicBezTo>
                  <a:pt x="591597" y="192561"/>
                  <a:pt x="594672" y="200633"/>
                  <a:pt x="594668" y="208706"/>
                </a:cubicBezTo>
                <a:cubicBezTo>
                  <a:pt x="594664" y="216779"/>
                  <a:pt x="591580" y="224854"/>
                  <a:pt x="585417" y="231017"/>
                </a:cubicBezTo>
                <a:lnTo>
                  <a:pt x="497630" y="318804"/>
                </a:lnTo>
                <a:lnTo>
                  <a:pt x="497173" y="319904"/>
                </a:lnTo>
                <a:lnTo>
                  <a:pt x="319813" y="497265"/>
                </a:lnTo>
                <a:cubicBezTo>
                  <a:pt x="307487" y="509591"/>
                  <a:pt x="287514" y="509601"/>
                  <a:pt x="275201" y="497288"/>
                </a:cubicBezTo>
                <a:lnTo>
                  <a:pt x="9228" y="231315"/>
                </a:lnTo>
                <a:cubicBezTo>
                  <a:pt x="-3085" y="219002"/>
                  <a:pt x="-3074" y="199029"/>
                  <a:pt x="9251" y="186704"/>
                </a:cubicBezTo>
                <a:lnTo>
                  <a:pt x="186612" y="9343"/>
                </a:lnTo>
                <a:cubicBezTo>
                  <a:pt x="192775" y="3180"/>
                  <a:pt x="200850" y="96"/>
                  <a:pt x="208923" y="91"/>
                </a:cubicBezTo>
                <a:cubicBezTo>
                  <a:pt x="216996" y="88"/>
                  <a:pt x="225067" y="3163"/>
                  <a:pt x="231224" y="9320"/>
                </a:cubicBezTo>
                <a:lnTo>
                  <a:pt x="297403" y="75499"/>
                </a:lnTo>
                <a:lnTo>
                  <a:pt x="363652" y="9251"/>
                </a:lnTo>
                <a:cubicBezTo>
                  <a:pt x="369814" y="3088"/>
                  <a:pt x="377889" y="4"/>
                  <a:pt x="385963" y="0"/>
                </a:cubicBezTo>
                <a:close/>
                <a:moveTo>
                  <a:pt x="392537" y="45445"/>
                </a:moveTo>
                <a:cubicBezTo>
                  <a:pt x="388763" y="41670"/>
                  <a:pt x="382640" y="41674"/>
                  <a:pt x="378862" y="45452"/>
                </a:cubicBezTo>
                <a:lnTo>
                  <a:pt x="367152" y="57162"/>
                </a:lnTo>
                <a:cubicBezTo>
                  <a:pt x="367385" y="57392"/>
                  <a:pt x="367617" y="57622"/>
                  <a:pt x="367849" y="57852"/>
                </a:cubicBezTo>
                <a:lnTo>
                  <a:pt x="254488" y="168526"/>
                </a:lnTo>
                <a:lnTo>
                  <a:pt x="270193" y="174575"/>
                </a:lnTo>
                <a:cubicBezTo>
                  <a:pt x="281172" y="174504"/>
                  <a:pt x="294818" y="167553"/>
                  <a:pt x="303149" y="159121"/>
                </a:cubicBezTo>
                <a:lnTo>
                  <a:pt x="336655" y="123375"/>
                </a:lnTo>
                <a:cubicBezTo>
                  <a:pt x="343714" y="116316"/>
                  <a:pt x="355154" y="116310"/>
                  <a:pt x="362206" y="123360"/>
                </a:cubicBezTo>
                <a:cubicBezTo>
                  <a:pt x="365732" y="126886"/>
                  <a:pt x="367493" y="131509"/>
                  <a:pt x="367490" y="136133"/>
                </a:cubicBezTo>
                <a:lnTo>
                  <a:pt x="364720" y="142816"/>
                </a:lnTo>
                <a:lnTo>
                  <a:pt x="493489" y="271585"/>
                </a:lnTo>
                <a:lnTo>
                  <a:pt x="549242" y="215832"/>
                </a:lnTo>
                <a:cubicBezTo>
                  <a:pt x="553021" y="212054"/>
                  <a:pt x="553024" y="205932"/>
                  <a:pt x="549249" y="202157"/>
                </a:cubicBezTo>
                <a:lnTo>
                  <a:pt x="392537" y="45445"/>
                </a:lnTo>
                <a:close/>
                <a:moveTo>
                  <a:pt x="216002" y="45510"/>
                </a:moveTo>
                <a:cubicBezTo>
                  <a:pt x="212228" y="41736"/>
                  <a:pt x="206106" y="41739"/>
                  <a:pt x="202327" y="45517"/>
                </a:cubicBezTo>
                <a:lnTo>
                  <a:pt x="45452" y="202392"/>
                </a:lnTo>
                <a:cubicBezTo>
                  <a:pt x="41674" y="206171"/>
                  <a:pt x="41670" y="212293"/>
                  <a:pt x="45445" y="216067"/>
                </a:cubicBezTo>
                <a:lnTo>
                  <a:pt x="290116" y="460738"/>
                </a:lnTo>
                <a:cubicBezTo>
                  <a:pt x="293890" y="464513"/>
                  <a:pt x="300012" y="464509"/>
                  <a:pt x="303791" y="460731"/>
                </a:cubicBezTo>
                <a:lnTo>
                  <a:pt x="327208" y="437313"/>
                </a:lnTo>
                <a:lnTo>
                  <a:pt x="282216" y="392322"/>
                </a:lnTo>
                <a:cubicBezTo>
                  <a:pt x="275165" y="385269"/>
                  <a:pt x="275171" y="373830"/>
                  <a:pt x="282230" y="366772"/>
                </a:cubicBezTo>
                <a:cubicBezTo>
                  <a:pt x="289289" y="359713"/>
                  <a:pt x="300728" y="359707"/>
                  <a:pt x="307780" y="366758"/>
                </a:cubicBezTo>
                <a:lnTo>
                  <a:pt x="352772" y="411749"/>
                </a:lnTo>
                <a:lnTo>
                  <a:pt x="372011" y="392510"/>
                </a:lnTo>
                <a:lnTo>
                  <a:pt x="326841" y="347340"/>
                </a:lnTo>
                <a:cubicBezTo>
                  <a:pt x="319789" y="340288"/>
                  <a:pt x="319795" y="328849"/>
                  <a:pt x="326854" y="321790"/>
                </a:cubicBezTo>
                <a:cubicBezTo>
                  <a:pt x="333913" y="314731"/>
                  <a:pt x="345353" y="314725"/>
                  <a:pt x="352404" y="321776"/>
                </a:cubicBezTo>
                <a:lnTo>
                  <a:pt x="397575" y="366947"/>
                </a:lnTo>
                <a:lnTo>
                  <a:pt x="416813" y="347708"/>
                </a:lnTo>
                <a:cubicBezTo>
                  <a:pt x="401697" y="332592"/>
                  <a:pt x="386580" y="317474"/>
                  <a:pt x="371464" y="302358"/>
                </a:cubicBezTo>
                <a:cubicBezTo>
                  <a:pt x="364412" y="295306"/>
                  <a:pt x="364418" y="283867"/>
                  <a:pt x="371477" y="276807"/>
                </a:cubicBezTo>
                <a:cubicBezTo>
                  <a:pt x="378536" y="269749"/>
                  <a:pt x="389975" y="269743"/>
                  <a:pt x="397027" y="276794"/>
                </a:cubicBezTo>
                <a:cubicBezTo>
                  <a:pt x="412144" y="291911"/>
                  <a:pt x="427260" y="307029"/>
                  <a:pt x="442377" y="322145"/>
                </a:cubicBezTo>
                <a:lnTo>
                  <a:pt x="460666" y="303856"/>
                </a:lnTo>
                <a:cubicBezTo>
                  <a:pt x="464444" y="300077"/>
                  <a:pt x="464447" y="293955"/>
                  <a:pt x="460673" y="290181"/>
                </a:cubicBezTo>
                <a:lnTo>
                  <a:pt x="340912" y="170420"/>
                </a:lnTo>
                <a:lnTo>
                  <a:pt x="323121" y="188427"/>
                </a:lnTo>
                <a:cubicBezTo>
                  <a:pt x="267394" y="229404"/>
                  <a:pt x="232667" y="197994"/>
                  <a:pt x="219709" y="186999"/>
                </a:cubicBezTo>
                <a:cubicBezTo>
                  <a:pt x="210752" y="178150"/>
                  <a:pt x="210674" y="163711"/>
                  <a:pt x="219530" y="154746"/>
                </a:cubicBezTo>
                <a:lnTo>
                  <a:pt x="271697" y="101205"/>
                </a:lnTo>
                <a:lnTo>
                  <a:pt x="216002" y="45510"/>
                </a:lnTo>
                <a:close/>
              </a:path>
            </a:pathLst>
          </a:cu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1680" y="1171575"/>
            <a:ext cx="3028950" cy="189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44695" y="1171575"/>
            <a:ext cx="3028315" cy="25419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41680" y="529590"/>
            <a:ext cx="2354580" cy="370205"/>
          </a:xfrm>
          <a:prstGeom prst="rect">
            <a:avLst/>
          </a:prstGeom>
          <a:noFill/>
        </p:spPr>
        <p:txBody>
          <a:bodyPr wrap="square" lIns="47625" tIns="19050" rIns="47625" bIns="19050" rtlCol="0" anchor="t" anchorCtr="0"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课程前置技术需求</a:t>
            </a:r>
            <a:endParaRPr lang="zh-CN" altLang="en-US" sz="2000" b="1" spc="1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1" name="电脑、PC、屏幕"/>
          <p:cNvSpPr/>
          <p:nvPr/>
        </p:nvSpPr>
        <p:spPr>
          <a:xfrm>
            <a:off x="417830" y="598170"/>
            <a:ext cx="260350" cy="222250"/>
          </a:xfrm>
          <a:custGeom>
            <a:avLst/>
            <a:gdLst>
              <a:gd name="connsiteX0" fmla="*/ 228798 w 540659"/>
              <a:gd name="connsiteY0" fmla="*/ 373336 h 455218"/>
              <a:gd name="connsiteX1" fmla="*/ 228798 w 540659"/>
              <a:gd name="connsiteY1" fmla="*/ 419218 h 455218"/>
              <a:gd name="connsiteX2" fmla="*/ 311861 w 540659"/>
              <a:gd name="connsiteY2" fmla="*/ 419218 h 455218"/>
              <a:gd name="connsiteX3" fmla="*/ 311861 w 540659"/>
              <a:gd name="connsiteY3" fmla="*/ 373336 h 455218"/>
              <a:gd name="connsiteX4" fmla="*/ 39575 w 540659"/>
              <a:gd name="connsiteY4" fmla="*/ 36389 h 455218"/>
              <a:gd name="connsiteX5" fmla="*/ 37535 w 540659"/>
              <a:gd name="connsiteY5" fmla="*/ 38429 h 455218"/>
              <a:gd name="connsiteX6" fmla="*/ 37535 w 540659"/>
              <a:gd name="connsiteY6" fmla="*/ 335296 h 455218"/>
              <a:gd name="connsiteX7" fmla="*/ 39575 w 540659"/>
              <a:gd name="connsiteY7" fmla="*/ 337336 h 455218"/>
              <a:gd name="connsiteX8" fmla="*/ 502220 w 540659"/>
              <a:gd name="connsiteY8" fmla="*/ 337336 h 455218"/>
              <a:gd name="connsiteX9" fmla="*/ 504260 w 540659"/>
              <a:gd name="connsiteY9" fmla="*/ 335296 h 455218"/>
              <a:gd name="connsiteX10" fmla="*/ 504260 w 540659"/>
              <a:gd name="connsiteY10" fmla="*/ 38429 h 455218"/>
              <a:gd name="connsiteX11" fmla="*/ 502220 w 540659"/>
              <a:gd name="connsiteY11" fmla="*/ 36389 h 455218"/>
              <a:gd name="connsiteX12" fmla="*/ 13406 w 540659"/>
              <a:gd name="connsiteY12" fmla="*/ 0 h 455218"/>
              <a:gd name="connsiteX13" fmla="*/ 527253 w 540659"/>
              <a:gd name="connsiteY13" fmla="*/ 0 h 455218"/>
              <a:gd name="connsiteX14" fmla="*/ 540659 w 540659"/>
              <a:gd name="connsiteY14" fmla="*/ 13406 h 455218"/>
              <a:gd name="connsiteX15" fmla="*/ 540659 w 540659"/>
              <a:gd name="connsiteY15" fmla="*/ 359930 h 455218"/>
              <a:gd name="connsiteX16" fmla="*/ 527253 w 540659"/>
              <a:gd name="connsiteY16" fmla="*/ 373336 h 455218"/>
              <a:gd name="connsiteX17" fmla="*/ 347861 w 540659"/>
              <a:gd name="connsiteY17" fmla="*/ 373336 h 455218"/>
              <a:gd name="connsiteX18" fmla="*/ 347861 w 540659"/>
              <a:gd name="connsiteY18" fmla="*/ 419218 h 455218"/>
              <a:gd name="connsiteX19" fmla="*/ 396329 w 540659"/>
              <a:gd name="connsiteY19" fmla="*/ 419218 h 455218"/>
              <a:gd name="connsiteX20" fmla="*/ 414329 w 540659"/>
              <a:gd name="connsiteY20" fmla="*/ 437218 h 455218"/>
              <a:gd name="connsiteX21" fmla="*/ 396329 w 540659"/>
              <a:gd name="connsiteY21" fmla="*/ 455218 h 455218"/>
              <a:gd name="connsiteX22" fmla="*/ 144329 w 540659"/>
              <a:gd name="connsiteY22" fmla="*/ 455218 h 455218"/>
              <a:gd name="connsiteX23" fmla="*/ 126329 w 540659"/>
              <a:gd name="connsiteY23" fmla="*/ 437218 h 455218"/>
              <a:gd name="connsiteX24" fmla="*/ 144329 w 540659"/>
              <a:gd name="connsiteY24" fmla="*/ 419218 h 455218"/>
              <a:gd name="connsiteX25" fmla="*/ 192798 w 540659"/>
              <a:gd name="connsiteY25" fmla="*/ 419218 h 455218"/>
              <a:gd name="connsiteX26" fmla="*/ 192798 w 540659"/>
              <a:gd name="connsiteY26" fmla="*/ 373336 h 455218"/>
              <a:gd name="connsiteX27" fmla="*/ 13406 w 540659"/>
              <a:gd name="connsiteY27" fmla="*/ 373336 h 455218"/>
              <a:gd name="connsiteX28" fmla="*/ 0 w 540659"/>
              <a:gd name="connsiteY28" fmla="*/ 359930 h 455218"/>
              <a:gd name="connsiteX29" fmla="*/ 0 w 540659"/>
              <a:gd name="connsiteY29" fmla="*/ 13406 h 455218"/>
              <a:gd name="connsiteX30" fmla="*/ 13406 w 540659"/>
              <a:gd name="connsiteY30" fmla="*/ 0 h 45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0659" h="455218">
                <a:moveTo>
                  <a:pt x="228798" y="373336"/>
                </a:moveTo>
                <a:lnTo>
                  <a:pt x="228798" y="419218"/>
                </a:lnTo>
                <a:lnTo>
                  <a:pt x="311861" y="419218"/>
                </a:lnTo>
                <a:lnTo>
                  <a:pt x="311861" y="373336"/>
                </a:lnTo>
                <a:close/>
                <a:moveTo>
                  <a:pt x="39575" y="36389"/>
                </a:moveTo>
                <a:cubicBezTo>
                  <a:pt x="38448" y="36389"/>
                  <a:pt x="37535" y="37302"/>
                  <a:pt x="37535" y="38429"/>
                </a:cubicBezTo>
                <a:lnTo>
                  <a:pt x="37535" y="335296"/>
                </a:lnTo>
                <a:cubicBezTo>
                  <a:pt x="37535" y="336423"/>
                  <a:pt x="38448" y="337336"/>
                  <a:pt x="39575" y="337336"/>
                </a:cubicBezTo>
                <a:lnTo>
                  <a:pt x="502220" y="337336"/>
                </a:lnTo>
                <a:cubicBezTo>
                  <a:pt x="503347" y="337336"/>
                  <a:pt x="504260" y="336423"/>
                  <a:pt x="504260" y="335296"/>
                </a:cubicBezTo>
                <a:lnTo>
                  <a:pt x="504260" y="38429"/>
                </a:lnTo>
                <a:cubicBezTo>
                  <a:pt x="504260" y="37302"/>
                  <a:pt x="503347" y="36389"/>
                  <a:pt x="502220" y="36389"/>
                </a:cubicBezTo>
                <a:close/>
                <a:moveTo>
                  <a:pt x="13406" y="0"/>
                </a:moveTo>
                <a:lnTo>
                  <a:pt x="527253" y="0"/>
                </a:lnTo>
                <a:cubicBezTo>
                  <a:pt x="534657" y="0"/>
                  <a:pt x="540659" y="6002"/>
                  <a:pt x="540659" y="13406"/>
                </a:cubicBezTo>
                <a:lnTo>
                  <a:pt x="540659" y="359930"/>
                </a:lnTo>
                <a:cubicBezTo>
                  <a:pt x="540659" y="367334"/>
                  <a:pt x="534657" y="373336"/>
                  <a:pt x="527253" y="373336"/>
                </a:cubicBezTo>
                <a:lnTo>
                  <a:pt x="347861" y="373336"/>
                </a:lnTo>
                <a:lnTo>
                  <a:pt x="347861" y="419218"/>
                </a:lnTo>
                <a:lnTo>
                  <a:pt x="396329" y="419218"/>
                </a:lnTo>
                <a:cubicBezTo>
                  <a:pt x="406270" y="419218"/>
                  <a:pt x="414329" y="427277"/>
                  <a:pt x="414329" y="437218"/>
                </a:cubicBezTo>
                <a:cubicBezTo>
                  <a:pt x="414329" y="447159"/>
                  <a:pt x="406270" y="455218"/>
                  <a:pt x="396329" y="455218"/>
                </a:cubicBezTo>
                <a:lnTo>
                  <a:pt x="144329" y="455218"/>
                </a:lnTo>
                <a:cubicBezTo>
                  <a:pt x="134388" y="455218"/>
                  <a:pt x="126329" y="447159"/>
                  <a:pt x="126329" y="437218"/>
                </a:cubicBezTo>
                <a:cubicBezTo>
                  <a:pt x="126329" y="427277"/>
                  <a:pt x="134388" y="419218"/>
                  <a:pt x="144329" y="419218"/>
                </a:cubicBezTo>
                <a:lnTo>
                  <a:pt x="192798" y="419218"/>
                </a:lnTo>
                <a:lnTo>
                  <a:pt x="192798" y="373336"/>
                </a:lnTo>
                <a:lnTo>
                  <a:pt x="13406" y="373336"/>
                </a:lnTo>
                <a:cubicBezTo>
                  <a:pt x="6002" y="373336"/>
                  <a:pt x="0" y="367334"/>
                  <a:pt x="0" y="359930"/>
                </a:cubicBezTo>
                <a:lnTo>
                  <a:pt x="0" y="13406"/>
                </a:lnTo>
                <a:cubicBezTo>
                  <a:pt x="0" y="6002"/>
                  <a:pt x="6002" y="0"/>
                  <a:pt x="13406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1680" y="974725"/>
            <a:ext cx="5532120" cy="39490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1453" y="1851668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i*1_3_1"/>
  <p:tag name="KSO_WM_TEMPLATE_CATEGORY" val="diagram"/>
  <p:tag name="KSO_WM_TEMPLATE_INDEX" val="20210817"/>
  <p:tag name="KSO_WM_UNIT_LAYERLEVEL" val="1_1_1"/>
  <p:tag name="KSO_WM_TAG_VERSION" val="1.0"/>
  <p:tag name="KSO_WM_UNIT_LINE_FORE_SCHEMECOLOR_INDEX_BRIGHTNESS" val="-0.25"/>
  <p:tag name="KSO_WM_UNIT_LINE_FORE_SCHEMECOLOR_INDEX" val="1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i*1_3_2"/>
  <p:tag name="KSO_WM_TEMPLATE_CATEGORY" val="diagram"/>
  <p:tag name="KSO_WM_TEMPLATE_INDEX" val="20210817"/>
  <p:tag name="KSO_WM_UNIT_LAYERLEVEL" val="1_1_1"/>
  <p:tag name="KSO_WM_TAG_VERSION" val="1.0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z*1_2_1"/>
  <p:tag name="KSO_WM_TEMPLATE_CATEGORY" val="diagram"/>
  <p:tag name="KSO_WM_TEMPLATE_INDEX" val="20210817"/>
  <p:tag name="KSO_WM_UNIT_LAYERLEVEL" val="1_1_1"/>
  <p:tag name="KSO_WM_TAG_VERSION" val="1.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i*1_1_1"/>
  <p:tag name="KSO_WM_TEMPLATE_CATEGORY" val="diagram"/>
  <p:tag name="KSO_WM_TEMPLATE_INDEX" val="20210817"/>
  <p:tag name="KSO_WM_UNIT_LAYERLEVEL" val="1_1_1"/>
  <p:tag name="KSO_WM_TAG_VERSION" val="1.0"/>
  <p:tag name="KSO_WM_UNIT_LINE_FORE_SCHEMECOLOR_INDEX_BRIGHTNESS" val="-0.25"/>
  <p:tag name="KSO_WM_UNIT_LINE_FORE_SCHEMECOLOR_INDEX" val="1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i*1_1_2"/>
  <p:tag name="KSO_WM_TEMPLATE_CATEGORY" val="diagram"/>
  <p:tag name="KSO_WM_TEMPLATE_INDEX" val="20210817"/>
  <p:tag name="KSO_WM_UNIT_LAYERLEVEL" val="1_1_1"/>
  <p:tag name="KSO_WM_TAG_VERSION" val="1.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f*1_1_1"/>
  <p:tag name="KSO_WM_TEMPLATE_CATEGORY" val="diagram"/>
  <p:tag name="KSO_WM_TEMPLATE_INDEX" val="20210817"/>
  <p:tag name="KSO_WM_UNIT_LAYERLEVEL" val="1_1_1"/>
  <p:tag name="KSO_WM_TAG_VERSION" val="1.0"/>
  <p:tag name="KSO_WM_UNIT_USESOURCEFORMAT_APPLY" val="1"/>
</p:tagLst>
</file>

<file path=ppt/tags/tag16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f*1_2_1"/>
  <p:tag name="KSO_WM_TEMPLATE_CATEGORY" val="diagram"/>
  <p:tag name="KSO_WM_TEMPLATE_INDEX" val="20210817"/>
  <p:tag name="KSO_WM_UNIT_LAYERLEVEL" val="1_1_1"/>
  <p:tag name="KSO_WM_TAG_VERSION" val="1.0"/>
  <p:tag name="KSO_WM_UNIT_USESOURCEFORMAT_APPLY" val="1"/>
</p:tagLst>
</file>

<file path=ppt/tags/tag17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f*1_3_1"/>
  <p:tag name="KSO_WM_TEMPLATE_CATEGORY" val="diagram"/>
  <p:tag name="KSO_WM_TEMPLATE_INDEX" val="20210817"/>
  <p:tag name="KSO_WM_UNIT_LAYERLEVEL" val="1_1_1"/>
  <p:tag name="KSO_WM_TAG_VERSION" val="1.0"/>
  <p:tag name="KSO_WM_UNIT_USESOURCEFORMAT_APPLY" val="1"/>
</p:tagLst>
</file>

<file path=ppt/tags/tag1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a*1_1_1"/>
  <p:tag name="KSO_WM_TEMPLATE_CATEGORY" val="diagram"/>
  <p:tag name="KSO_WM_TEMPLATE_INDEX" val="20210817"/>
  <p:tag name="KSO_WM_UNIT_LAYERLEVEL" val="1_1_1"/>
  <p:tag name="KSO_WM_TAG_VERSION" val="1.0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a*1_2_1"/>
  <p:tag name="KSO_WM_TEMPLATE_CATEGORY" val="diagram"/>
  <p:tag name="KSO_WM_TEMPLATE_INDEX" val="20210817"/>
  <p:tag name="KSO_WM_UNIT_LAYERLEVEL" val="1_1_1"/>
  <p:tag name="KSO_WM_TAG_VERSION" val="1.0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a*1_3_1"/>
  <p:tag name="KSO_WM_TEMPLATE_CATEGORY" val="diagram"/>
  <p:tag name="KSO_WM_TEMPLATE_INDEX" val="20210817"/>
  <p:tag name="KSO_WM_UNIT_LAYERLEVEL" val="1_1_1"/>
  <p:tag name="KSO_WM_TAG_VERSION" val="1.0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6"/>
  <p:tag name="KSO_WM_SPECIAL_SOURCE" val="bdnull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9553136823a5e6172"/>
  <p:tag name="KSO_WM_SLIDE_ID" val="diagram2021367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big_font&quot;:false,&quot;fill_id&quot;:&quot;736496b0653343f1bfd4c6dc9c47e1b4&quot;,&quot;fill_align&quot;:&quot;lt&quot;,&quot;chip_types&quot;:[&quot;text&quot;]}],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736496b0653343f1bfd4c6dc9c47e1b4&quot;,&quot;fill_align&quot;:&quot;cm&quot;,&quot;chip_types&quot;:[&quot;diagram&quot;,&quot;pictext&quot;,&quot;picture&quot;,&quot;chart&quot;,&quot;table&quot;,&quot;video&quot;]}]]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b54054ed1e2fb7fe8b"/>
  <p:tag name="KSO_WM_TEMPLATE_ASSEMBLE_GROUPID" val="60656eb54054ed1e2fb7fe8b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6&quot;,&quot;maxSize&quot;:{&quot;size1&quot;:26.7},&quot;minSize&quot;:{&quot;size1&quot;:17.8},&quot;normalSize&quot;:{&quot;size1&quot;:17.8},&quot;subLayout&quot;:[{&quot;id&quot;:&quot;2021-04-01T15:14:56&quot;,&quot;margin&quot;:{&quot;bottom&quot;:0,&quot;left&quot;:1.6929999589920044,&quot;right&quot;:1.6929999589920044,&quot;top&quot;:1.6929999589920044},&quot;type&quot;:0},{&quot;id&quot;:&quot;2021-04-01T15:14:56&quot;,&quot;margin&quot;:{&quot;bottom&quot;:1.6929999589920044,&quot;left&quot;:1.6929999589920044,&quot;right&quot;:1.6929999589920044,&quot;top&quot;:0.847000002861023},&quot;type&quot;:0}],&quot;type&quot;:0}"/>
  <p:tag name="FIXED_XID_TMP" val="5f5ee1ca4d6848d78f644aec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6_1*a*1"/>
  <p:tag name="KSO_WM_TEMPLATE_CATEGORY" val="diagram"/>
  <p:tag name="KSO_WM_TEMPLATE_INDEX" val="20213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e5b988c84af4405be32d43fbd0526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09509527864a24ab0a52274e73a281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b"/>
  <p:tag name="KSO_WM_TEMPLATE_ASSEMBLE_GROUPID" val="60656eb54054ed1e2fb7fe8b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54_3*m_h_i*1_1_1"/>
  <p:tag name="KSO_WM_TEMPLATE_CATEGORY" val="diagram"/>
  <p:tag name="KSO_WM_TEMPLATE_INDEX" val="20201454"/>
  <p:tag name="KSO_WM_UNIT_LAYERLEVEL" val="1_1_1"/>
  <p:tag name="KSO_WM_TAG_VERSION" val="1.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1454_3*m_h_i*1_1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FILL_FORE_SCHEMECOLOR_INDEX" val="14"/>
  <p:tag name="KSO_WM_UNI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1454_3*m_h_i*1_1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1454_3*m_h_i*1_1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54_3*m_h_i*1_3_1"/>
  <p:tag name="KSO_WM_TEMPLATE_CATEGORY" val="diagram"/>
  <p:tag name="KSO_WM_TEMPLATE_INDEX" val="20201454"/>
  <p:tag name="KSO_WM_UNIT_LAYERLEVEL" val="1_1_1"/>
  <p:tag name="KSO_WM_TAG_VERSION" val="1.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1454_3*m_h_i*1_3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FILL_FORE_SCHEMECOLOR_INDEX" val="14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1454_3*m_h_i*1_3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1454_3*m_h_i*1_3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54_3*m_h_i*1_2_1"/>
  <p:tag name="KSO_WM_TEMPLATE_CATEGORY" val="diagram"/>
  <p:tag name="KSO_WM_TEMPLATE_INDEX" val="20201454"/>
  <p:tag name="KSO_WM_UNIT_LAYERLEVEL" val="1_1_1"/>
  <p:tag name="KSO_WM_TAG_VERSION" val="1.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1454_3*m_h_i*1_2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FILL_FORE_SCHEMECOLOR_INDEX" val="14"/>
  <p:tag name="KSO_WM_UNI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1454_3*m_h_i*1_2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1454_3*m_h_i*1_2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54_3*m_h_i*1_4_1"/>
  <p:tag name="KSO_WM_TEMPLATE_CATEGORY" val="diagram"/>
  <p:tag name="KSO_WM_TEMPLATE_INDEX" val="20201454"/>
  <p:tag name="KSO_WM_UNIT_LAYERLEVEL" val="1_1_1"/>
  <p:tag name="KSO_WM_TAG_VERSION" val="1.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1454_3*m_h_i*1_4_2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FILL_FORE_SCHEMECOLOR_INDEX" val="14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1454_3*m_h_i*1_4_3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1454_3*m_h_i*1_4_4"/>
  <p:tag name="KSO_WM_TEMPLATE_CATEGORY" val="diagram"/>
  <p:tag name="KSO_WM_TEMPLATE_INDEX" val="20201454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5"/>
  <p:tag name="KSO_WM_UNIT_ID" val="diagram20201454_3*m_h_i*1_1_5"/>
  <p:tag name="KSO_WM_TEMPLATE_CATEGORY" val="diagram"/>
  <p:tag name="KSO_WM_TEMPLATE_INDEX" val="20201454"/>
  <p:tag name="KSO_WM_UNIT_LAYERLEVEL" val="1_1_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6_1*a*1"/>
  <p:tag name="KSO_WM_TEMPLATE_CATEGORY" val="diagram"/>
  <p:tag name="KSO_WM_TEMPLATE_INDEX" val="20213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e5b988c84af4405be32d43fbd0526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09509527864a24ab0a52274e73a281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b"/>
  <p:tag name="KSO_WM_TEMPLATE_ASSEMBLE_GROUPID" val="60656eb54054ed1e2fb7fe8b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5"/>
  <p:tag name="KSO_WM_UNIT_ID" val="diagram20201454_3*m_h_i*1_3_5"/>
  <p:tag name="KSO_WM_TEMPLATE_CATEGORY" val="diagram"/>
  <p:tag name="KSO_WM_TEMPLATE_INDEX" val="20201454"/>
  <p:tag name="KSO_WM_UNIT_LAYERLEVEL" val="1_1_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5"/>
  <p:tag name="KSO_WM_UNIT_ID" val="diagram20201454_3*m_h_i*1_2_5"/>
  <p:tag name="KSO_WM_TEMPLATE_CATEGORY" val="diagram"/>
  <p:tag name="KSO_WM_TEMPLATE_INDEX" val="20201454"/>
  <p:tag name="KSO_WM_UNIT_LAYERLEVEL" val="1_1_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5"/>
  <p:tag name="KSO_WM_UNIT_ID" val="diagram20201454_3*m_h_i*1_4_5"/>
  <p:tag name="KSO_WM_TEMPLATE_CATEGORY" val="diagram"/>
  <p:tag name="KSO_WM_TEMPLATE_INDEX" val="20201454"/>
  <p:tag name="KSO_WM_UNIT_LAYERLEVEL" val="1_1_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54_3*m_h_f*1_1_1"/>
  <p:tag name="KSO_WM_TEMPLATE_CATEGORY" val="diagram"/>
  <p:tag name="KSO_WM_TEMPLATE_INDEX" val="20201454"/>
  <p:tag name="KSO_WM_UNIT_LAYERLEVEL" val="1_1_1"/>
  <p:tag name="KSO_WM_TAG_VERSION" val="1.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54_3*m_h_a*1_1_1"/>
  <p:tag name="KSO_WM_TEMPLATE_CATEGORY" val="diagram"/>
  <p:tag name="KSO_WM_TEMPLATE_INDEX" val="20201454"/>
  <p:tag name="KSO_WM_UNIT_LAYERLEVEL" val="1_1_1"/>
  <p:tag name="KSO_WM_TAG_VERSION" val="1.0"/>
</p:tagLst>
</file>

<file path=ppt/tags/tag45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54_3*m_h_f*1_2_1"/>
  <p:tag name="KSO_WM_TEMPLATE_CATEGORY" val="diagram"/>
  <p:tag name="KSO_WM_TEMPLATE_INDEX" val="20201454"/>
  <p:tag name="KSO_WM_UNIT_LAYERLEVEL" val="1_1_1"/>
  <p:tag name="KSO_WM_TAG_VERSION" val="1.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54_3*m_h_a*1_2_1"/>
  <p:tag name="KSO_WM_TEMPLATE_CATEGORY" val="diagram"/>
  <p:tag name="KSO_WM_TEMPLATE_INDEX" val="20201454"/>
  <p:tag name="KSO_WM_UNIT_LAYERLEVEL" val="1_1_1"/>
  <p:tag name="KSO_WM_TAG_VERSION" val="1.0"/>
</p:tagLst>
</file>

<file path=ppt/tags/tag47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54_3*m_h_f*1_3_1"/>
  <p:tag name="KSO_WM_TEMPLATE_CATEGORY" val="diagram"/>
  <p:tag name="KSO_WM_TEMPLATE_INDEX" val="20201454"/>
  <p:tag name="KSO_WM_UNIT_LAYERLEVEL" val="1_1_1"/>
  <p:tag name="KSO_WM_TAG_VERSION" val="1.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54_3*m_h_a*1_3_1"/>
  <p:tag name="KSO_WM_TEMPLATE_CATEGORY" val="diagram"/>
  <p:tag name="KSO_WM_TEMPLATE_INDEX" val="20201454"/>
  <p:tag name="KSO_WM_UNIT_LAYERLEVEL" val="1_1_1"/>
  <p:tag name="KSO_WM_TAG_VERSION" val="1.0"/>
</p:tagLst>
</file>

<file path=ppt/tags/tag49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54_3*m_h_f*1_4_1"/>
  <p:tag name="KSO_WM_TEMPLATE_CATEGORY" val="diagram"/>
  <p:tag name="KSO_WM_TEMPLATE_INDEX" val="20201454"/>
  <p:tag name="KSO_WM_UNIT_LAYERLEVEL" val="1_1_1"/>
  <p:tag name="KSO_WM_TAG_VERSION" val="1.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6"/>
  <p:tag name="KSO_WM_SPECIAL_SOURCE" val="bdnull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9553136823a5e6172"/>
  <p:tag name="KSO_WM_SLIDE_ID" val="diagram2021367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big_font&quot;:false,&quot;fill_id&quot;:&quot;736496b0653343f1bfd4c6dc9c47e1b4&quot;,&quot;fill_align&quot;:&quot;lt&quot;,&quot;chip_types&quot;:[&quot;text&quot;]}],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736496b0653343f1bfd4c6dc9c47e1b4&quot;,&quot;fill_align&quot;:&quot;cm&quot;,&quot;chip_types&quot;:[&quot;diagram&quot;,&quot;pictext&quot;,&quot;picture&quot;,&quot;chart&quot;,&quot;table&quot;,&quot;video&quot;]}]]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b54054ed1e2fb7fe8b"/>
  <p:tag name="KSO_WM_TEMPLATE_ASSEMBLE_GROUPID" val="60656eb54054ed1e2fb7fe8b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6&quot;,&quot;maxSize&quot;:{&quot;size1&quot;:26.7},&quot;minSize&quot;:{&quot;size1&quot;:17.8},&quot;normalSize&quot;:{&quot;size1&quot;:17.8},&quot;subLayout&quot;:[{&quot;id&quot;:&quot;2021-04-01T15:14:56&quot;,&quot;margin&quot;:{&quot;bottom&quot;:0,&quot;left&quot;:1.6929999589920044,&quot;right&quot;:1.6929999589920044,&quot;top&quot;:1.6929999589920044},&quot;type&quot;:0},{&quot;id&quot;:&quot;2021-04-01T15:14:56&quot;,&quot;margin&quot;:{&quot;bottom&quot;:1.6929999589920044,&quot;left&quot;:1.6929999589920044,&quot;right&quot;:1.6929999589920044,&quot;top&quot;:0.847000002861023},&quot;type&quot;:0}],&quot;type&quot;:0}"/>
  <p:tag name="FIXED_XID_TMP" val="5f5ee1ca4d6848d78f644aec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1454_3*m_h_a*1_4_1"/>
  <p:tag name="KSO_WM_TEMPLATE_CATEGORY" val="diagram"/>
  <p:tag name="KSO_WM_TEMPLATE_INDEX" val="20201454"/>
  <p:tag name="KSO_WM_UNIT_LAYERLEVEL" val="1_1_1"/>
  <p:tag name="KSO_WM_TAG_VERSION" val="1.0"/>
</p:tagLst>
</file>

<file path=ppt/tags/tag51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6"/>
  <p:tag name="KSO_WM_SPECIAL_SOURCE" val="bdnull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9553136823a5e6172"/>
  <p:tag name="KSO_WM_SLIDE_ID" val="diagram2021367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big_font&quot;:false,&quot;fill_id&quot;:&quot;736496b0653343f1bfd4c6dc9c47e1b4&quot;,&quot;fill_align&quot;:&quot;lt&quot;,&quot;chip_types&quot;:[&quot;text&quot;]}],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736496b0653343f1bfd4c6dc9c47e1b4&quot;,&quot;fill_align&quot;:&quot;cm&quot;,&quot;chip_types&quot;:[&quot;diagram&quot;,&quot;pictext&quot;,&quot;picture&quot;,&quot;chart&quot;,&quot;table&quot;,&quot;video&quot;]}]]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b54054ed1e2fb7fe8b"/>
  <p:tag name="KSO_WM_TEMPLATE_ASSEMBLE_GROUPID" val="60656eb54054ed1e2fb7fe8b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6&quot;,&quot;maxSize&quot;:{&quot;size1&quot;:26.7},&quot;minSize&quot;:{&quot;size1&quot;:17.8},&quot;normalSize&quot;:{&quot;size1&quot;:17.8},&quot;subLayout&quot;:[{&quot;id&quot;:&quot;2021-04-01T15:14:56&quot;,&quot;margin&quot;:{&quot;bottom&quot;:0,&quot;left&quot;:1.6929999589920044,&quot;right&quot;:1.6929999589920044,&quot;top&quot;:1.6929999589920044},&quot;type&quot;:0},{&quot;id&quot;:&quot;2021-04-01T15:14:56&quot;,&quot;margin&quot;:{&quot;bottom&quot;:1.6929999589920044,&quot;left&quot;:1.6929999589920044,&quot;right&quot;:1.6929999589920044,&quot;top&quot;:0.847000002861023},&quot;type&quot;:0}],&quot;type&quot;:0}"/>
  <p:tag name="FIXED_XID_TMP" val="5f5ee1ca4d6848d78f644aec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6_1*a*1"/>
  <p:tag name="KSO_WM_TEMPLATE_CATEGORY" val="diagram"/>
  <p:tag name="KSO_WM_TEMPLATE_INDEX" val="20213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e5b988c84af4405be32d43fbd0526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09509527864a24ab0a52274e73a281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b"/>
  <p:tag name="KSO_WM_TEMPLATE_ASSEMBLE_GROUPID" val="60656eb54054ed1e2fb7fe8b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6"/>
  <p:tag name="KSO_WM_SPECIAL_SOURCE" val="bdnull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9553136823a5e6172"/>
  <p:tag name="KSO_WM_SLIDE_ID" val="diagram2021367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big_font&quot;:false,&quot;fill_id&quot;:&quot;736496b0653343f1bfd4c6dc9c47e1b4&quot;,&quot;fill_align&quot;:&quot;lt&quot;,&quot;chip_types&quot;:[&quot;text&quot;]}],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736496b0653343f1bfd4c6dc9c47e1b4&quot;,&quot;fill_align&quot;:&quot;cm&quot;,&quot;chip_types&quot;:[&quot;diagram&quot;,&quot;pictext&quot;,&quot;picture&quot;,&quot;chart&quot;,&quot;table&quot;,&quot;video&quot;]}]]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b54054ed1e2fb7fe8b"/>
  <p:tag name="KSO_WM_TEMPLATE_ASSEMBLE_GROUPID" val="60656eb54054ed1e2fb7fe8b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6&quot;,&quot;maxSize&quot;:{&quot;size1&quot;:26.7},&quot;minSize&quot;:{&quot;size1&quot;:17.8},&quot;normalSize&quot;:{&quot;size1&quot;:17.8},&quot;subLayout&quot;:[{&quot;id&quot;:&quot;2021-04-01T15:14:56&quot;,&quot;margin&quot;:{&quot;bottom&quot;:0,&quot;left&quot;:1.6929999589920044,&quot;right&quot;:1.6929999589920044,&quot;top&quot;:1.6929999589920044},&quot;type&quot;:0},{&quot;id&quot;:&quot;2021-04-01T15:14:56&quot;,&quot;margin&quot;:{&quot;bottom&quot;:1.6929999589920044,&quot;left&quot;:1.6929999589920044,&quot;right&quot;:1.6929999589920044,&quot;top&quot;:0.847000002861023},&quot;type&quot;:0}],&quot;type&quot;:0}"/>
  <p:tag name="FIXED_XID_TMP" val="5f5ee1ca4d6848d78f644aec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6_1*a*1"/>
  <p:tag name="KSO_WM_TEMPLATE_CATEGORY" val="diagram"/>
  <p:tag name="KSO_WM_TEMPLATE_INDEX" val="20213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e5b988c84af4405be32d43fbd0526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09509527864a24ab0a52274e73a281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b"/>
  <p:tag name="KSO_WM_TEMPLATE_ASSEMBLE_GROUPID" val="60656eb54054ed1e2fb7fe8b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6"/>
  <p:tag name="KSO_WM_SPECIAL_SOURCE" val="bdnull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9553136823a5e6172"/>
  <p:tag name="KSO_WM_SLIDE_ID" val="diagram2021367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big_font&quot;:false,&quot;fill_id&quot;:&quot;736496b0653343f1bfd4c6dc9c47e1b4&quot;,&quot;fill_align&quot;:&quot;lt&quot;,&quot;chip_types&quot;:[&quot;text&quot;]}],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736496b0653343f1bfd4c6dc9c47e1b4&quot;,&quot;fill_align&quot;:&quot;cm&quot;,&quot;chip_types&quot;:[&quot;diagram&quot;,&quot;pictext&quot;,&quot;picture&quot;,&quot;chart&quot;,&quot;table&quot;,&quot;video&quot;]}]]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b54054ed1e2fb7fe8b"/>
  <p:tag name="KSO_WM_TEMPLATE_ASSEMBLE_GROUPID" val="60656eb54054ed1e2fb7fe8b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6&quot;,&quot;maxSize&quot;:{&quot;size1&quot;:26.7},&quot;minSize&quot;:{&quot;size1&quot;:17.8},&quot;normalSize&quot;:{&quot;size1&quot;:17.8},&quot;subLayout&quot;:[{&quot;id&quot;:&quot;2021-04-01T15:14:56&quot;,&quot;margin&quot;:{&quot;bottom&quot;:0,&quot;left&quot;:1.6929999589920044,&quot;right&quot;:1.6929999589920044,&quot;top&quot;:1.6929999589920044},&quot;type&quot;:0},{&quot;id&quot;:&quot;2021-04-01T15:14:56&quot;,&quot;margin&quot;:{&quot;bottom&quot;:1.6929999589920044,&quot;left&quot;:1.6929999589920044,&quot;right&quot;:1.6929999589920044,&quot;top&quot;:0.847000002861023},&quot;type&quot;:0}],&quot;type&quot;:0}"/>
  <p:tag name="FIXED_XID_TMP" val="5f5ee1ca4d6848d78f644aec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6_1*a*1"/>
  <p:tag name="KSO_WM_TEMPLATE_CATEGORY" val="diagram"/>
  <p:tag name="KSO_WM_TEMPLATE_INDEX" val="20213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e5b988c84af4405be32d43fbd0526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09509527864a24ab0a52274e73a281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b"/>
  <p:tag name="KSO_WM_TEMPLATE_ASSEMBLE_GROUPID" val="60656eb54054ed1e2fb7fe8b"/>
</p:tagLst>
</file>

<file path=ppt/tags/tag60.xml><?xml version="1.0" encoding="utf-8"?>
<p:tagLst xmlns:p="http://schemas.openxmlformats.org/presentationml/2006/main">
  <p:tag name="KSO_DOCER_TEMPLATE_OPEN_ONCE_MARK" val="1"/>
  <p:tag name="COMMONDATA" val="eyJoZGlkIjoiMjU0YzZhNmMxMjZhOTQxODJkYTk5MDY1YmU0NmQ3YzEifQ=="/>
  <p:tag name="KSO_WPP_MARK_KEY" val="d39484a6-352d-49fe-a3b5-ae2c4813d9a7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z*1_3_1"/>
  <p:tag name="KSO_WM_TEMPLATE_CATEGORY" val="diagram"/>
  <p:tag name="KSO_WM_TEMPLATE_INDEX" val="20210817"/>
  <p:tag name="KSO_WM_UNIT_LAYERLEVEL" val="1_1_1"/>
  <p:tag name="KSO_WM_TAG_VERSION" val="1.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i*1_2_1"/>
  <p:tag name="KSO_WM_TEMPLATE_CATEGORY" val="diagram"/>
  <p:tag name="KSO_WM_TEMPLATE_INDEX" val="20210817"/>
  <p:tag name="KSO_WM_UNIT_LAYERLEVEL" val="1_1_1"/>
  <p:tag name="KSO_WM_TAG_VERSION" val="1.0"/>
  <p:tag name="KSO_WM_UNIT_LINE_FORE_SCHEMECOLOR_INDEX_BRIGHTNESS" val="-0.25"/>
  <p:tag name="KSO_WM_UNIT_LINE_FORE_SCHEMECOLOR_INDEX" val="1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0817_2*m_h_i*1_2_2"/>
  <p:tag name="KSO_WM_TEMPLATE_CATEGORY" val="diagram"/>
  <p:tag name="KSO_WM_TEMPLATE_INDEX" val="20210817"/>
  <p:tag name="KSO_WM_UNIT_LAYERLEVEL" val="1_1_1"/>
  <p:tag name="KSO_WM_TAG_VERSION" val="1.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WPS 演示</Application>
  <PresentationFormat>全屏显示(16:9)</PresentationFormat>
  <Paragraphs>97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思源黑体 Medium</vt:lpstr>
      <vt:lpstr>黑体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赵伟风</cp:lastModifiedBy>
  <cp:revision>104</cp:revision>
  <dcterms:created xsi:type="dcterms:W3CDTF">2018-03-01T02:03:00Z</dcterms:created>
  <dcterms:modified xsi:type="dcterms:W3CDTF">2022-12-20T15:13:00Z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658D92E02CA64899AF6520D1F40804F5</vt:lpwstr>
  </property>
</Properties>
</file>