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9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8" y="82"/>
      </p:cViewPr>
      <p:guideLst>
        <p:guide orient="horz" pos="16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尚硅谷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尚硅谷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尚硅谷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4.jpeg"/><Relationship Id="rId2" Type="http://schemas.openxmlformats.org/officeDocument/2006/relationships/tags" Target="../tags/tag28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4.jpe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6143" y="1741805"/>
            <a:ext cx="62599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Promise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从入门到精通</a:t>
            </a:r>
          </a:p>
        </p:txBody>
      </p:sp>
      <p:sp>
        <p:nvSpPr>
          <p:cNvPr id="8" name="矩形 7"/>
          <p:cNvSpPr/>
          <p:nvPr/>
        </p:nvSpPr>
        <p:spPr>
          <a:xfrm>
            <a:off x="6042954" y="3957027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讲师：任安萍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029" y="2569112"/>
            <a:ext cx="2021205" cy="1348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211074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我为了很好的控制异步功能操作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810" y="2352675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Promise</a:t>
            </a:r>
            <a:r>
              <a:rPr lang="zh-CN" altLang="en-US">
                <a:solidFill>
                  <a:schemeClr val="bg1"/>
                </a:solidFill>
              </a:rPr>
              <a:t>状态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养牛场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5293360" y="107315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pending(</a:t>
            </a:r>
            <a:r>
              <a:rPr lang="zh-CN" altLang="en-US">
                <a:solidFill>
                  <a:schemeClr val="bg1"/>
                </a:solidFill>
              </a:rPr>
              <a:t>牛生长中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5293360" y="240284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fulfilled(</a:t>
            </a:r>
            <a:r>
              <a:rPr lang="zh-CN" altLang="en-US">
                <a:solidFill>
                  <a:schemeClr val="bg1"/>
                </a:solidFill>
              </a:rPr>
              <a:t>牛长成了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5293360" y="373253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rejected(</a:t>
            </a:r>
            <a:r>
              <a:rPr lang="zh-CN" altLang="en-US">
                <a:solidFill>
                  <a:schemeClr val="bg1"/>
                </a:solidFill>
              </a:rPr>
              <a:t>牛夭折中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6" name="曲线连接符 15"/>
          <p:cNvCxnSpPr>
            <a:stCxn id="12" idx="0"/>
            <a:endCxn id="13" idx="1"/>
          </p:cNvCxnSpPr>
          <p:nvPr/>
        </p:nvCxnSpPr>
        <p:spPr>
          <a:xfrm rot="16200000">
            <a:off x="3101023" y="160338"/>
            <a:ext cx="956310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  <a:endCxn id="15" idx="1"/>
          </p:cNvCxnSpPr>
          <p:nvPr/>
        </p:nvCxnSpPr>
        <p:spPr>
          <a:xfrm rot="5400000" flipV="1">
            <a:off x="3050540" y="1812290"/>
            <a:ext cx="1057275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2" idx="3"/>
            <a:endCxn id="14" idx="1"/>
          </p:cNvCxnSpPr>
          <p:nvPr/>
        </p:nvCxnSpPr>
        <p:spPr>
          <a:xfrm>
            <a:off x="3091180" y="2675890"/>
            <a:ext cx="2202180" cy="50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4500" y="2164715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Pending(</a:t>
            </a:r>
            <a:r>
              <a:rPr lang="zh-CN" altLang="en-US">
                <a:solidFill>
                  <a:schemeClr val="bg1"/>
                </a:solidFill>
              </a:rPr>
              <a:t>牛成长中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5293360" y="128524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fulfilled(</a:t>
            </a:r>
            <a:r>
              <a:rPr lang="zh-CN" altLang="en-US">
                <a:solidFill>
                  <a:schemeClr val="bg1"/>
                </a:solidFill>
              </a:rPr>
              <a:t>牛长大了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5293360" y="2997835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rejected(</a:t>
            </a:r>
            <a:r>
              <a:rPr lang="zh-CN" altLang="en-US">
                <a:solidFill>
                  <a:schemeClr val="bg1"/>
                </a:solidFill>
              </a:rPr>
              <a:t>牛夭折了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6" name="曲线连接符 15"/>
          <p:cNvCxnSpPr>
            <a:stCxn id="12" idx="0"/>
            <a:endCxn id="13" idx="1"/>
          </p:cNvCxnSpPr>
          <p:nvPr/>
        </p:nvCxnSpPr>
        <p:spPr>
          <a:xfrm rot="16200000">
            <a:off x="3203893" y="75248"/>
            <a:ext cx="556260" cy="36226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</p:cNvCxnSpPr>
          <p:nvPr/>
        </p:nvCxnSpPr>
        <p:spPr>
          <a:xfrm rot="5400000" flipV="1">
            <a:off x="3162300" y="1318260"/>
            <a:ext cx="638810" cy="36226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52775" y="1285240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resolve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152775" y="3534410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reject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这套状态机制很好的帮助我们控制</a:t>
            </a:r>
          </a:p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下一步的功能执行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810" y="2352675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Promise</a:t>
            </a:r>
            <a:r>
              <a:rPr lang="zh-CN" altLang="en-US">
                <a:solidFill>
                  <a:schemeClr val="bg1"/>
                </a:solidFill>
              </a:rPr>
              <a:t>实例方法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5293360" y="107315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then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3360" y="240284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5293360" y="373253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finally</a:t>
            </a:r>
          </a:p>
        </p:txBody>
      </p:sp>
      <p:cxnSp>
        <p:nvCxnSpPr>
          <p:cNvPr id="16" name="曲线连接符 15"/>
          <p:cNvCxnSpPr>
            <a:stCxn id="12" idx="0"/>
            <a:endCxn id="13" idx="1"/>
          </p:cNvCxnSpPr>
          <p:nvPr/>
        </p:nvCxnSpPr>
        <p:spPr>
          <a:xfrm rot="16200000">
            <a:off x="3101023" y="160338"/>
            <a:ext cx="956310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  <a:endCxn id="15" idx="1"/>
          </p:cNvCxnSpPr>
          <p:nvPr/>
        </p:nvCxnSpPr>
        <p:spPr>
          <a:xfrm rot="5400000" flipV="1">
            <a:off x="3050540" y="1812290"/>
            <a:ext cx="1057275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2" idx="3"/>
            <a:endCxn id="14" idx="1"/>
          </p:cNvCxnSpPr>
          <p:nvPr/>
        </p:nvCxnSpPr>
        <p:spPr>
          <a:xfrm>
            <a:off x="3091180" y="2675890"/>
            <a:ext cx="2202180" cy="50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我为了很好的表示</a:t>
            </a:r>
          </a:p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接下来该做什么呢？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080" y="1082675"/>
            <a:ext cx="8286750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2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then</a:t>
            </a:r>
            <a:endParaRPr lang="zh-CN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2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链式调用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203065" y="718820"/>
            <a:ext cx="162052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养大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203065" y="1586230"/>
            <a:ext cx="162052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杀牛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189730" y="2433320"/>
            <a:ext cx="162052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剃毛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189730" y="3291840"/>
            <a:ext cx="162052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加工</a:t>
            </a: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203065" y="4124960"/>
            <a:ext cx="162052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酱牛肉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88945" y="185610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>
            <a:off x="2978785" y="2755900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>
            <a:off x="2977515" y="359346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3011805" y="443928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>
            <a:off x="3011805" y="99885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87700" y="60388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177540" y="145097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166110" y="234251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3131820" y="316547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3131820" y="401129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6212840" y="2571750"/>
            <a:ext cx="311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then</a:t>
            </a:r>
            <a:r>
              <a:rPr lang="zh-CN" altLang="en-US" sz="1600"/>
              <a:t>的执行依赖于上一步结果</a:t>
            </a:r>
          </a:p>
        </p:txBody>
      </p:sp>
      <p:cxnSp>
        <p:nvCxnSpPr>
          <p:cNvPr id="21" name="曲线连接符 20"/>
          <p:cNvCxnSpPr>
            <a:stCxn id="13" idx="3"/>
            <a:endCxn id="20" idx="0"/>
          </p:cNvCxnSpPr>
          <p:nvPr/>
        </p:nvCxnSpPr>
        <p:spPr>
          <a:xfrm>
            <a:off x="5823585" y="1042035"/>
            <a:ext cx="1946910" cy="15297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3"/>
            <a:endCxn id="20" idx="0"/>
          </p:cNvCxnSpPr>
          <p:nvPr/>
        </p:nvCxnSpPr>
        <p:spPr>
          <a:xfrm>
            <a:off x="5823585" y="1909445"/>
            <a:ext cx="1946910" cy="6623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6" idx="3"/>
          </p:cNvCxnSpPr>
          <p:nvPr/>
        </p:nvCxnSpPr>
        <p:spPr>
          <a:xfrm flipV="1">
            <a:off x="5810250" y="2751455"/>
            <a:ext cx="525145" cy="5080"/>
          </a:xfrm>
          <a:prstGeom prst="curvedConnector3">
            <a:avLst>
              <a:gd name="adj1" fmla="val 50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7" idx="3"/>
            <a:endCxn id="20" idx="2"/>
          </p:cNvCxnSpPr>
          <p:nvPr/>
        </p:nvCxnSpPr>
        <p:spPr>
          <a:xfrm flipV="1">
            <a:off x="5810250" y="2908935"/>
            <a:ext cx="1960245" cy="7061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3"/>
            <a:endCxn id="20" idx="2"/>
          </p:cNvCxnSpPr>
          <p:nvPr/>
        </p:nvCxnSpPr>
        <p:spPr>
          <a:xfrm flipV="1">
            <a:off x="5823585" y="2908935"/>
            <a:ext cx="1946910" cy="15392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49425" y="888365"/>
            <a:ext cx="1164590" cy="116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235" y="727710"/>
            <a:ext cx="289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new Promise(fn) </a:t>
            </a:r>
            <a:r>
              <a:rPr lang="zh-CN" altLang="en-US"/>
              <a:t>新的奶牛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我为了很好的表示</a:t>
            </a:r>
          </a:p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接下来该做什么呢？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810" y="2352675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then</a:t>
            </a:r>
            <a:r>
              <a:rPr lang="zh-CN" altLang="en-US">
                <a:solidFill>
                  <a:schemeClr val="bg1"/>
                </a:solidFill>
              </a:rPr>
              <a:t>两个参数</a:t>
            </a:r>
          </a:p>
        </p:txBody>
      </p:sp>
      <p:sp>
        <p:nvSpPr>
          <p:cNvPr id="13" name="矩形 12"/>
          <p:cNvSpPr/>
          <p:nvPr/>
        </p:nvSpPr>
        <p:spPr>
          <a:xfrm>
            <a:off x="5293360" y="107315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resolve(</a:t>
            </a:r>
            <a:r>
              <a:rPr lang="zh-CN" altLang="en-US">
                <a:solidFill>
                  <a:schemeClr val="bg1"/>
                </a:solidFill>
              </a:rPr>
              <a:t>牛长成后</a:t>
            </a:r>
            <a:r>
              <a:rPr 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3360" y="3732530"/>
            <a:ext cx="2452370" cy="64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rejected(</a:t>
            </a:r>
            <a:r>
              <a:rPr lang="zh-CN" altLang="en-US">
                <a:solidFill>
                  <a:schemeClr val="bg1"/>
                </a:solidFill>
              </a:rPr>
              <a:t>牛夭折后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6" name="曲线连接符 15"/>
          <p:cNvCxnSpPr>
            <a:stCxn id="12" idx="0"/>
            <a:endCxn id="13" idx="1"/>
          </p:cNvCxnSpPr>
          <p:nvPr/>
        </p:nvCxnSpPr>
        <p:spPr>
          <a:xfrm rot="16200000">
            <a:off x="3101023" y="160338"/>
            <a:ext cx="956310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曲线连接符 1"/>
          <p:cNvCxnSpPr>
            <a:stCxn id="12" idx="2"/>
            <a:endCxn id="14" idx="1"/>
          </p:cNvCxnSpPr>
          <p:nvPr/>
        </p:nvCxnSpPr>
        <p:spPr>
          <a:xfrm rot="5400000" flipV="1">
            <a:off x="3050540" y="1812290"/>
            <a:ext cx="1057275" cy="34283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230" y="281813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/>
              <a:t>Promise</a:t>
            </a:r>
            <a:r>
              <a:rPr lang="zh-CN" altLang="en-US" sz="2400"/>
              <a:t>的基本使用</a:t>
            </a:r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ym typeface="+mn-ea"/>
              </a:rPr>
              <a:t>面试中的常见问题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4347845" y="2860675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async</a:t>
            </a:r>
            <a:r>
              <a:rPr lang="zh-CN" altLang="en-US" sz="2400" dirty="0"/>
              <a:t>结合</a:t>
            </a:r>
            <a:r>
              <a:rPr lang="en-US" altLang="zh-CN" sz="2400" dirty="0"/>
              <a:t>await</a:t>
            </a:r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462655" y="206756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529648" y="274510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459605" y="774065"/>
            <a:ext cx="286067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出现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Promise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的原因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491230" y="355600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</a:p>
        </p:txBody>
      </p:sp>
      <p:sp>
        <p:nvSpPr>
          <p:cNvPr id="3" name="对角圆角矩形 2"/>
          <p:cNvSpPr/>
          <p:nvPr>
            <p:custDataLst>
              <p:tags r:id="rId3"/>
            </p:custDataLst>
          </p:nvPr>
        </p:nvSpPr>
        <p:spPr>
          <a:xfrm>
            <a:off x="4347845" y="361505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手写</a:t>
            </a:r>
            <a:r>
              <a:rPr lang="en-US" altLang="zh-CN" sz="2400" dirty="0"/>
              <a:t>Promise</a:t>
            </a:r>
            <a:r>
              <a:rPr lang="zh-CN" altLang="en-US" sz="2400" dirty="0"/>
              <a:t>源码</a:t>
            </a:r>
            <a:r>
              <a:rPr lang="en-US" altLang="zh-CN" sz="2400" dirty="0"/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每一步都写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reject</a:t>
            </a: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特别麻烦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080" y="74041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catch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25955" y="1797685"/>
            <a:ext cx="529145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50000"/>
              </a:lnSpc>
            </a:pPr>
            <a:r>
              <a:rPr 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rejected 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4157980" y="2095500"/>
            <a:ext cx="1577340" cy="47625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735320" y="1998980"/>
            <a:ext cx="190436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牛夭折后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96440" y="3047365"/>
            <a:ext cx="53975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捕捉执行</a:t>
            </a:r>
            <a:r>
              <a:rPr lang="en-US" altLang="zh-CN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resolve</a:t>
            </a:r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时的异常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317365" y="655320"/>
            <a:ext cx="1143000" cy="4552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养大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297045" y="1350645"/>
            <a:ext cx="1144905" cy="456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杀牛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317365" y="2080260"/>
            <a:ext cx="1143000" cy="455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剃毛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317365" y="2795905"/>
            <a:ext cx="1155065" cy="459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加工</a:t>
            </a: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301490" y="3594735"/>
            <a:ext cx="1170940" cy="466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酱牛肉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88945" y="160210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>
            <a:off x="2978785" y="2319020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>
            <a:off x="2977515" y="306514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2940685" y="385000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>
            <a:off x="3011805" y="99885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87700" y="60388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177540" y="118681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166110" y="186499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3162300" y="256603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3187700" y="341185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  <p:pic>
        <p:nvPicPr>
          <p:cNvPr id="28" name="图片 27" descr="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49425" y="888365"/>
            <a:ext cx="1164590" cy="116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235" y="727710"/>
            <a:ext cx="289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new Promise(fn) </a:t>
            </a:r>
            <a:r>
              <a:rPr lang="zh-CN" altLang="en-US"/>
              <a:t>新的奶牛</a:t>
            </a: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4289425" y="4400550"/>
            <a:ext cx="3253740" cy="487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监听以上任何一个环节出错</a:t>
            </a:r>
          </a:p>
        </p:txBody>
      </p:sp>
      <p:cxnSp>
        <p:nvCxnSpPr>
          <p:cNvPr id="23" name="直接箭头连接符 22"/>
          <p:cNvCxnSpPr/>
          <p:nvPr>
            <p:custDataLst>
              <p:tags r:id="rId16"/>
            </p:custDataLst>
          </p:nvPr>
        </p:nvCxnSpPr>
        <p:spPr>
          <a:xfrm>
            <a:off x="2955925" y="4617085"/>
            <a:ext cx="1207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3213100" y="415861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.then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有的时候不管成功还是失败</a:t>
            </a:r>
          </a:p>
          <a:p>
            <a:pPr algn="ctr">
              <a:lnSpc>
                <a:spcPct val="150000"/>
              </a:lnSpc>
            </a:pPr>
            <a:r>
              <a:rPr 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都需要执行一些方法</a:t>
            </a:r>
            <a:endParaRPr lang="zh-CN" altLang="en-US" sz="36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1618615"/>
            <a:ext cx="8286750" cy="2584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finally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无论奶牛养成了还是夭折了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都会执行的方法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920" y="2221865"/>
            <a:ext cx="231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Promise</a:t>
            </a:r>
            <a:r>
              <a:rPr lang="zh-CN" altLang="en-US"/>
              <a:t>静态方法</a:t>
            </a: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763770" y="616585"/>
            <a:ext cx="1353820" cy="499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Promise.all()</a:t>
            </a:r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4763770" y="1370965"/>
            <a:ext cx="1972310" cy="476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Promise.allSettled()</a:t>
            </a:r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4763770" y="2103120"/>
            <a:ext cx="1561465" cy="487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Promise.any()</a:t>
            </a: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4763770" y="2845435"/>
            <a:ext cx="1779905" cy="499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Promise.race()</a:t>
            </a:r>
          </a:p>
        </p:txBody>
      </p:sp>
      <p:sp>
        <p:nvSpPr>
          <p:cNvPr id="31" name="矩形 30"/>
          <p:cNvSpPr/>
          <p:nvPr>
            <p:custDataLst>
              <p:tags r:id="rId6"/>
            </p:custDataLst>
          </p:nvPr>
        </p:nvSpPr>
        <p:spPr>
          <a:xfrm>
            <a:off x="4763770" y="3672205"/>
            <a:ext cx="1971675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</a:rPr>
              <a:t>Promise.rejected()</a:t>
            </a: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4763770" y="4377690"/>
            <a:ext cx="1971675" cy="464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</a:rPr>
              <a:t>Promise.reosolve()</a:t>
            </a:r>
          </a:p>
        </p:txBody>
      </p:sp>
      <p:cxnSp>
        <p:nvCxnSpPr>
          <p:cNvPr id="33" name="曲线连接符 32"/>
          <p:cNvCxnSpPr>
            <a:stCxn id="3" idx="0"/>
            <a:endCxn id="22" idx="1"/>
          </p:cNvCxnSpPr>
          <p:nvPr/>
        </p:nvCxnSpPr>
        <p:spPr>
          <a:xfrm rot="16200000">
            <a:off x="2725738" y="183833"/>
            <a:ext cx="1355725" cy="2720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" idx="0"/>
            <a:endCxn id="23" idx="1"/>
          </p:cNvCxnSpPr>
          <p:nvPr/>
        </p:nvCxnSpPr>
        <p:spPr>
          <a:xfrm rot="16200000">
            <a:off x="3097530" y="555625"/>
            <a:ext cx="612140" cy="2720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" idx="2"/>
            <a:endCxn id="30" idx="1"/>
          </p:cNvCxnSpPr>
          <p:nvPr/>
        </p:nvCxnSpPr>
        <p:spPr>
          <a:xfrm rot="5400000" flipV="1">
            <a:off x="3150870" y="1482725"/>
            <a:ext cx="505460" cy="2720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" idx="2"/>
            <a:endCxn id="31" idx="1"/>
          </p:cNvCxnSpPr>
          <p:nvPr/>
        </p:nvCxnSpPr>
        <p:spPr>
          <a:xfrm rot="5400000" flipV="1">
            <a:off x="2746375" y="1887220"/>
            <a:ext cx="1314450" cy="2720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" idx="2"/>
            <a:endCxn id="32" idx="1"/>
          </p:cNvCxnSpPr>
          <p:nvPr/>
        </p:nvCxnSpPr>
        <p:spPr>
          <a:xfrm rot="5400000" flipV="1">
            <a:off x="2393633" y="2239963"/>
            <a:ext cx="2019935" cy="27203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1"/>
          </p:cNvCxnSpPr>
          <p:nvPr/>
        </p:nvCxnSpPr>
        <p:spPr>
          <a:xfrm flipV="1">
            <a:off x="2964180" y="2346960"/>
            <a:ext cx="1799590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018540"/>
            <a:ext cx="8286750" cy="2584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Promise.all()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所有奶牛都长大才执行成功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任意一头奶牛夭折都将执行失败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018540"/>
            <a:ext cx="8286750" cy="2584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Promise.allSettled()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所有奶牛都有结果了就执行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无论是长成了还是夭折了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018540"/>
            <a:ext cx="8286750" cy="16554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Promise.any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任意一头奶牛养成了就执行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694815"/>
            <a:ext cx="8286750" cy="16554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Promise.race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任意一头奶牛养成或夭折了就执行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的原因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523875"/>
            <a:ext cx="8286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请求</a:t>
            </a:r>
            <a:r>
              <a:rPr lang="en-US" altLang="zh-CN" sz="1600" dirty="0"/>
              <a:t>1(function(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1){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请求</a:t>
            </a:r>
            <a:r>
              <a:rPr lang="en-US" altLang="zh-CN" sz="1600" dirty="0"/>
              <a:t>2(function(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2){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</a:t>
            </a:r>
            <a:r>
              <a:rPr lang="zh-CN" altLang="en-US" sz="1600" dirty="0"/>
              <a:t>请求</a:t>
            </a:r>
            <a:r>
              <a:rPr lang="en-US" altLang="zh-CN" sz="1600" dirty="0"/>
              <a:t>3(function(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3){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请求</a:t>
            </a:r>
            <a:r>
              <a:rPr lang="en-US" altLang="zh-CN" sz="1600" dirty="0"/>
              <a:t>4(function(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4){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     </a:t>
            </a:r>
            <a:r>
              <a:rPr lang="zh-CN" altLang="en-US" sz="1600" dirty="0"/>
              <a:t>请求</a:t>
            </a:r>
            <a:r>
              <a:rPr lang="en-US" altLang="zh-CN" sz="1600" dirty="0"/>
              <a:t>5(function(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5){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          </a:t>
            </a:r>
            <a:r>
              <a:rPr lang="zh-CN" altLang="en-US" sz="1600" dirty="0"/>
              <a:t>请求</a:t>
            </a:r>
            <a:r>
              <a:rPr lang="en-US" altLang="zh-CN" sz="1600" dirty="0"/>
              <a:t>6(function(</a:t>
            </a:r>
            <a:r>
              <a:rPr lang="zh-CN" altLang="en-US" sz="1600" dirty="0"/>
              <a:t>结果</a:t>
            </a:r>
            <a:r>
              <a:rPr lang="en-US" altLang="zh-CN" sz="1600" dirty="0"/>
              <a:t>6){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          })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     })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 })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})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})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})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F9BC4F-57F6-2CE8-24DB-B6C03719EFD8}"/>
              </a:ext>
            </a:extLst>
          </p:cNvPr>
          <p:cNvSpPr txBox="1"/>
          <p:nvPr/>
        </p:nvSpPr>
        <p:spPr>
          <a:xfrm>
            <a:off x="4452425" y="2262109"/>
            <a:ext cx="416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http://iwenwiki.com/api/blueberrypai/getListeningInfo.php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7F4AF5-0A4D-2B84-2C65-97F75A7918E9}"/>
              </a:ext>
            </a:extLst>
          </p:cNvPr>
          <p:cNvSpPr txBox="1"/>
          <p:nvPr/>
        </p:nvSpPr>
        <p:spPr>
          <a:xfrm>
            <a:off x="4452425" y="1300659"/>
            <a:ext cx="416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http://iwenwiki.com/api/blueberrypai/getChengpinInfo.php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694815"/>
            <a:ext cx="828675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Promise.reject()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返回一个状态为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rejected</a:t>
            </a: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</a:t>
            </a: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</a:t>
            </a: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对象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6080" y="4980"/>
            <a:ext cx="2637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下的常用方法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694815"/>
            <a:ext cx="8286750" cy="16554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Promise.resolve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返回一个状态为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resolve</a:t>
            </a:r>
            <a:r>
              <a:rPr lang="zh-CN" altLang="en-US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</a:t>
            </a:r>
            <a:r>
              <a:rPr lang="en-US" altLang="zh-CN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</a:t>
            </a:r>
            <a:r>
              <a:rPr lang="zh-CN" altLang="en-US" sz="36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对象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的原因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211074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回调地狱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的原因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211074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</a:t>
            </a: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诞生了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的原因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211074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使命：优雅的来表示异步回调功能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的原因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585" y="519430"/>
            <a:ext cx="858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Promise</a:t>
            </a:r>
            <a:r>
              <a:rPr lang="zh-CN" altLang="en-US"/>
              <a:t>就像是养牛场</a:t>
            </a:r>
          </a:p>
        </p:txBody>
      </p:sp>
      <p:sp>
        <p:nvSpPr>
          <p:cNvPr id="4" name="右箭头 3"/>
          <p:cNvSpPr/>
          <p:nvPr/>
        </p:nvSpPr>
        <p:spPr>
          <a:xfrm>
            <a:off x="433070" y="2324735"/>
            <a:ext cx="1324610" cy="6565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20875" y="1110615"/>
            <a:ext cx="6932295" cy="3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160" y="1235075"/>
            <a:ext cx="1746250" cy="1746250"/>
          </a:xfrm>
          <a:prstGeom prst="rect">
            <a:avLst/>
          </a:prstGeom>
        </p:spPr>
      </p:pic>
      <p:pic>
        <p:nvPicPr>
          <p:cNvPr id="9" name="图片 8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34205" y="1235075"/>
            <a:ext cx="1746250" cy="1746250"/>
          </a:xfrm>
          <a:prstGeom prst="rect">
            <a:avLst/>
          </a:prstGeom>
        </p:spPr>
      </p:pic>
      <p:pic>
        <p:nvPicPr>
          <p:cNvPr id="10" name="图片 9" descr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6250" y="1235075"/>
            <a:ext cx="1746250" cy="1746250"/>
          </a:xfrm>
          <a:prstGeom prst="rect">
            <a:avLst/>
          </a:prstGeom>
        </p:spPr>
      </p:pic>
      <p:pic>
        <p:nvPicPr>
          <p:cNvPr id="11" name="图片 10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96160" y="2981325"/>
            <a:ext cx="1746250" cy="174625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97705" y="2981325"/>
            <a:ext cx="1746250" cy="1746250"/>
          </a:xfrm>
          <a:prstGeom prst="rect">
            <a:avLst/>
          </a:prstGeom>
        </p:spPr>
      </p:pic>
      <p:pic>
        <p:nvPicPr>
          <p:cNvPr id="13" name="图片 12" descr="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6250" y="2896235"/>
            <a:ext cx="1746250" cy="174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25" y="2110740"/>
            <a:ext cx="828675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Promise</a:t>
            </a:r>
            <a:r>
              <a:rPr lang="zh-CN" altLang="en-US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构造函数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3080" y="4980"/>
            <a:ext cx="23837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>
                <a:sym typeface="+mn-ea"/>
              </a:rPr>
              <a:t>Promise</a:t>
            </a:r>
            <a:r>
              <a:rPr lang="zh-CN" altLang="en-US" sz="2000">
                <a:sym typeface="+mn-ea"/>
              </a:rPr>
              <a:t>的基本使用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9125" y="276860"/>
            <a:ext cx="66795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new Promise(fn)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25190" y="1198880"/>
            <a:ext cx="5429250" cy="3057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resolve,reject</a:t>
            </a:r>
            <a:r>
              <a:rPr lang="en-US" altLang="zh-CN" dirty="0"/>
              <a:t>)=&gt;{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 dirty="0"/>
              <a:t>if(</a:t>
            </a:r>
            <a:r>
              <a:rPr lang="zh-CN" altLang="en-US" dirty="0"/>
              <a:t>养成</a:t>
            </a:r>
            <a:r>
              <a:rPr lang="en-US" altLang="zh-CN" dirty="0"/>
              <a:t>){</a:t>
            </a:r>
          </a:p>
          <a:p>
            <a:pPr marL="457200" lvl="1" indent="457200" algn="l">
              <a:lnSpc>
                <a:spcPct val="150000"/>
              </a:lnSpc>
            </a:pPr>
            <a:r>
              <a:rPr lang="en-US" altLang="zh-CN" dirty="0"/>
              <a:t>resolve();  //</a:t>
            </a:r>
            <a:r>
              <a:rPr lang="zh-CN" altLang="en-US" dirty="0"/>
              <a:t>成功</a:t>
            </a:r>
            <a:endParaRPr lang="en-US" altLang="zh-CN" dirty="0"/>
          </a:p>
          <a:p>
            <a:pPr indent="457200" algn="l">
              <a:lnSpc>
                <a:spcPct val="150000"/>
              </a:lnSpc>
            </a:pPr>
            <a:r>
              <a:rPr lang="en-US" altLang="zh-CN" dirty="0"/>
              <a:t>}else{</a:t>
            </a:r>
          </a:p>
          <a:p>
            <a:pPr marL="457200" lvl="1" indent="457200" algn="l">
              <a:lnSpc>
                <a:spcPct val="150000"/>
              </a:lnSpc>
            </a:pPr>
            <a:r>
              <a:rPr lang="en-US" altLang="zh-CN" dirty="0"/>
              <a:t>reject();    //</a:t>
            </a:r>
            <a:r>
              <a:rPr lang="zh-CN" altLang="en-US" dirty="0"/>
              <a:t>夭折</a:t>
            </a:r>
            <a:endParaRPr lang="en-US" altLang="zh-CN" dirty="0"/>
          </a:p>
          <a:p>
            <a:pPr indent="457200" algn="l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2780a6-b60b-4c70-be26-b239856dc536"/>
  <p:tag name="COMMONDATA" val="eyJoZGlkIjoiYjc5YzMxYTVhYmM3YmIyYjEyZjZhNDQ4OTM5YzcxYj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全屏显示(16:9)</PresentationFormat>
  <Paragraphs>152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思源黑体 Medium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2018-03-01T02:03:00Z</dcterms:created>
  <dcterms:modified xsi:type="dcterms:W3CDTF">2023-05-08T03:05:23Z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2052-11.1.0.14305</vt:lpwstr>
  </property>
  <property fmtid="{D5CDD505-2E9C-101B-9397-08002B2CF9AE}" pid="3" name="ICV">
    <vt:lpwstr>5CA5AD7526514297B932F36D273F237E</vt:lpwstr>
  </property>
</Properties>
</file>