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0.svg" ContentType="image/svg+xml"/>
  <Override PartName="/ppt/media/image3.svg" ContentType="image/svg+xml"/>
  <Override PartName="/ppt/media/image7.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6"/>
  </p:handoutMasterIdLst>
  <p:sldIdLst>
    <p:sldId id="259" r:id="rId3"/>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gs" Target="tags/tag414.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5.xml"/><Relationship Id="rId8" Type="http://schemas.openxmlformats.org/officeDocument/2006/relationships/tags" Target="../tags/tag4.xml"/><Relationship Id="rId7" Type="http://schemas.openxmlformats.org/officeDocument/2006/relationships/tags" Target="../tags/tag3.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7" Type="http://schemas.openxmlformats.org/officeDocument/2006/relationships/tags" Target="../tags/tag13.xml"/><Relationship Id="rId16" Type="http://schemas.openxmlformats.org/officeDocument/2006/relationships/tags" Target="../tags/tag12.xml"/><Relationship Id="rId15" Type="http://schemas.openxmlformats.org/officeDocument/2006/relationships/tags" Target="../tags/tag11.xml"/><Relationship Id="rId14" Type="http://schemas.openxmlformats.org/officeDocument/2006/relationships/tags" Target="../tags/tag10.xml"/><Relationship Id="rId13" Type="http://schemas.openxmlformats.org/officeDocument/2006/relationships/tags" Target="../tags/tag9.xml"/><Relationship Id="rId12" Type="http://schemas.openxmlformats.org/officeDocument/2006/relationships/tags" Target="../tags/tag8.xml"/><Relationship Id="rId11" Type="http://schemas.openxmlformats.org/officeDocument/2006/relationships/tags" Target="../tags/tag7.xml"/><Relationship Id="rId10" Type="http://schemas.openxmlformats.org/officeDocument/2006/relationships/tags" Target="../tags/tag6.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113.xml"/><Relationship Id="rId8" Type="http://schemas.openxmlformats.org/officeDocument/2006/relationships/tags" Target="../tags/tag112.xml"/><Relationship Id="rId7" Type="http://schemas.openxmlformats.org/officeDocument/2006/relationships/tags" Target="../tags/tag111.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image" Target="../media/image4.jpeg"/><Relationship Id="rId2" Type="http://schemas.openxmlformats.org/officeDocument/2006/relationships/tags" Target="../tags/tag107.xml"/><Relationship Id="rId13" Type="http://schemas.openxmlformats.org/officeDocument/2006/relationships/tags" Target="../tags/tag117.xml"/><Relationship Id="rId12" Type="http://schemas.openxmlformats.org/officeDocument/2006/relationships/tags" Target="../tags/tag116.xml"/><Relationship Id="rId11" Type="http://schemas.openxmlformats.org/officeDocument/2006/relationships/tags" Target="../tags/tag115.xml"/><Relationship Id="rId10" Type="http://schemas.openxmlformats.org/officeDocument/2006/relationships/tags" Target="../tags/tag11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tags" Target="../tags/tag120.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tags" Target="../tags/tag119.xml"/><Relationship Id="rId3" Type="http://schemas.openxmlformats.org/officeDocument/2006/relationships/image" Target="../media/image1.jpeg"/><Relationship Id="rId2" Type="http://schemas.openxmlformats.org/officeDocument/2006/relationships/tags" Target="../tags/tag118.xml"/><Relationship Id="rId16" Type="http://schemas.openxmlformats.org/officeDocument/2006/relationships/tags" Target="../tags/tag129.xml"/><Relationship Id="rId15" Type="http://schemas.openxmlformats.org/officeDocument/2006/relationships/tags" Target="../tags/tag128.xml"/><Relationship Id="rId14" Type="http://schemas.openxmlformats.org/officeDocument/2006/relationships/tags" Target="../tags/tag127.xml"/><Relationship Id="rId13" Type="http://schemas.openxmlformats.org/officeDocument/2006/relationships/tags" Target="../tags/tag126.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image" Target="../media/image4.jpeg"/><Relationship Id="rId2" Type="http://schemas.openxmlformats.org/officeDocument/2006/relationships/tags" Target="../tags/tag14.xml"/><Relationship Id="rId13" Type="http://schemas.openxmlformats.org/officeDocument/2006/relationships/tags" Target="../tags/tag24.xml"/><Relationship Id="rId12" Type="http://schemas.openxmlformats.org/officeDocument/2006/relationships/tags" Target="../tags/tag23.xml"/><Relationship Id="rId11" Type="http://schemas.openxmlformats.org/officeDocument/2006/relationships/tags" Target="../tags/tag22.xml"/><Relationship Id="rId10" Type="http://schemas.openxmlformats.org/officeDocument/2006/relationships/tags" Target="../tags/tag2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tags" Target="../tags/tag26.xml"/><Relationship Id="rId3" Type="http://schemas.openxmlformats.org/officeDocument/2006/relationships/image" Target="../media/image5.jpeg"/><Relationship Id="rId2" Type="http://schemas.openxmlformats.org/officeDocument/2006/relationships/tags" Target="../tags/tag25.xml"/><Relationship Id="rId16" Type="http://schemas.openxmlformats.org/officeDocument/2006/relationships/tags" Target="../tags/tag36.xml"/><Relationship Id="rId15" Type="http://schemas.openxmlformats.org/officeDocument/2006/relationships/tags" Target="../tags/tag35.xml"/><Relationship Id="rId14" Type="http://schemas.openxmlformats.org/officeDocument/2006/relationships/tags" Target="../tags/tag34.xml"/><Relationship Id="rId13" Type="http://schemas.openxmlformats.org/officeDocument/2006/relationships/tags" Target="../tags/tag33.xml"/><Relationship Id="rId12" Type="http://schemas.openxmlformats.org/officeDocument/2006/relationships/tags" Target="../tags/tag32.xml"/><Relationship Id="rId11" Type="http://schemas.openxmlformats.org/officeDocument/2006/relationships/tags" Target="../tags/tag31.xml"/><Relationship Id="rId10" Type="http://schemas.openxmlformats.org/officeDocument/2006/relationships/tags" Target="../tags/tag30.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tags" Target="../tags/tag39.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tags" Target="../tags/tag38.xml"/><Relationship Id="rId3" Type="http://schemas.openxmlformats.org/officeDocument/2006/relationships/image" Target="../media/image8.jpeg"/><Relationship Id="rId2" Type="http://schemas.openxmlformats.org/officeDocument/2006/relationships/tags" Target="../tags/tag37.xml"/><Relationship Id="rId19" Type="http://schemas.openxmlformats.org/officeDocument/2006/relationships/tags" Target="../tags/tag51.xml"/><Relationship Id="rId18" Type="http://schemas.openxmlformats.org/officeDocument/2006/relationships/tags" Target="../tags/tag50.xml"/><Relationship Id="rId17" Type="http://schemas.openxmlformats.org/officeDocument/2006/relationships/tags" Target="../tags/tag49.xml"/><Relationship Id="rId16" Type="http://schemas.openxmlformats.org/officeDocument/2006/relationships/tags" Target="../tags/tag48.xml"/><Relationship Id="rId15" Type="http://schemas.openxmlformats.org/officeDocument/2006/relationships/tags" Target="../tags/tag47.xml"/><Relationship Id="rId14" Type="http://schemas.openxmlformats.org/officeDocument/2006/relationships/tags" Target="../tags/tag46.xml"/><Relationship Id="rId13" Type="http://schemas.openxmlformats.org/officeDocument/2006/relationships/tags" Target="../tags/tag45.xml"/><Relationship Id="rId12" Type="http://schemas.openxmlformats.org/officeDocument/2006/relationships/tags" Target="../tags/tag44.xml"/><Relationship Id="rId11" Type="http://schemas.openxmlformats.org/officeDocument/2006/relationships/tags" Target="../tags/tag43.xml"/><Relationship Id="rId10" Type="http://schemas.openxmlformats.org/officeDocument/2006/relationships/tags" Target="../tags/tag4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58.xml"/><Relationship Id="rId8" Type="http://schemas.openxmlformats.org/officeDocument/2006/relationships/tags" Target="../tags/tag57.xml"/><Relationship Id="rId7" Type="http://schemas.openxmlformats.org/officeDocument/2006/relationships/tags" Target="../tags/tag56.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image" Target="../media/image4.jpeg"/><Relationship Id="rId2" Type="http://schemas.openxmlformats.org/officeDocument/2006/relationships/tags" Target="../tags/tag52.xml"/><Relationship Id="rId14" Type="http://schemas.openxmlformats.org/officeDocument/2006/relationships/tags" Target="../tags/tag63.xml"/><Relationship Id="rId13" Type="http://schemas.openxmlformats.org/officeDocument/2006/relationships/tags" Target="../tags/tag62.xml"/><Relationship Id="rId12" Type="http://schemas.openxmlformats.org/officeDocument/2006/relationships/tags" Target="../tags/tag61.xml"/><Relationship Id="rId11" Type="http://schemas.openxmlformats.org/officeDocument/2006/relationships/tags" Target="../tags/tag60.xml"/><Relationship Id="rId10" Type="http://schemas.openxmlformats.org/officeDocument/2006/relationships/tags" Target="../tags/tag59.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image" Target="../media/image4.jpeg"/><Relationship Id="rId2" Type="http://schemas.openxmlformats.org/officeDocument/2006/relationships/tags" Target="../tags/tag64.xml"/><Relationship Id="rId16" Type="http://schemas.openxmlformats.org/officeDocument/2006/relationships/tags" Target="../tags/tag77.xml"/><Relationship Id="rId15" Type="http://schemas.openxmlformats.org/officeDocument/2006/relationships/tags" Target="../tags/tag76.xml"/><Relationship Id="rId14" Type="http://schemas.openxmlformats.org/officeDocument/2006/relationships/tags" Target="../tags/tag75.xml"/><Relationship Id="rId13" Type="http://schemas.openxmlformats.org/officeDocument/2006/relationships/tags" Target="../tags/tag74.xml"/><Relationship Id="rId12" Type="http://schemas.openxmlformats.org/officeDocument/2006/relationships/tags" Target="../tags/tag73.xml"/><Relationship Id="rId11" Type="http://schemas.openxmlformats.org/officeDocument/2006/relationships/tags" Target="../tags/tag72.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image" Target="../media/image4.jpeg"/><Relationship Id="rId2" Type="http://schemas.openxmlformats.org/officeDocument/2006/relationships/tags" Target="../tags/tag78.xml"/><Relationship Id="rId12" Type="http://schemas.openxmlformats.org/officeDocument/2006/relationships/tags" Target="../tags/tag87.xml"/><Relationship Id="rId11" Type="http://schemas.openxmlformats.org/officeDocument/2006/relationships/tags" Target="../tags/tag86.xml"/><Relationship Id="rId10" Type="http://schemas.openxmlformats.org/officeDocument/2006/relationships/tags" Target="../tags/tag8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94.xml"/><Relationship Id="rId8" Type="http://schemas.openxmlformats.org/officeDocument/2006/relationships/image" Target="../media/image4.jpeg"/><Relationship Id="rId7" Type="http://schemas.openxmlformats.org/officeDocument/2006/relationships/tags" Target="../tags/tag93.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tags" Target="../tags/tag89.xml"/><Relationship Id="rId2" Type="http://schemas.openxmlformats.org/officeDocument/2006/relationships/tags" Target="../tags/tag88.xml"/><Relationship Id="rId11" Type="http://schemas.openxmlformats.org/officeDocument/2006/relationships/tags" Target="../tags/tag96.xml"/><Relationship Id="rId10" Type="http://schemas.openxmlformats.org/officeDocument/2006/relationships/tags" Target="../tags/tag95.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103.xml"/><Relationship Id="rId8" Type="http://schemas.openxmlformats.org/officeDocument/2006/relationships/tags" Target="../tags/tag102.xml"/><Relationship Id="rId7" Type="http://schemas.openxmlformats.org/officeDocument/2006/relationships/tags" Target="../tags/tag101.xml"/><Relationship Id="rId6" Type="http://schemas.openxmlformats.org/officeDocument/2006/relationships/tags" Target="../tags/tag100.xml"/><Relationship Id="rId5" Type="http://schemas.openxmlformats.org/officeDocument/2006/relationships/tags" Target="../tags/tag99.xml"/><Relationship Id="rId4" Type="http://schemas.openxmlformats.org/officeDocument/2006/relationships/tags" Target="../tags/tag98.xml"/><Relationship Id="rId3" Type="http://schemas.openxmlformats.org/officeDocument/2006/relationships/image" Target="../media/image4.jpeg"/><Relationship Id="rId2" Type="http://schemas.openxmlformats.org/officeDocument/2006/relationships/tags" Target="../tags/tag97.xml"/><Relationship Id="rId12" Type="http://schemas.openxmlformats.org/officeDocument/2006/relationships/tags" Target="../tags/tag106.xml"/><Relationship Id="rId11" Type="http://schemas.openxmlformats.org/officeDocument/2006/relationships/tags" Target="../tags/tag105.xml"/><Relationship Id="rId10" Type="http://schemas.openxmlformats.org/officeDocument/2006/relationships/tags" Target="../tags/tag10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19" name="图片 18" descr="图片包含 游戏机, 食物&#10;&#10;描述已自动生成"/>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6766" y="0"/>
            <a:ext cx="12178468" cy="6858000"/>
          </a:xfrm>
          <a:prstGeom prst="rect">
            <a:avLst/>
          </a:prstGeom>
        </p:spPr>
      </p:pic>
      <p:pic>
        <p:nvPicPr>
          <p:cNvPr id="15" name="图形 3"/>
          <p:cNvPicPr>
            <a:picLocks noChangeAspect="1"/>
          </p:cNvPicPr>
          <p:nvPr>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56170" y="-78105"/>
            <a:ext cx="2477135" cy="4441190"/>
          </a:xfrm>
          <a:prstGeom prst="rect">
            <a:avLst/>
          </a:prstGeom>
        </p:spPr>
      </p:pic>
      <p:sp>
        <p:nvSpPr>
          <p:cNvPr id="14" name="图形 6"/>
          <p:cNvSpPr/>
          <p:nvPr>
            <p:custDataLst>
              <p:tags r:id="rId7"/>
            </p:custDataLst>
          </p:nvPr>
        </p:nvSpPr>
        <p:spPr>
          <a:xfrm>
            <a:off x="6864350" y="0"/>
            <a:ext cx="2811145" cy="5362575"/>
          </a:xfrm>
          <a:custGeom>
            <a:avLst/>
            <a:gdLst>
              <a:gd name="connsiteX0" fmla="*/ 2695271 w 2810883"/>
              <a:gd name="connsiteY0" fmla="*/ 60 h 5362422"/>
              <a:gd name="connsiteX1" fmla="*/ 1441854 w 2810883"/>
              <a:gd name="connsiteY1" fmla="*/ 907953 h 5362422"/>
              <a:gd name="connsiteX2" fmla="*/ 1435979 w 2810883"/>
              <a:gd name="connsiteY2" fmla="*/ 913172 h 5362422"/>
              <a:gd name="connsiteX3" fmla="*/ 1411007 w 2810883"/>
              <a:gd name="connsiteY3" fmla="*/ 935510 h 5362422"/>
              <a:gd name="connsiteX4" fmla="*/ 1391249 w 2810883"/>
              <a:gd name="connsiteY4" fmla="*/ 953315 h 5362422"/>
              <a:gd name="connsiteX5" fmla="*/ 1378518 w 2810883"/>
              <a:gd name="connsiteY5" fmla="*/ 964887 h 5362422"/>
              <a:gd name="connsiteX6" fmla="*/ 1365730 w 2810883"/>
              <a:gd name="connsiteY6" fmla="*/ 976577 h 5362422"/>
              <a:gd name="connsiteX7" fmla="*/ 1352999 w 2810883"/>
              <a:gd name="connsiteY7" fmla="*/ 988298 h 5362422"/>
              <a:gd name="connsiteX8" fmla="*/ 1340297 w 2810883"/>
              <a:gd name="connsiteY8" fmla="*/ 1000049 h 5362422"/>
              <a:gd name="connsiteX9" fmla="*/ 1310113 w 2810883"/>
              <a:gd name="connsiteY9" fmla="*/ 1028262 h 5362422"/>
              <a:gd name="connsiteX10" fmla="*/ 1306973 w 2810883"/>
              <a:gd name="connsiteY10" fmla="*/ 1031214 h 5362422"/>
              <a:gd name="connsiteX11" fmla="*/ 1280562 w 2810883"/>
              <a:gd name="connsiteY11" fmla="*/ 1056237 h 5362422"/>
              <a:gd name="connsiteX12" fmla="*/ 1221862 w 2810883"/>
              <a:gd name="connsiteY12" fmla="*/ 1112961 h 5362422"/>
              <a:gd name="connsiteX13" fmla="*/ 1164229 w 2810883"/>
              <a:gd name="connsiteY13" fmla="*/ 1170223 h 5362422"/>
              <a:gd name="connsiteX14" fmla="*/ 1107662 w 2810883"/>
              <a:gd name="connsiteY14" fmla="*/ 1228051 h 5362422"/>
              <a:gd name="connsiteX15" fmla="*/ 1052246 w 2810883"/>
              <a:gd name="connsiteY15" fmla="*/ 1286356 h 5362422"/>
              <a:gd name="connsiteX16" fmla="*/ 997925 w 2810883"/>
              <a:gd name="connsiteY16" fmla="*/ 1345228 h 5362422"/>
              <a:gd name="connsiteX17" fmla="*/ 944727 w 2810883"/>
              <a:gd name="connsiteY17" fmla="*/ 1404667 h 5362422"/>
              <a:gd name="connsiteX18" fmla="*/ 892653 w 2810883"/>
              <a:gd name="connsiteY18" fmla="*/ 1464702 h 5362422"/>
              <a:gd name="connsiteX19" fmla="*/ 846396 w 2810883"/>
              <a:gd name="connsiteY19" fmla="*/ 1519667 h 5362422"/>
              <a:gd name="connsiteX20" fmla="*/ 801090 w 2810883"/>
              <a:gd name="connsiteY20" fmla="*/ 1575109 h 5362422"/>
              <a:gd name="connsiteX21" fmla="*/ 756764 w 2810883"/>
              <a:gd name="connsiteY21" fmla="*/ 1631059 h 5362422"/>
              <a:gd name="connsiteX22" fmla="*/ 750485 w 2810883"/>
              <a:gd name="connsiteY22" fmla="*/ 1639171 h 5362422"/>
              <a:gd name="connsiteX23" fmla="*/ 729430 w 2810883"/>
              <a:gd name="connsiteY23" fmla="*/ 1666489 h 5362422"/>
              <a:gd name="connsiteX24" fmla="*/ 722950 w 2810883"/>
              <a:gd name="connsiteY24" fmla="*/ 1674989 h 5362422"/>
              <a:gd name="connsiteX25" fmla="*/ 713474 w 2810883"/>
              <a:gd name="connsiteY25" fmla="*/ 1687426 h 5362422"/>
              <a:gd name="connsiteX26" fmla="*/ 703537 w 2810883"/>
              <a:gd name="connsiteY26" fmla="*/ 1700667 h 5362422"/>
              <a:gd name="connsiteX27" fmla="*/ 686025 w 2810883"/>
              <a:gd name="connsiteY27" fmla="*/ 1724168 h 5362422"/>
              <a:gd name="connsiteX28" fmla="*/ 678047 w 2810883"/>
              <a:gd name="connsiteY28" fmla="*/ 1734964 h 5362422"/>
              <a:gd name="connsiteX29" fmla="*/ 673525 w 2810883"/>
              <a:gd name="connsiteY29" fmla="*/ 1741108 h 5362422"/>
              <a:gd name="connsiteX30" fmla="*/ 668283 w 2810883"/>
              <a:gd name="connsiteY30" fmla="*/ 1748296 h 5362422"/>
              <a:gd name="connsiteX31" fmla="*/ 659441 w 2810883"/>
              <a:gd name="connsiteY31" fmla="*/ 1760434 h 5362422"/>
              <a:gd name="connsiteX32" fmla="*/ 644089 w 2810883"/>
              <a:gd name="connsiteY32" fmla="*/ 1781728 h 5362422"/>
              <a:gd name="connsiteX33" fmla="*/ 634469 w 2810883"/>
              <a:gd name="connsiteY33" fmla="*/ 1795179 h 5362422"/>
              <a:gd name="connsiteX34" fmla="*/ 626318 w 2810883"/>
              <a:gd name="connsiteY34" fmla="*/ 1806750 h 5362422"/>
              <a:gd name="connsiteX35" fmla="*/ 617735 w 2810883"/>
              <a:gd name="connsiteY35" fmla="*/ 1818918 h 5362422"/>
              <a:gd name="connsiteX36" fmla="*/ 601923 w 2810883"/>
              <a:gd name="connsiteY36" fmla="*/ 1841674 h 5362422"/>
              <a:gd name="connsiteX37" fmla="*/ 596364 w 2810883"/>
              <a:gd name="connsiteY37" fmla="*/ 1849696 h 5362422"/>
              <a:gd name="connsiteX38" fmla="*/ 559180 w 2810883"/>
              <a:gd name="connsiteY38" fmla="*/ 1904661 h 5362422"/>
              <a:gd name="connsiteX39" fmla="*/ 552757 w 2810883"/>
              <a:gd name="connsiteY39" fmla="*/ 1914384 h 5362422"/>
              <a:gd name="connsiteX40" fmla="*/ 539393 w 2810883"/>
              <a:gd name="connsiteY40" fmla="*/ 1934694 h 5362422"/>
              <a:gd name="connsiteX41" fmla="*/ 537636 w 2810883"/>
              <a:gd name="connsiteY41" fmla="*/ 1937378 h 5362422"/>
              <a:gd name="connsiteX42" fmla="*/ 533229 w 2810883"/>
              <a:gd name="connsiteY42" fmla="*/ 1944208 h 5362422"/>
              <a:gd name="connsiteX43" fmla="*/ 530291 w 2810883"/>
              <a:gd name="connsiteY43" fmla="*/ 1948741 h 5362422"/>
              <a:gd name="connsiteX44" fmla="*/ 524099 w 2810883"/>
              <a:gd name="connsiteY44" fmla="*/ 1958314 h 5362422"/>
              <a:gd name="connsiteX45" fmla="*/ 512693 w 2810883"/>
              <a:gd name="connsiteY45" fmla="*/ 1976238 h 5362422"/>
              <a:gd name="connsiteX46" fmla="*/ 499415 w 2810883"/>
              <a:gd name="connsiteY46" fmla="*/ 1997264 h 5362422"/>
              <a:gd name="connsiteX47" fmla="*/ 489911 w 2810883"/>
              <a:gd name="connsiteY47" fmla="*/ 2012415 h 5362422"/>
              <a:gd name="connsiteX48" fmla="*/ 477324 w 2810883"/>
              <a:gd name="connsiteY48" fmla="*/ 2032874 h 5362422"/>
              <a:gd name="connsiteX49" fmla="*/ 474415 w 2810883"/>
              <a:gd name="connsiteY49" fmla="*/ 2037586 h 5362422"/>
              <a:gd name="connsiteX50" fmla="*/ 456615 w 2810883"/>
              <a:gd name="connsiteY50" fmla="*/ 2066992 h 5362422"/>
              <a:gd name="connsiteX51" fmla="*/ 453188 w 2810883"/>
              <a:gd name="connsiteY51" fmla="*/ 2072778 h 5362422"/>
              <a:gd name="connsiteX52" fmla="*/ 436655 w 2810883"/>
              <a:gd name="connsiteY52" fmla="*/ 2100782 h 5362422"/>
              <a:gd name="connsiteX53" fmla="*/ 429599 w 2810883"/>
              <a:gd name="connsiteY53" fmla="*/ 2112861 h 5362422"/>
              <a:gd name="connsiteX54" fmla="*/ 424357 w 2810883"/>
              <a:gd name="connsiteY54" fmla="*/ 2121868 h 5362422"/>
              <a:gd name="connsiteX55" fmla="*/ 420555 w 2810883"/>
              <a:gd name="connsiteY55" fmla="*/ 2128518 h 5362422"/>
              <a:gd name="connsiteX56" fmla="*/ 414132 w 2810883"/>
              <a:gd name="connsiteY56" fmla="*/ 2139762 h 5362422"/>
              <a:gd name="connsiteX57" fmla="*/ 398175 w 2810883"/>
              <a:gd name="connsiteY57" fmla="*/ 2168035 h 5362422"/>
              <a:gd name="connsiteX58" fmla="*/ 393337 w 2810883"/>
              <a:gd name="connsiteY58" fmla="*/ 2176684 h 5362422"/>
              <a:gd name="connsiteX59" fmla="*/ 363296 w 2810883"/>
              <a:gd name="connsiteY59" fmla="*/ 2231917 h 5362422"/>
              <a:gd name="connsiteX60" fmla="*/ 343422 w 2810883"/>
              <a:gd name="connsiteY60" fmla="*/ 2269823 h 5362422"/>
              <a:gd name="connsiteX61" fmla="*/ 339592 w 2810883"/>
              <a:gd name="connsiteY61" fmla="*/ 2277249 h 5362422"/>
              <a:gd name="connsiteX62" fmla="*/ 334292 w 2810883"/>
              <a:gd name="connsiteY62" fmla="*/ 2287538 h 5362422"/>
              <a:gd name="connsiteX63" fmla="*/ 328848 w 2810883"/>
              <a:gd name="connsiteY63" fmla="*/ 2298305 h 5362422"/>
              <a:gd name="connsiteX64" fmla="*/ 325306 w 2810883"/>
              <a:gd name="connsiteY64" fmla="*/ 2305343 h 5362422"/>
              <a:gd name="connsiteX65" fmla="*/ 306296 w 2810883"/>
              <a:gd name="connsiteY65" fmla="*/ 2343577 h 5362422"/>
              <a:gd name="connsiteX66" fmla="*/ 278992 w 2810883"/>
              <a:gd name="connsiteY66" fmla="*/ 2400749 h 5362422"/>
              <a:gd name="connsiteX67" fmla="*/ 261451 w 2810883"/>
              <a:gd name="connsiteY67" fmla="*/ 2439043 h 5362422"/>
              <a:gd name="connsiteX68" fmla="*/ 258945 w 2810883"/>
              <a:gd name="connsiteY68" fmla="*/ 2444590 h 5362422"/>
              <a:gd name="connsiteX69" fmla="*/ 252781 w 2810883"/>
              <a:gd name="connsiteY69" fmla="*/ 2458309 h 5362422"/>
              <a:gd name="connsiteX70" fmla="*/ 248836 w 2810883"/>
              <a:gd name="connsiteY70" fmla="*/ 2467316 h 5362422"/>
              <a:gd name="connsiteX71" fmla="*/ 245639 w 2810883"/>
              <a:gd name="connsiteY71" fmla="*/ 2474593 h 5362422"/>
              <a:gd name="connsiteX72" fmla="*/ 231785 w 2810883"/>
              <a:gd name="connsiteY72" fmla="*/ 2506683 h 5362422"/>
              <a:gd name="connsiteX73" fmla="*/ 231900 w 2810883"/>
              <a:gd name="connsiteY73" fmla="*/ 2506385 h 5362422"/>
              <a:gd name="connsiteX74" fmla="*/ 227666 w 2810883"/>
              <a:gd name="connsiteY74" fmla="*/ 2516316 h 5362422"/>
              <a:gd name="connsiteX75" fmla="*/ 203702 w 2810883"/>
              <a:gd name="connsiteY75" fmla="*/ 2574711 h 5362422"/>
              <a:gd name="connsiteX76" fmla="*/ 180200 w 2810883"/>
              <a:gd name="connsiteY76" fmla="*/ 2635372 h 5362422"/>
              <a:gd name="connsiteX77" fmla="*/ 176167 w 2810883"/>
              <a:gd name="connsiteY77" fmla="*/ 2646258 h 5362422"/>
              <a:gd name="connsiteX78" fmla="*/ 165770 w 2810883"/>
              <a:gd name="connsiteY78" fmla="*/ 2674650 h 5362422"/>
              <a:gd name="connsiteX79" fmla="*/ 161363 w 2810883"/>
              <a:gd name="connsiteY79" fmla="*/ 2686937 h 5362422"/>
              <a:gd name="connsiteX80" fmla="*/ 157964 w 2810883"/>
              <a:gd name="connsiteY80" fmla="*/ 2696451 h 5362422"/>
              <a:gd name="connsiteX81" fmla="*/ 155833 w 2810883"/>
              <a:gd name="connsiteY81" fmla="*/ 2702565 h 5362422"/>
              <a:gd name="connsiteX82" fmla="*/ 151282 w 2810883"/>
              <a:gd name="connsiteY82" fmla="*/ 2715717 h 5362422"/>
              <a:gd name="connsiteX83" fmla="*/ 142901 w 2810883"/>
              <a:gd name="connsiteY83" fmla="*/ 2740411 h 5362422"/>
              <a:gd name="connsiteX84" fmla="*/ 137054 w 2810883"/>
              <a:gd name="connsiteY84" fmla="*/ 2757888 h 5362422"/>
              <a:gd name="connsiteX85" fmla="*/ 133886 w 2810883"/>
              <a:gd name="connsiteY85" fmla="*/ 2767730 h 5362422"/>
              <a:gd name="connsiteX86" fmla="*/ 129133 w 2810883"/>
              <a:gd name="connsiteY86" fmla="*/ 2782522 h 5362422"/>
              <a:gd name="connsiteX87" fmla="*/ 121443 w 2810883"/>
              <a:gd name="connsiteY87" fmla="*/ 2807008 h 5362422"/>
              <a:gd name="connsiteX88" fmla="*/ 117468 w 2810883"/>
              <a:gd name="connsiteY88" fmla="*/ 2819802 h 5362422"/>
              <a:gd name="connsiteX89" fmla="*/ 113407 w 2810883"/>
              <a:gd name="connsiteY89" fmla="*/ 2833402 h 5362422"/>
              <a:gd name="connsiteX90" fmla="*/ 111823 w 2810883"/>
              <a:gd name="connsiteY90" fmla="*/ 2838770 h 5362422"/>
              <a:gd name="connsiteX91" fmla="*/ 108626 w 2810883"/>
              <a:gd name="connsiteY91" fmla="*/ 2849477 h 5362422"/>
              <a:gd name="connsiteX92" fmla="*/ 102002 w 2810883"/>
              <a:gd name="connsiteY92" fmla="*/ 2872530 h 5362422"/>
              <a:gd name="connsiteX93" fmla="*/ 100677 w 2810883"/>
              <a:gd name="connsiteY93" fmla="*/ 2877153 h 5362422"/>
              <a:gd name="connsiteX94" fmla="*/ 98977 w 2810883"/>
              <a:gd name="connsiteY94" fmla="*/ 2883118 h 5362422"/>
              <a:gd name="connsiteX95" fmla="*/ 98315 w 2810883"/>
              <a:gd name="connsiteY95" fmla="*/ 2885444 h 5362422"/>
              <a:gd name="connsiteX96" fmla="*/ 93995 w 2810883"/>
              <a:gd name="connsiteY96" fmla="*/ 2901221 h 5362422"/>
              <a:gd name="connsiteX97" fmla="*/ 91345 w 2810883"/>
              <a:gd name="connsiteY97" fmla="*/ 2910943 h 5362422"/>
              <a:gd name="connsiteX98" fmla="*/ 89703 w 2810883"/>
              <a:gd name="connsiteY98" fmla="*/ 2916968 h 5362422"/>
              <a:gd name="connsiteX99" fmla="*/ 83655 w 2810883"/>
              <a:gd name="connsiteY99" fmla="*/ 2940230 h 5362422"/>
              <a:gd name="connsiteX100" fmla="*/ 80717 w 2810883"/>
              <a:gd name="connsiteY100" fmla="*/ 2951563 h 5362422"/>
              <a:gd name="connsiteX101" fmla="*/ 74611 w 2810883"/>
              <a:gd name="connsiteY101" fmla="*/ 2976376 h 5362422"/>
              <a:gd name="connsiteX102" fmla="*/ 72623 w 2810883"/>
              <a:gd name="connsiteY102" fmla="*/ 2984459 h 5362422"/>
              <a:gd name="connsiteX103" fmla="*/ 64904 w 2810883"/>
              <a:gd name="connsiteY103" fmla="*/ 3017474 h 5362422"/>
              <a:gd name="connsiteX104" fmla="*/ 64645 w 2810883"/>
              <a:gd name="connsiteY104" fmla="*/ 3018577 h 5362422"/>
              <a:gd name="connsiteX105" fmla="*/ 58021 w 2810883"/>
              <a:gd name="connsiteY105" fmla="*/ 3048610 h 5362422"/>
              <a:gd name="connsiteX106" fmla="*/ 57041 w 2810883"/>
              <a:gd name="connsiteY106" fmla="*/ 3053143 h 5362422"/>
              <a:gd name="connsiteX107" fmla="*/ 51022 w 2810883"/>
              <a:gd name="connsiteY107" fmla="*/ 3082102 h 5362422"/>
              <a:gd name="connsiteX108" fmla="*/ 50561 w 2810883"/>
              <a:gd name="connsiteY108" fmla="*/ 3084338 h 5362422"/>
              <a:gd name="connsiteX109" fmla="*/ 49927 w 2810883"/>
              <a:gd name="connsiteY109" fmla="*/ 3087589 h 5362422"/>
              <a:gd name="connsiteX110" fmla="*/ 43850 w 2810883"/>
              <a:gd name="connsiteY110" fmla="*/ 3118874 h 5362422"/>
              <a:gd name="connsiteX111" fmla="*/ 42813 w 2810883"/>
              <a:gd name="connsiteY111" fmla="*/ 3124421 h 5362422"/>
              <a:gd name="connsiteX112" fmla="*/ 37254 w 2810883"/>
              <a:gd name="connsiteY112" fmla="*/ 3155349 h 5362422"/>
              <a:gd name="connsiteX113" fmla="*/ 36851 w 2810883"/>
              <a:gd name="connsiteY113" fmla="*/ 3157645 h 5362422"/>
              <a:gd name="connsiteX114" fmla="*/ 36246 w 2810883"/>
              <a:gd name="connsiteY114" fmla="*/ 3161283 h 5362422"/>
              <a:gd name="connsiteX115" fmla="*/ 31148 w 2810883"/>
              <a:gd name="connsiteY115" fmla="*/ 3192240 h 5362422"/>
              <a:gd name="connsiteX116" fmla="*/ 30198 w 2810883"/>
              <a:gd name="connsiteY116" fmla="*/ 3198295 h 5362422"/>
              <a:gd name="connsiteX117" fmla="*/ 25560 w 2810883"/>
              <a:gd name="connsiteY117" fmla="*/ 3229103 h 5362422"/>
              <a:gd name="connsiteX118" fmla="*/ 25244 w 2810883"/>
              <a:gd name="connsiteY118" fmla="*/ 3231220 h 5362422"/>
              <a:gd name="connsiteX119" fmla="*/ 24696 w 2810883"/>
              <a:gd name="connsiteY119" fmla="*/ 3235187 h 5362422"/>
              <a:gd name="connsiteX120" fmla="*/ 20491 w 2810883"/>
              <a:gd name="connsiteY120" fmla="*/ 3266233 h 5362422"/>
              <a:gd name="connsiteX121" fmla="*/ 19714 w 2810883"/>
              <a:gd name="connsiteY121" fmla="*/ 3272317 h 5362422"/>
              <a:gd name="connsiteX122" fmla="*/ 15969 w 2810883"/>
              <a:gd name="connsiteY122" fmla="*/ 3303364 h 5362422"/>
              <a:gd name="connsiteX123" fmla="*/ 15739 w 2810883"/>
              <a:gd name="connsiteY123" fmla="*/ 3305243 h 5362422"/>
              <a:gd name="connsiteX124" fmla="*/ 15307 w 2810883"/>
              <a:gd name="connsiteY124" fmla="*/ 3309239 h 5362422"/>
              <a:gd name="connsiteX125" fmla="*/ 11966 w 2810883"/>
              <a:gd name="connsiteY125" fmla="*/ 3340613 h 5362422"/>
              <a:gd name="connsiteX126" fmla="*/ 11418 w 2810883"/>
              <a:gd name="connsiteY126" fmla="*/ 3346399 h 5362422"/>
              <a:gd name="connsiteX127" fmla="*/ 8653 w 2810883"/>
              <a:gd name="connsiteY127" fmla="*/ 3376790 h 5362422"/>
              <a:gd name="connsiteX128" fmla="*/ 8423 w 2810883"/>
              <a:gd name="connsiteY128" fmla="*/ 3379444 h 5362422"/>
              <a:gd name="connsiteX129" fmla="*/ 5802 w 2810883"/>
              <a:gd name="connsiteY129" fmla="*/ 3413950 h 5362422"/>
              <a:gd name="connsiteX130" fmla="*/ 5572 w 2810883"/>
              <a:gd name="connsiteY130" fmla="*/ 3417111 h 5362422"/>
              <a:gd name="connsiteX131" fmla="*/ 4592 w 2810883"/>
              <a:gd name="connsiteY131" fmla="*/ 3432321 h 5362422"/>
              <a:gd name="connsiteX132" fmla="*/ 4304 w 2810883"/>
              <a:gd name="connsiteY132" fmla="*/ 3436855 h 5362422"/>
              <a:gd name="connsiteX133" fmla="*/ 3469 w 2810883"/>
              <a:gd name="connsiteY133" fmla="*/ 3451379 h 5362422"/>
              <a:gd name="connsiteX134" fmla="*/ 2807 w 2810883"/>
              <a:gd name="connsiteY134" fmla="*/ 3463934 h 5362422"/>
              <a:gd name="connsiteX135" fmla="*/ 2259 w 2810883"/>
              <a:gd name="connsiteY135" fmla="*/ 3476162 h 5362422"/>
              <a:gd name="connsiteX136" fmla="*/ 1655 w 2810883"/>
              <a:gd name="connsiteY136" fmla="*/ 3490597 h 5362422"/>
              <a:gd name="connsiteX137" fmla="*/ 1482 w 2810883"/>
              <a:gd name="connsiteY137" fmla="*/ 3495369 h 5362422"/>
              <a:gd name="connsiteX138" fmla="*/ 992 w 2810883"/>
              <a:gd name="connsiteY138" fmla="*/ 3510310 h 5362422"/>
              <a:gd name="connsiteX139" fmla="*/ 906 w 2810883"/>
              <a:gd name="connsiteY139" fmla="*/ 3513263 h 5362422"/>
              <a:gd name="connsiteX140" fmla="*/ 157 w 2810883"/>
              <a:gd name="connsiteY140" fmla="*/ 3548902 h 5362422"/>
              <a:gd name="connsiteX141" fmla="*/ 13 w 2810883"/>
              <a:gd name="connsiteY141" fmla="*/ 3566946 h 5362422"/>
              <a:gd name="connsiteX142" fmla="*/ 13 w 2810883"/>
              <a:gd name="connsiteY142" fmla="*/ 3567483 h 5362422"/>
              <a:gd name="connsiteX143" fmla="*/ 13 w 2810883"/>
              <a:gd name="connsiteY143" fmla="*/ 3581679 h 5362422"/>
              <a:gd name="connsiteX144" fmla="*/ 13 w 2810883"/>
              <a:gd name="connsiteY144" fmla="*/ 3587584 h 5362422"/>
              <a:gd name="connsiteX145" fmla="*/ 99 w 2810883"/>
              <a:gd name="connsiteY145" fmla="*/ 3600497 h 5362422"/>
              <a:gd name="connsiteX146" fmla="*/ 157 w 2810883"/>
              <a:gd name="connsiteY146" fmla="*/ 3607625 h 5362422"/>
              <a:gd name="connsiteX147" fmla="*/ 330 w 2810883"/>
              <a:gd name="connsiteY147" fmla="*/ 3620032 h 5362422"/>
              <a:gd name="connsiteX148" fmla="*/ 589 w 2810883"/>
              <a:gd name="connsiteY148" fmla="*/ 3634377 h 5362422"/>
              <a:gd name="connsiteX149" fmla="*/ 963 w 2810883"/>
              <a:gd name="connsiteY149" fmla="*/ 3647947 h 5362422"/>
              <a:gd name="connsiteX150" fmla="*/ 1309 w 2810883"/>
              <a:gd name="connsiteY150" fmla="*/ 3659667 h 5362422"/>
              <a:gd name="connsiteX151" fmla="*/ 1683 w 2810883"/>
              <a:gd name="connsiteY151" fmla="*/ 3670046 h 5362422"/>
              <a:gd name="connsiteX152" fmla="*/ 2058 w 2810883"/>
              <a:gd name="connsiteY152" fmla="*/ 3679590 h 5362422"/>
              <a:gd name="connsiteX153" fmla="*/ 2461 w 2810883"/>
              <a:gd name="connsiteY153" fmla="*/ 3688567 h 5362422"/>
              <a:gd name="connsiteX154" fmla="*/ 3440 w 2810883"/>
              <a:gd name="connsiteY154" fmla="*/ 3707654 h 5362422"/>
              <a:gd name="connsiteX155" fmla="*/ 3613 w 2810883"/>
              <a:gd name="connsiteY155" fmla="*/ 3710785 h 5362422"/>
              <a:gd name="connsiteX156" fmla="*/ 4045 w 2810883"/>
              <a:gd name="connsiteY156" fmla="*/ 3718539 h 5362422"/>
              <a:gd name="connsiteX157" fmla="*/ 4132 w 2810883"/>
              <a:gd name="connsiteY157" fmla="*/ 3720150 h 5362422"/>
              <a:gd name="connsiteX158" fmla="*/ 4420 w 2810883"/>
              <a:gd name="connsiteY158" fmla="*/ 3724713 h 5362422"/>
              <a:gd name="connsiteX159" fmla="*/ 5687 w 2810883"/>
              <a:gd name="connsiteY159" fmla="*/ 3743591 h 5362422"/>
              <a:gd name="connsiteX160" fmla="*/ 6234 w 2810883"/>
              <a:gd name="connsiteY160" fmla="*/ 3751047 h 5362422"/>
              <a:gd name="connsiteX161" fmla="*/ 732224 w 2810883"/>
              <a:gd name="connsiteY161" fmla="*/ 5362423 h 5362422"/>
              <a:gd name="connsiteX162" fmla="*/ 65048 w 2810883"/>
              <a:gd name="connsiteY162" fmla="*/ 3835478 h 5362422"/>
              <a:gd name="connsiteX163" fmla="*/ 64501 w 2810883"/>
              <a:gd name="connsiteY163" fmla="*/ 3822803 h 5362422"/>
              <a:gd name="connsiteX164" fmla="*/ 63723 w 2810883"/>
              <a:gd name="connsiteY164" fmla="*/ 3800853 h 5362422"/>
              <a:gd name="connsiteX165" fmla="*/ 63119 w 2810883"/>
              <a:gd name="connsiteY165" fmla="*/ 3779022 h 5362422"/>
              <a:gd name="connsiteX166" fmla="*/ 63032 w 2810883"/>
              <a:gd name="connsiteY166" fmla="*/ 3774459 h 5362422"/>
              <a:gd name="connsiteX167" fmla="*/ 62427 w 2810883"/>
              <a:gd name="connsiteY167" fmla="*/ 3720359 h 5362422"/>
              <a:gd name="connsiteX168" fmla="*/ 62427 w 2810883"/>
              <a:gd name="connsiteY168" fmla="*/ 3716273 h 5362422"/>
              <a:gd name="connsiteX169" fmla="*/ 62485 w 2810883"/>
              <a:gd name="connsiteY169" fmla="*/ 3700794 h 5362422"/>
              <a:gd name="connsiteX170" fmla="*/ 62485 w 2810883"/>
              <a:gd name="connsiteY170" fmla="*/ 3694680 h 5362422"/>
              <a:gd name="connsiteX171" fmla="*/ 62715 w 2810883"/>
              <a:gd name="connsiteY171" fmla="*/ 3679769 h 5362422"/>
              <a:gd name="connsiteX172" fmla="*/ 62831 w 2810883"/>
              <a:gd name="connsiteY172" fmla="*/ 3673178 h 5362422"/>
              <a:gd name="connsiteX173" fmla="*/ 63119 w 2810883"/>
              <a:gd name="connsiteY173" fmla="*/ 3658325 h 5362422"/>
              <a:gd name="connsiteX174" fmla="*/ 63263 w 2810883"/>
              <a:gd name="connsiteY174" fmla="*/ 3651913 h 5362422"/>
              <a:gd name="connsiteX175" fmla="*/ 63666 w 2810883"/>
              <a:gd name="connsiteY175" fmla="*/ 3636912 h 5362422"/>
              <a:gd name="connsiteX176" fmla="*/ 63867 w 2810883"/>
              <a:gd name="connsiteY176" fmla="*/ 3630888 h 5362422"/>
              <a:gd name="connsiteX177" fmla="*/ 64415 w 2810883"/>
              <a:gd name="connsiteY177" fmla="*/ 3615349 h 5362422"/>
              <a:gd name="connsiteX178" fmla="*/ 64616 w 2810883"/>
              <a:gd name="connsiteY178" fmla="*/ 3610458 h 5362422"/>
              <a:gd name="connsiteX179" fmla="*/ 65336 w 2810883"/>
              <a:gd name="connsiteY179" fmla="*/ 3593727 h 5362422"/>
              <a:gd name="connsiteX180" fmla="*/ 65394 w 2810883"/>
              <a:gd name="connsiteY180" fmla="*/ 3592594 h 5362422"/>
              <a:gd name="connsiteX181" fmla="*/ 66431 w 2810883"/>
              <a:gd name="connsiteY181" fmla="*/ 3572314 h 5362422"/>
              <a:gd name="connsiteX182" fmla="*/ 68505 w 2810883"/>
              <a:gd name="connsiteY182" fmla="*/ 3538404 h 5362422"/>
              <a:gd name="connsiteX183" fmla="*/ 68908 w 2810883"/>
              <a:gd name="connsiteY183" fmla="*/ 3532380 h 5362422"/>
              <a:gd name="connsiteX184" fmla="*/ 71500 w 2810883"/>
              <a:gd name="connsiteY184" fmla="*/ 3498232 h 5362422"/>
              <a:gd name="connsiteX185" fmla="*/ 72018 w 2810883"/>
              <a:gd name="connsiteY185" fmla="*/ 3491909 h 5362422"/>
              <a:gd name="connsiteX186" fmla="*/ 75072 w 2810883"/>
              <a:gd name="connsiteY186" fmla="*/ 3458179 h 5362422"/>
              <a:gd name="connsiteX187" fmla="*/ 75705 w 2810883"/>
              <a:gd name="connsiteY187" fmla="*/ 3451677 h 5362422"/>
              <a:gd name="connsiteX188" fmla="*/ 79248 w 2810883"/>
              <a:gd name="connsiteY188" fmla="*/ 3417976 h 5362422"/>
              <a:gd name="connsiteX189" fmla="*/ 79968 w 2810883"/>
              <a:gd name="connsiteY189" fmla="*/ 3411504 h 5362422"/>
              <a:gd name="connsiteX190" fmla="*/ 83971 w 2810883"/>
              <a:gd name="connsiteY190" fmla="*/ 3378042 h 5362422"/>
              <a:gd name="connsiteX191" fmla="*/ 84778 w 2810883"/>
              <a:gd name="connsiteY191" fmla="*/ 3371630 h 5362422"/>
              <a:gd name="connsiteX192" fmla="*/ 89271 w 2810883"/>
              <a:gd name="connsiteY192" fmla="*/ 3338019 h 5362422"/>
              <a:gd name="connsiteX193" fmla="*/ 90135 w 2810883"/>
              <a:gd name="connsiteY193" fmla="*/ 3331816 h 5362422"/>
              <a:gd name="connsiteX194" fmla="*/ 95118 w 2810883"/>
              <a:gd name="connsiteY194" fmla="*/ 3298234 h 5362422"/>
              <a:gd name="connsiteX195" fmla="*/ 96040 w 2810883"/>
              <a:gd name="connsiteY195" fmla="*/ 3292269 h 5362422"/>
              <a:gd name="connsiteX196" fmla="*/ 101512 w 2810883"/>
              <a:gd name="connsiteY196" fmla="*/ 3258449 h 5362422"/>
              <a:gd name="connsiteX197" fmla="*/ 102520 w 2810883"/>
              <a:gd name="connsiteY197" fmla="*/ 3252544 h 5362422"/>
              <a:gd name="connsiteX198" fmla="*/ 108021 w 2810883"/>
              <a:gd name="connsiteY198" fmla="*/ 3221289 h 5362422"/>
              <a:gd name="connsiteX199" fmla="*/ 108914 w 2810883"/>
              <a:gd name="connsiteY199" fmla="*/ 3216487 h 5362422"/>
              <a:gd name="connsiteX200" fmla="*/ 115107 w 2810883"/>
              <a:gd name="connsiteY200" fmla="*/ 3183621 h 5362422"/>
              <a:gd name="connsiteX201" fmla="*/ 122451 w 2810883"/>
              <a:gd name="connsiteY201" fmla="*/ 3147237 h 5362422"/>
              <a:gd name="connsiteX202" fmla="*/ 123632 w 2810883"/>
              <a:gd name="connsiteY202" fmla="*/ 3141660 h 5362422"/>
              <a:gd name="connsiteX203" fmla="*/ 124352 w 2810883"/>
              <a:gd name="connsiteY203" fmla="*/ 3138289 h 5362422"/>
              <a:gd name="connsiteX204" fmla="*/ 130257 w 2810883"/>
              <a:gd name="connsiteY204" fmla="*/ 3110852 h 5362422"/>
              <a:gd name="connsiteX205" fmla="*/ 131870 w 2810883"/>
              <a:gd name="connsiteY205" fmla="*/ 3103783 h 5362422"/>
              <a:gd name="connsiteX206" fmla="*/ 132993 w 2810883"/>
              <a:gd name="connsiteY206" fmla="*/ 3098863 h 5362422"/>
              <a:gd name="connsiteX207" fmla="*/ 138552 w 2810883"/>
              <a:gd name="connsiteY207" fmla="*/ 3074497 h 5362422"/>
              <a:gd name="connsiteX208" fmla="*/ 140366 w 2810883"/>
              <a:gd name="connsiteY208" fmla="*/ 3066921 h 5362422"/>
              <a:gd name="connsiteX209" fmla="*/ 141950 w 2810883"/>
              <a:gd name="connsiteY209" fmla="*/ 3060330 h 5362422"/>
              <a:gd name="connsiteX210" fmla="*/ 147308 w 2810883"/>
              <a:gd name="connsiteY210" fmla="*/ 3038171 h 5362422"/>
              <a:gd name="connsiteX211" fmla="*/ 149237 w 2810883"/>
              <a:gd name="connsiteY211" fmla="*/ 3030536 h 5362422"/>
              <a:gd name="connsiteX212" fmla="*/ 150389 w 2810883"/>
              <a:gd name="connsiteY212" fmla="*/ 3025973 h 5362422"/>
              <a:gd name="connsiteX213" fmla="*/ 156496 w 2810883"/>
              <a:gd name="connsiteY213" fmla="*/ 3001906 h 5362422"/>
              <a:gd name="connsiteX214" fmla="*/ 158540 w 2810883"/>
              <a:gd name="connsiteY214" fmla="*/ 2994181 h 5362422"/>
              <a:gd name="connsiteX215" fmla="*/ 159635 w 2810883"/>
              <a:gd name="connsiteY215" fmla="*/ 2990125 h 5362422"/>
              <a:gd name="connsiteX216" fmla="*/ 166202 w 2810883"/>
              <a:gd name="connsiteY216" fmla="*/ 2965521 h 5362422"/>
              <a:gd name="connsiteX217" fmla="*/ 168880 w 2810883"/>
              <a:gd name="connsiteY217" fmla="*/ 2955888 h 5362422"/>
              <a:gd name="connsiteX218" fmla="*/ 176110 w 2810883"/>
              <a:gd name="connsiteY218" fmla="*/ 2930030 h 5362422"/>
              <a:gd name="connsiteX219" fmla="*/ 179076 w 2810883"/>
              <a:gd name="connsiteY219" fmla="*/ 2919711 h 5362422"/>
              <a:gd name="connsiteX220" fmla="*/ 186536 w 2810883"/>
              <a:gd name="connsiteY220" fmla="*/ 2894272 h 5362422"/>
              <a:gd name="connsiteX221" fmla="*/ 189532 w 2810883"/>
              <a:gd name="connsiteY221" fmla="*/ 2884281 h 5362422"/>
              <a:gd name="connsiteX222" fmla="*/ 197481 w 2810883"/>
              <a:gd name="connsiteY222" fmla="*/ 2858304 h 5362422"/>
              <a:gd name="connsiteX223" fmla="*/ 200390 w 2810883"/>
              <a:gd name="connsiteY223" fmla="*/ 2849029 h 5362422"/>
              <a:gd name="connsiteX224" fmla="*/ 209088 w 2810883"/>
              <a:gd name="connsiteY224" fmla="*/ 2821770 h 5362422"/>
              <a:gd name="connsiteX225" fmla="*/ 211565 w 2810883"/>
              <a:gd name="connsiteY225" fmla="*/ 2814076 h 5362422"/>
              <a:gd name="connsiteX226" fmla="*/ 221589 w 2810883"/>
              <a:gd name="connsiteY226" fmla="*/ 2783894 h 5362422"/>
              <a:gd name="connsiteX227" fmla="*/ 223144 w 2810883"/>
              <a:gd name="connsiteY227" fmla="*/ 2779242 h 5362422"/>
              <a:gd name="connsiteX228" fmla="*/ 275334 w 2810883"/>
              <a:gd name="connsiteY228" fmla="*/ 2635969 h 5362422"/>
              <a:gd name="connsiteX229" fmla="*/ 276083 w 2810883"/>
              <a:gd name="connsiteY229" fmla="*/ 2634060 h 5362422"/>
              <a:gd name="connsiteX230" fmla="*/ 289360 w 2810883"/>
              <a:gd name="connsiteY230" fmla="*/ 2600568 h 5362422"/>
              <a:gd name="connsiteX231" fmla="*/ 290570 w 2810883"/>
              <a:gd name="connsiteY231" fmla="*/ 2597556 h 5362422"/>
              <a:gd name="connsiteX232" fmla="*/ 304366 w 2810883"/>
              <a:gd name="connsiteY232" fmla="*/ 2563885 h 5362422"/>
              <a:gd name="connsiteX233" fmla="*/ 304942 w 2810883"/>
              <a:gd name="connsiteY233" fmla="*/ 2562453 h 5362422"/>
              <a:gd name="connsiteX234" fmla="*/ 367674 w 2810883"/>
              <a:gd name="connsiteY234" fmla="*/ 2420492 h 5362422"/>
              <a:gd name="connsiteX235" fmla="*/ 368970 w 2810883"/>
              <a:gd name="connsiteY235" fmla="*/ 2417719 h 5362422"/>
              <a:gd name="connsiteX236" fmla="*/ 384350 w 2810883"/>
              <a:gd name="connsiteY236" fmla="*/ 2385330 h 5362422"/>
              <a:gd name="connsiteX237" fmla="*/ 385819 w 2810883"/>
              <a:gd name="connsiteY237" fmla="*/ 2382258 h 5362422"/>
              <a:gd name="connsiteX238" fmla="*/ 438095 w 2810883"/>
              <a:gd name="connsiteY238" fmla="*/ 2277816 h 5362422"/>
              <a:gd name="connsiteX239" fmla="*/ 440025 w 2810883"/>
              <a:gd name="connsiteY239" fmla="*/ 2274147 h 5362422"/>
              <a:gd name="connsiteX240" fmla="*/ 455549 w 2810883"/>
              <a:gd name="connsiteY240" fmla="*/ 2244682 h 5362422"/>
              <a:gd name="connsiteX241" fmla="*/ 459380 w 2810883"/>
              <a:gd name="connsiteY241" fmla="*/ 2237494 h 5362422"/>
              <a:gd name="connsiteX242" fmla="*/ 473810 w 2810883"/>
              <a:gd name="connsiteY242" fmla="*/ 2210742 h 5362422"/>
              <a:gd name="connsiteX243" fmla="*/ 477842 w 2810883"/>
              <a:gd name="connsiteY243" fmla="*/ 2203316 h 5362422"/>
              <a:gd name="connsiteX244" fmla="*/ 494231 w 2810883"/>
              <a:gd name="connsiteY244" fmla="*/ 2173701 h 5362422"/>
              <a:gd name="connsiteX245" fmla="*/ 496247 w 2810883"/>
              <a:gd name="connsiteY245" fmla="*/ 2170093 h 5362422"/>
              <a:gd name="connsiteX246" fmla="*/ 515257 w 2810883"/>
              <a:gd name="connsiteY246" fmla="*/ 2136511 h 5362422"/>
              <a:gd name="connsiteX247" fmla="*/ 518310 w 2810883"/>
              <a:gd name="connsiteY247" fmla="*/ 2131202 h 5362422"/>
              <a:gd name="connsiteX248" fmla="*/ 533920 w 2810883"/>
              <a:gd name="connsiteY248" fmla="*/ 2104242 h 5362422"/>
              <a:gd name="connsiteX249" fmla="*/ 540055 w 2810883"/>
              <a:gd name="connsiteY249" fmla="*/ 2093803 h 5362422"/>
              <a:gd name="connsiteX250" fmla="*/ 553160 w 2810883"/>
              <a:gd name="connsiteY250" fmla="*/ 2071704 h 5362422"/>
              <a:gd name="connsiteX251" fmla="*/ 559986 w 2810883"/>
              <a:gd name="connsiteY251" fmla="*/ 2060311 h 5362422"/>
              <a:gd name="connsiteX252" fmla="*/ 573581 w 2810883"/>
              <a:gd name="connsiteY252" fmla="*/ 2037914 h 5362422"/>
              <a:gd name="connsiteX253" fmla="*/ 579745 w 2810883"/>
              <a:gd name="connsiteY253" fmla="*/ 2027803 h 5362422"/>
              <a:gd name="connsiteX254" fmla="*/ 593023 w 2810883"/>
              <a:gd name="connsiteY254" fmla="*/ 2006331 h 5362422"/>
              <a:gd name="connsiteX255" fmla="*/ 598409 w 2810883"/>
              <a:gd name="connsiteY255" fmla="*/ 1997652 h 5362422"/>
              <a:gd name="connsiteX256" fmla="*/ 637493 w 2810883"/>
              <a:gd name="connsiteY256" fmla="*/ 1936364 h 5362422"/>
              <a:gd name="connsiteX257" fmla="*/ 641958 w 2810883"/>
              <a:gd name="connsiteY257" fmla="*/ 1929534 h 5362422"/>
              <a:gd name="connsiteX258" fmla="*/ 657569 w 2810883"/>
              <a:gd name="connsiteY258" fmla="*/ 1905765 h 5362422"/>
              <a:gd name="connsiteX259" fmla="*/ 663214 w 2810883"/>
              <a:gd name="connsiteY259" fmla="*/ 1897265 h 5362422"/>
              <a:gd name="connsiteX260" fmla="*/ 678076 w 2810883"/>
              <a:gd name="connsiteY260" fmla="*/ 1875047 h 5362422"/>
              <a:gd name="connsiteX261" fmla="*/ 683923 w 2810883"/>
              <a:gd name="connsiteY261" fmla="*/ 1866398 h 5362422"/>
              <a:gd name="connsiteX262" fmla="*/ 699044 w 2810883"/>
              <a:gd name="connsiteY262" fmla="*/ 1844179 h 5362422"/>
              <a:gd name="connsiteX263" fmla="*/ 704747 w 2810883"/>
              <a:gd name="connsiteY263" fmla="*/ 1835918 h 5362422"/>
              <a:gd name="connsiteX264" fmla="*/ 720645 w 2810883"/>
              <a:gd name="connsiteY264" fmla="*/ 1813013 h 5362422"/>
              <a:gd name="connsiteX265" fmla="*/ 725657 w 2810883"/>
              <a:gd name="connsiteY265" fmla="*/ 1805826 h 5362422"/>
              <a:gd name="connsiteX266" fmla="*/ 742996 w 2810883"/>
              <a:gd name="connsiteY266" fmla="*/ 1781281 h 5362422"/>
              <a:gd name="connsiteX267" fmla="*/ 746856 w 2810883"/>
              <a:gd name="connsiteY267" fmla="*/ 1775853 h 5362422"/>
              <a:gd name="connsiteX268" fmla="*/ 765548 w 2810883"/>
              <a:gd name="connsiteY268" fmla="*/ 1749847 h 5362422"/>
              <a:gd name="connsiteX269" fmla="*/ 768918 w 2810883"/>
              <a:gd name="connsiteY269" fmla="*/ 1745194 h 5362422"/>
              <a:gd name="connsiteX270" fmla="*/ 789598 w 2810883"/>
              <a:gd name="connsiteY270" fmla="*/ 1716921 h 5362422"/>
              <a:gd name="connsiteX271" fmla="*/ 791067 w 2810883"/>
              <a:gd name="connsiteY271" fmla="*/ 1714923 h 5362422"/>
              <a:gd name="connsiteX272" fmla="*/ 1345943 w 2810883"/>
              <a:gd name="connsiteY272" fmla="*/ 1080692 h 5362422"/>
              <a:gd name="connsiteX273" fmla="*/ 1348160 w 2810883"/>
              <a:gd name="connsiteY273" fmla="*/ 1078485 h 5362422"/>
              <a:gd name="connsiteX274" fmla="*/ 1378316 w 2810883"/>
              <a:gd name="connsiteY274" fmla="*/ 1049168 h 5362422"/>
              <a:gd name="connsiteX275" fmla="*/ 1410402 w 2810883"/>
              <a:gd name="connsiteY275" fmla="*/ 1018420 h 5362422"/>
              <a:gd name="connsiteX276" fmla="*/ 1412159 w 2810883"/>
              <a:gd name="connsiteY276" fmla="*/ 1016750 h 5362422"/>
              <a:gd name="connsiteX277" fmla="*/ 1439262 w 2810883"/>
              <a:gd name="connsiteY277" fmla="*/ 991191 h 5362422"/>
              <a:gd name="connsiteX278" fmla="*/ 1448997 w 2810883"/>
              <a:gd name="connsiteY278" fmla="*/ 982065 h 5362422"/>
              <a:gd name="connsiteX279" fmla="*/ 1473911 w 2810883"/>
              <a:gd name="connsiteY279" fmla="*/ 958892 h 5362422"/>
              <a:gd name="connsiteX280" fmla="*/ 1479844 w 2810883"/>
              <a:gd name="connsiteY280" fmla="*/ 953404 h 5362422"/>
              <a:gd name="connsiteX281" fmla="*/ 1672820 w 2810883"/>
              <a:gd name="connsiteY281" fmla="*/ 782783 h 5362422"/>
              <a:gd name="connsiteX282" fmla="*/ 1695660 w 2810883"/>
              <a:gd name="connsiteY282" fmla="*/ 763487 h 5362422"/>
              <a:gd name="connsiteX283" fmla="*/ 1739007 w 2810883"/>
              <a:gd name="connsiteY283" fmla="*/ 727341 h 5362422"/>
              <a:gd name="connsiteX284" fmla="*/ 1743068 w 2810883"/>
              <a:gd name="connsiteY284" fmla="*/ 723971 h 5362422"/>
              <a:gd name="connsiteX285" fmla="*/ 1757297 w 2810883"/>
              <a:gd name="connsiteY285" fmla="*/ 712220 h 5362422"/>
              <a:gd name="connsiteX286" fmla="*/ 1787769 w 2810883"/>
              <a:gd name="connsiteY286" fmla="*/ 687377 h 5362422"/>
              <a:gd name="connsiteX287" fmla="*/ 1799031 w 2810883"/>
              <a:gd name="connsiteY287" fmla="*/ 678310 h 5362422"/>
              <a:gd name="connsiteX288" fmla="*/ 1855685 w 2810883"/>
              <a:gd name="connsiteY288" fmla="*/ 633098 h 5362422"/>
              <a:gd name="connsiteX289" fmla="*/ 1866256 w 2810883"/>
              <a:gd name="connsiteY289" fmla="*/ 624777 h 5362422"/>
              <a:gd name="connsiteX290" fmla="*/ 2116778 w 2810883"/>
              <a:gd name="connsiteY290" fmla="*/ 436947 h 5362422"/>
              <a:gd name="connsiteX291" fmla="*/ 2120781 w 2810883"/>
              <a:gd name="connsiteY291" fmla="*/ 434084 h 5362422"/>
              <a:gd name="connsiteX292" fmla="*/ 2222569 w 2810883"/>
              <a:gd name="connsiteY292" fmla="*/ 362746 h 5362422"/>
              <a:gd name="connsiteX293" fmla="*/ 2236912 w 2810883"/>
              <a:gd name="connsiteY293" fmla="*/ 352904 h 5362422"/>
              <a:gd name="connsiteX294" fmla="*/ 2265081 w 2810883"/>
              <a:gd name="connsiteY294" fmla="*/ 333698 h 5362422"/>
              <a:gd name="connsiteX295" fmla="*/ 2283312 w 2810883"/>
              <a:gd name="connsiteY295" fmla="*/ 321380 h 5362422"/>
              <a:gd name="connsiteX296" fmla="*/ 2285847 w 2810883"/>
              <a:gd name="connsiteY296" fmla="*/ 319680 h 5362422"/>
              <a:gd name="connsiteX297" fmla="*/ 2323866 w 2810883"/>
              <a:gd name="connsiteY297" fmla="*/ 294271 h 5362422"/>
              <a:gd name="connsiteX298" fmla="*/ 2350710 w 2810883"/>
              <a:gd name="connsiteY298" fmla="*/ 276525 h 5362422"/>
              <a:gd name="connsiteX299" fmla="*/ 2371159 w 2810883"/>
              <a:gd name="connsiteY299" fmla="*/ 263135 h 5362422"/>
              <a:gd name="connsiteX300" fmla="*/ 2401546 w 2810883"/>
              <a:gd name="connsiteY300" fmla="*/ 243391 h 5362422"/>
              <a:gd name="connsiteX301" fmla="*/ 2417502 w 2810883"/>
              <a:gd name="connsiteY301" fmla="*/ 233072 h 5362422"/>
              <a:gd name="connsiteX302" fmla="*/ 2463211 w 2810883"/>
              <a:gd name="connsiteY302" fmla="*/ 203935 h 5362422"/>
              <a:gd name="connsiteX303" fmla="*/ 2475510 w 2810883"/>
              <a:gd name="connsiteY303" fmla="*/ 196210 h 5362422"/>
              <a:gd name="connsiteX304" fmla="*/ 2512809 w 2810883"/>
              <a:gd name="connsiteY304" fmla="*/ 172858 h 5362422"/>
              <a:gd name="connsiteX305" fmla="*/ 2526720 w 2810883"/>
              <a:gd name="connsiteY305" fmla="*/ 164239 h 5362422"/>
              <a:gd name="connsiteX306" fmla="*/ 2573898 w 2810883"/>
              <a:gd name="connsiteY306" fmla="*/ 135251 h 5362422"/>
              <a:gd name="connsiteX307" fmla="*/ 2576952 w 2810883"/>
              <a:gd name="connsiteY307" fmla="*/ 133401 h 5362422"/>
              <a:gd name="connsiteX308" fmla="*/ 2621336 w 2810883"/>
              <a:gd name="connsiteY308" fmla="*/ 106620 h 5362422"/>
              <a:gd name="connsiteX309" fmla="*/ 2810883 w 2810883"/>
              <a:gd name="connsiteY309" fmla="*/ 0 h 5362422"/>
              <a:gd name="connsiteX310" fmla="*/ 2695358 w 2810883"/>
              <a:gd name="connsiteY310" fmla="*/ 0 h 5362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Lst>
            <a:rect l="l" t="t" r="r" b="b"/>
            <a:pathLst>
              <a:path w="2810883" h="5362422">
                <a:moveTo>
                  <a:pt x="2695271" y="60"/>
                </a:moveTo>
                <a:cubicBezTo>
                  <a:pt x="2686314" y="5309"/>
                  <a:pt x="2117296" y="306081"/>
                  <a:pt x="1441854" y="907953"/>
                </a:cubicBezTo>
                <a:lnTo>
                  <a:pt x="1435979" y="913172"/>
                </a:lnTo>
                <a:cubicBezTo>
                  <a:pt x="1427626" y="920598"/>
                  <a:pt x="1419302" y="928024"/>
                  <a:pt x="1411007" y="935510"/>
                </a:cubicBezTo>
                <a:cubicBezTo>
                  <a:pt x="1411007" y="935510"/>
                  <a:pt x="1393092" y="951645"/>
                  <a:pt x="1391249" y="953315"/>
                </a:cubicBezTo>
                <a:cubicBezTo>
                  <a:pt x="1386986" y="957192"/>
                  <a:pt x="1382723" y="961069"/>
                  <a:pt x="1378518" y="964887"/>
                </a:cubicBezTo>
                <a:lnTo>
                  <a:pt x="1365730" y="976577"/>
                </a:lnTo>
                <a:cubicBezTo>
                  <a:pt x="1361496" y="980484"/>
                  <a:pt x="1357233" y="984361"/>
                  <a:pt x="1352999" y="988298"/>
                </a:cubicBezTo>
                <a:cubicBezTo>
                  <a:pt x="1348765" y="992205"/>
                  <a:pt x="1344531" y="996112"/>
                  <a:pt x="1340297" y="1000049"/>
                </a:cubicBezTo>
                <a:cubicBezTo>
                  <a:pt x="1330188" y="1009443"/>
                  <a:pt x="1320136" y="1018838"/>
                  <a:pt x="1310113" y="1028262"/>
                </a:cubicBezTo>
                <a:lnTo>
                  <a:pt x="1306973" y="1031214"/>
                </a:lnTo>
                <a:cubicBezTo>
                  <a:pt x="1298131" y="1039535"/>
                  <a:pt x="1289317" y="1047886"/>
                  <a:pt x="1280562" y="1056237"/>
                </a:cubicBezTo>
                <a:cubicBezTo>
                  <a:pt x="1260890" y="1074966"/>
                  <a:pt x="1241160" y="1094053"/>
                  <a:pt x="1221862" y="1112961"/>
                </a:cubicBezTo>
                <a:cubicBezTo>
                  <a:pt x="1202565" y="1131869"/>
                  <a:pt x="1183152" y="1151136"/>
                  <a:pt x="1164229" y="1170223"/>
                </a:cubicBezTo>
                <a:cubicBezTo>
                  <a:pt x="1145248" y="1189340"/>
                  <a:pt x="1126210" y="1208815"/>
                  <a:pt x="1107662" y="1228051"/>
                </a:cubicBezTo>
                <a:cubicBezTo>
                  <a:pt x="1089113" y="1247287"/>
                  <a:pt x="1070449" y="1266911"/>
                  <a:pt x="1052246" y="1286356"/>
                </a:cubicBezTo>
                <a:cubicBezTo>
                  <a:pt x="1034014" y="1305831"/>
                  <a:pt x="1015753" y="1325634"/>
                  <a:pt x="997925" y="1345228"/>
                </a:cubicBezTo>
                <a:cubicBezTo>
                  <a:pt x="980039" y="1364912"/>
                  <a:pt x="962124" y="1384924"/>
                  <a:pt x="944727" y="1404667"/>
                </a:cubicBezTo>
                <a:cubicBezTo>
                  <a:pt x="927158" y="1424589"/>
                  <a:pt x="909646" y="1444780"/>
                  <a:pt x="892653" y="1464702"/>
                </a:cubicBezTo>
                <a:cubicBezTo>
                  <a:pt x="877157" y="1482865"/>
                  <a:pt x="861575" y="1501355"/>
                  <a:pt x="846396" y="1519667"/>
                </a:cubicBezTo>
                <a:cubicBezTo>
                  <a:pt x="831160" y="1538039"/>
                  <a:pt x="815923" y="1556678"/>
                  <a:pt x="801090" y="1575109"/>
                </a:cubicBezTo>
                <a:cubicBezTo>
                  <a:pt x="786142" y="1593660"/>
                  <a:pt x="771251" y="1612479"/>
                  <a:pt x="756764" y="1631059"/>
                </a:cubicBezTo>
                <a:lnTo>
                  <a:pt x="750485" y="1639171"/>
                </a:lnTo>
                <a:cubicBezTo>
                  <a:pt x="743428" y="1648267"/>
                  <a:pt x="736400" y="1657363"/>
                  <a:pt x="729430" y="1666489"/>
                </a:cubicBezTo>
                <a:lnTo>
                  <a:pt x="722950" y="1674989"/>
                </a:lnTo>
                <a:cubicBezTo>
                  <a:pt x="719781" y="1679135"/>
                  <a:pt x="716613" y="1683280"/>
                  <a:pt x="713474" y="1687426"/>
                </a:cubicBezTo>
                <a:lnTo>
                  <a:pt x="703537" y="1700667"/>
                </a:lnTo>
                <a:cubicBezTo>
                  <a:pt x="697661" y="1708481"/>
                  <a:pt x="691814" y="1716325"/>
                  <a:pt x="686025" y="1724168"/>
                </a:cubicBezTo>
                <a:lnTo>
                  <a:pt x="678047" y="1734964"/>
                </a:lnTo>
                <a:cubicBezTo>
                  <a:pt x="676520" y="1736993"/>
                  <a:pt x="675023" y="1739050"/>
                  <a:pt x="673525" y="1741108"/>
                </a:cubicBezTo>
                <a:cubicBezTo>
                  <a:pt x="671768" y="1743494"/>
                  <a:pt x="670011" y="1745910"/>
                  <a:pt x="668283" y="1748296"/>
                </a:cubicBezTo>
                <a:lnTo>
                  <a:pt x="659441" y="1760434"/>
                </a:lnTo>
                <a:cubicBezTo>
                  <a:pt x="654285" y="1767532"/>
                  <a:pt x="649187" y="1774630"/>
                  <a:pt x="644089" y="1781728"/>
                </a:cubicBezTo>
                <a:lnTo>
                  <a:pt x="634469" y="1795179"/>
                </a:lnTo>
                <a:cubicBezTo>
                  <a:pt x="631733" y="1799026"/>
                  <a:pt x="629025" y="1802903"/>
                  <a:pt x="626318" y="1806750"/>
                </a:cubicBezTo>
                <a:lnTo>
                  <a:pt x="617735" y="1818918"/>
                </a:lnTo>
                <a:cubicBezTo>
                  <a:pt x="612435" y="1826493"/>
                  <a:pt x="607165" y="1834099"/>
                  <a:pt x="601923" y="1841674"/>
                </a:cubicBezTo>
                <a:lnTo>
                  <a:pt x="596364" y="1849696"/>
                </a:lnTo>
                <a:cubicBezTo>
                  <a:pt x="583864" y="1867889"/>
                  <a:pt x="571335" y="1886379"/>
                  <a:pt x="559180" y="1904661"/>
                </a:cubicBezTo>
                <a:lnTo>
                  <a:pt x="552757" y="1914384"/>
                </a:lnTo>
                <a:cubicBezTo>
                  <a:pt x="548293" y="1921124"/>
                  <a:pt x="543857" y="1927894"/>
                  <a:pt x="539393" y="1934694"/>
                </a:cubicBezTo>
                <a:lnTo>
                  <a:pt x="537636" y="1937378"/>
                </a:lnTo>
                <a:lnTo>
                  <a:pt x="533229" y="1944208"/>
                </a:lnTo>
                <a:lnTo>
                  <a:pt x="530291" y="1948741"/>
                </a:lnTo>
                <a:cubicBezTo>
                  <a:pt x="528218" y="1951932"/>
                  <a:pt x="526144" y="1955123"/>
                  <a:pt x="524099" y="1958314"/>
                </a:cubicBezTo>
                <a:cubicBezTo>
                  <a:pt x="524099" y="1958314"/>
                  <a:pt x="514968" y="1972630"/>
                  <a:pt x="512693" y="1976238"/>
                </a:cubicBezTo>
                <a:cubicBezTo>
                  <a:pt x="508258" y="1983217"/>
                  <a:pt x="503851" y="1990226"/>
                  <a:pt x="499415" y="1997264"/>
                </a:cubicBezTo>
                <a:lnTo>
                  <a:pt x="489911" y="2012415"/>
                </a:lnTo>
                <a:cubicBezTo>
                  <a:pt x="485705" y="2019214"/>
                  <a:pt x="481529" y="2026014"/>
                  <a:pt x="477324" y="2032874"/>
                </a:cubicBezTo>
                <a:lnTo>
                  <a:pt x="474415" y="2037586"/>
                </a:lnTo>
                <a:cubicBezTo>
                  <a:pt x="468453" y="2047368"/>
                  <a:pt x="462520" y="2057150"/>
                  <a:pt x="456615" y="2066992"/>
                </a:cubicBezTo>
                <a:lnTo>
                  <a:pt x="453188" y="2072778"/>
                </a:lnTo>
                <a:cubicBezTo>
                  <a:pt x="447629" y="2082113"/>
                  <a:pt x="442099" y="2091477"/>
                  <a:pt x="436655" y="2100782"/>
                </a:cubicBezTo>
                <a:lnTo>
                  <a:pt x="429599" y="2112861"/>
                </a:lnTo>
                <a:cubicBezTo>
                  <a:pt x="427842" y="2115873"/>
                  <a:pt x="426085" y="2118855"/>
                  <a:pt x="424357" y="2121868"/>
                </a:cubicBezTo>
                <a:cubicBezTo>
                  <a:pt x="423089" y="2124075"/>
                  <a:pt x="421822" y="2126311"/>
                  <a:pt x="420555" y="2128518"/>
                </a:cubicBezTo>
                <a:lnTo>
                  <a:pt x="414132" y="2139762"/>
                </a:lnTo>
                <a:cubicBezTo>
                  <a:pt x="408775" y="2149156"/>
                  <a:pt x="403475" y="2158551"/>
                  <a:pt x="398175" y="2168035"/>
                </a:cubicBezTo>
                <a:lnTo>
                  <a:pt x="393337" y="2176684"/>
                </a:lnTo>
                <a:cubicBezTo>
                  <a:pt x="383198" y="2194995"/>
                  <a:pt x="373089" y="2213576"/>
                  <a:pt x="363296" y="2231917"/>
                </a:cubicBezTo>
                <a:cubicBezTo>
                  <a:pt x="357334" y="2243131"/>
                  <a:pt x="351026" y="2255120"/>
                  <a:pt x="343422" y="2269823"/>
                </a:cubicBezTo>
                <a:lnTo>
                  <a:pt x="339592" y="2277249"/>
                </a:lnTo>
                <a:cubicBezTo>
                  <a:pt x="337806" y="2280679"/>
                  <a:pt x="336049" y="2284109"/>
                  <a:pt x="334292" y="2287538"/>
                </a:cubicBezTo>
                <a:cubicBezTo>
                  <a:pt x="332449" y="2291117"/>
                  <a:pt x="330634" y="2294726"/>
                  <a:pt x="328848" y="2298305"/>
                </a:cubicBezTo>
                <a:lnTo>
                  <a:pt x="325306" y="2305343"/>
                </a:lnTo>
                <a:cubicBezTo>
                  <a:pt x="317846" y="2320136"/>
                  <a:pt x="311797" y="2332304"/>
                  <a:pt x="306296" y="2343577"/>
                </a:cubicBezTo>
                <a:cubicBezTo>
                  <a:pt x="297022" y="2362545"/>
                  <a:pt x="287834" y="2381781"/>
                  <a:pt x="278992" y="2400749"/>
                </a:cubicBezTo>
                <a:cubicBezTo>
                  <a:pt x="273692" y="2412112"/>
                  <a:pt x="268075" y="2424340"/>
                  <a:pt x="261451" y="2439043"/>
                </a:cubicBezTo>
                <a:lnTo>
                  <a:pt x="258945" y="2444590"/>
                </a:lnTo>
                <a:cubicBezTo>
                  <a:pt x="256871" y="2449153"/>
                  <a:pt x="254826" y="2453716"/>
                  <a:pt x="252781" y="2458309"/>
                </a:cubicBezTo>
                <a:cubicBezTo>
                  <a:pt x="251457" y="2461291"/>
                  <a:pt x="250132" y="2464303"/>
                  <a:pt x="248836" y="2467316"/>
                </a:cubicBezTo>
                <a:lnTo>
                  <a:pt x="245639" y="2474593"/>
                </a:lnTo>
                <a:cubicBezTo>
                  <a:pt x="240973" y="2485269"/>
                  <a:pt x="236335" y="2495976"/>
                  <a:pt x="231785" y="2506683"/>
                </a:cubicBezTo>
                <a:lnTo>
                  <a:pt x="231900" y="2506385"/>
                </a:lnTo>
                <a:lnTo>
                  <a:pt x="227666" y="2516316"/>
                </a:lnTo>
                <a:cubicBezTo>
                  <a:pt x="219486" y="2535701"/>
                  <a:pt x="211421" y="2555355"/>
                  <a:pt x="203702" y="2574711"/>
                </a:cubicBezTo>
                <a:cubicBezTo>
                  <a:pt x="195638" y="2594872"/>
                  <a:pt x="187746" y="2615301"/>
                  <a:pt x="180200" y="2635372"/>
                </a:cubicBezTo>
                <a:lnTo>
                  <a:pt x="176167" y="2646258"/>
                </a:lnTo>
                <a:cubicBezTo>
                  <a:pt x="172654" y="2655712"/>
                  <a:pt x="169197" y="2665166"/>
                  <a:pt x="165770" y="2674650"/>
                </a:cubicBezTo>
                <a:lnTo>
                  <a:pt x="161363" y="2686937"/>
                </a:lnTo>
                <a:cubicBezTo>
                  <a:pt x="160211" y="2690099"/>
                  <a:pt x="159088" y="2693260"/>
                  <a:pt x="157964" y="2696451"/>
                </a:cubicBezTo>
                <a:cubicBezTo>
                  <a:pt x="157244" y="2698479"/>
                  <a:pt x="156553" y="2700537"/>
                  <a:pt x="155833" y="2702565"/>
                </a:cubicBezTo>
                <a:cubicBezTo>
                  <a:pt x="155833" y="2702565"/>
                  <a:pt x="152262" y="2712914"/>
                  <a:pt x="151282" y="2715717"/>
                </a:cubicBezTo>
                <a:cubicBezTo>
                  <a:pt x="148460" y="2723859"/>
                  <a:pt x="145695" y="2732001"/>
                  <a:pt x="142901" y="2740411"/>
                </a:cubicBezTo>
                <a:cubicBezTo>
                  <a:pt x="142901" y="2740411"/>
                  <a:pt x="137515" y="2756456"/>
                  <a:pt x="137054" y="2757888"/>
                </a:cubicBezTo>
                <a:cubicBezTo>
                  <a:pt x="135988" y="2761169"/>
                  <a:pt x="134923" y="2764449"/>
                  <a:pt x="133886" y="2767730"/>
                </a:cubicBezTo>
                <a:lnTo>
                  <a:pt x="129133" y="2782522"/>
                </a:lnTo>
                <a:cubicBezTo>
                  <a:pt x="126541" y="2790664"/>
                  <a:pt x="123978" y="2798836"/>
                  <a:pt x="121443" y="2807008"/>
                </a:cubicBezTo>
                <a:lnTo>
                  <a:pt x="117468" y="2819802"/>
                </a:lnTo>
                <a:cubicBezTo>
                  <a:pt x="116086" y="2824335"/>
                  <a:pt x="114761" y="2828868"/>
                  <a:pt x="113407" y="2833402"/>
                </a:cubicBezTo>
                <a:lnTo>
                  <a:pt x="111823" y="2838770"/>
                </a:lnTo>
                <a:cubicBezTo>
                  <a:pt x="111823" y="2838770"/>
                  <a:pt x="109231" y="2847419"/>
                  <a:pt x="108626" y="2849477"/>
                </a:cubicBezTo>
                <a:cubicBezTo>
                  <a:pt x="106380" y="2857141"/>
                  <a:pt x="104191" y="2864806"/>
                  <a:pt x="102002" y="2872530"/>
                </a:cubicBezTo>
                <a:lnTo>
                  <a:pt x="100677" y="2877153"/>
                </a:lnTo>
                <a:cubicBezTo>
                  <a:pt x="100101" y="2879181"/>
                  <a:pt x="99525" y="2881209"/>
                  <a:pt x="98977" y="2883118"/>
                </a:cubicBezTo>
                <a:lnTo>
                  <a:pt x="98315" y="2885444"/>
                </a:lnTo>
                <a:cubicBezTo>
                  <a:pt x="96846" y="2890693"/>
                  <a:pt x="95435" y="2895972"/>
                  <a:pt x="93995" y="2901221"/>
                </a:cubicBezTo>
                <a:lnTo>
                  <a:pt x="91345" y="2910943"/>
                </a:lnTo>
                <a:cubicBezTo>
                  <a:pt x="90798" y="2912971"/>
                  <a:pt x="90221" y="2914970"/>
                  <a:pt x="89703" y="2916968"/>
                </a:cubicBezTo>
                <a:cubicBezTo>
                  <a:pt x="87629" y="2924722"/>
                  <a:pt x="85642" y="2932476"/>
                  <a:pt x="83655" y="2940230"/>
                </a:cubicBezTo>
                <a:lnTo>
                  <a:pt x="80717" y="2951563"/>
                </a:lnTo>
                <a:cubicBezTo>
                  <a:pt x="78614" y="2959824"/>
                  <a:pt x="76598" y="2968086"/>
                  <a:pt x="74611" y="2976376"/>
                </a:cubicBezTo>
                <a:cubicBezTo>
                  <a:pt x="74611" y="2976376"/>
                  <a:pt x="72911" y="2983236"/>
                  <a:pt x="72623" y="2984459"/>
                </a:cubicBezTo>
                <a:cubicBezTo>
                  <a:pt x="69945" y="2995553"/>
                  <a:pt x="67353" y="3006648"/>
                  <a:pt x="64904" y="3017474"/>
                </a:cubicBezTo>
                <a:lnTo>
                  <a:pt x="64645" y="3018577"/>
                </a:lnTo>
                <a:cubicBezTo>
                  <a:pt x="62370" y="3028568"/>
                  <a:pt x="60181" y="3038589"/>
                  <a:pt x="58021" y="3048610"/>
                </a:cubicBezTo>
                <a:lnTo>
                  <a:pt x="57041" y="3053143"/>
                </a:lnTo>
                <a:cubicBezTo>
                  <a:pt x="54996" y="3062776"/>
                  <a:pt x="52980" y="3072409"/>
                  <a:pt x="51022" y="3082102"/>
                </a:cubicBezTo>
                <a:lnTo>
                  <a:pt x="50561" y="3084338"/>
                </a:lnTo>
                <a:lnTo>
                  <a:pt x="49927" y="3087589"/>
                </a:lnTo>
                <a:cubicBezTo>
                  <a:pt x="47825" y="3098147"/>
                  <a:pt x="45780" y="3108645"/>
                  <a:pt x="43850" y="3118874"/>
                </a:cubicBezTo>
                <a:lnTo>
                  <a:pt x="42813" y="3124421"/>
                </a:lnTo>
                <a:cubicBezTo>
                  <a:pt x="40912" y="3134740"/>
                  <a:pt x="39040" y="3145060"/>
                  <a:pt x="37254" y="3155349"/>
                </a:cubicBezTo>
                <a:lnTo>
                  <a:pt x="36851" y="3157645"/>
                </a:lnTo>
                <a:lnTo>
                  <a:pt x="36246" y="3161283"/>
                </a:lnTo>
                <a:cubicBezTo>
                  <a:pt x="34432" y="3171931"/>
                  <a:pt x="32703" y="3182369"/>
                  <a:pt x="31148" y="3192240"/>
                </a:cubicBezTo>
                <a:lnTo>
                  <a:pt x="30198" y="3198295"/>
                </a:lnTo>
                <a:cubicBezTo>
                  <a:pt x="28469" y="3209419"/>
                  <a:pt x="26943" y="3219499"/>
                  <a:pt x="25560" y="3229103"/>
                </a:cubicBezTo>
                <a:lnTo>
                  <a:pt x="25244" y="3231220"/>
                </a:lnTo>
                <a:lnTo>
                  <a:pt x="24696" y="3235187"/>
                </a:lnTo>
                <a:cubicBezTo>
                  <a:pt x="23112" y="3246341"/>
                  <a:pt x="21730" y="3256481"/>
                  <a:pt x="20491" y="3266233"/>
                </a:cubicBezTo>
                <a:lnTo>
                  <a:pt x="19714" y="3272317"/>
                </a:lnTo>
                <a:cubicBezTo>
                  <a:pt x="18273" y="3283650"/>
                  <a:pt x="17064" y="3293790"/>
                  <a:pt x="15969" y="3303364"/>
                </a:cubicBezTo>
                <a:lnTo>
                  <a:pt x="15739" y="3305243"/>
                </a:lnTo>
                <a:cubicBezTo>
                  <a:pt x="15739" y="3305243"/>
                  <a:pt x="15422" y="3308255"/>
                  <a:pt x="15307" y="3309239"/>
                </a:cubicBezTo>
                <a:cubicBezTo>
                  <a:pt x="14011" y="3320751"/>
                  <a:pt x="12916" y="3331010"/>
                  <a:pt x="11966" y="3340613"/>
                </a:cubicBezTo>
                <a:lnTo>
                  <a:pt x="11418" y="3346399"/>
                </a:lnTo>
                <a:cubicBezTo>
                  <a:pt x="10382" y="3357106"/>
                  <a:pt x="9489" y="3367037"/>
                  <a:pt x="8653" y="3376790"/>
                </a:cubicBezTo>
                <a:lnTo>
                  <a:pt x="8423" y="3379444"/>
                </a:lnTo>
                <a:cubicBezTo>
                  <a:pt x="7530" y="3390061"/>
                  <a:pt x="6695" y="3401334"/>
                  <a:pt x="5802" y="3413950"/>
                </a:cubicBezTo>
                <a:lnTo>
                  <a:pt x="5572" y="3417111"/>
                </a:lnTo>
                <a:cubicBezTo>
                  <a:pt x="5226" y="3422151"/>
                  <a:pt x="4909" y="3427192"/>
                  <a:pt x="4592" y="3432321"/>
                </a:cubicBezTo>
                <a:lnTo>
                  <a:pt x="4304" y="3436855"/>
                </a:lnTo>
                <a:cubicBezTo>
                  <a:pt x="4016" y="3441716"/>
                  <a:pt x="3757" y="3446547"/>
                  <a:pt x="3469" y="3451379"/>
                </a:cubicBezTo>
                <a:lnTo>
                  <a:pt x="2807" y="3463934"/>
                </a:lnTo>
                <a:lnTo>
                  <a:pt x="2259" y="3476162"/>
                </a:lnTo>
                <a:cubicBezTo>
                  <a:pt x="2058" y="3480964"/>
                  <a:pt x="1856" y="3485736"/>
                  <a:pt x="1655" y="3490597"/>
                </a:cubicBezTo>
                <a:lnTo>
                  <a:pt x="1482" y="3495369"/>
                </a:lnTo>
                <a:cubicBezTo>
                  <a:pt x="1309" y="3500379"/>
                  <a:pt x="1136" y="3505360"/>
                  <a:pt x="992" y="3510310"/>
                </a:cubicBezTo>
                <a:lnTo>
                  <a:pt x="906" y="3513263"/>
                </a:lnTo>
                <a:cubicBezTo>
                  <a:pt x="531" y="3526266"/>
                  <a:pt x="301" y="3537927"/>
                  <a:pt x="157" y="3548902"/>
                </a:cubicBezTo>
                <a:cubicBezTo>
                  <a:pt x="70" y="3554867"/>
                  <a:pt x="42" y="3560861"/>
                  <a:pt x="13" y="3566946"/>
                </a:cubicBezTo>
                <a:lnTo>
                  <a:pt x="13" y="3567483"/>
                </a:lnTo>
                <a:cubicBezTo>
                  <a:pt x="-16" y="3572224"/>
                  <a:pt x="13" y="3576966"/>
                  <a:pt x="13" y="3581679"/>
                </a:cubicBezTo>
                <a:lnTo>
                  <a:pt x="13" y="3587584"/>
                </a:lnTo>
                <a:cubicBezTo>
                  <a:pt x="13" y="3591878"/>
                  <a:pt x="70" y="3596173"/>
                  <a:pt x="99" y="3600497"/>
                </a:cubicBezTo>
                <a:lnTo>
                  <a:pt x="157" y="3607625"/>
                </a:lnTo>
                <a:cubicBezTo>
                  <a:pt x="214" y="3611771"/>
                  <a:pt x="272" y="3615886"/>
                  <a:pt x="330" y="3620032"/>
                </a:cubicBezTo>
                <a:cubicBezTo>
                  <a:pt x="358" y="3622567"/>
                  <a:pt x="589" y="3634377"/>
                  <a:pt x="589" y="3634377"/>
                </a:cubicBezTo>
                <a:lnTo>
                  <a:pt x="963" y="3647947"/>
                </a:lnTo>
                <a:cubicBezTo>
                  <a:pt x="1078" y="3651824"/>
                  <a:pt x="1194" y="3655731"/>
                  <a:pt x="1309" y="3659667"/>
                </a:cubicBezTo>
                <a:cubicBezTo>
                  <a:pt x="1395" y="3661934"/>
                  <a:pt x="1683" y="3670046"/>
                  <a:pt x="1683" y="3670046"/>
                </a:cubicBezTo>
                <a:cubicBezTo>
                  <a:pt x="1799" y="3673237"/>
                  <a:pt x="1914" y="3676428"/>
                  <a:pt x="2058" y="3679590"/>
                </a:cubicBezTo>
                <a:lnTo>
                  <a:pt x="2461" y="3688567"/>
                </a:lnTo>
                <a:cubicBezTo>
                  <a:pt x="2749" y="3694949"/>
                  <a:pt x="3066" y="3701302"/>
                  <a:pt x="3440" y="3707654"/>
                </a:cubicBezTo>
                <a:lnTo>
                  <a:pt x="3613" y="3710785"/>
                </a:lnTo>
                <a:cubicBezTo>
                  <a:pt x="3757" y="3713380"/>
                  <a:pt x="3901" y="3715945"/>
                  <a:pt x="4045" y="3718539"/>
                </a:cubicBezTo>
                <a:lnTo>
                  <a:pt x="4132" y="3720150"/>
                </a:lnTo>
                <a:lnTo>
                  <a:pt x="4420" y="3724713"/>
                </a:lnTo>
                <a:cubicBezTo>
                  <a:pt x="4823" y="3730976"/>
                  <a:pt x="5226" y="3737269"/>
                  <a:pt x="5687" y="3743591"/>
                </a:cubicBezTo>
                <a:lnTo>
                  <a:pt x="6234" y="3751047"/>
                </a:lnTo>
                <a:cubicBezTo>
                  <a:pt x="59605" y="4753840"/>
                  <a:pt x="732224" y="5362423"/>
                  <a:pt x="732224" y="5362423"/>
                </a:cubicBezTo>
                <a:cubicBezTo>
                  <a:pt x="452468" y="5079336"/>
                  <a:pt x="89213" y="4439319"/>
                  <a:pt x="65048" y="3835478"/>
                </a:cubicBezTo>
                <a:cubicBezTo>
                  <a:pt x="64876" y="3831243"/>
                  <a:pt x="64674" y="3827008"/>
                  <a:pt x="64501" y="3822803"/>
                </a:cubicBezTo>
                <a:cubicBezTo>
                  <a:pt x="64386" y="3819881"/>
                  <a:pt x="63867" y="3805297"/>
                  <a:pt x="63723" y="3800853"/>
                </a:cubicBezTo>
                <a:cubicBezTo>
                  <a:pt x="63723" y="3800853"/>
                  <a:pt x="63234" y="3783525"/>
                  <a:pt x="63119" y="3779022"/>
                </a:cubicBezTo>
                <a:lnTo>
                  <a:pt x="63032" y="3774459"/>
                </a:lnTo>
                <a:cubicBezTo>
                  <a:pt x="62658" y="3756535"/>
                  <a:pt x="62456" y="3738342"/>
                  <a:pt x="62427" y="3720359"/>
                </a:cubicBezTo>
                <a:lnTo>
                  <a:pt x="62427" y="3716273"/>
                </a:lnTo>
                <a:cubicBezTo>
                  <a:pt x="62427" y="3711113"/>
                  <a:pt x="62427" y="3705954"/>
                  <a:pt x="62485" y="3700794"/>
                </a:cubicBezTo>
                <a:lnTo>
                  <a:pt x="62485" y="3694680"/>
                </a:lnTo>
                <a:cubicBezTo>
                  <a:pt x="62571" y="3689730"/>
                  <a:pt x="62629" y="3684749"/>
                  <a:pt x="62715" y="3679769"/>
                </a:cubicBezTo>
                <a:lnTo>
                  <a:pt x="62831" y="3673178"/>
                </a:lnTo>
                <a:cubicBezTo>
                  <a:pt x="62917" y="3668227"/>
                  <a:pt x="63003" y="3663306"/>
                  <a:pt x="63119" y="3658325"/>
                </a:cubicBezTo>
                <a:lnTo>
                  <a:pt x="63263" y="3651913"/>
                </a:lnTo>
                <a:cubicBezTo>
                  <a:pt x="63378" y="3646903"/>
                  <a:pt x="63522" y="3641922"/>
                  <a:pt x="63666" y="3636912"/>
                </a:cubicBezTo>
                <a:lnTo>
                  <a:pt x="63867" y="3630888"/>
                </a:lnTo>
                <a:cubicBezTo>
                  <a:pt x="64040" y="3625728"/>
                  <a:pt x="64213" y="3620569"/>
                  <a:pt x="64415" y="3615349"/>
                </a:cubicBezTo>
                <a:lnTo>
                  <a:pt x="64616" y="3610458"/>
                </a:lnTo>
                <a:cubicBezTo>
                  <a:pt x="64847" y="3604911"/>
                  <a:pt x="65077" y="3599364"/>
                  <a:pt x="65336" y="3593727"/>
                </a:cubicBezTo>
                <a:lnTo>
                  <a:pt x="65394" y="3592594"/>
                </a:lnTo>
                <a:cubicBezTo>
                  <a:pt x="65711" y="3585824"/>
                  <a:pt x="66056" y="3579054"/>
                  <a:pt x="66431" y="3572314"/>
                </a:cubicBezTo>
                <a:cubicBezTo>
                  <a:pt x="67007" y="3561548"/>
                  <a:pt x="67698" y="3550483"/>
                  <a:pt x="68505" y="3538404"/>
                </a:cubicBezTo>
                <a:lnTo>
                  <a:pt x="68908" y="3532380"/>
                </a:lnTo>
                <a:cubicBezTo>
                  <a:pt x="69657" y="3521703"/>
                  <a:pt x="70492" y="3510519"/>
                  <a:pt x="71500" y="3498232"/>
                </a:cubicBezTo>
                <a:lnTo>
                  <a:pt x="72018" y="3491909"/>
                </a:lnTo>
                <a:cubicBezTo>
                  <a:pt x="72911" y="3481202"/>
                  <a:pt x="73919" y="3470168"/>
                  <a:pt x="75072" y="3458179"/>
                </a:cubicBezTo>
                <a:lnTo>
                  <a:pt x="75705" y="3451677"/>
                </a:lnTo>
                <a:cubicBezTo>
                  <a:pt x="76771" y="3441000"/>
                  <a:pt x="77923" y="3429995"/>
                  <a:pt x="79248" y="3417976"/>
                </a:cubicBezTo>
                <a:lnTo>
                  <a:pt x="79968" y="3411504"/>
                </a:lnTo>
                <a:cubicBezTo>
                  <a:pt x="81178" y="3400828"/>
                  <a:pt x="82531" y="3389584"/>
                  <a:pt x="83971" y="3378042"/>
                </a:cubicBezTo>
                <a:lnTo>
                  <a:pt x="84778" y="3371630"/>
                </a:lnTo>
                <a:cubicBezTo>
                  <a:pt x="86160" y="3360834"/>
                  <a:pt x="87658" y="3349531"/>
                  <a:pt x="89271" y="3338019"/>
                </a:cubicBezTo>
                <a:lnTo>
                  <a:pt x="90135" y="3331816"/>
                </a:lnTo>
                <a:cubicBezTo>
                  <a:pt x="91690" y="3320900"/>
                  <a:pt x="93361" y="3309597"/>
                  <a:pt x="95118" y="3298234"/>
                </a:cubicBezTo>
                <a:lnTo>
                  <a:pt x="96040" y="3292269"/>
                </a:lnTo>
                <a:cubicBezTo>
                  <a:pt x="97796" y="3281085"/>
                  <a:pt x="99640" y="3269722"/>
                  <a:pt x="101512" y="3258449"/>
                </a:cubicBezTo>
                <a:lnTo>
                  <a:pt x="102520" y="3252544"/>
                </a:lnTo>
                <a:cubicBezTo>
                  <a:pt x="104306" y="3242106"/>
                  <a:pt x="106120" y="3231697"/>
                  <a:pt x="108021" y="3221289"/>
                </a:cubicBezTo>
                <a:lnTo>
                  <a:pt x="108914" y="3216487"/>
                </a:lnTo>
                <a:cubicBezTo>
                  <a:pt x="110930" y="3205542"/>
                  <a:pt x="112975" y="3194597"/>
                  <a:pt x="115107" y="3183621"/>
                </a:cubicBezTo>
                <a:cubicBezTo>
                  <a:pt x="117468" y="3171543"/>
                  <a:pt x="119917" y="3159315"/>
                  <a:pt x="122451" y="3147237"/>
                </a:cubicBezTo>
                <a:cubicBezTo>
                  <a:pt x="122826" y="3145388"/>
                  <a:pt x="123229" y="3143509"/>
                  <a:pt x="123632" y="3141660"/>
                </a:cubicBezTo>
                <a:lnTo>
                  <a:pt x="124352" y="3138289"/>
                </a:lnTo>
                <a:cubicBezTo>
                  <a:pt x="126282" y="3129133"/>
                  <a:pt x="128212" y="3119978"/>
                  <a:pt x="130257" y="3110852"/>
                </a:cubicBezTo>
                <a:cubicBezTo>
                  <a:pt x="130775" y="3108496"/>
                  <a:pt x="131322" y="3106139"/>
                  <a:pt x="131870" y="3103783"/>
                </a:cubicBezTo>
                <a:lnTo>
                  <a:pt x="132993" y="3098863"/>
                </a:lnTo>
                <a:cubicBezTo>
                  <a:pt x="134807" y="3090750"/>
                  <a:pt x="136651" y="3082638"/>
                  <a:pt x="138552" y="3074497"/>
                </a:cubicBezTo>
                <a:cubicBezTo>
                  <a:pt x="139157" y="3071962"/>
                  <a:pt x="139761" y="3069456"/>
                  <a:pt x="140366" y="3066921"/>
                </a:cubicBezTo>
                <a:lnTo>
                  <a:pt x="141950" y="3060330"/>
                </a:lnTo>
                <a:cubicBezTo>
                  <a:pt x="143707" y="3052964"/>
                  <a:pt x="145464" y="3045567"/>
                  <a:pt x="147308" y="3038171"/>
                </a:cubicBezTo>
                <a:cubicBezTo>
                  <a:pt x="147941" y="3035606"/>
                  <a:pt x="148575" y="3033071"/>
                  <a:pt x="149237" y="3030536"/>
                </a:cubicBezTo>
                <a:lnTo>
                  <a:pt x="150389" y="3025973"/>
                </a:lnTo>
                <a:cubicBezTo>
                  <a:pt x="152406" y="3017951"/>
                  <a:pt x="154422" y="3009958"/>
                  <a:pt x="156496" y="3001906"/>
                </a:cubicBezTo>
                <a:cubicBezTo>
                  <a:pt x="157158" y="2999311"/>
                  <a:pt x="157849" y="2996746"/>
                  <a:pt x="158540" y="2994181"/>
                </a:cubicBezTo>
                <a:lnTo>
                  <a:pt x="159635" y="2990125"/>
                </a:lnTo>
                <a:cubicBezTo>
                  <a:pt x="161795" y="2981924"/>
                  <a:pt x="163955" y="2973722"/>
                  <a:pt x="166202" y="2965521"/>
                </a:cubicBezTo>
                <a:cubicBezTo>
                  <a:pt x="166749" y="2963463"/>
                  <a:pt x="168880" y="2955888"/>
                  <a:pt x="168880" y="2955888"/>
                </a:cubicBezTo>
                <a:cubicBezTo>
                  <a:pt x="171271" y="2947269"/>
                  <a:pt x="173662" y="2938620"/>
                  <a:pt x="176110" y="2930030"/>
                </a:cubicBezTo>
                <a:cubicBezTo>
                  <a:pt x="176801" y="2927615"/>
                  <a:pt x="179076" y="2919711"/>
                  <a:pt x="179076" y="2919711"/>
                </a:cubicBezTo>
                <a:cubicBezTo>
                  <a:pt x="181525" y="2911242"/>
                  <a:pt x="184002" y="2902742"/>
                  <a:pt x="186536" y="2894272"/>
                </a:cubicBezTo>
                <a:lnTo>
                  <a:pt x="189532" y="2884281"/>
                </a:lnTo>
                <a:cubicBezTo>
                  <a:pt x="192124" y="2875632"/>
                  <a:pt x="194774" y="2866983"/>
                  <a:pt x="197481" y="2858304"/>
                </a:cubicBezTo>
                <a:lnTo>
                  <a:pt x="200390" y="2849029"/>
                </a:lnTo>
                <a:cubicBezTo>
                  <a:pt x="203242" y="2839933"/>
                  <a:pt x="206151" y="2830837"/>
                  <a:pt x="209088" y="2821770"/>
                </a:cubicBezTo>
                <a:lnTo>
                  <a:pt x="211565" y="2814076"/>
                </a:lnTo>
                <a:cubicBezTo>
                  <a:pt x="214849" y="2804025"/>
                  <a:pt x="218190" y="2793945"/>
                  <a:pt x="221589" y="2783894"/>
                </a:cubicBezTo>
                <a:lnTo>
                  <a:pt x="223144" y="2779242"/>
                </a:lnTo>
                <a:cubicBezTo>
                  <a:pt x="239273" y="2731584"/>
                  <a:pt x="256843" y="2683358"/>
                  <a:pt x="275334" y="2635969"/>
                </a:cubicBezTo>
                <a:lnTo>
                  <a:pt x="276083" y="2634060"/>
                </a:lnTo>
                <a:cubicBezTo>
                  <a:pt x="280432" y="2622876"/>
                  <a:pt x="284867" y="2611722"/>
                  <a:pt x="289360" y="2600568"/>
                </a:cubicBezTo>
                <a:lnTo>
                  <a:pt x="290570" y="2597556"/>
                </a:lnTo>
                <a:cubicBezTo>
                  <a:pt x="295092" y="2586342"/>
                  <a:pt x="299700" y="2575128"/>
                  <a:pt x="304366" y="2563885"/>
                </a:cubicBezTo>
                <a:lnTo>
                  <a:pt x="304942" y="2562453"/>
                </a:lnTo>
                <a:cubicBezTo>
                  <a:pt x="324586" y="2515242"/>
                  <a:pt x="345698" y="2467465"/>
                  <a:pt x="367674" y="2420492"/>
                </a:cubicBezTo>
                <a:lnTo>
                  <a:pt x="368970" y="2417719"/>
                </a:lnTo>
                <a:cubicBezTo>
                  <a:pt x="374010" y="2406923"/>
                  <a:pt x="379137" y="2396156"/>
                  <a:pt x="384350" y="2385330"/>
                </a:cubicBezTo>
                <a:lnTo>
                  <a:pt x="385819" y="2382258"/>
                </a:lnTo>
                <a:cubicBezTo>
                  <a:pt x="402553" y="2347484"/>
                  <a:pt x="420151" y="2312352"/>
                  <a:pt x="438095" y="2277816"/>
                </a:cubicBezTo>
                <a:lnTo>
                  <a:pt x="440025" y="2274147"/>
                </a:lnTo>
                <a:cubicBezTo>
                  <a:pt x="445152" y="2264306"/>
                  <a:pt x="450336" y="2254494"/>
                  <a:pt x="455549" y="2244682"/>
                </a:cubicBezTo>
                <a:lnTo>
                  <a:pt x="459380" y="2237494"/>
                </a:lnTo>
                <a:cubicBezTo>
                  <a:pt x="464133" y="2228577"/>
                  <a:pt x="468942" y="2219689"/>
                  <a:pt x="473810" y="2210742"/>
                </a:cubicBezTo>
                <a:lnTo>
                  <a:pt x="477842" y="2203316"/>
                </a:lnTo>
                <a:cubicBezTo>
                  <a:pt x="483257" y="2193445"/>
                  <a:pt x="488701" y="2183573"/>
                  <a:pt x="494231" y="2173701"/>
                </a:cubicBezTo>
                <a:lnTo>
                  <a:pt x="496247" y="2170093"/>
                </a:lnTo>
                <a:cubicBezTo>
                  <a:pt x="502526" y="2158879"/>
                  <a:pt x="508862" y="2147695"/>
                  <a:pt x="515257" y="2136511"/>
                </a:cubicBezTo>
                <a:lnTo>
                  <a:pt x="518310" y="2131202"/>
                </a:lnTo>
                <a:cubicBezTo>
                  <a:pt x="523465" y="2122196"/>
                  <a:pt x="528678" y="2113219"/>
                  <a:pt x="533920" y="2104242"/>
                </a:cubicBezTo>
                <a:lnTo>
                  <a:pt x="540055" y="2093803"/>
                </a:lnTo>
                <a:cubicBezTo>
                  <a:pt x="544404" y="2086437"/>
                  <a:pt x="548754" y="2079070"/>
                  <a:pt x="553160" y="2071704"/>
                </a:cubicBezTo>
                <a:cubicBezTo>
                  <a:pt x="555436" y="2067916"/>
                  <a:pt x="557682" y="2064129"/>
                  <a:pt x="559986" y="2060311"/>
                </a:cubicBezTo>
                <a:cubicBezTo>
                  <a:pt x="564480" y="2052826"/>
                  <a:pt x="569030" y="2045340"/>
                  <a:pt x="573581" y="2037914"/>
                </a:cubicBezTo>
                <a:cubicBezTo>
                  <a:pt x="573581" y="2037914"/>
                  <a:pt x="578362" y="2030070"/>
                  <a:pt x="579745" y="2027803"/>
                </a:cubicBezTo>
                <a:cubicBezTo>
                  <a:pt x="584152" y="2020646"/>
                  <a:pt x="588587" y="2013488"/>
                  <a:pt x="593023" y="2006331"/>
                </a:cubicBezTo>
                <a:cubicBezTo>
                  <a:pt x="593023" y="2006331"/>
                  <a:pt x="597314" y="1999411"/>
                  <a:pt x="598409" y="1997652"/>
                </a:cubicBezTo>
                <a:cubicBezTo>
                  <a:pt x="611168" y="1977252"/>
                  <a:pt x="624331" y="1956614"/>
                  <a:pt x="637493" y="1936364"/>
                </a:cubicBezTo>
                <a:lnTo>
                  <a:pt x="641958" y="1929534"/>
                </a:lnTo>
                <a:cubicBezTo>
                  <a:pt x="647142" y="1921601"/>
                  <a:pt x="652327" y="1913668"/>
                  <a:pt x="657569" y="1905765"/>
                </a:cubicBezTo>
                <a:lnTo>
                  <a:pt x="663214" y="1897265"/>
                </a:lnTo>
                <a:cubicBezTo>
                  <a:pt x="668139" y="1889839"/>
                  <a:pt x="673093" y="1882443"/>
                  <a:pt x="678076" y="1875047"/>
                </a:cubicBezTo>
                <a:lnTo>
                  <a:pt x="683923" y="1866398"/>
                </a:lnTo>
                <a:cubicBezTo>
                  <a:pt x="688934" y="1859001"/>
                  <a:pt x="693946" y="1851605"/>
                  <a:pt x="699044" y="1844179"/>
                </a:cubicBezTo>
                <a:lnTo>
                  <a:pt x="704747" y="1835918"/>
                </a:lnTo>
                <a:cubicBezTo>
                  <a:pt x="710017" y="1828283"/>
                  <a:pt x="715288" y="1820648"/>
                  <a:pt x="720645" y="1813013"/>
                </a:cubicBezTo>
                <a:lnTo>
                  <a:pt x="725657" y="1805826"/>
                </a:lnTo>
                <a:cubicBezTo>
                  <a:pt x="731418" y="1797624"/>
                  <a:pt x="737178" y="1789452"/>
                  <a:pt x="742996" y="1781281"/>
                </a:cubicBezTo>
                <a:lnTo>
                  <a:pt x="746856" y="1775853"/>
                </a:lnTo>
                <a:cubicBezTo>
                  <a:pt x="753048" y="1767174"/>
                  <a:pt x="759269" y="1758525"/>
                  <a:pt x="765548" y="1749847"/>
                </a:cubicBezTo>
                <a:lnTo>
                  <a:pt x="768918" y="1745194"/>
                </a:lnTo>
                <a:cubicBezTo>
                  <a:pt x="775802" y="1735710"/>
                  <a:pt x="782743" y="1726226"/>
                  <a:pt x="789598" y="1716921"/>
                </a:cubicBezTo>
                <a:lnTo>
                  <a:pt x="791067" y="1714923"/>
                </a:lnTo>
                <a:cubicBezTo>
                  <a:pt x="951121" y="1498075"/>
                  <a:pt x="1137789" y="1284686"/>
                  <a:pt x="1345943" y="1080692"/>
                </a:cubicBezTo>
                <a:lnTo>
                  <a:pt x="1348160" y="1078485"/>
                </a:lnTo>
                <a:cubicBezTo>
                  <a:pt x="1358155" y="1068703"/>
                  <a:pt x="1368207" y="1058950"/>
                  <a:pt x="1378316" y="1049168"/>
                </a:cubicBezTo>
                <a:cubicBezTo>
                  <a:pt x="1388973" y="1038879"/>
                  <a:pt x="1399659" y="1028650"/>
                  <a:pt x="1410402" y="1018420"/>
                </a:cubicBezTo>
                <a:lnTo>
                  <a:pt x="1412159" y="1016750"/>
                </a:lnTo>
                <a:cubicBezTo>
                  <a:pt x="1421145" y="1008191"/>
                  <a:pt x="1430189" y="999691"/>
                  <a:pt x="1439262" y="991191"/>
                </a:cubicBezTo>
                <a:lnTo>
                  <a:pt x="1448997" y="982065"/>
                </a:lnTo>
                <a:cubicBezTo>
                  <a:pt x="1457263" y="974341"/>
                  <a:pt x="1465587" y="966616"/>
                  <a:pt x="1473911" y="958892"/>
                </a:cubicBezTo>
                <a:lnTo>
                  <a:pt x="1479844" y="953404"/>
                </a:lnTo>
                <a:cubicBezTo>
                  <a:pt x="1541827" y="896262"/>
                  <a:pt x="1606776" y="838852"/>
                  <a:pt x="1672820" y="782783"/>
                </a:cubicBezTo>
                <a:cubicBezTo>
                  <a:pt x="1680423" y="776341"/>
                  <a:pt x="1688027" y="769899"/>
                  <a:pt x="1695660" y="763487"/>
                </a:cubicBezTo>
                <a:cubicBezTo>
                  <a:pt x="1709802" y="751587"/>
                  <a:pt x="1724404" y="739419"/>
                  <a:pt x="1739007" y="727341"/>
                </a:cubicBezTo>
                <a:lnTo>
                  <a:pt x="1743068" y="723971"/>
                </a:lnTo>
                <a:cubicBezTo>
                  <a:pt x="1747792" y="720064"/>
                  <a:pt x="1752515" y="716157"/>
                  <a:pt x="1757297" y="712220"/>
                </a:cubicBezTo>
                <a:cubicBezTo>
                  <a:pt x="1767435" y="703929"/>
                  <a:pt x="1777573" y="695638"/>
                  <a:pt x="1787769" y="687377"/>
                </a:cubicBezTo>
                <a:lnTo>
                  <a:pt x="1799031" y="678310"/>
                </a:lnTo>
                <a:cubicBezTo>
                  <a:pt x="1818041" y="662981"/>
                  <a:pt x="1837079" y="647771"/>
                  <a:pt x="1855685" y="633098"/>
                </a:cubicBezTo>
                <a:lnTo>
                  <a:pt x="1866256" y="624777"/>
                </a:lnTo>
                <a:cubicBezTo>
                  <a:pt x="1947363" y="561044"/>
                  <a:pt x="2031638" y="497847"/>
                  <a:pt x="2116778" y="436947"/>
                </a:cubicBezTo>
                <a:lnTo>
                  <a:pt x="2120781" y="434084"/>
                </a:lnTo>
                <a:cubicBezTo>
                  <a:pt x="2153731" y="410553"/>
                  <a:pt x="2187948" y="386545"/>
                  <a:pt x="2222569" y="362746"/>
                </a:cubicBezTo>
                <a:cubicBezTo>
                  <a:pt x="2222569" y="362746"/>
                  <a:pt x="2232361" y="356006"/>
                  <a:pt x="2236912" y="352904"/>
                </a:cubicBezTo>
                <a:cubicBezTo>
                  <a:pt x="2246273" y="346492"/>
                  <a:pt x="2255662" y="340080"/>
                  <a:pt x="2265081" y="333698"/>
                </a:cubicBezTo>
                <a:cubicBezTo>
                  <a:pt x="2271158" y="329582"/>
                  <a:pt x="2277235" y="325496"/>
                  <a:pt x="2283312" y="321380"/>
                </a:cubicBezTo>
                <a:lnTo>
                  <a:pt x="2285847" y="319680"/>
                </a:lnTo>
                <a:cubicBezTo>
                  <a:pt x="2298491" y="311151"/>
                  <a:pt x="2311164" y="302681"/>
                  <a:pt x="2323866" y="294271"/>
                </a:cubicBezTo>
                <a:cubicBezTo>
                  <a:pt x="2332795" y="288336"/>
                  <a:pt x="2341752" y="282401"/>
                  <a:pt x="2350710" y="276525"/>
                </a:cubicBezTo>
                <a:cubicBezTo>
                  <a:pt x="2357507" y="272052"/>
                  <a:pt x="2364333" y="267608"/>
                  <a:pt x="2371159" y="263135"/>
                </a:cubicBezTo>
                <a:cubicBezTo>
                  <a:pt x="2381269" y="256544"/>
                  <a:pt x="2391379" y="249953"/>
                  <a:pt x="2401546" y="243391"/>
                </a:cubicBezTo>
                <a:cubicBezTo>
                  <a:pt x="2401546" y="243391"/>
                  <a:pt x="2413988" y="235339"/>
                  <a:pt x="2417502" y="233072"/>
                </a:cubicBezTo>
                <a:cubicBezTo>
                  <a:pt x="2432710" y="223320"/>
                  <a:pt x="2447946" y="213597"/>
                  <a:pt x="2463211" y="203935"/>
                </a:cubicBezTo>
                <a:cubicBezTo>
                  <a:pt x="2465832" y="202264"/>
                  <a:pt x="2475510" y="196210"/>
                  <a:pt x="2475510" y="196210"/>
                </a:cubicBezTo>
                <a:cubicBezTo>
                  <a:pt x="2487924" y="188396"/>
                  <a:pt x="2500338" y="180612"/>
                  <a:pt x="2512809" y="172858"/>
                </a:cubicBezTo>
                <a:cubicBezTo>
                  <a:pt x="2517446" y="169965"/>
                  <a:pt x="2522054" y="167102"/>
                  <a:pt x="2526720" y="164239"/>
                </a:cubicBezTo>
                <a:cubicBezTo>
                  <a:pt x="2544635" y="153145"/>
                  <a:pt x="2559613" y="143959"/>
                  <a:pt x="2573898" y="135251"/>
                </a:cubicBezTo>
                <a:lnTo>
                  <a:pt x="2576952" y="133401"/>
                </a:lnTo>
                <a:cubicBezTo>
                  <a:pt x="2591698" y="124425"/>
                  <a:pt x="2606503" y="115507"/>
                  <a:pt x="2621336" y="106620"/>
                </a:cubicBezTo>
                <a:cubicBezTo>
                  <a:pt x="2625915" y="103876"/>
                  <a:pt x="2806304" y="2714"/>
                  <a:pt x="2810883" y="0"/>
                </a:cubicBezTo>
                <a:lnTo>
                  <a:pt x="2695358" y="0"/>
                </a:lnTo>
                <a:close/>
              </a:path>
            </a:pathLst>
          </a:custGeom>
          <a:gradFill>
            <a:gsLst>
              <a:gs pos="34000">
                <a:schemeClr val="accent1"/>
              </a:gs>
              <a:gs pos="0">
                <a:schemeClr val="accent2">
                  <a:alpha val="30000"/>
                </a:schemeClr>
              </a:gs>
              <a:gs pos="100000">
                <a:schemeClr val="accent2"/>
              </a:gs>
            </a:gsLst>
            <a:lin ang="5400000" scaled="1"/>
          </a:gradFill>
          <a:ln w="2879" cap="flat">
            <a:noFill/>
            <a:prstDash val="solid"/>
            <a:miter/>
          </a:ln>
          <a:effectLst>
            <a:outerShdw blurRad="254000" algn="ctr" rotWithShape="0">
              <a:schemeClr val="accent5">
                <a:alpha val="100000"/>
              </a:schemeClr>
            </a:outerShdw>
          </a:effectLst>
        </p:spPr>
        <p:txBody>
          <a:bodyPr rtlCol="0" anchor="ctr"/>
          <a:lstStyle/>
          <a:p>
            <a:endParaRPr lang="zh-CN" altLang="en-US">
              <a:cs typeface="MiSans Normal" panose="00000500000000000000" charset="-122"/>
            </a:endParaRPr>
          </a:p>
        </p:txBody>
      </p:sp>
      <p:sp>
        <p:nvSpPr>
          <p:cNvPr id="13" name="任意多边形: 形状 6"/>
          <p:cNvSpPr/>
          <p:nvPr>
            <p:custDataLst>
              <p:tags r:id="rId8"/>
            </p:custDataLst>
          </p:nvPr>
        </p:nvSpPr>
        <p:spPr>
          <a:xfrm>
            <a:off x="10931525" y="1521460"/>
            <a:ext cx="1260475" cy="485775"/>
          </a:xfrm>
          <a:custGeom>
            <a:avLst/>
            <a:gdLst>
              <a:gd name="connsiteX0" fmla="*/ 0 w 1260410"/>
              <a:gd name="connsiteY0" fmla="*/ 0 h 485873"/>
              <a:gd name="connsiteX1" fmla="*/ 5897 w 1260410"/>
              <a:gd name="connsiteY1" fmla="*/ 13708 h 485873"/>
              <a:gd name="connsiteX2" fmla="*/ 12217 w 1260410"/>
              <a:gd name="connsiteY2" fmla="*/ 27271 h 485873"/>
              <a:gd name="connsiteX3" fmla="*/ 18960 w 1260410"/>
              <a:gd name="connsiteY3" fmla="*/ 40726 h 485873"/>
              <a:gd name="connsiteX4" fmla="*/ 26127 w 1260410"/>
              <a:gd name="connsiteY4" fmla="*/ 54071 h 485873"/>
              <a:gd name="connsiteX5" fmla="*/ 70247 w 1260410"/>
              <a:gd name="connsiteY5" fmla="*/ 120725 h 485873"/>
              <a:gd name="connsiteX6" fmla="*/ 125283 w 1260410"/>
              <a:gd name="connsiteY6" fmla="*/ 181686 h 485873"/>
              <a:gd name="connsiteX7" fmla="*/ 191297 w 1260410"/>
              <a:gd name="connsiteY7" fmla="*/ 236518 h 485873"/>
              <a:gd name="connsiteX8" fmla="*/ 268287 w 1260410"/>
              <a:gd name="connsiteY8" fmla="*/ 284750 h 485873"/>
              <a:gd name="connsiteX9" fmla="*/ 288608 w 1260410"/>
              <a:gd name="connsiteY9" fmla="*/ 295375 h 485873"/>
              <a:gd name="connsiteX10" fmla="*/ 295352 w 1260410"/>
              <a:gd name="connsiteY10" fmla="*/ 298712 h 485873"/>
              <a:gd name="connsiteX11" fmla="*/ 309504 w 1260410"/>
              <a:gd name="connsiteY11" fmla="*/ 305566 h 485873"/>
              <a:gd name="connsiteX12" fmla="*/ 317608 w 1260410"/>
              <a:gd name="connsiteY12" fmla="*/ 309301 h 485873"/>
              <a:gd name="connsiteX13" fmla="*/ 331034 w 1260410"/>
              <a:gd name="connsiteY13" fmla="*/ 315285 h 485873"/>
              <a:gd name="connsiteX14" fmla="*/ 339592 w 1260410"/>
              <a:gd name="connsiteY14" fmla="*/ 318947 h 485873"/>
              <a:gd name="connsiteX15" fmla="*/ 353261 w 1260410"/>
              <a:gd name="connsiteY15" fmla="*/ 324568 h 485873"/>
              <a:gd name="connsiteX16" fmla="*/ 361879 w 1260410"/>
              <a:gd name="connsiteY16" fmla="*/ 328014 h 485873"/>
              <a:gd name="connsiteX17" fmla="*/ 376908 w 1260410"/>
              <a:gd name="connsiteY17" fmla="*/ 333707 h 485873"/>
              <a:gd name="connsiteX18" fmla="*/ 384589 w 1260410"/>
              <a:gd name="connsiteY18" fmla="*/ 336572 h 485873"/>
              <a:gd name="connsiteX19" fmla="*/ 404971 w 1260410"/>
              <a:gd name="connsiteY19" fmla="*/ 343607 h 485873"/>
              <a:gd name="connsiteX20" fmla="*/ 407722 w 1260410"/>
              <a:gd name="connsiteY20" fmla="*/ 344550 h 485873"/>
              <a:gd name="connsiteX21" fmla="*/ 431340 w 1260410"/>
              <a:gd name="connsiteY21" fmla="*/ 351984 h 485873"/>
              <a:gd name="connsiteX22" fmla="*/ 438809 w 1260410"/>
              <a:gd name="connsiteY22" fmla="*/ 354160 h 485873"/>
              <a:gd name="connsiteX23" fmla="*/ 455562 w 1260410"/>
              <a:gd name="connsiteY23" fmla="*/ 358947 h 485873"/>
              <a:gd name="connsiteX24" fmla="*/ 464785 w 1260410"/>
              <a:gd name="connsiteY24" fmla="*/ 361413 h 485873"/>
              <a:gd name="connsiteX25" fmla="*/ 480449 w 1260410"/>
              <a:gd name="connsiteY25" fmla="*/ 365439 h 485873"/>
              <a:gd name="connsiteX26" fmla="*/ 490307 w 1260410"/>
              <a:gd name="connsiteY26" fmla="*/ 367832 h 485873"/>
              <a:gd name="connsiteX27" fmla="*/ 506062 w 1260410"/>
              <a:gd name="connsiteY27" fmla="*/ 371458 h 485873"/>
              <a:gd name="connsiteX28" fmla="*/ 515920 w 1260410"/>
              <a:gd name="connsiteY28" fmla="*/ 373598 h 485873"/>
              <a:gd name="connsiteX29" fmla="*/ 532734 w 1260410"/>
              <a:gd name="connsiteY29" fmla="*/ 377007 h 485873"/>
              <a:gd name="connsiteX30" fmla="*/ 541896 w 1260410"/>
              <a:gd name="connsiteY30" fmla="*/ 378820 h 485873"/>
              <a:gd name="connsiteX31" fmla="*/ 562883 w 1260410"/>
              <a:gd name="connsiteY31" fmla="*/ 382556 h 485873"/>
              <a:gd name="connsiteX32" fmla="*/ 568205 w 1260410"/>
              <a:gd name="connsiteY32" fmla="*/ 383498 h 485873"/>
              <a:gd name="connsiteX33" fmla="*/ 595058 w 1260410"/>
              <a:gd name="connsiteY33" fmla="*/ 387596 h 485873"/>
              <a:gd name="connsiteX34" fmla="*/ 602587 w 1260410"/>
              <a:gd name="connsiteY34" fmla="*/ 388575 h 485873"/>
              <a:gd name="connsiteX35" fmla="*/ 623453 w 1260410"/>
              <a:gd name="connsiteY35" fmla="*/ 391259 h 485873"/>
              <a:gd name="connsiteX36" fmla="*/ 627928 w 1260410"/>
              <a:gd name="connsiteY36" fmla="*/ 391767 h 485873"/>
              <a:gd name="connsiteX37" fmla="*/ 653995 w 1260410"/>
              <a:gd name="connsiteY37" fmla="*/ 394523 h 485873"/>
              <a:gd name="connsiteX38" fmla="*/ 657473 w 1260410"/>
              <a:gd name="connsiteY38" fmla="*/ 394849 h 485873"/>
              <a:gd name="connsiteX39" fmla="*/ 685323 w 1260410"/>
              <a:gd name="connsiteY39" fmla="*/ 397134 h 485873"/>
              <a:gd name="connsiteX40" fmla="*/ 712781 w 1260410"/>
              <a:gd name="connsiteY40" fmla="*/ 398802 h 485873"/>
              <a:gd name="connsiteX41" fmla="*/ 718345 w 1260410"/>
              <a:gd name="connsiteY41" fmla="*/ 399092 h 485873"/>
              <a:gd name="connsiteX42" fmla="*/ 745198 w 1260410"/>
              <a:gd name="connsiteY42" fmla="*/ 400144 h 485873"/>
              <a:gd name="connsiteX43" fmla="*/ 750127 w 1260410"/>
              <a:gd name="connsiteY43" fmla="*/ 400253 h 485873"/>
              <a:gd name="connsiteX44" fmla="*/ 770388 w 1260410"/>
              <a:gd name="connsiteY44" fmla="*/ 400615 h 485873"/>
              <a:gd name="connsiteX45" fmla="*/ 783754 w 1260410"/>
              <a:gd name="connsiteY45" fmla="*/ 400724 h 485873"/>
              <a:gd name="connsiteX46" fmla="*/ 800869 w 1260410"/>
              <a:gd name="connsiteY46" fmla="*/ 400652 h 485873"/>
              <a:gd name="connsiteX47" fmla="*/ 814145 w 1260410"/>
              <a:gd name="connsiteY47" fmla="*/ 400506 h 485873"/>
              <a:gd name="connsiteX48" fmla="*/ 831835 w 1260410"/>
              <a:gd name="connsiteY48" fmla="*/ 400071 h 485873"/>
              <a:gd name="connsiteX49" fmla="*/ 844778 w 1260410"/>
              <a:gd name="connsiteY49" fmla="*/ 399672 h 485873"/>
              <a:gd name="connsiteX50" fmla="*/ 863224 w 1260410"/>
              <a:gd name="connsiteY50" fmla="*/ 398838 h 485873"/>
              <a:gd name="connsiteX51" fmla="*/ 875592 w 1260410"/>
              <a:gd name="connsiteY51" fmla="*/ 398222 h 485873"/>
              <a:gd name="connsiteX52" fmla="*/ 904834 w 1260410"/>
              <a:gd name="connsiteY52" fmla="*/ 396336 h 485873"/>
              <a:gd name="connsiteX53" fmla="*/ 908251 w 1260410"/>
              <a:gd name="connsiteY53" fmla="*/ 396046 h 485873"/>
              <a:gd name="connsiteX54" fmla="*/ 934529 w 1260410"/>
              <a:gd name="connsiteY54" fmla="*/ 393797 h 485873"/>
              <a:gd name="connsiteX55" fmla="*/ 944266 w 1260410"/>
              <a:gd name="connsiteY55" fmla="*/ 392855 h 485873"/>
              <a:gd name="connsiteX56" fmla="*/ 964769 w 1260410"/>
              <a:gd name="connsiteY56" fmla="*/ 390715 h 485873"/>
              <a:gd name="connsiteX57" fmla="*/ 975474 w 1260410"/>
              <a:gd name="connsiteY57" fmla="*/ 389482 h 485873"/>
              <a:gd name="connsiteX58" fmla="*/ 997518 w 1260410"/>
              <a:gd name="connsiteY58" fmla="*/ 386726 h 485873"/>
              <a:gd name="connsiteX59" fmla="*/ 1004897 w 1260410"/>
              <a:gd name="connsiteY59" fmla="*/ 385783 h 485873"/>
              <a:gd name="connsiteX60" fmla="*/ 1034350 w 1260410"/>
              <a:gd name="connsiteY60" fmla="*/ 381540 h 485873"/>
              <a:gd name="connsiteX61" fmla="*/ 1040489 w 1260410"/>
              <a:gd name="connsiteY61" fmla="*/ 380561 h 485873"/>
              <a:gd name="connsiteX62" fmla="*/ 1064348 w 1260410"/>
              <a:gd name="connsiteY62" fmla="*/ 376644 h 485873"/>
              <a:gd name="connsiteX63" fmla="*/ 1073632 w 1260410"/>
              <a:gd name="connsiteY63" fmla="*/ 375049 h 485873"/>
              <a:gd name="connsiteX64" fmla="*/ 1097370 w 1260410"/>
              <a:gd name="connsiteY64" fmla="*/ 370697 h 485873"/>
              <a:gd name="connsiteX65" fmla="*/ 1103569 w 1260410"/>
              <a:gd name="connsiteY65" fmla="*/ 369536 h 485873"/>
              <a:gd name="connsiteX66" fmla="*/ 1133114 w 1260410"/>
              <a:gd name="connsiteY66" fmla="*/ 363553 h 485873"/>
              <a:gd name="connsiteX67" fmla="*/ 1140250 w 1260410"/>
              <a:gd name="connsiteY67" fmla="*/ 362030 h 485873"/>
              <a:gd name="connsiteX68" fmla="*/ 1163746 w 1260410"/>
              <a:gd name="connsiteY68" fmla="*/ 356844 h 485873"/>
              <a:gd name="connsiteX69" fmla="*/ 1172153 w 1260410"/>
              <a:gd name="connsiteY69" fmla="*/ 354922 h 485873"/>
              <a:gd name="connsiteX70" fmla="*/ 1202151 w 1260410"/>
              <a:gd name="connsiteY70" fmla="*/ 347705 h 485873"/>
              <a:gd name="connsiteX71" fmla="*/ 1232421 w 1260410"/>
              <a:gd name="connsiteY71" fmla="*/ 339872 h 485873"/>
              <a:gd name="connsiteX72" fmla="*/ 1235475 w 1260410"/>
              <a:gd name="connsiteY72" fmla="*/ 339074 h 485873"/>
              <a:gd name="connsiteX73" fmla="*/ 1260410 w 1260410"/>
              <a:gd name="connsiteY73" fmla="*/ 332159 h 485873"/>
              <a:gd name="connsiteX74" fmla="*/ 1260410 w 1260410"/>
              <a:gd name="connsiteY74" fmla="*/ 425200 h 485873"/>
              <a:gd name="connsiteX75" fmla="*/ 1230969 w 1260410"/>
              <a:gd name="connsiteY75" fmla="*/ 432818 h 485873"/>
              <a:gd name="connsiteX76" fmla="*/ 1200972 w 1260410"/>
              <a:gd name="connsiteY76" fmla="*/ 440035 h 485873"/>
              <a:gd name="connsiteX77" fmla="*/ 1192565 w 1260410"/>
              <a:gd name="connsiteY77" fmla="*/ 441957 h 485873"/>
              <a:gd name="connsiteX78" fmla="*/ 1169069 w 1260410"/>
              <a:gd name="connsiteY78" fmla="*/ 447143 h 485873"/>
              <a:gd name="connsiteX79" fmla="*/ 1161932 w 1260410"/>
              <a:gd name="connsiteY79" fmla="*/ 448666 h 485873"/>
              <a:gd name="connsiteX80" fmla="*/ 1132388 w 1260410"/>
              <a:gd name="connsiteY80" fmla="*/ 454649 h 485873"/>
              <a:gd name="connsiteX81" fmla="*/ 1126189 w 1260410"/>
              <a:gd name="connsiteY81" fmla="*/ 455810 h 485873"/>
              <a:gd name="connsiteX82" fmla="*/ 1102450 w 1260410"/>
              <a:gd name="connsiteY82" fmla="*/ 460162 h 485873"/>
              <a:gd name="connsiteX83" fmla="*/ 1093167 w 1260410"/>
              <a:gd name="connsiteY83" fmla="*/ 461757 h 485873"/>
              <a:gd name="connsiteX84" fmla="*/ 1069308 w 1260410"/>
              <a:gd name="connsiteY84" fmla="*/ 465674 h 485873"/>
              <a:gd name="connsiteX85" fmla="*/ 1063169 w 1260410"/>
              <a:gd name="connsiteY85" fmla="*/ 466653 h 485873"/>
              <a:gd name="connsiteX86" fmla="*/ 1033715 w 1260410"/>
              <a:gd name="connsiteY86" fmla="*/ 470896 h 485873"/>
              <a:gd name="connsiteX87" fmla="*/ 1026307 w 1260410"/>
              <a:gd name="connsiteY87" fmla="*/ 471875 h 485873"/>
              <a:gd name="connsiteX88" fmla="*/ 1004262 w 1260410"/>
              <a:gd name="connsiteY88" fmla="*/ 474631 h 485873"/>
              <a:gd name="connsiteX89" fmla="*/ 993557 w 1260410"/>
              <a:gd name="connsiteY89" fmla="*/ 475864 h 485873"/>
              <a:gd name="connsiteX90" fmla="*/ 973055 w 1260410"/>
              <a:gd name="connsiteY90" fmla="*/ 478004 h 485873"/>
              <a:gd name="connsiteX91" fmla="*/ 963317 w 1260410"/>
              <a:gd name="connsiteY91" fmla="*/ 478947 h 485873"/>
              <a:gd name="connsiteX92" fmla="*/ 937039 w 1260410"/>
              <a:gd name="connsiteY92" fmla="*/ 481195 h 485873"/>
              <a:gd name="connsiteX93" fmla="*/ 933622 w 1260410"/>
              <a:gd name="connsiteY93" fmla="*/ 481485 h 485873"/>
              <a:gd name="connsiteX94" fmla="*/ 904380 w 1260410"/>
              <a:gd name="connsiteY94" fmla="*/ 483371 h 485873"/>
              <a:gd name="connsiteX95" fmla="*/ 892012 w 1260410"/>
              <a:gd name="connsiteY95" fmla="*/ 483987 h 485873"/>
              <a:gd name="connsiteX96" fmla="*/ 873566 w 1260410"/>
              <a:gd name="connsiteY96" fmla="*/ 484822 h 485873"/>
              <a:gd name="connsiteX97" fmla="*/ 860623 w 1260410"/>
              <a:gd name="connsiteY97" fmla="*/ 485221 h 485873"/>
              <a:gd name="connsiteX98" fmla="*/ 842933 w 1260410"/>
              <a:gd name="connsiteY98" fmla="*/ 485656 h 485873"/>
              <a:gd name="connsiteX99" fmla="*/ 829658 w 1260410"/>
              <a:gd name="connsiteY99" fmla="*/ 485801 h 485873"/>
              <a:gd name="connsiteX100" fmla="*/ 812542 w 1260410"/>
              <a:gd name="connsiteY100" fmla="*/ 485873 h 485873"/>
              <a:gd name="connsiteX101" fmla="*/ 799176 w 1260410"/>
              <a:gd name="connsiteY101" fmla="*/ 485765 h 485873"/>
              <a:gd name="connsiteX102" fmla="*/ 778915 w 1260410"/>
              <a:gd name="connsiteY102" fmla="*/ 485402 h 485873"/>
              <a:gd name="connsiteX103" fmla="*/ 773986 w 1260410"/>
              <a:gd name="connsiteY103" fmla="*/ 485293 h 485873"/>
              <a:gd name="connsiteX104" fmla="*/ 747133 w 1260410"/>
              <a:gd name="connsiteY104" fmla="*/ 484241 h 485873"/>
              <a:gd name="connsiteX105" fmla="*/ 741569 w 1260410"/>
              <a:gd name="connsiteY105" fmla="*/ 483951 h 485873"/>
              <a:gd name="connsiteX106" fmla="*/ 714112 w 1260410"/>
              <a:gd name="connsiteY106" fmla="*/ 482283 h 485873"/>
              <a:gd name="connsiteX107" fmla="*/ 686261 w 1260410"/>
              <a:gd name="connsiteY107" fmla="*/ 479998 h 485873"/>
              <a:gd name="connsiteX108" fmla="*/ 682783 w 1260410"/>
              <a:gd name="connsiteY108" fmla="*/ 479672 h 485873"/>
              <a:gd name="connsiteX109" fmla="*/ 656717 w 1260410"/>
              <a:gd name="connsiteY109" fmla="*/ 476916 h 485873"/>
              <a:gd name="connsiteX110" fmla="*/ 652241 w 1260410"/>
              <a:gd name="connsiteY110" fmla="*/ 476408 h 485873"/>
              <a:gd name="connsiteX111" fmla="*/ 631376 w 1260410"/>
              <a:gd name="connsiteY111" fmla="*/ 473725 h 485873"/>
              <a:gd name="connsiteX112" fmla="*/ 623846 w 1260410"/>
              <a:gd name="connsiteY112" fmla="*/ 472746 h 485873"/>
              <a:gd name="connsiteX113" fmla="*/ 596993 w 1260410"/>
              <a:gd name="connsiteY113" fmla="*/ 468648 h 485873"/>
              <a:gd name="connsiteX114" fmla="*/ 591671 w 1260410"/>
              <a:gd name="connsiteY114" fmla="*/ 467705 h 485873"/>
              <a:gd name="connsiteX115" fmla="*/ 570684 w 1260410"/>
              <a:gd name="connsiteY115" fmla="*/ 463969 h 485873"/>
              <a:gd name="connsiteX116" fmla="*/ 561522 w 1260410"/>
              <a:gd name="connsiteY116" fmla="*/ 462156 h 485873"/>
              <a:gd name="connsiteX117" fmla="*/ 544709 w 1260410"/>
              <a:gd name="connsiteY117" fmla="*/ 458747 h 485873"/>
              <a:gd name="connsiteX118" fmla="*/ 534850 w 1260410"/>
              <a:gd name="connsiteY118" fmla="*/ 456608 h 485873"/>
              <a:gd name="connsiteX119" fmla="*/ 519095 w 1260410"/>
              <a:gd name="connsiteY119" fmla="*/ 452981 h 485873"/>
              <a:gd name="connsiteX120" fmla="*/ 509237 w 1260410"/>
              <a:gd name="connsiteY120" fmla="*/ 450588 h 485873"/>
              <a:gd name="connsiteX121" fmla="*/ 493573 w 1260410"/>
              <a:gd name="connsiteY121" fmla="*/ 446563 h 485873"/>
              <a:gd name="connsiteX122" fmla="*/ 484350 w 1260410"/>
              <a:gd name="connsiteY122" fmla="*/ 444096 h 485873"/>
              <a:gd name="connsiteX123" fmla="*/ 467597 w 1260410"/>
              <a:gd name="connsiteY123" fmla="*/ 439310 h 485873"/>
              <a:gd name="connsiteX124" fmla="*/ 460128 w 1260410"/>
              <a:gd name="connsiteY124" fmla="*/ 437134 h 485873"/>
              <a:gd name="connsiteX125" fmla="*/ 436511 w 1260410"/>
              <a:gd name="connsiteY125" fmla="*/ 429700 h 485873"/>
              <a:gd name="connsiteX126" fmla="*/ 433759 w 1260410"/>
              <a:gd name="connsiteY126" fmla="*/ 428757 h 485873"/>
              <a:gd name="connsiteX127" fmla="*/ 413377 w 1260410"/>
              <a:gd name="connsiteY127" fmla="*/ 421721 h 485873"/>
              <a:gd name="connsiteX128" fmla="*/ 405696 w 1260410"/>
              <a:gd name="connsiteY128" fmla="*/ 418856 h 485873"/>
              <a:gd name="connsiteX129" fmla="*/ 390667 w 1260410"/>
              <a:gd name="connsiteY129" fmla="*/ 413163 h 485873"/>
              <a:gd name="connsiteX130" fmla="*/ 382049 w 1260410"/>
              <a:gd name="connsiteY130" fmla="*/ 409718 h 485873"/>
              <a:gd name="connsiteX131" fmla="*/ 368381 w 1260410"/>
              <a:gd name="connsiteY131" fmla="*/ 404097 h 485873"/>
              <a:gd name="connsiteX132" fmla="*/ 359823 w 1260410"/>
              <a:gd name="connsiteY132" fmla="*/ 400434 h 485873"/>
              <a:gd name="connsiteX133" fmla="*/ 346396 w 1260410"/>
              <a:gd name="connsiteY133" fmla="*/ 394450 h 485873"/>
              <a:gd name="connsiteX134" fmla="*/ 338292 w 1260410"/>
              <a:gd name="connsiteY134" fmla="*/ 390715 h 485873"/>
              <a:gd name="connsiteX135" fmla="*/ 324140 w 1260410"/>
              <a:gd name="connsiteY135" fmla="*/ 383861 h 485873"/>
              <a:gd name="connsiteX136" fmla="*/ 317396 w 1260410"/>
              <a:gd name="connsiteY136" fmla="*/ 380525 h 485873"/>
              <a:gd name="connsiteX137" fmla="*/ 297075 w 1260410"/>
              <a:gd name="connsiteY137" fmla="*/ 369899 h 485873"/>
              <a:gd name="connsiteX138" fmla="*/ 220085 w 1260410"/>
              <a:gd name="connsiteY138" fmla="*/ 321667 h 485873"/>
              <a:gd name="connsiteX139" fmla="*/ 154525 w 1260410"/>
              <a:gd name="connsiteY139" fmla="*/ 263680 h 485873"/>
              <a:gd name="connsiteX140" fmla="*/ 98370 w 1260410"/>
              <a:gd name="connsiteY140" fmla="*/ 200507 h 485873"/>
              <a:gd name="connsiteX141" fmla="*/ 54522 w 1260410"/>
              <a:gd name="connsiteY141" fmla="*/ 129538 h 485873"/>
              <a:gd name="connsiteX142" fmla="*/ 0 w 1260410"/>
              <a:gd name="connsiteY142" fmla="*/ 0 h 48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60410" h="485873">
                <a:moveTo>
                  <a:pt x="0" y="0"/>
                </a:moveTo>
                <a:cubicBezTo>
                  <a:pt x="1905" y="4606"/>
                  <a:pt x="3871" y="9175"/>
                  <a:pt x="5897" y="13708"/>
                </a:cubicBezTo>
                <a:cubicBezTo>
                  <a:pt x="7923" y="18242"/>
                  <a:pt x="10040" y="22775"/>
                  <a:pt x="12217" y="27271"/>
                </a:cubicBezTo>
                <a:cubicBezTo>
                  <a:pt x="14394" y="31768"/>
                  <a:pt x="16632" y="36265"/>
                  <a:pt x="18960" y="40726"/>
                </a:cubicBezTo>
                <a:cubicBezTo>
                  <a:pt x="21259" y="45222"/>
                  <a:pt x="23678" y="49647"/>
                  <a:pt x="26127" y="54071"/>
                </a:cubicBezTo>
                <a:cubicBezTo>
                  <a:pt x="39070" y="77280"/>
                  <a:pt x="53766" y="99510"/>
                  <a:pt x="70247" y="120725"/>
                </a:cubicBezTo>
                <a:cubicBezTo>
                  <a:pt x="86818" y="142085"/>
                  <a:pt x="105174" y="162430"/>
                  <a:pt x="125283" y="181686"/>
                </a:cubicBezTo>
                <a:cubicBezTo>
                  <a:pt x="145514" y="201088"/>
                  <a:pt x="167528" y="219365"/>
                  <a:pt x="191297" y="236518"/>
                </a:cubicBezTo>
                <a:cubicBezTo>
                  <a:pt x="215216" y="253780"/>
                  <a:pt x="240890" y="269845"/>
                  <a:pt x="268287" y="284750"/>
                </a:cubicBezTo>
                <a:cubicBezTo>
                  <a:pt x="274970" y="288376"/>
                  <a:pt x="281744" y="291894"/>
                  <a:pt x="288608" y="295375"/>
                </a:cubicBezTo>
                <a:cubicBezTo>
                  <a:pt x="290846" y="296536"/>
                  <a:pt x="293114" y="297588"/>
                  <a:pt x="295352" y="298712"/>
                </a:cubicBezTo>
                <a:cubicBezTo>
                  <a:pt x="300039" y="301033"/>
                  <a:pt x="304726" y="303317"/>
                  <a:pt x="309504" y="305566"/>
                </a:cubicBezTo>
                <a:cubicBezTo>
                  <a:pt x="312195" y="306835"/>
                  <a:pt x="314917" y="308068"/>
                  <a:pt x="317608" y="309301"/>
                </a:cubicBezTo>
                <a:cubicBezTo>
                  <a:pt x="322053" y="311332"/>
                  <a:pt x="326529" y="313326"/>
                  <a:pt x="331034" y="315285"/>
                </a:cubicBezTo>
                <a:cubicBezTo>
                  <a:pt x="333877" y="316518"/>
                  <a:pt x="336720" y="317751"/>
                  <a:pt x="339592" y="318947"/>
                </a:cubicBezTo>
                <a:cubicBezTo>
                  <a:pt x="344128" y="320869"/>
                  <a:pt x="348664" y="322719"/>
                  <a:pt x="353261" y="324568"/>
                </a:cubicBezTo>
                <a:cubicBezTo>
                  <a:pt x="356133" y="325729"/>
                  <a:pt x="359006" y="326889"/>
                  <a:pt x="361879" y="328014"/>
                </a:cubicBezTo>
                <a:cubicBezTo>
                  <a:pt x="366838" y="329972"/>
                  <a:pt x="371858" y="331858"/>
                  <a:pt x="376908" y="333707"/>
                </a:cubicBezTo>
                <a:cubicBezTo>
                  <a:pt x="379448" y="334686"/>
                  <a:pt x="381988" y="335629"/>
                  <a:pt x="384589" y="336572"/>
                </a:cubicBezTo>
                <a:cubicBezTo>
                  <a:pt x="391333" y="338965"/>
                  <a:pt x="398106" y="341323"/>
                  <a:pt x="404971" y="343607"/>
                </a:cubicBezTo>
                <a:cubicBezTo>
                  <a:pt x="405878" y="343898"/>
                  <a:pt x="406785" y="344260"/>
                  <a:pt x="407722" y="344550"/>
                </a:cubicBezTo>
                <a:cubicBezTo>
                  <a:pt x="415524" y="347125"/>
                  <a:pt x="423387" y="349591"/>
                  <a:pt x="431340" y="351984"/>
                </a:cubicBezTo>
                <a:cubicBezTo>
                  <a:pt x="433819" y="352746"/>
                  <a:pt x="436329" y="353435"/>
                  <a:pt x="438809" y="354160"/>
                </a:cubicBezTo>
                <a:cubicBezTo>
                  <a:pt x="444373" y="355792"/>
                  <a:pt x="449937" y="357388"/>
                  <a:pt x="455562" y="358947"/>
                </a:cubicBezTo>
                <a:cubicBezTo>
                  <a:pt x="458616" y="359818"/>
                  <a:pt x="461700" y="360615"/>
                  <a:pt x="464785" y="361413"/>
                </a:cubicBezTo>
                <a:cubicBezTo>
                  <a:pt x="469986" y="362791"/>
                  <a:pt x="475187" y="364133"/>
                  <a:pt x="480449" y="365439"/>
                </a:cubicBezTo>
                <a:cubicBezTo>
                  <a:pt x="483745" y="366273"/>
                  <a:pt x="487011" y="367034"/>
                  <a:pt x="490307" y="367832"/>
                </a:cubicBezTo>
                <a:cubicBezTo>
                  <a:pt x="495508" y="369101"/>
                  <a:pt x="500770" y="370298"/>
                  <a:pt x="506062" y="371458"/>
                </a:cubicBezTo>
                <a:cubicBezTo>
                  <a:pt x="509358" y="372184"/>
                  <a:pt x="512624" y="372909"/>
                  <a:pt x="515920" y="373598"/>
                </a:cubicBezTo>
                <a:cubicBezTo>
                  <a:pt x="521484" y="374795"/>
                  <a:pt x="527109" y="375919"/>
                  <a:pt x="532734" y="377007"/>
                </a:cubicBezTo>
                <a:cubicBezTo>
                  <a:pt x="535788" y="377624"/>
                  <a:pt x="538812" y="378240"/>
                  <a:pt x="541896" y="378820"/>
                </a:cubicBezTo>
                <a:cubicBezTo>
                  <a:pt x="548821" y="380126"/>
                  <a:pt x="555837" y="381359"/>
                  <a:pt x="562883" y="382556"/>
                </a:cubicBezTo>
                <a:cubicBezTo>
                  <a:pt x="564667" y="382882"/>
                  <a:pt x="566421" y="383208"/>
                  <a:pt x="568205" y="383498"/>
                </a:cubicBezTo>
                <a:cubicBezTo>
                  <a:pt x="577095" y="384949"/>
                  <a:pt x="586046" y="386327"/>
                  <a:pt x="595058" y="387596"/>
                </a:cubicBezTo>
                <a:cubicBezTo>
                  <a:pt x="597537" y="387923"/>
                  <a:pt x="600078" y="388249"/>
                  <a:pt x="602587" y="388575"/>
                </a:cubicBezTo>
                <a:cubicBezTo>
                  <a:pt x="609512" y="389518"/>
                  <a:pt x="616437" y="390425"/>
                  <a:pt x="623453" y="391259"/>
                </a:cubicBezTo>
                <a:cubicBezTo>
                  <a:pt x="624935" y="391440"/>
                  <a:pt x="626447" y="391585"/>
                  <a:pt x="627928" y="391767"/>
                </a:cubicBezTo>
                <a:cubicBezTo>
                  <a:pt x="636547" y="392782"/>
                  <a:pt x="645225" y="393689"/>
                  <a:pt x="653995" y="394523"/>
                </a:cubicBezTo>
                <a:cubicBezTo>
                  <a:pt x="655144" y="394632"/>
                  <a:pt x="656323" y="394740"/>
                  <a:pt x="657473" y="394849"/>
                </a:cubicBezTo>
                <a:cubicBezTo>
                  <a:pt x="666696" y="395683"/>
                  <a:pt x="675949" y="396481"/>
                  <a:pt x="685323" y="397134"/>
                </a:cubicBezTo>
                <a:cubicBezTo>
                  <a:pt x="694426" y="397787"/>
                  <a:pt x="703588" y="398331"/>
                  <a:pt x="712781" y="398802"/>
                </a:cubicBezTo>
                <a:cubicBezTo>
                  <a:pt x="714626" y="398911"/>
                  <a:pt x="716470" y="399020"/>
                  <a:pt x="718345" y="399092"/>
                </a:cubicBezTo>
                <a:cubicBezTo>
                  <a:pt x="727266" y="399527"/>
                  <a:pt x="736217" y="399890"/>
                  <a:pt x="745198" y="400144"/>
                </a:cubicBezTo>
                <a:cubicBezTo>
                  <a:pt x="746831" y="400180"/>
                  <a:pt x="748494" y="400216"/>
                  <a:pt x="750127" y="400253"/>
                </a:cubicBezTo>
                <a:cubicBezTo>
                  <a:pt x="756871" y="400434"/>
                  <a:pt x="763614" y="400543"/>
                  <a:pt x="770388" y="400615"/>
                </a:cubicBezTo>
                <a:cubicBezTo>
                  <a:pt x="774833" y="400652"/>
                  <a:pt x="779308" y="400724"/>
                  <a:pt x="783754" y="400724"/>
                </a:cubicBezTo>
                <a:cubicBezTo>
                  <a:pt x="789439" y="400724"/>
                  <a:pt x="795154" y="400688"/>
                  <a:pt x="800869" y="400652"/>
                </a:cubicBezTo>
                <a:cubicBezTo>
                  <a:pt x="805284" y="400615"/>
                  <a:pt x="809699" y="400579"/>
                  <a:pt x="814145" y="400506"/>
                </a:cubicBezTo>
                <a:cubicBezTo>
                  <a:pt x="820041" y="400398"/>
                  <a:pt x="825938" y="400253"/>
                  <a:pt x="831835" y="400071"/>
                </a:cubicBezTo>
                <a:cubicBezTo>
                  <a:pt x="836129" y="399926"/>
                  <a:pt x="840453" y="399817"/>
                  <a:pt x="844778" y="399672"/>
                </a:cubicBezTo>
                <a:cubicBezTo>
                  <a:pt x="850916" y="399455"/>
                  <a:pt x="857055" y="399128"/>
                  <a:pt x="863224" y="398838"/>
                </a:cubicBezTo>
                <a:cubicBezTo>
                  <a:pt x="867336" y="398621"/>
                  <a:pt x="871449" y="398439"/>
                  <a:pt x="875592" y="398222"/>
                </a:cubicBezTo>
                <a:cubicBezTo>
                  <a:pt x="885329" y="397678"/>
                  <a:pt x="895066" y="397061"/>
                  <a:pt x="904834" y="396336"/>
                </a:cubicBezTo>
                <a:cubicBezTo>
                  <a:pt x="905983" y="396227"/>
                  <a:pt x="907102" y="396118"/>
                  <a:pt x="908251" y="396046"/>
                </a:cubicBezTo>
                <a:cubicBezTo>
                  <a:pt x="916990" y="395357"/>
                  <a:pt x="925760" y="394632"/>
                  <a:pt x="934529" y="393797"/>
                </a:cubicBezTo>
                <a:cubicBezTo>
                  <a:pt x="937765" y="393507"/>
                  <a:pt x="941031" y="393181"/>
                  <a:pt x="944266" y="392855"/>
                </a:cubicBezTo>
                <a:cubicBezTo>
                  <a:pt x="951100" y="392202"/>
                  <a:pt x="957935" y="391477"/>
                  <a:pt x="964769" y="390715"/>
                </a:cubicBezTo>
                <a:cubicBezTo>
                  <a:pt x="968337" y="390316"/>
                  <a:pt x="971905" y="389917"/>
                  <a:pt x="975474" y="389482"/>
                </a:cubicBezTo>
                <a:cubicBezTo>
                  <a:pt x="982822" y="388612"/>
                  <a:pt x="990170" y="387705"/>
                  <a:pt x="997518" y="386726"/>
                </a:cubicBezTo>
                <a:cubicBezTo>
                  <a:pt x="999968" y="386436"/>
                  <a:pt x="1002417" y="386109"/>
                  <a:pt x="1004897" y="385783"/>
                </a:cubicBezTo>
                <a:cubicBezTo>
                  <a:pt x="1014695" y="384441"/>
                  <a:pt x="1024523" y="383027"/>
                  <a:pt x="1034350" y="381540"/>
                </a:cubicBezTo>
                <a:cubicBezTo>
                  <a:pt x="1036407" y="381214"/>
                  <a:pt x="1038433" y="380887"/>
                  <a:pt x="1040489" y="380561"/>
                </a:cubicBezTo>
                <a:cubicBezTo>
                  <a:pt x="1048442" y="379292"/>
                  <a:pt x="1056395" y="377986"/>
                  <a:pt x="1064348" y="376644"/>
                </a:cubicBezTo>
                <a:cubicBezTo>
                  <a:pt x="1067433" y="376137"/>
                  <a:pt x="1070547" y="375593"/>
                  <a:pt x="1073632" y="375049"/>
                </a:cubicBezTo>
                <a:cubicBezTo>
                  <a:pt x="1081555" y="373634"/>
                  <a:pt x="1089447" y="372184"/>
                  <a:pt x="1097370" y="370697"/>
                </a:cubicBezTo>
                <a:cubicBezTo>
                  <a:pt x="1099457" y="370298"/>
                  <a:pt x="1101513" y="369935"/>
                  <a:pt x="1103569" y="369536"/>
                </a:cubicBezTo>
                <a:cubicBezTo>
                  <a:pt x="1113397" y="367614"/>
                  <a:pt x="1123255" y="365620"/>
                  <a:pt x="1133114" y="363553"/>
                </a:cubicBezTo>
                <a:cubicBezTo>
                  <a:pt x="1135472" y="363081"/>
                  <a:pt x="1137861" y="362537"/>
                  <a:pt x="1140250" y="362030"/>
                </a:cubicBezTo>
                <a:cubicBezTo>
                  <a:pt x="1148052" y="360362"/>
                  <a:pt x="1155914" y="358621"/>
                  <a:pt x="1163746" y="356844"/>
                </a:cubicBezTo>
                <a:cubicBezTo>
                  <a:pt x="1166528" y="356227"/>
                  <a:pt x="1169341" y="355575"/>
                  <a:pt x="1172153" y="354922"/>
                </a:cubicBezTo>
                <a:cubicBezTo>
                  <a:pt x="1182132" y="352601"/>
                  <a:pt x="1192141" y="350208"/>
                  <a:pt x="1202151" y="347705"/>
                </a:cubicBezTo>
                <a:cubicBezTo>
                  <a:pt x="1212251" y="345167"/>
                  <a:pt x="1222351" y="342556"/>
                  <a:pt x="1232421" y="339872"/>
                </a:cubicBezTo>
                <a:cubicBezTo>
                  <a:pt x="1233449" y="339618"/>
                  <a:pt x="1234447" y="339364"/>
                  <a:pt x="1235475" y="339074"/>
                </a:cubicBezTo>
                <a:lnTo>
                  <a:pt x="1260410" y="332159"/>
                </a:lnTo>
                <a:lnTo>
                  <a:pt x="1260410" y="425200"/>
                </a:lnTo>
                <a:lnTo>
                  <a:pt x="1230969" y="432818"/>
                </a:lnTo>
                <a:cubicBezTo>
                  <a:pt x="1220960" y="435320"/>
                  <a:pt x="1210951" y="437714"/>
                  <a:pt x="1200972" y="440035"/>
                </a:cubicBezTo>
                <a:cubicBezTo>
                  <a:pt x="1198189" y="440688"/>
                  <a:pt x="1195377" y="441304"/>
                  <a:pt x="1192565" y="441957"/>
                </a:cubicBezTo>
                <a:cubicBezTo>
                  <a:pt x="1184733" y="443734"/>
                  <a:pt x="1176901" y="445475"/>
                  <a:pt x="1169069" y="447143"/>
                </a:cubicBezTo>
                <a:cubicBezTo>
                  <a:pt x="1166710" y="447650"/>
                  <a:pt x="1164321" y="448158"/>
                  <a:pt x="1161932" y="448666"/>
                </a:cubicBezTo>
                <a:cubicBezTo>
                  <a:pt x="1152074" y="450769"/>
                  <a:pt x="1142216" y="452764"/>
                  <a:pt x="1132388" y="454649"/>
                </a:cubicBezTo>
                <a:cubicBezTo>
                  <a:pt x="1130301" y="455048"/>
                  <a:pt x="1128245" y="455411"/>
                  <a:pt x="1126189" y="455810"/>
                </a:cubicBezTo>
                <a:cubicBezTo>
                  <a:pt x="1118266" y="457333"/>
                  <a:pt x="1110343" y="458784"/>
                  <a:pt x="1102450" y="460162"/>
                </a:cubicBezTo>
                <a:cubicBezTo>
                  <a:pt x="1099366" y="460706"/>
                  <a:pt x="1096251" y="461213"/>
                  <a:pt x="1093167" y="461757"/>
                </a:cubicBezTo>
                <a:cubicBezTo>
                  <a:pt x="1085184" y="463135"/>
                  <a:pt x="1077261" y="464441"/>
                  <a:pt x="1069308" y="465674"/>
                </a:cubicBezTo>
                <a:cubicBezTo>
                  <a:pt x="1067251" y="466000"/>
                  <a:pt x="1065225" y="466327"/>
                  <a:pt x="1063169" y="466653"/>
                </a:cubicBezTo>
                <a:cubicBezTo>
                  <a:pt x="1053341" y="468140"/>
                  <a:pt x="1043513" y="469554"/>
                  <a:pt x="1033715" y="470896"/>
                </a:cubicBezTo>
                <a:cubicBezTo>
                  <a:pt x="1031236" y="471259"/>
                  <a:pt x="1028786" y="471549"/>
                  <a:pt x="1026307" y="471875"/>
                </a:cubicBezTo>
                <a:cubicBezTo>
                  <a:pt x="1018958" y="472854"/>
                  <a:pt x="1011610" y="473761"/>
                  <a:pt x="1004262" y="474631"/>
                </a:cubicBezTo>
                <a:cubicBezTo>
                  <a:pt x="1000694" y="475066"/>
                  <a:pt x="997125" y="475465"/>
                  <a:pt x="993557" y="475864"/>
                </a:cubicBezTo>
                <a:cubicBezTo>
                  <a:pt x="986693" y="476626"/>
                  <a:pt x="979889" y="477315"/>
                  <a:pt x="973055" y="478004"/>
                </a:cubicBezTo>
                <a:cubicBezTo>
                  <a:pt x="969819" y="478294"/>
                  <a:pt x="966553" y="478657"/>
                  <a:pt x="963317" y="478947"/>
                </a:cubicBezTo>
                <a:cubicBezTo>
                  <a:pt x="954548" y="479781"/>
                  <a:pt x="945778" y="480506"/>
                  <a:pt x="937039" y="481195"/>
                </a:cubicBezTo>
                <a:cubicBezTo>
                  <a:pt x="935890" y="481304"/>
                  <a:pt x="934771" y="481413"/>
                  <a:pt x="933622" y="481485"/>
                </a:cubicBezTo>
                <a:cubicBezTo>
                  <a:pt x="923854" y="482211"/>
                  <a:pt x="914087" y="482827"/>
                  <a:pt x="904380" y="483371"/>
                </a:cubicBezTo>
                <a:cubicBezTo>
                  <a:pt x="900267" y="483625"/>
                  <a:pt x="896125" y="483770"/>
                  <a:pt x="892012" y="483987"/>
                </a:cubicBezTo>
                <a:cubicBezTo>
                  <a:pt x="885873" y="484278"/>
                  <a:pt x="879704" y="484604"/>
                  <a:pt x="873566" y="484822"/>
                </a:cubicBezTo>
                <a:cubicBezTo>
                  <a:pt x="869241" y="485003"/>
                  <a:pt x="864947" y="485112"/>
                  <a:pt x="860623" y="485221"/>
                </a:cubicBezTo>
                <a:cubicBezTo>
                  <a:pt x="854726" y="485402"/>
                  <a:pt x="848830" y="485547"/>
                  <a:pt x="842933" y="485656"/>
                </a:cubicBezTo>
                <a:cubicBezTo>
                  <a:pt x="838488" y="485728"/>
                  <a:pt x="834073" y="485801"/>
                  <a:pt x="829658" y="485801"/>
                </a:cubicBezTo>
                <a:cubicBezTo>
                  <a:pt x="823942" y="485873"/>
                  <a:pt x="818227" y="485873"/>
                  <a:pt x="812542" y="485873"/>
                </a:cubicBezTo>
                <a:cubicBezTo>
                  <a:pt x="808067" y="485873"/>
                  <a:pt x="803621" y="485801"/>
                  <a:pt x="799176" y="485765"/>
                </a:cubicBezTo>
                <a:cubicBezTo>
                  <a:pt x="792402" y="485692"/>
                  <a:pt x="785659" y="485583"/>
                  <a:pt x="778915" y="485402"/>
                </a:cubicBezTo>
                <a:cubicBezTo>
                  <a:pt x="777252" y="485366"/>
                  <a:pt x="775619" y="485329"/>
                  <a:pt x="773986" y="485293"/>
                </a:cubicBezTo>
                <a:cubicBezTo>
                  <a:pt x="765005" y="485039"/>
                  <a:pt x="756054" y="484676"/>
                  <a:pt x="747133" y="484241"/>
                </a:cubicBezTo>
                <a:cubicBezTo>
                  <a:pt x="745289" y="484133"/>
                  <a:pt x="743444" y="484060"/>
                  <a:pt x="741569" y="483951"/>
                </a:cubicBezTo>
                <a:cubicBezTo>
                  <a:pt x="732376" y="483480"/>
                  <a:pt x="723214" y="482936"/>
                  <a:pt x="714112" y="482283"/>
                </a:cubicBezTo>
                <a:cubicBezTo>
                  <a:pt x="704767" y="481630"/>
                  <a:pt x="695484" y="480832"/>
                  <a:pt x="686261" y="479998"/>
                </a:cubicBezTo>
                <a:cubicBezTo>
                  <a:pt x="685112" y="479890"/>
                  <a:pt x="683932" y="479781"/>
                  <a:pt x="682783" y="479672"/>
                </a:cubicBezTo>
                <a:cubicBezTo>
                  <a:pt x="674014" y="478838"/>
                  <a:pt x="665335" y="477895"/>
                  <a:pt x="656717" y="476916"/>
                </a:cubicBezTo>
                <a:cubicBezTo>
                  <a:pt x="655235" y="476771"/>
                  <a:pt x="653723" y="476590"/>
                  <a:pt x="652241" y="476408"/>
                </a:cubicBezTo>
                <a:cubicBezTo>
                  <a:pt x="645225" y="475574"/>
                  <a:pt x="638301" y="474668"/>
                  <a:pt x="631376" y="473725"/>
                </a:cubicBezTo>
                <a:cubicBezTo>
                  <a:pt x="628866" y="473398"/>
                  <a:pt x="626326" y="473108"/>
                  <a:pt x="623846" y="472746"/>
                </a:cubicBezTo>
                <a:cubicBezTo>
                  <a:pt x="614804" y="471476"/>
                  <a:pt x="605853" y="470098"/>
                  <a:pt x="596993" y="468648"/>
                </a:cubicBezTo>
                <a:cubicBezTo>
                  <a:pt x="595209" y="468321"/>
                  <a:pt x="593455" y="467995"/>
                  <a:pt x="591671" y="467705"/>
                </a:cubicBezTo>
                <a:cubicBezTo>
                  <a:pt x="584625" y="466508"/>
                  <a:pt x="577640" y="465275"/>
                  <a:pt x="570684" y="463969"/>
                </a:cubicBezTo>
                <a:cubicBezTo>
                  <a:pt x="567600" y="463389"/>
                  <a:pt x="564576" y="462773"/>
                  <a:pt x="561522" y="462156"/>
                </a:cubicBezTo>
                <a:cubicBezTo>
                  <a:pt x="555897" y="461068"/>
                  <a:pt x="550273" y="459944"/>
                  <a:pt x="544709" y="458747"/>
                </a:cubicBezTo>
                <a:cubicBezTo>
                  <a:pt x="541412" y="458058"/>
                  <a:pt x="538116" y="457333"/>
                  <a:pt x="534850" y="456608"/>
                </a:cubicBezTo>
                <a:cubicBezTo>
                  <a:pt x="529589" y="455411"/>
                  <a:pt x="524327" y="454214"/>
                  <a:pt x="519095" y="452981"/>
                </a:cubicBezTo>
                <a:cubicBezTo>
                  <a:pt x="515799" y="452183"/>
                  <a:pt x="512503" y="451386"/>
                  <a:pt x="509237" y="450588"/>
                </a:cubicBezTo>
                <a:cubicBezTo>
                  <a:pt x="503976" y="449282"/>
                  <a:pt x="498774" y="447941"/>
                  <a:pt x="493573" y="446563"/>
                </a:cubicBezTo>
                <a:cubicBezTo>
                  <a:pt x="490489" y="445728"/>
                  <a:pt x="487404" y="444931"/>
                  <a:pt x="484350" y="444096"/>
                </a:cubicBezTo>
                <a:cubicBezTo>
                  <a:pt x="478725" y="442537"/>
                  <a:pt x="473161" y="440941"/>
                  <a:pt x="467597" y="439310"/>
                </a:cubicBezTo>
                <a:cubicBezTo>
                  <a:pt x="465118" y="438584"/>
                  <a:pt x="462608" y="437895"/>
                  <a:pt x="460128" y="437134"/>
                </a:cubicBezTo>
                <a:cubicBezTo>
                  <a:pt x="452175" y="434740"/>
                  <a:pt x="444313" y="432274"/>
                  <a:pt x="436511" y="429700"/>
                </a:cubicBezTo>
                <a:cubicBezTo>
                  <a:pt x="435604" y="429409"/>
                  <a:pt x="434696" y="429083"/>
                  <a:pt x="433759" y="428757"/>
                </a:cubicBezTo>
                <a:cubicBezTo>
                  <a:pt x="426894" y="426472"/>
                  <a:pt x="420091" y="424151"/>
                  <a:pt x="413377" y="421721"/>
                </a:cubicBezTo>
                <a:cubicBezTo>
                  <a:pt x="410807" y="420778"/>
                  <a:pt x="408267" y="419799"/>
                  <a:pt x="405696" y="418856"/>
                </a:cubicBezTo>
                <a:cubicBezTo>
                  <a:pt x="400646" y="416971"/>
                  <a:pt x="395627" y="415085"/>
                  <a:pt x="390667" y="413163"/>
                </a:cubicBezTo>
                <a:cubicBezTo>
                  <a:pt x="387764" y="412039"/>
                  <a:pt x="384922" y="410878"/>
                  <a:pt x="382049" y="409718"/>
                </a:cubicBezTo>
                <a:cubicBezTo>
                  <a:pt x="377453" y="407868"/>
                  <a:pt x="372886" y="406019"/>
                  <a:pt x="368381" y="404097"/>
                </a:cubicBezTo>
                <a:cubicBezTo>
                  <a:pt x="365508" y="402900"/>
                  <a:pt x="362665" y="401667"/>
                  <a:pt x="359823" y="400434"/>
                </a:cubicBezTo>
                <a:cubicBezTo>
                  <a:pt x="355317" y="398476"/>
                  <a:pt x="350842" y="396481"/>
                  <a:pt x="346396" y="394450"/>
                </a:cubicBezTo>
                <a:cubicBezTo>
                  <a:pt x="343675" y="393217"/>
                  <a:pt x="340983" y="391984"/>
                  <a:pt x="338292" y="390715"/>
                </a:cubicBezTo>
                <a:cubicBezTo>
                  <a:pt x="333544" y="388467"/>
                  <a:pt x="328827" y="386182"/>
                  <a:pt x="324140" y="383861"/>
                </a:cubicBezTo>
                <a:cubicBezTo>
                  <a:pt x="321902" y="382737"/>
                  <a:pt x="319634" y="381649"/>
                  <a:pt x="317396" y="380525"/>
                </a:cubicBezTo>
                <a:cubicBezTo>
                  <a:pt x="310562" y="377080"/>
                  <a:pt x="303758" y="373526"/>
                  <a:pt x="297075" y="369899"/>
                </a:cubicBezTo>
                <a:cubicBezTo>
                  <a:pt x="269648" y="355031"/>
                  <a:pt x="244004" y="338929"/>
                  <a:pt x="220085" y="321667"/>
                </a:cubicBezTo>
                <a:cubicBezTo>
                  <a:pt x="196347" y="304514"/>
                  <a:pt x="174755" y="283046"/>
                  <a:pt x="154525" y="263680"/>
                </a:cubicBezTo>
                <a:cubicBezTo>
                  <a:pt x="134416" y="244424"/>
                  <a:pt x="114699" y="222121"/>
                  <a:pt x="98370" y="200507"/>
                </a:cubicBezTo>
                <a:cubicBezTo>
                  <a:pt x="81617" y="178350"/>
                  <a:pt x="65257" y="147380"/>
                  <a:pt x="54522" y="129538"/>
                </a:cubicBezTo>
                <a:lnTo>
                  <a:pt x="0" y="0"/>
                </a:lnTo>
                <a:close/>
              </a:path>
            </a:pathLst>
          </a:custGeom>
          <a:gradFill>
            <a:gsLst>
              <a:gs pos="100000">
                <a:schemeClr val="accent1"/>
              </a:gs>
              <a:gs pos="52000">
                <a:schemeClr val="accent2"/>
              </a:gs>
            </a:gsLst>
            <a:lin ang="5400000" scaled="1"/>
          </a:gradFill>
          <a:ln>
            <a:noFill/>
            <a:prstDash val="solid"/>
          </a:ln>
          <a:effectLst>
            <a:outerShdw blurRad="228600" algn="ctr" rotWithShape="0">
              <a:schemeClr val="accent5">
                <a:alpha val="10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iSans Normal" panose="00000500000000000000" charset="-122"/>
            </a:endParaRPr>
          </a:p>
        </p:txBody>
      </p:sp>
      <p:sp>
        <p:nvSpPr>
          <p:cNvPr id="12" name="任意多边形: 形状 7"/>
          <p:cNvSpPr/>
          <p:nvPr>
            <p:custDataLst>
              <p:tags r:id="rId9"/>
            </p:custDataLst>
          </p:nvPr>
        </p:nvSpPr>
        <p:spPr>
          <a:xfrm>
            <a:off x="10718165" y="2158365"/>
            <a:ext cx="1473835" cy="157480"/>
          </a:xfrm>
          <a:custGeom>
            <a:avLst/>
            <a:gdLst>
              <a:gd name="connsiteX0" fmla="*/ 0 w 1473925"/>
              <a:gd name="connsiteY0" fmla="*/ 0 h 157272"/>
              <a:gd name="connsiteX1" fmla="*/ 93840 w 1473925"/>
              <a:gd name="connsiteY1" fmla="*/ 40524 h 157272"/>
              <a:gd name="connsiteX2" fmla="*/ 117856 w 1473925"/>
              <a:gd name="connsiteY2" fmla="*/ 49461 h 157272"/>
              <a:gd name="connsiteX3" fmla="*/ 142109 w 1473925"/>
              <a:gd name="connsiteY3" fmla="*/ 57856 h 157272"/>
              <a:gd name="connsiteX4" fmla="*/ 154249 w 1473925"/>
              <a:gd name="connsiteY4" fmla="*/ 61967 h 157272"/>
              <a:gd name="connsiteX5" fmla="*/ 166495 w 1473925"/>
              <a:gd name="connsiteY5" fmla="*/ 65833 h 157272"/>
              <a:gd name="connsiteX6" fmla="*/ 191013 w 1473925"/>
              <a:gd name="connsiteY6" fmla="*/ 73440 h 157272"/>
              <a:gd name="connsiteX7" fmla="*/ 215716 w 1473925"/>
              <a:gd name="connsiteY7" fmla="*/ 80580 h 157272"/>
              <a:gd name="connsiteX8" fmla="*/ 240552 w 1473925"/>
              <a:gd name="connsiteY8" fmla="*/ 87252 h 157272"/>
              <a:gd name="connsiteX9" fmla="*/ 290513 w 1473925"/>
              <a:gd name="connsiteY9" fmla="*/ 99611 h 157272"/>
              <a:gd name="connsiteX10" fmla="*/ 315693 w 1473925"/>
              <a:gd name="connsiteY10" fmla="*/ 105101 h 157272"/>
              <a:gd name="connsiteX11" fmla="*/ 328282 w 1473925"/>
              <a:gd name="connsiteY11" fmla="*/ 107834 h 157272"/>
              <a:gd name="connsiteX12" fmla="*/ 340925 w 1473925"/>
              <a:gd name="connsiteY12" fmla="*/ 110320 h 157272"/>
              <a:gd name="connsiteX13" fmla="*/ 366236 w 1473925"/>
              <a:gd name="connsiteY13" fmla="*/ 115220 h 157272"/>
              <a:gd name="connsiteX14" fmla="*/ 391654 w 1473925"/>
              <a:gd name="connsiteY14" fmla="*/ 119627 h 157272"/>
              <a:gd name="connsiteX15" fmla="*/ 596579 w 1473925"/>
              <a:gd name="connsiteY15" fmla="*/ 144517 h 157272"/>
              <a:gd name="connsiteX16" fmla="*/ 803117 w 1473925"/>
              <a:gd name="connsiteY16" fmla="*/ 151607 h 157272"/>
              <a:gd name="connsiteX17" fmla="*/ 1417950 w 1473925"/>
              <a:gd name="connsiteY17" fmla="*/ 84511 h 157272"/>
              <a:gd name="connsiteX18" fmla="*/ 1473925 w 1473925"/>
              <a:gd name="connsiteY18" fmla="*/ 70984 h 157272"/>
              <a:gd name="connsiteX19" fmla="*/ 1473925 w 1473925"/>
              <a:gd name="connsiteY19" fmla="*/ 78335 h 157272"/>
              <a:gd name="connsiteX20" fmla="*/ 1419612 w 1473925"/>
              <a:gd name="connsiteY20" fmla="*/ 91373 h 157272"/>
              <a:gd name="connsiteX21" fmla="*/ 1215957 w 1473925"/>
              <a:gd name="connsiteY21" fmla="*/ 126963 h 157272"/>
              <a:gd name="connsiteX22" fmla="*/ 1010158 w 1473925"/>
              <a:gd name="connsiteY22" fmla="*/ 149293 h 157272"/>
              <a:gd name="connsiteX23" fmla="*/ 803144 w 1473925"/>
              <a:gd name="connsiteY23" fmla="*/ 157270 h 157272"/>
              <a:gd name="connsiteX24" fmla="*/ 596156 w 1473925"/>
              <a:gd name="connsiteY24" fmla="*/ 149145 h 157272"/>
              <a:gd name="connsiteX25" fmla="*/ 390913 w 1473925"/>
              <a:gd name="connsiteY25" fmla="*/ 123172 h 157272"/>
              <a:gd name="connsiteX26" fmla="*/ 365496 w 1473925"/>
              <a:gd name="connsiteY26" fmla="*/ 118519 h 157272"/>
              <a:gd name="connsiteX27" fmla="*/ 340184 w 1473925"/>
              <a:gd name="connsiteY27" fmla="*/ 113373 h 157272"/>
              <a:gd name="connsiteX28" fmla="*/ 327542 w 1473925"/>
              <a:gd name="connsiteY28" fmla="*/ 110788 h 157272"/>
              <a:gd name="connsiteX29" fmla="*/ 314952 w 1473925"/>
              <a:gd name="connsiteY29" fmla="*/ 107957 h 157272"/>
              <a:gd name="connsiteX30" fmla="*/ 289799 w 1473925"/>
              <a:gd name="connsiteY30" fmla="*/ 102245 h 157272"/>
              <a:gd name="connsiteX31" fmla="*/ 239864 w 1473925"/>
              <a:gd name="connsiteY31" fmla="*/ 89443 h 157272"/>
              <a:gd name="connsiteX32" fmla="*/ 215055 w 1473925"/>
              <a:gd name="connsiteY32" fmla="*/ 82549 h 157272"/>
              <a:gd name="connsiteX33" fmla="*/ 190405 w 1473925"/>
              <a:gd name="connsiteY33" fmla="*/ 75188 h 157272"/>
              <a:gd name="connsiteX34" fmla="*/ 165913 w 1473925"/>
              <a:gd name="connsiteY34" fmla="*/ 67359 h 157272"/>
              <a:gd name="connsiteX35" fmla="*/ 153694 w 1473925"/>
              <a:gd name="connsiteY35" fmla="*/ 63371 h 157272"/>
              <a:gd name="connsiteX36" fmla="*/ 141580 w 1473925"/>
              <a:gd name="connsiteY36" fmla="*/ 59136 h 157272"/>
              <a:gd name="connsiteX37" fmla="*/ 117406 w 1473925"/>
              <a:gd name="connsiteY37" fmla="*/ 50519 h 157272"/>
              <a:gd name="connsiteX38" fmla="*/ 93470 w 1473925"/>
              <a:gd name="connsiteY38" fmla="*/ 41361 h 157272"/>
              <a:gd name="connsiteX39" fmla="*/ 0 w 1473925"/>
              <a:gd name="connsiteY39" fmla="*/ 0 h 15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73925" h="157272">
                <a:moveTo>
                  <a:pt x="0" y="0"/>
                </a:moveTo>
                <a:cubicBezTo>
                  <a:pt x="30628" y="14821"/>
                  <a:pt x="61970" y="28239"/>
                  <a:pt x="93840" y="40524"/>
                </a:cubicBezTo>
                <a:lnTo>
                  <a:pt x="117856" y="49461"/>
                </a:lnTo>
                <a:cubicBezTo>
                  <a:pt x="125896" y="52341"/>
                  <a:pt x="134016" y="55049"/>
                  <a:pt x="142109" y="57856"/>
                </a:cubicBezTo>
                <a:cubicBezTo>
                  <a:pt x="146156" y="59235"/>
                  <a:pt x="150176" y="60687"/>
                  <a:pt x="154249" y="61967"/>
                </a:cubicBezTo>
                <a:lnTo>
                  <a:pt x="166495" y="65833"/>
                </a:lnTo>
                <a:cubicBezTo>
                  <a:pt x="174668" y="68344"/>
                  <a:pt x="182788" y="71101"/>
                  <a:pt x="191013" y="73440"/>
                </a:cubicBezTo>
                <a:lnTo>
                  <a:pt x="215716" y="80580"/>
                </a:lnTo>
                <a:cubicBezTo>
                  <a:pt x="223942" y="82993"/>
                  <a:pt x="232273" y="85011"/>
                  <a:pt x="240552" y="87252"/>
                </a:cubicBezTo>
                <a:cubicBezTo>
                  <a:pt x="257082" y="91806"/>
                  <a:pt x="273851" y="95524"/>
                  <a:pt x="290513" y="99611"/>
                </a:cubicBezTo>
                <a:lnTo>
                  <a:pt x="315693" y="105101"/>
                </a:lnTo>
                <a:lnTo>
                  <a:pt x="328282" y="107834"/>
                </a:lnTo>
                <a:lnTo>
                  <a:pt x="340925" y="110320"/>
                </a:lnTo>
                <a:lnTo>
                  <a:pt x="366236" y="115220"/>
                </a:lnTo>
                <a:lnTo>
                  <a:pt x="391654" y="119627"/>
                </a:lnTo>
                <a:cubicBezTo>
                  <a:pt x="459415" y="131395"/>
                  <a:pt x="527891" y="139322"/>
                  <a:pt x="596579" y="144517"/>
                </a:cubicBezTo>
                <a:cubicBezTo>
                  <a:pt x="665266" y="149662"/>
                  <a:pt x="734218" y="152026"/>
                  <a:pt x="803117" y="151607"/>
                </a:cubicBezTo>
                <a:cubicBezTo>
                  <a:pt x="1009914" y="150167"/>
                  <a:pt x="1216219" y="126722"/>
                  <a:pt x="1417950" y="84511"/>
                </a:cubicBezTo>
                <a:lnTo>
                  <a:pt x="1473925" y="70984"/>
                </a:lnTo>
                <a:lnTo>
                  <a:pt x="1473925" y="78335"/>
                </a:lnTo>
                <a:lnTo>
                  <a:pt x="1419612" y="91373"/>
                </a:lnTo>
                <a:cubicBezTo>
                  <a:pt x="1352187" y="105366"/>
                  <a:pt x="1284261" y="117263"/>
                  <a:pt x="1215957" y="126963"/>
                </a:cubicBezTo>
                <a:cubicBezTo>
                  <a:pt x="1147666" y="136639"/>
                  <a:pt x="1079005" y="144148"/>
                  <a:pt x="1010158" y="149293"/>
                </a:cubicBezTo>
                <a:cubicBezTo>
                  <a:pt x="941312" y="154488"/>
                  <a:pt x="872228" y="157196"/>
                  <a:pt x="803144" y="157270"/>
                </a:cubicBezTo>
                <a:cubicBezTo>
                  <a:pt x="734060" y="157368"/>
                  <a:pt x="664975" y="154660"/>
                  <a:pt x="596156" y="149145"/>
                </a:cubicBezTo>
                <a:cubicBezTo>
                  <a:pt x="527362" y="143606"/>
                  <a:pt x="458754" y="135358"/>
                  <a:pt x="390913" y="123172"/>
                </a:cubicBezTo>
                <a:lnTo>
                  <a:pt x="365496" y="118519"/>
                </a:lnTo>
                <a:lnTo>
                  <a:pt x="340184" y="113373"/>
                </a:lnTo>
                <a:lnTo>
                  <a:pt x="327542" y="110788"/>
                </a:lnTo>
                <a:lnTo>
                  <a:pt x="314952" y="107957"/>
                </a:lnTo>
                <a:lnTo>
                  <a:pt x="289799" y="102245"/>
                </a:lnTo>
                <a:cubicBezTo>
                  <a:pt x="273137" y="98010"/>
                  <a:pt x="256395" y="94145"/>
                  <a:pt x="239864" y="89443"/>
                </a:cubicBezTo>
                <a:cubicBezTo>
                  <a:pt x="231586" y="87129"/>
                  <a:pt x="223254" y="85011"/>
                  <a:pt x="215055" y="82549"/>
                </a:cubicBezTo>
                <a:lnTo>
                  <a:pt x="190405" y="75188"/>
                </a:lnTo>
                <a:cubicBezTo>
                  <a:pt x="182179" y="72776"/>
                  <a:pt x="174086" y="69944"/>
                  <a:pt x="165913" y="67359"/>
                </a:cubicBezTo>
                <a:lnTo>
                  <a:pt x="153694" y="63371"/>
                </a:lnTo>
                <a:cubicBezTo>
                  <a:pt x="149621" y="62041"/>
                  <a:pt x="145627" y="60540"/>
                  <a:pt x="141580" y="59136"/>
                </a:cubicBezTo>
                <a:cubicBezTo>
                  <a:pt x="133513" y="56256"/>
                  <a:pt x="125420" y="53498"/>
                  <a:pt x="117406" y="50519"/>
                </a:cubicBezTo>
                <a:lnTo>
                  <a:pt x="93470" y="41361"/>
                </a:lnTo>
                <a:cubicBezTo>
                  <a:pt x="61705" y="28780"/>
                  <a:pt x="30469" y="15092"/>
                  <a:pt x="0" y="0"/>
                </a:cubicBezTo>
                <a:close/>
              </a:path>
            </a:pathLst>
          </a:custGeom>
          <a:gradFill>
            <a:gsLst>
              <a:gs pos="0">
                <a:schemeClr val="accent2">
                  <a:alpha val="0"/>
                </a:schemeClr>
              </a:gs>
              <a:gs pos="100000">
                <a:schemeClr val="accent1">
                  <a:alpha val="36000"/>
                </a:schemeClr>
              </a:gs>
            </a:gsLst>
            <a:lin ang="0" scaled="0"/>
          </a:gradFill>
          <a:ln w="9525" cap="flat">
            <a:noFill/>
            <a:prstDash val="solid"/>
            <a:miter/>
          </a:ln>
        </p:spPr>
        <p:txBody>
          <a:bodyPr rtlCol="0" anchor="ctr"/>
          <a:lstStyle/>
          <a:p>
            <a:endParaRPr lang="zh-CN" altLang="en-US">
              <a:cs typeface="MiSans Normal" panose="00000500000000000000" charset="-122"/>
            </a:endParaRPr>
          </a:p>
        </p:txBody>
      </p:sp>
      <p:sp>
        <p:nvSpPr>
          <p:cNvPr id="11" name="任意多边形: 形状 8"/>
          <p:cNvSpPr/>
          <p:nvPr>
            <p:custDataLst>
              <p:tags r:id="rId10"/>
            </p:custDataLst>
          </p:nvPr>
        </p:nvSpPr>
        <p:spPr>
          <a:xfrm>
            <a:off x="10267950" y="127635"/>
            <a:ext cx="1924050" cy="1880235"/>
          </a:xfrm>
          <a:custGeom>
            <a:avLst/>
            <a:gdLst>
              <a:gd name="connsiteX0" fmla="*/ 1937145 w 1937145"/>
              <a:gd name="connsiteY0" fmla="*/ 0 h 1874773"/>
              <a:gd name="connsiteX1" fmla="*/ 1937145 w 1937145"/>
              <a:gd name="connsiteY1" fmla="*/ 232394 h 1874773"/>
              <a:gd name="connsiteX2" fmla="*/ 1927329 w 1937145"/>
              <a:gd name="connsiteY2" fmla="*/ 234211 h 1874773"/>
              <a:gd name="connsiteX3" fmla="*/ 1917834 w 1937145"/>
              <a:gd name="connsiteY3" fmla="*/ 236024 h 1874773"/>
              <a:gd name="connsiteX4" fmla="*/ 1882701 w 1937145"/>
              <a:gd name="connsiteY4" fmla="*/ 242927 h 1874773"/>
              <a:gd name="connsiteX5" fmla="*/ 1878903 w 1937145"/>
              <a:gd name="connsiteY5" fmla="*/ 243716 h 1874773"/>
              <a:gd name="connsiteX6" fmla="*/ 1847477 w 1937145"/>
              <a:gd name="connsiteY6" fmla="*/ 250268 h 1874773"/>
              <a:gd name="connsiteX7" fmla="*/ 1837676 w 1937145"/>
              <a:gd name="connsiteY7" fmla="*/ 252373 h 1874773"/>
              <a:gd name="connsiteX8" fmla="*/ 1808700 w 1937145"/>
              <a:gd name="connsiteY8" fmla="*/ 258749 h 1874773"/>
              <a:gd name="connsiteX9" fmla="*/ 1802360 w 1937145"/>
              <a:gd name="connsiteY9" fmla="*/ 260153 h 1874773"/>
              <a:gd name="connsiteX10" fmla="*/ 1767013 w 1937145"/>
              <a:gd name="connsiteY10" fmla="*/ 268372 h 1874773"/>
              <a:gd name="connsiteX11" fmla="*/ 1760826 w 1937145"/>
              <a:gd name="connsiteY11" fmla="*/ 269863 h 1874773"/>
              <a:gd name="connsiteX12" fmla="*/ 1730870 w 1937145"/>
              <a:gd name="connsiteY12" fmla="*/ 277175 h 1874773"/>
              <a:gd name="connsiteX13" fmla="*/ 1723243 w 1937145"/>
              <a:gd name="connsiteY13" fmla="*/ 279076 h 1874773"/>
              <a:gd name="connsiteX14" fmla="*/ 1651906 w 1937145"/>
              <a:gd name="connsiteY14" fmla="*/ 297765 h 1874773"/>
              <a:gd name="connsiteX15" fmla="*/ 1645934 w 1937145"/>
              <a:gd name="connsiteY15" fmla="*/ 299403 h 1874773"/>
              <a:gd name="connsiteX16" fmla="*/ 1615212 w 1937145"/>
              <a:gd name="connsiteY16" fmla="*/ 308002 h 1874773"/>
              <a:gd name="connsiteX17" fmla="*/ 1609454 w 1937145"/>
              <a:gd name="connsiteY17" fmla="*/ 309639 h 1874773"/>
              <a:gd name="connsiteX18" fmla="*/ 1538209 w 1937145"/>
              <a:gd name="connsiteY18" fmla="*/ 330902 h 1874773"/>
              <a:gd name="connsiteX19" fmla="*/ 1531838 w 1937145"/>
              <a:gd name="connsiteY19" fmla="*/ 332891 h 1874773"/>
              <a:gd name="connsiteX20" fmla="*/ 1502832 w 1937145"/>
              <a:gd name="connsiteY20" fmla="*/ 342075 h 1874773"/>
              <a:gd name="connsiteX21" fmla="*/ 1495358 w 1937145"/>
              <a:gd name="connsiteY21" fmla="*/ 344473 h 1874773"/>
              <a:gd name="connsiteX22" fmla="*/ 1463044 w 1937145"/>
              <a:gd name="connsiteY22" fmla="*/ 355119 h 1874773"/>
              <a:gd name="connsiteX23" fmla="*/ 1460869 w 1937145"/>
              <a:gd name="connsiteY23" fmla="*/ 355850 h 1874773"/>
              <a:gd name="connsiteX24" fmla="*/ 1425093 w 1937145"/>
              <a:gd name="connsiteY24" fmla="*/ 368075 h 1874773"/>
              <a:gd name="connsiteX25" fmla="*/ 1420468 w 1937145"/>
              <a:gd name="connsiteY25" fmla="*/ 369713 h 1874773"/>
              <a:gd name="connsiteX26" fmla="*/ 1391125 w 1937145"/>
              <a:gd name="connsiteY26" fmla="*/ 380096 h 1874773"/>
              <a:gd name="connsiteX27" fmla="*/ 1380619 w 1937145"/>
              <a:gd name="connsiteY27" fmla="*/ 383927 h 1874773"/>
              <a:gd name="connsiteX28" fmla="*/ 1357187 w 1937145"/>
              <a:gd name="connsiteY28" fmla="*/ 392526 h 1874773"/>
              <a:gd name="connsiteX29" fmla="*/ 1345272 w 1937145"/>
              <a:gd name="connsiteY29" fmla="*/ 396971 h 1874773"/>
              <a:gd name="connsiteX30" fmla="*/ 1324475 w 1937145"/>
              <a:gd name="connsiteY30" fmla="*/ 404868 h 1874773"/>
              <a:gd name="connsiteX31" fmla="*/ 1309344 w 1937145"/>
              <a:gd name="connsiteY31" fmla="*/ 410688 h 1874773"/>
              <a:gd name="connsiteX32" fmla="*/ 1289679 w 1937145"/>
              <a:gd name="connsiteY32" fmla="*/ 418439 h 1874773"/>
              <a:gd name="connsiteX33" fmla="*/ 1274671 w 1937145"/>
              <a:gd name="connsiteY33" fmla="*/ 424405 h 1874773"/>
              <a:gd name="connsiteX34" fmla="*/ 1254271 w 1937145"/>
              <a:gd name="connsiteY34" fmla="*/ 432712 h 1874773"/>
              <a:gd name="connsiteX35" fmla="*/ 1240243 w 1937145"/>
              <a:gd name="connsiteY35" fmla="*/ 438473 h 1874773"/>
              <a:gd name="connsiteX36" fmla="*/ 1218098 w 1937145"/>
              <a:gd name="connsiteY36" fmla="*/ 447803 h 1874773"/>
              <a:gd name="connsiteX37" fmla="*/ 1206152 w 1937145"/>
              <a:gd name="connsiteY37" fmla="*/ 452863 h 1874773"/>
              <a:gd name="connsiteX38" fmla="*/ 1191235 w 1937145"/>
              <a:gd name="connsiteY38" fmla="*/ 459356 h 1874773"/>
              <a:gd name="connsiteX39" fmla="*/ 1169121 w 1937145"/>
              <a:gd name="connsiteY39" fmla="*/ 469037 h 1874773"/>
              <a:gd name="connsiteX40" fmla="*/ 1152427 w 1937145"/>
              <a:gd name="connsiteY40" fmla="*/ 476553 h 1874773"/>
              <a:gd name="connsiteX41" fmla="*/ 1132702 w 1937145"/>
              <a:gd name="connsiteY41" fmla="*/ 485503 h 1874773"/>
              <a:gd name="connsiteX42" fmla="*/ 1115120 w 1937145"/>
              <a:gd name="connsiteY42" fmla="*/ 493663 h 1874773"/>
              <a:gd name="connsiteX43" fmla="*/ 1096681 w 1937145"/>
              <a:gd name="connsiteY43" fmla="*/ 502320 h 1874773"/>
              <a:gd name="connsiteX44" fmla="*/ 1078640 w 1937145"/>
              <a:gd name="connsiteY44" fmla="*/ 510977 h 1874773"/>
              <a:gd name="connsiteX45" fmla="*/ 1060967 w 1937145"/>
              <a:gd name="connsiteY45" fmla="*/ 519576 h 1874773"/>
              <a:gd name="connsiteX46" fmla="*/ 1040323 w 1937145"/>
              <a:gd name="connsiteY46" fmla="*/ 529783 h 1874773"/>
              <a:gd name="connsiteX47" fmla="*/ 1031532 w 1937145"/>
              <a:gd name="connsiteY47" fmla="*/ 534199 h 1874773"/>
              <a:gd name="connsiteX48" fmla="*/ 1007028 w 1937145"/>
              <a:gd name="connsiteY48" fmla="*/ 546717 h 1874773"/>
              <a:gd name="connsiteX49" fmla="*/ 999891 w 1937145"/>
              <a:gd name="connsiteY49" fmla="*/ 550402 h 1874773"/>
              <a:gd name="connsiteX50" fmla="*/ 969905 w 1937145"/>
              <a:gd name="connsiteY50" fmla="*/ 566225 h 1874773"/>
              <a:gd name="connsiteX51" fmla="*/ 968802 w 1937145"/>
              <a:gd name="connsiteY51" fmla="*/ 566810 h 1874773"/>
              <a:gd name="connsiteX52" fmla="*/ 936641 w 1937145"/>
              <a:gd name="connsiteY52" fmla="*/ 584300 h 1874773"/>
              <a:gd name="connsiteX53" fmla="*/ 934527 w 1937145"/>
              <a:gd name="connsiteY53" fmla="*/ 585470 h 1874773"/>
              <a:gd name="connsiteX54" fmla="*/ 906501 w 1937145"/>
              <a:gd name="connsiteY54" fmla="*/ 601205 h 1874773"/>
              <a:gd name="connsiteX55" fmla="*/ 898476 w 1937145"/>
              <a:gd name="connsiteY55" fmla="*/ 605826 h 1874773"/>
              <a:gd name="connsiteX56" fmla="*/ 876668 w 1937145"/>
              <a:gd name="connsiteY56" fmla="*/ 618460 h 1874773"/>
              <a:gd name="connsiteX57" fmla="*/ 866989 w 1937145"/>
              <a:gd name="connsiteY57" fmla="*/ 624164 h 1874773"/>
              <a:gd name="connsiteX58" fmla="*/ 846926 w 1937145"/>
              <a:gd name="connsiteY58" fmla="*/ 636155 h 1874773"/>
              <a:gd name="connsiteX59" fmla="*/ 836972 w 1937145"/>
              <a:gd name="connsiteY59" fmla="*/ 642180 h 1874773"/>
              <a:gd name="connsiteX60" fmla="*/ 812192 w 1937145"/>
              <a:gd name="connsiteY60" fmla="*/ 657476 h 1874773"/>
              <a:gd name="connsiteX61" fmla="*/ 809681 w 1937145"/>
              <a:gd name="connsiteY61" fmla="*/ 659026 h 1874773"/>
              <a:gd name="connsiteX62" fmla="*/ 782420 w 1937145"/>
              <a:gd name="connsiteY62" fmla="*/ 676399 h 1874773"/>
              <a:gd name="connsiteX63" fmla="*/ 775345 w 1937145"/>
              <a:gd name="connsiteY63" fmla="*/ 680991 h 1874773"/>
              <a:gd name="connsiteX64" fmla="*/ 754486 w 1937145"/>
              <a:gd name="connsiteY64" fmla="*/ 694708 h 1874773"/>
              <a:gd name="connsiteX65" fmla="*/ 746032 w 1937145"/>
              <a:gd name="connsiteY65" fmla="*/ 700323 h 1874773"/>
              <a:gd name="connsiteX66" fmla="*/ 740794 w 1937145"/>
              <a:gd name="connsiteY66" fmla="*/ 703862 h 1874773"/>
              <a:gd name="connsiteX67" fmla="*/ 725541 w 1937145"/>
              <a:gd name="connsiteY67" fmla="*/ 714245 h 1874773"/>
              <a:gd name="connsiteX68" fmla="*/ 721436 w 1937145"/>
              <a:gd name="connsiteY68" fmla="*/ 717053 h 1874773"/>
              <a:gd name="connsiteX69" fmla="*/ 703212 w 1937145"/>
              <a:gd name="connsiteY69" fmla="*/ 729746 h 1874773"/>
              <a:gd name="connsiteX70" fmla="*/ 698158 w 1937145"/>
              <a:gd name="connsiteY70" fmla="*/ 733314 h 1874773"/>
              <a:gd name="connsiteX71" fmla="*/ 684558 w 1937145"/>
              <a:gd name="connsiteY71" fmla="*/ 743024 h 1874773"/>
              <a:gd name="connsiteX72" fmla="*/ 678616 w 1937145"/>
              <a:gd name="connsiteY72" fmla="*/ 747294 h 1874773"/>
              <a:gd name="connsiteX73" fmla="*/ 661433 w 1937145"/>
              <a:gd name="connsiteY73" fmla="*/ 759870 h 1874773"/>
              <a:gd name="connsiteX74" fmla="*/ 656961 w 1937145"/>
              <a:gd name="connsiteY74" fmla="*/ 763205 h 1874773"/>
              <a:gd name="connsiteX75" fmla="*/ 643821 w 1937145"/>
              <a:gd name="connsiteY75" fmla="*/ 773032 h 1874773"/>
              <a:gd name="connsiteX76" fmla="*/ 636776 w 1937145"/>
              <a:gd name="connsiteY76" fmla="*/ 778384 h 1874773"/>
              <a:gd name="connsiteX77" fmla="*/ 625351 w 1937145"/>
              <a:gd name="connsiteY77" fmla="*/ 787158 h 1874773"/>
              <a:gd name="connsiteX78" fmla="*/ 619102 w 1937145"/>
              <a:gd name="connsiteY78" fmla="*/ 791984 h 1874773"/>
              <a:gd name="connsiteX79" fmla="*/ 603726 w 1937145"/>
              <a:gd name="connsiteY79" fmla="*/ 804092 h 1874773"/>
              <a:gd name="connsiteX80" fmla="*/ 596008 w 1937145"/>
              <a:gd name="connsiteY80" fmla="*/ 810263 h 1874773"/>
              <a:gd name="connsiteX81" fmla="*/ 586788 w 1937145"/>
              <a:gd name="connsiteY81" fmla="*/ 817721 h 1874773"/>
              <a:gd name="connsiteX82" fmla="*/ 578916 w 1937145"/>
              <a:gd name="connsiteY82" fmla="*/ 824126 h 1874773"/>
              <a:gd name="connsiteX83" fmla="*/ 564459 w 1937145"/>
              <a:gd name="connsiteY83" fmla="*/ 836089 h 1874773"/>
              <a:gd name="connsiteX84" fmla="*/ 556679 w 1937145"/>
              <a:gd name="connsiteY84" fmla="*/ 842640 h 1874773"/>
              <a:gd name="connsiteX85" fmla="*/ 548225 w 1937145"/>
              <a:gd name="connsiteY85" fmla="*/ 849835 h 1874773"/>
              <a:gd name="connsiteX86" fmla="*/ 540047 w 1937145"/>
              <a:gd name="connsiteY86" fmla="*/ 856883 h 1874773"/>
              <a:gd name="connsiteX87" fmla="*/ 531287 w 1937145"/>
              <a:gd name="connsiteY87" fmla="*/ 864546 h 1874773"/>
              <a:gd name="connsiteX88" fmla="*/ 519250 w 1937145"/>
              <a:gd name="connsiteY88" fmla="*/ 875192 h 1874773"/>
              <a:gd name="connsiteX89" fmla="*/ 510581 w 1937145"/>
              <a:gd name="connsiteY89" fmla="*/ 882972 h 1874773"/>
              <a:gd name="connsiteX90" fmla="*/ 503291 w 1937145"/>
              <a:gd name="connsiteY90" fmla="*/ 889611 h 1874773"/>
              <a:gd name="connsiteX91" fmla="*/ 489876 w 1937145"/>
              <a:gd name="connsiteY91" fmla="*/ 901982 h 1874773"/>
              <a:gd name="connsiteX92" fmla="*/ 482831 w 1937145"/>
              <a:gd name="connsiteY92" fmla="*/ 908622 h 1874773"/>
              <a:gd name="connsiteX93" fmla="*/ 470456 w 1937145"/>
              <a:gd name="connsiteY93" fmla="*/ 920408 h 1874773"/>
              <a:gd name="connsiteX94" fmla="*/ 464392 w 1937145"/>
              <a:gd name="connsiteY94" fmla="*/ 926258 h 1874773"/>
              <a:gd name="connsiteX95" fmla="*/ 449261 w 1937145"/>
              <a:gd name="connsiteY95" fmla="*/ 941144 h 1874773"/>
              <a:gd name="connsiteX96" fmla="*/ 443870 w 1937145"/>
              <a:gd name="connsiteY96" fmla="*/ 946555 h 1874773"/>
              <a:gd name="connsiteX97" fmla="*/ 430760 w 1937145"/>
              <a:gd name="connsiteY97" fmla="*/ 959921 h 1874773"/>
              <a:gd name="connsiteX98" fmla="*/ 427115 w 1937145"/>
              <a:gd name="connsiteY98" fmla="*/ 963665 h 1874773"/>
              <a:gd name="connsiteX99" fmla="*/ 411862 w 1937145"/>
              <a:gd name="connsiteY99" fmla="*/ 979721 h 1874773"/>
              <a:gd name="connsiteX100" fmla="*/ 407329 w 1937145"/>
              <a:gd name="connsiteY100" fmla="*/ 984576 h 1874773"/>
              <a:gd name="connsiteX101" fmla="*/ 392197 w 1937145"/>
              <a:gd name="connsiteY101" fmla="*/ 1001101 h 1874773"/>
              <a:gd name="connsiteX102" fmla="*/ 388920 w 1937145"/>
              <a:gd name="connsiteY102" fmla="*/ 1004757 h 1874773"/>
              <a:gd name="connsiteX103" fmla="*/ 375045 w 1937145"/>
              <a:gd name="connsiteY103" fmla="*/ 1020463 h 1874773"/>
              <a:gd name="connsiteX104" fmla="*/ 372625 w 1937145"/>
              <a:gd name="connsiteY104" fmla="*/ 1023241 h 1874773"/>
              <a:gd name="connsiteX105" fmla="*/ 357616 w 1937145"/>
              <a:gd name="connsiteY105" fmla="*/ 1040877 h 1874773"/>
              <a:gd name="connsiteX106" fmla="*/ 351031 w 1937145"/>
              <a:gd name="connsiteY106" fmla="*/ 1048774 h 1874773"/>
              <a:gd name="connsiteX107" fmla="*/ 350449 w 1937145"/>
              <a:gd name="connsiteY107" fmla="*/ 1049476 h 1874773"/>
              <a:gd name="connsiteX108" fmla="*/ 340586 w 1937145"/>
              <a:gd name="connsiteY108" fmla="*/ 1061584 h 1874773"/>
              <a:gd name="connsiteX109" fmla="*/ 330877 w 1937145"/>
              <a:gd name="connsiteY109" fmla="*/ 1073810 h 1874773"/>
              <a:gd name="connsiteX110" fmla="*/ 327814 w 1937145"/>
              <a:gd name="connsiteY110" fmla="*/ 1077758 h 1874773"/>
              <a:gd name="connsiteX111" fmla="*/ 321351 w 1937145"/>
              <a:gd name="connsiteY111" fmla="*/ 1086093 h 1874773"/>
              <a:gd name="connsiteX112" fmla="*/ 317859 w 1937145"/>
              <a:gd name="connsiteY112" fmla="*/ 1090685 h 1874773"/>
              <a:gd name="connsiteX113" fmla="*/ 312009 w 1937145"/>
              <a:gd name="connsiteY113" fmla="*/ 1098436 h 1874773"/>
              <a:gd name="connsiteX114" fmla="*/ 308486 w 1937145"/>
              <a:gd name="connsiteY114" fmla="*/ 1103174 h 1874773"/>
              <a:gd name="connsiteX115" fmla="*/ 302789 w 1937145"/>
              <a:gd name="connsiteY115" fmla="*/ 1110954 h 1874773"/>
              <a:gd name="connsiteX116" fmla="*/ 299481 w 1937145"/>
              <a:gd name="connsiteY116" fmla="*/ 1115516 h 1874773"/>
              <a:gd name="connsiteX117" fmla="*/ 293447 w 1937145"/>
              <a:gd name="connsiteY117" fmla="*/ 1123969 h 1874773"/>
              <a:gd name="connsiteX118" fmla="*/ 290752 w 1937145"/>
              <a:gd name="connsiteY118" fmla="*/ 1127771 h 1874773"/>
              <a:gd name="connsiteX119" fmla="*/ 273967 w 1937145"/>
              <a:gd name="connsiteY119" fmla="*/ 1152309 h 1874773"/>
              <a:gd name="connsiteX120" fmla="*/ 271516 w 1937145"/>
              <a:gd name="connsiteY120" fmla="*/ 1156053 h 1874773"/>
              <a:gd name="connsiteX121" fmla="*/ 265942 w 1937145"/>
              <a:gd name="connsiteY121" fmla="*/ 1164564 h 1874773"/>
              <a:gd name="connsiteX122" fmla="*/ 263062 w 1937145"/>
              <a:gd name="connsiteY122" fmla="*/ 1169068 h 1874773"/>
              <a:gd name="connsiteX123" fmla="*/ 258100 w 1937145"/>
              <a:gd name="connsiteY123" fmla="*/ 1176877 h 1874773"/>
              <a:gd name="connsiteX124" fmla="*/ 255160 w 1937145"/>
              <a:gd name="connsiteY124" fmla="*/ 1181615 h 1874773"/>
              <a:gd name="connsiteX125" fmla="*/ 250382 w 1937145"/>
              <a:gd name="connsiteY125" fmla="*/ 1189365 h 1874773"/>
              <a:gd name="connsiteX126" fmla="*/ 247594 w 1937145"/>
              <a:gd name="connsiteY126" fmla="*/ 1193928 h 1874773"/>
              <a:gd name="connsiteX127" fmla="*/ 242694 w 1937145"/>
              <a:gd name="connsiteY127" fmla="*/ 1202146 h 1874773"/>
              <a:gd name="connsiteX128" fmla="*/ 240305 w 1937145"/>
              <a:gd name="connsiteY128" fmla="*/ 1206212 h 1874773"/>
              <a:gd name="connsiteX129" fmla="*/ 234271 w 1937145"/>
              <a:gd name="connsiteY129" fmla="*/ 1216682 h 1874773"/>
              <a:gd name="connsiteX130" fmla="*/ 233260 w 1937145"/>
              <a:gd name="connsiteY130" fmla="*/ 1218437 h 1874773"/>
              <a:gd name="connsiteX131" fmla="*/ 226460 w 1937145"/>
              <a:gd name="connsiteY131" fmla="*/ 1230662 h 1874773"/>
              <a:gd name="connsiteX132" fmla="*/ 224561 w 1937145"/>
              <a:gd name="connsiteY132" fmla="*/ 1234201 h 1874773"/>
              <a:gd name="connsiteX133" fmla="*/ 220211 w 1937145"/>
              <a:gd name="connsiteY133" fmla="*/ 1242303 h 1874773"/>
              <a:gd name="connsiteX134" fmla="*/ 211053 w 1937145"/>
              <a:gd name="connsiteY134" fmla="*/ 1260056 h 1874773"/>
              <a:gd name="connsiteX135" fmla="*/ 209154 w 1937145"/>
              <a:gd name="connsiteY135" fmla="*/ 1263887 h 1874773"/>
              <a:gd name="connsiteX136" fmla="*/ 201160 w 1937145"/>
              <a:gd name="connsiteY136" fmla="*/ 1280353 h 1874773"/>
              <a:gd name="connsiteX137" fmla="*/ 200149 w 1937145"/>
              <a:gd name="connsiteY137" fmla="*/ 1282488 h 1874773"/>
              <a:gd name="connsiteX138" fmla="*/ 192001 w 1937145"/>
              <a:gd name="connsiteY138" fmla="*/ 1300387 h 1874773"/>
              <a:gd name="connsiteX139" fmla="*/ 190133 w 1937145"/>
              <a:gd name="connsiteY139" fmla="*/ 1304628 h 1874773"/>
              <a:gd name="connsiteX140" fmla="*/ 182476 w 1937145"/>
              <a:gd name="connsiteY140" fmla="*/ 1322732 h 1874773"/>
              <a:gd name="connsiteX141" fmla="*/ 182445 w 1937145"/>
              <a:gd name="connsiteY141" fmla="*/ 1322820 h 1874773"/>
              <a:gd name="connsiteX142" fmla="*/ 175737 w 1937145"/>
              <a:gd name="connsiteY142" fmla="*/ 1339842 h 1874773"/>
              <a:gd name="connsiteX143" fmla="*/ 174022 w 1937145"/>
              <a:gd name="connsiteY143" fmla="*/ 1344346 h 1874773"/>
              <a:gd name="connsiteX144" fmla="*/ 168386 w 1937145"/>
              <a:gd name="connsiteY144" fmla="*/ 1359847 h 1874773"/>
              <a:gd name="connsiteX145" fmla="*/ 167773 w 1937145"/>
              <a:gd name="connsiteY145" fmla="*/ 1361573 h 1874773"/>
              <a:gd name="connsiteX146" fmla="*/ 162107 w 1937145"/>
              <a:gd name="connsiteY146" fmla="*/ 1378507 h 1874773"/>
              <a:gd name="connsiteX147" fmla="*/ 160698 w 1937145"/>
              <a:gd name="connsiteY147" fmla="*/ 1382894 h 1874773"/>
              <a:gd name="connsiteX148" fmla="*/ 156165 w 1937145"/>
              <a:gd name="connsiteY148" fmla="*/ 1397664 h 1874773"/>
              <a:gd name="connsiteX149" fmla="*/ 155399 w 1937145"/>
              <a:gd name="connsiteY149" fmla="*/ 1400208 h 1874773"/>
              <a:gd name="connsiteX150" fmla="*/ 150866 w 1937145"/>
              <a:gd name="connsiteY150" fmla="*/ 1416587 h 1874773"/>
              <a:gd name="connsiteX151" fmla="*/ 149763 w 1937145"/>
              <a:gd name="connsiteY151" fmla="*/ 1420769 h 1874773"/>
              <a:gd name="connsiteX152" fmla="*/ 146455 w 1937145"/>
              <a:gd name="connsiteY152" fmla="*/ 1434047 h 1874773"/>
              <a:gd name="connsiteX153" fmla="*/ 145536 w 1937145"/>
              <a:gd name="connsiteY153" fmla="*/ 1437908 h 1874773"/>
              <a:gd name="connsiteX154" fmla="*/ 141952 w 1937145"/>
              <a:gd name="connsiteY154" fmla="*/ 1454228 h 1874773"/>
              <a:gd name="connsiteX155" fmla="*/ 141279 w 1937145"/>
              <a:gd name="connsiteY155" fmla="*/ 1457562 h 1874773"/>
              <a:gd name="connsiteX156" fmla="*/ 138675 w 1937145"/>
              <a:gd name="connsiteY156" fmla="*/ 1471132 h 1874773"/>
              <a:gd name="connsiteX157" fmla="*/ 137909 w 1937145"/>
              <a:gd name="connsiteY157" fmla="*/ 1475461 h 1874773"/>
              <a:gd name="connsiteX158" fmla="*/ 135275 w 1937145"/>
              <a:gd name="connsiteY158" fmla="*/ 1491752 h 1874773"/>
              <a:gd name="connsiteX159" fmla="*/ 135122 w 1937145"/>
              <a:gd name="connsiteY159" fmla="*/ 1492746 h 1874773"/>
              <a:gd name="connsiteX160" fmla="*/ 133101 w 1937145"/>
              <a:gd name="connsiteY160" fmla="*/ 1508042 h 1874773"/>
              <a:gd name="connsiteX161" fmla="*/ 132580 w 1937145"/>
              <a:gd name="connsiteY161" fmla="*/ 1512634 h 1874773"/>
              <a:gd name="connsiteX162" fmla="*/ 131201 w 1937145"/>
              <a:gd name="connsiteY162" fmla="*/ 1525883 h 1874773"/>
              <a:gd name="connsiteX163" fmla="*/ 130895 w 1937145"/>
              <a:gd name="connsiteY163" fmla="*/ 1529159 h 1874773"/>
              <a:gd name="connsiteX164" fmla="*/ 129701 w 1937145"/>
              <a:gd name="connsiteY164" fmla="*/ 1545186 h 1874773"/>
              <a:gd name="connsiteX165" fmla="*/ 129486 w 1937145"/>
              <a:gd name="connsiteY165" fmla="*/ 1549047 h 1874773"/>
              <a:gd name="connsiteX166" fmla="*/ 128904 w 1937145"/>
              <a:gd name="connsiteY166" fmla="*/ 1562120 h 1874773"/>
              <a:gd name="connsiteX167" fmla="*/ 128782 w 1937145"/>
              <a:gd name="connsiteY167" fmla="*/ 1566332 h 1874773"/>
              <a:gd name="connsiteX168" fmla="*/ 128567 w 1937145"/>
              <a:gd name="connsiteY168" fmla="*/ 1582447 h 1874773"/>
              <a:gd name="connsiteX169" fmla="*/ 128567 w 1937145"/>
              <a:gd name="connsiteY169" fmla="*/ 1584846 h 1874773"/>
              <a:gd name="connsiteX170" fmla="*/ 128812 w 1937145"/>
              <a:gd name="connsiteY170" fmla="*/ 1598855 h 1874773"/>
              <a:gd name="connsiteX171" fmla="*/ 128965 w 1937145"/>
              <a:gd name="connsiteY171" fmla="*/ 1603271 h 1874773"/>
              <a:gd name="connsiteX172" fmla="*/ 129701 w 1937145"/>
              <a:gd name="connsiteY172" fmla="*/ 1618538 h 1874773"/>
              <a:gd name="connsiteX173" fmla="*/ 129762 w 1937145"/>
              <a:gd name="connsiteY173" fmla="*/ 1619474 h 1874773"/>
              <a:gd name="connsiteX174" fmla="*/ 131079 w 1937145"/>
              <a:gd name="connsiteY174" fmla="*/ 1635970 h 1874773"/>
              <a:gd name="connsiteX175" fmla="*/ 131477 w 1937145"/>
              <a:gd name="connsiteY175" fmla="*/ 1640181 h 1874773"/>
              <a:gd name="connsiteX176" fmla="*/ 133192 w 1937145"/>
              <a:gd name="connsiteY176" fmla="*/ 1655331 h 1874773"/>
              <a:gd name="connsiteX177" fmla="*/ 133376 w 1937145"/>
              <a:gd name="connsiteY177" fmla="*/ 1656793 h 1874773"/>
              <a:gd name="connsiteX178" fmla="*/ 135765 w 1937145"/>
              <a:gd name="connsiteY178" fmla="*/ 1673113 h 1874773"/>
              <a:gd name="connsiteX179" fmla="*/ 136439 w 1937145"/>
              <a:gd name="connsiteY179" fmla="*/ 1677208 h 1874773"/>
              <a:gd name="connsiteX180" fmla="*/ 139043 w 1937145"/>
              <a:gd name="connsiteY180" fmla="*/ 1691656 h 1874773"/>
              <a:gd name="connsiteX181" fmla="*/ 139441 w 1937145"/>
              <a:gd name="connsiteY181" fmla="*/ 1693821 h 1874773"/>
              <a:gd name="connsiteX182" fmla="*/ 143116 w 1937145"/>
              <a:gd name="connsiteY182" fmla="*/ 1710725 h 1874773"/>
              <a:gd name="connsiteX183" fmla="*/ 144066 w 1937145"/>
              <a:gd name="connsiteY183" fmla="*/ 1714732 h 1874773"/>
              <a:gd name="connsiteX184" fmla="*/ 148323 w 1937145"/>
              <a:gd name="connsiteY184" fmla="*/ 1731549 h 1874773"/>
              <a:gd name="connsiteX185" fmla="*/ 148385 w 1937145"/>
              <a:gd name="connsiteY185" fmla="*/ 1731783 h 1874773"/>
              <a:gd name="connsiteX186" fmla="*/ 153316 w 1937145"/>
              <a:gd name="connsiteY186" fmla="*/ 1748688 h 1874773"/>
              <a:gd name="connsiteX187" fmla="*/ 154541 w 1937145"/>
              <a:gd name="connsiteY187" fmla="*/ 1752607 h 1874773"/>
              <a:gd name="connsiteX188" fmla="*/ 160024 w 1937145"/>
              <a:gd name="connsiteY188" fmla="*/ 1769249 h 1874773"/>
              <a:gd name="connsiteX189" fmla="*/ 163975 w 1937145"/>
              <a:gd name="connsiteY189" fmla="*/ 1780275 h 1874773"/>
              <a:gd name="connsiteX190" fmla="*/ 164955 w 1937145"/>
              <a:gd name="connsiteY190" fmla="*/ 1782849 h 1874773"/>
              <a:gd name="connsiteX191" fmla="*/ 168263 w 1937145"/>
              <a:gd name="connsiteY191" fmla="*/ 1791477 h 1874773"/>
              <a:gd name="connsiteX192" fmla="*/ 169856 w 1937145"/>
              <a:gd name="connsiteY192" fmla="*/ 1795454 h 1874773"/>
              <a:gd name="connsiteX193" fmla="*/ 172827 w 1937145"/>
              <a:gd name="connsiteY193" fmla="*/ 1802678 h 1874773"/>
              <a:gd name="connsiteX194" fmla="*/ 174634 w 1937145"/>
              <a:gd name="connsiteY194" fmla="*/ 1806949 h 1874773"/>
              <a:gd name="connsiteX195" fmla="*/ 177697 w 1937145"/>
              <a:gd name="connsiteY195" fmla="*/ 1813968 h 1874773"/>
              <a:gd name="connsiteX196" fmla="*/ 179566 w 1937145"/>
              <a:gd name="connsiteY196" fmla="*/ 1818150 h 1874773"/>
              <a:gd name="connsiteX197" fmla="*/ 183027 w 1937145"/>
              <a:gd name="connsiteY197" fmla="*/ 1825608 h 1874773"/>
              <a:gd name="connsiteX198" fmla="*/ 184712 w 1937145"/>
              <a:gd name="connsiteY198" fmla="*/ 1829176 h 1874773"/>
              <a:gd name="connsiteX199" fmla="*/ 190011 w 1937145"/>
              <a:gd name="connsiteY199" fmla="*/ 1839969 h 1874773"/>
              <a:gd name="connsiteX200" fmla="*/ 190133 w 1937145"/>
              <a:gd name="connsiteY200" fmla="*/ 1840232 h 1874773"/>
              <a:gd name="connsiteX201" fmla="*/ 195800 w 1937145"/>
              <a:gd name="connsiteY201" fmla="*/ 1851170 h 1874773"/>
              <a:gd name="connsiteX202" fmla="*/ 196596 w 1937145"/>
              <a:gd name="connsiteY202" fmla="*/ 1852633 h 1874773"/>
              <a:gd name="connsiteX203" fmla="*/ 202262 w 1937145"/>
              <a:gd name="connsiteY203" fmla="*/ 1862986 h 1874773"/>
              <a:gd name="connsiteX204" fmla="*/ 202814 w 1937145"/>
              <a:gd name="connsiteY204" fmla="*/ 1863981 h 1874773"/>
              <a:gd name="connsiteX205" fmla="*/ 209001 w 1937145"/>
              <a:gd name="connsiteY205" fmla="*/ 1874773 h 1874773"/>
              <a:gd name="connsiteX206" fmla="*/ 76282 w 1937145"/>
              <a:gd name="connsiteY206" fmla="*/ 1649219 h 1874773"/>
              <a:gd name="connsiteX207" fmla="*/ 72760 w 1937145"/>
              <a:gd name="connsiteY207" fmla="*/ 1643135 h 1874773"/>
              <a:gd name="connsiteX208" fmla="*/ 70187 w 1937145"/>
              <a:gd name="connsiteY208" fmla="*/ 1638573 h 1874773"/>
              <a:gd name="connsiteX209" fmla="*/ 69666 w 1937145"/>
              <a:gd name="connsiteY209" fmla="*/ 1637637 h 1874773"/>
              <a:gd name="connsiteX210" fmla="*/ 69329 w 1937145"/>
              <a:gd name="connsiteY210" fmla="*/ 1637052 h 1874773"/>
              <a:gd name="connsiteX211" fmla="*/ 65960 w 1937145"/>
              <a:gd name="connsiteY211" fmla="*/ 1630939 h 1874773"/>
              <a:gd name="connsiteX212" fmla="*/ 64092 w 1937145"/>
              <a:gd name="connsiteY212" fmla="*/ 1627429 h 1874773"/>
              <a:gd name="connsiteX213" fmla="*/ 63326 w 1937145"/>
              <a:gd name="connsiteY213" fmla="*/ 1625996 h 1874773"/>
              <a:gd name="connsiteX214" fmla="*/ 62683 w 1937145"/>
              <a:gd name="connsiteY214" fmla="*/ 1624797 h 1874773"/>
              <a:gd name="connsiteX215" fmla="*/ 57751 w 1937145"/>
              <a:gd name="connsiteY215" fmla="*/ 1615175 h 1874773"/>
              <a:gd name="connsiteX216" fmla="*/ 57690 w 1937145"/>
              <a:gd name="connsiteY216" fmla="*/ 1615058 h 1874773"/>
              <a:gd name="connsiteX217" fmla="*/ 52912 w 1937145"/>
              <a:gd name="connsiteY217" fmla="*/ 1605289 h 1874773"/>
              <a:gd name="connsiteX218" fmla="*/ 52452 w 1937145"/>
              <a:gd name="connsiteY218" fmla="*/ 1604324 h 1874773"/>
              <a:gd name="connsiteX219" fmla="*/ 50829 w 1937145"/>
              <a:gd name="connsiteY219" fmla="*/ 1600844 h 1874773"/>
              <a:gd name="connsiteX220" fmla="*/ 47460 w 1937145"/>
              <a:gd name="connsiteY220" fmla="*/ 1593473 h 1874773"/>
              <a:gd name="connsiteX221" fmla="*/ 45653 w 1937145"/>
              <a:gd name="connsiteY221" fmla="*/ 1589350 h 1874773"/>
              <a:gd name="connsiteX222" fmla="*/ 43999 w 1937145"/>
              <a:gd name="connsiteY222" fmla="*/ 1585606 h 1874773"/>
              <a:gd name="connsiteX223" fmla="*/ 42682 w 1937145"/>
              <a:gd name="connsiteY223" fmla="*/ 1582477 h 1874773"/>
              <a:gd name="connsiteX224" fmla="*/ 40905 w 1937145"/>
              <a:gd name="connsiteY224" fmla="*/ 1578265 h 1874773"/>
              <a:gd name="connsiteX225" fmla="*/ 38026 w 1937145"/>
              <a:gd name="connsiteY225" fmla="*/ 1571158 h 1874773"/>
              <a:gd name="connsiteX226" fmla="*/ 36464 w 1937145"/>
              <a:gd name="connsiteY226" fmla="*/ 1567239 h 1874773"/>
              <a:gd name="connsiteX227" fmla="*/ 35882 w 1937145"/>
              <a:gd name="connsiteY227" fmla="*/ 1565747 h 1874773"/>
              <a:gd name="connsiteX228" fmla="*/ 33248 w 1937145"/>
              <a:gd name="connsiteY228" fmla="*/ 1558699 h 1874773"/>
              <a:gd name="connsiteX229" fmla="*/ 32298 w 1937145"/>
              <a:gd name="connsiteY229" fmla="*/ 1556183 h 1874773"/>
              <a:gd name="connsiteX230" fmla="*/ 28592 w 1937145"/>
              <a:gd name="connsiteY230" fmla="*/ 1545713 h 1874773"/>
              <a:gd name="connsiteX231" fmla="*/ 28377 w 1937145"/>
              <a:gd name="connsiteY231" fmla="*/ 1545099 h 1874773"/>
              <a:gd name="connsiteX232" fmla="*/ 27612 w 1937145"/>
              <a:gd name="connsiteY232" fmla="*/ 1542788 h 1874773"/>
              <a:gd name="connsiteX233" fmla="*/ 24824 w 1937145"/>
              <a:gd name="connsiteY233" fmla="*/ 1534160 h 1874773"/>
              <a:gd name="connsiteX234" fmla="*/ 23722 w 1937145"/>
              <a:gd name="connsiteY234" fmla="*/ 1530563 h 1874773"/>
              <a:gd name="connsiteX235" fmla="*/ 22650 w 1937145"/>
              <a:gd name="connsiteY235" fmla="*/ 1527053 h 1874773"/>
              <a:gd name="connsiteX236" fmla="*/ 22068 w 1937145"/>
              <a:gd name="connsiteY236" fmla="*/ 1525006 h 1874773"/>
              <a:gd name="connsiteX237" fmla="*/ 17381 w 1937145"/>
              <a:gd name="connsiteY237" fmla="*/ 1508335 h 1874773"/>
              <a:gd name="connsiteX238" fmla="*/ 17381 w 1937145"/>
              <a:gd name="connsiteY238" fmla="*/ 1508276 h 1874773"/>
              <a:gd name="connsiteX239" fmla="*/ 17320 w 1937145"/>
              <a:gd name="connsiteY239" fmla="*/ 1508072 h 1874773"/>
              <a:gd name="connsiteX240" fmla="*/ 13308 w 1937145"/>
              <a:gd name="connsiteY240" fmla="*/ 1491518 h 1874773"/>
              <a:gd name="connsiteX241" fmla="*/ 12787 w 1937145"/>
              <a:gd name="connsiteY241" fmla="*/ 1489412 h 1874773"/>
              <a:gd name="connsiteX242" fmla="*/ 12419 w 1937145"/>
              <a:gd name="connsiteY242" fmla="*/ 1487569 h 1874773"/>
              <a:gd name="connsiteX243" fmla="*/ 9019 w 1937145"/>
              <a:gd name="connsiteY243" fmla="*/ 1470869 h 1874773"/>
              <a:gd name="connsiteX244" fmla="*/ 8928 w 1937145"/>
              <a:gd name="connsiteY244" fmla="*/ 1470401 h 1874773"/>
              <a:gd name="connsiteX245" fmla="*/ 8652 w 1937145"/>
              <a:gd name="connsiteY245" fmla="*/ 1468705 h 1874773"/>
              <a:gd name="connsiteX246" fmla="*/ 6998 w 1937145"/>
              <a:gd name="connsiteY246" fmla="*/ 1459229 h 1874773"/>
              <a:gd name="connsiteX247" fmla="*/ 6293 w 1937145"/>
              <a:gd name="connsiteY247" fmla="*/ 1454462 h 1874773"/>
              <a:gd name="connsiteX248" fmla="*/ 5926 w 1937145"/>
              <a:gd name="connsiteY248" fmla="*/ 1452268 h 1874773"/>
              <a:gd name="connsiteX249" fmla="*/ 5681 w 1937145"/>
              <a:gd name="connsiteY249" fmla="*/ 1450425 h 1874773"/>
              <a:gd name="connsiteX250" fmla="*/ 3567 w 1937145"/>
              <a:gd name="connsiteY250" fmla="*/ 1434339 h 1874773"/>
              <a:gd name="connsiteX251" fmla="*/ 3537 w 1937145"/>
              <a:gd name="connsiteY251" fmla="*/ 1434047 h 1874773"/>
              <a:gd name="connsiteX252" fmla="*/ 3414 w 1937145"/>
              <a:gd name="connsiteY252" fmla="*/ 1432877 h 1874773"/>
              <a:gd name="connsiteX253" fmla="*/ 1944 w 1937145"/>
              <a:gd name="connsiteY253" fmla="*/ 1417932 h 1874773"/>
              <a:gd name="connsiteX254" fmla="*/ 1730 w 1937145"/>
              <a:gd name="connsiteY254" fmla="*/ 1415738 h 1874773"/>
              <a:gd name="connsiteX255" fmla="*/ 1607 w 1937145"/>
              <a:gd name="connsiteY255" fmla="*/ 1413808 h 1874773"/>
              <a:gd name="connsiteX256" fmla="*/ 566 w 1937145"/>
              <a:gd name="connsiteY256" fmla="*/ 1397517 h 1874773"/>
              <a:gd name="connsiteX257" fmla="*/ 566 w 1937145"/>
              <a:gd name="connsiteY257" fmla="*/ 1397371 h 1874773"/>
              <a:gd name="connsiteX258" fmla="*/ 566 w 1937145"/>
              <a:gd name="connsiteY258" fmla="*/ 1396611 h 1874773"/>
              <a:gd name="connsiteX259" fmla="*/ 106 w 1937145"/>
              <a:gd name="connsiteY259" fmla="*/ 1381519 h 1874773"/>
              <a:gd name="connsiteX260" fmla="*/ 45 w 1937145"/>
              <a:gd name="connsiteY260" fmla="*/ 1379443 h 1874773"/>
              <a:gd name="connsiteX261" fmla="*/ 45 w 1937145"/>
              <a:gd name="connsiteY261" fmla="*/ 1377161 h 1874773"/>
              <a:gd name="connsiteX262" fmla="*/ 45 w 1937145"/>
              <a:gd name="connsiteY262" fmla="*/ 1363298 h 1874773"/>
              <a:gd name="connsiteX263" fmla="*/ 45 w 1937145"/>
              <a:gd name="connsiteY263" fmla="*/ 1361485 h 1874773"/>
              <a:gd name="connsiteX264" fmla="*/ 45 w 1937145"/>
              <a:gd name="connsiteY264" fmla="*/ 1360958 h 1874773"/>
              <a:gd name="connsiteX265" fmla="*/ 566 w 1937145"/>
              <a:gd name="connsiteY265" fmla="*/ 1345019 h 1874773"/>
              <a:gd name="connsiteX266" fmla="*/ 627 w 1937145"/>
              <a:gd name="connsiteY266" fmla="*/ 1343439 h 1874773"/>
              <a:gd name="connsiteX267" fmla="*/ 780 w 1937145"/>
              <a:gd name="connsiteY267" fmla="*/ 1340836 h 1874773"/>
              <a:gd name="connsiteX268" fmla="*/ 1607 w 1937145"/>
              <a:gd name="connsiteY268" fmla="*/ 1327909 h 1874773"/>
              <a:gd name="connsiteX269" fmla="*/ 1760 w 1937145"/>
              <a:gd name="connsiteY269" fmla="*/ 1325335 h 1874773"/>
              <a:gd name="connsiteX270" fmla="*/ 1883 w 1937145"/>
              <a:gd name="connsiteY270" fmla="*/ 1324107 h 1874773"/>
              <a:gd name="connsiteX271" fmla="*/ 3384 w 1937145"/>
              <a:gd name="connsiteY271" fmla="*/ 1308255 h 1874773"/>
              <a:gd name="connsiteX272" fmla="*/ 3475 w 1937145"/>
              <a:gd name="connsiteY272" fmla="*/ 1307407 h 1874773"/>
              <a:gd name="connsiteX273" fmla="*/ 3782 w 1937145"/>
              <a:gd name="connsiteY273" fmla="*/ 1305008 h 1874773"/>
              <a:gd name="connsiteX274" fmla="*/ 5436 w 1937145"/>
              <a:gd name="connsiteY274" fmla="*/ 1291935 h 1874773"/>
              <a:gd name="connsiteX275" fmla="*/ 5742 w 1937145"/>
              <a:gd name="connsiteY275" fmla="*/ 1289449 h 1874773"/>
              <a:gd name="connsiteX276" fmla="*/ 6048 w 1937145"/>
              <a:gd name="connsiteY276" fmla="*/ 1287402 h 1874773"/>
              <a:gd name="connsiteX277" fmla="*/ 8407 w 1937145"/>
              <a:gd name="connsiteY277" fmla="*/ 1272222 h 1874773"/>
              <a:gd name="connsiteX278" fmla="*/ 8529 w 1937145"/>
              <a:gd name="connsiteY278" fmla="*/ 1271433 h 1874773"/>
              <a:gd name="connsiteX279" fmla="*/ 8529 w 1937145"/>
              <a:gd name="connsiteY279" fmla="*/ 1271287 h 1874773"/>
              <a:gd name="connsiteX280" fmla="*/ 10919 w 1937145"/>
              <a:gd name="connsiteY280" fmla="*/ 1258155 h 1874773"/>
              <a:gd name="connsiteX281" fmla="*/ 11531 w 1937145"/>
              <a:gd name="connsiteY281" fmla="*/ 1255142 h 1874773"/>
              <a:gd name="connsiteX282" fmla="*/ 11868 w 1937145"/>
              <a:gd name="connsiteY282" fmla="*/ 1253358 h 1874773"/>
              <a:gd name="connsiteX283" fmla="*/ 12419 w 1937145"/>
              <a:gd name="connsiteY283" fmla="*/ 1250872 h 1874773"/>
              <a:gd name="connsiteX284" fmla="*/ 15299 w 1937145"/>
              <a:gd name="connsiteY284" fmla="*/ 1237477 h 1874773"/>
              <a:gd name="connsiteX285" fmla="*/ 15819 w 1937145"/>
              <a:gd name="connsiteY285" fmla="*/ 1235108 h 1874773"/>
              <a:gd name="connsiteX286" fmla="*/ 16034 w 1937145"/>
              <a:gd name="connsiteY286" fmla="*/ 1234172 h 1874773"/>
              <a:gd name="connsiteX287" fmla="*/ 19985 w 1937145"/>
              <a:gd name="connsiteY287" fmla="*/ 1218057 h 1874773"/>
              <a:gd name="connsiteX288" fmla="*/ 20291 w 1937145"/>
              <a:gd name="connsiteY288" fmla="*/ 1216799 h 1874773"/>
              <a:gd name="connsiteX289" fmla="*/ 20996 w 1937145"/>
              <a:gd name="connsiteY289" fmla="*/ 1214196 h 1874773"/>
              <a:gd name="connsiteX290" fmla="*/ 24610 w 1937145"/>
              <a:gd name="connsiteY290" fmla="*/ 1201093 h 1874773"/>
              <a:gd name="connsiteX291" fmla="*/ 25345 w 1937145"/>
              <a:gd name="connsiteY291" fmla="*/ 1198461 h 1874773"/>
              <a:gd name="connsiteX292" fmla="*/ 25805 w 1937145"/>
              <a:gd name="connsiteY292" fmla="*/ 1196911 h 1874773"/>
              <a:gd name="connsiteX293" fmla="*/ 30736 w 1937145"/>
              <a:gd name="connsiteY293" fmla="*/ 1180737 h 1874773"/>
              <a:gd name="connsiteX294" fmla="*/ 30920 w 1937145"/>
              <a:gd name="connsiteY294" fmla="*/ 1180123 h 1874773"/>
              <a:gd name="connsiteX295" fmla="*/ 31563 w 1937145"/>
              <a:gd name="connsiteY295" fmla="*/ 1178164 h 1874773"/>
              <a:gd name="connsiteX296" fmla="*/ 36433 w 1937145"/>
              <a:gd name="connsiteY296" fmla="*/ 1163598 h 1874773"/>
              <a:gd name="connsiteX297" fmla="*/ 37260 w 1937145"/>
              <a:gd name="connsiteY297" fmla="*/ 1161142 h 1874773"/>
              <a:gd name="connsiteX298" fmla="*/ 37965 w 1937145"/>
              <a:gd name="connsiteY298" fmla="*/ 1159241 h 1874773"/>
              <a:gd name="connsiteX299" fmla="*/ 44060 w 1937145"/>
              <a:gd name="connsiteY299" fmla="*/ 1142511 h 1874773"/>
              <a:gd name="connsiteX300" fmla="*/ 44182 w 1937145"/>
              <a:gd name="connsiteY300" fmla="*/ 1142160 h 1874773"/>
              <a:gd name="connsiteX301" fmla="*/ 44703 w 1937145"/>
              <a:gd name="connsiteY301" fmla="*/ 1140786 h 1874773"/>
              <a:gd name="connsiteX302" fmla="*/ 50737 w 1937145"/>
              <a:gd name="connsiteY302" fmla="*/ 1125431 h 1874773"/>
              <a:gd name="connsiteX303" fmla="*/ 51656 w 1937145"/>
              <a:gd name="connsiteY303" fmla="*/ 1123120 h 1874773"/>
              <a:gd name="connsiteX304" fmla="*/ 52544 w 1937145"/>
              <a:gd name="connsiteY304" fmla="*/ 1120985 h 1874773"/>
              <a:gd name="connsiteX305" fmla="*/ 59681 w 1937145"/>
              <a:gd name="connsiteY305" fmla="*/ 1104110 h 1874773"/>
              <a:gd name="connsiteX306" fmla="*/ 59681 w 1937145"/>
              <a:gd name="connsiteY306" fmla="*/ 1104080 h 1874773"/>
              <a:gd name="connsiteX307" fmla="*/ 59681 w 1937145"/>
              <a:gd name="connsiteY307" fmla="*/ 1104022 h 1874773"/>
              <a:gd name="connsiteX308" fmla="*/ 67798 w 1937145"/>
              <a:gd name="connsiteY308" fmla="*/ 1086123 h 1874773"/>
              <a:gd name="connsiteX309" fmla="*/ 68809 w 1937145"/>
              <a:gd name="connsiteY309" fmla="*/ 1083900 h 1874773"/>
              <a:gd name="connsiteX310" fmla="*/ 69758 w 1937145"/>
              <a:gd name="connsiteY310" fmla="*/ 1081940 h 1874773"/>
              <a:gd name="connsiteX311" fmla="*/ 78365 w 1937145"/>
              <a:gd name="connsiteY311" fmla="*/ 1064187 h 1874773"/>
              <a:gd name="connsiteX312" fmla="*/ 78610 w 1937145"/>
              <a:gd name="connsiteY312" fmla="*/ 1063661 h 1874773"/>
              <a:gd name="connsiteX313" fmla="*/ 79437 w 1937145"/>
              <a:gd name="connsiteY313" fmla="*/ 1062052 h 1874773"/>
              <a:gd name="connsiteX314" fmla="*/ 84583 w 1937145"/>
              <a:gd name="connsiteY314" fmla="*/ 1051933 h 1874773"/>
              <a:gd name="connsiteX315" fmla="*/ 87860 w 1937145"/>
              <a:gd name="connsiteY315" fmla="*/ 1045703 h 1874773"/>
              <a:gd name="connsiteX316" fmla="*/ 89055 w 1937145"/>
              <a:gd name="connsiteY316" fmla="*/ 1043422 h 1874773"/>
              <a:gd name="connsiteX317" fmla="*/ 89882 w 1937145"/>
              <a:gd name="connsiteY317" fmla="*/ 1041930 h 1874773"/>
              <a:gd name="connsiteX318" fmla="*/ 99530 w 1937145"/>
              <a:gd name="connsiteY318" fmla="*/ 1024323 h 1874773"/>
              <a:gd name="connsiteX319" fmla="*/ 100143 w 1937145"/>
              <a:gd name="connsiteY319" fmla="*/ 1023212 h 1874773"/>
              <a:gd name="connsiteX320" fmla="*/ 104094 w 1937145"/>
              <a:gd name="connsiteY320" fmla="*/ 1016310 h 1874773"/>
              <a:gd name="connsiteX321" fmla="*/ 106116 w 1937145"/>
              <a:gd name="connsiteY321" fmla="*/ 1012800 h 1874773"/>
              <a:gd name="connsiteX322" fmla="*/ 113099 w 1937145"/>
              <a:gd name="connsiteY322" fmla="*/ 1000926 h 1874773"/>
              <a:gd name="connsiteX323" fmla="*/ 113252 w 1937145"/>
              <a:gd name="connsiteY323" fmla="*/ 1000692 h 1874773"/>
              <a:gd name="connsiteX324" fmla="*/ 114355 w 1937145"/>
              <a:gd name="connsiteY324" fmla="*/ 998878 h 1874773"/>
              <a:gd name="connsiteX325" fmla="*/ 120634 w 1937145"/>
              <a:gd name="connsiteY325" fmla="*/ 988583 h 1874773"/>
              <a:gd name="connsiteX326" fmla="*/ 123176 w 1937145"/>
              <a:gd name="connsiteY326" fmla="*/ 984518 h 1874773"/>
              <a:gd name="connsiteX327" fmla="*/ 126852 w 1937145"/>
              <a:gd name="connsiteY327" fmla="*/ 978639 h 1874773"/>
              <a:gd name="connsiteX328" fmla="*/ 128292 w 1937145"/>
              <a:gd name="connsiteY328" fmla="*/ 976417 h 1874773"/>
              <a:gd name="connsiteX329" fmla="*/ 131201 w 1937145"/>
              <a:gd name="connsiteY329" fmla="*/ 971854 h 1874773"/>
              <a:gd name="connsiteX330" fmla="*/ 136194 w 1937145"/>
              <a:gd name="connsiteY330" fmla="*/ 964191 h 1874773"/>
              <a:gd name="connsiteX331" fmla="*/ 139288 w 1937145"/>
              <a:gd name="connsiteY331" fmla="*/ 959512 h 1874773"/>
              <a:gd name="connsiteX332" fmla="*/ 141371 w 1937145"/>
              <a:gd name="connsiteY332" fmla="*/ 956382 h 1874773"/>
              <a:gd name="connsiteX333" fmla="*/ 144464 w 1937145"/>
              <a:gd name="connsiteY333" fmla="*/ 951790 h 1874773"/>
              <a:gd name="connsiteX334" fmla="*/ 147496 w 1937145"/>
              <a:gd name="connsiteY334" fmla="*/ 947316 h 1874773"/>
              <a:gd name="connsiteX335" fmla="*/ 153316 w 1937145"/>
              <a:gd name="connsiteY335" fmla="*/ 938863 h 1874773"/>
              <a:gd name="connsiteX336" fmla="*/ 155889 w 1937145"/>
              <a:gd name="connsiteY336" fmla="*/ 935119 h 1874773"/>
              <a:gd name="connsiteX337" fmla="*/ 156594 w 1937145"/>
              <a:gd name="connsiteY337" fmla="*/ 934096 h 1874773"/>
              <a:gd name="connsiteX338" fmla="*/ 172613 w 1937145"/>
              <a:gd name="connsiteY338" fmla="*/ 911810 h 1874773"/>
              <a:gd name="connsiteX339" fmla="*/ 173348 w 1937145"/>
              <a:gd name="connsiteY339" fmla="*/ 910815 h 1874773"/>
              <a:gd name="connsiteX340" fmla="*/ 176227 w 1937145"/>
              <a:gd name="connsiteY340" fmla="*/ 906955 h 1874773"/>
              <a:gd name="connsiteX341" fmla="*/ 182445 w 1937145"/>
              <a:gd name="connsiteY341" fmla="*/ 898648 h 1874773"/>
              <a:gd name="connsiteX342" fmla="*/ 185937 w 1937145"/>
              <a:gd name="connsiteY342" fmla="*/ 894086 h 1874773"/>
              <a:gd name="connsiteX343" fmla="*/ 189398 w 1937145"/>
              <a:gd name="connsiteY343" fmla="*/ 889552 h 1874773"/>
              <a:gd name="connsiteX344" fmla="*/ 191848 w 1937145"/>
              <a:gd name="connsiteY344" fmla="*/ 886394 h 1874773"/>
              <a:gd name="connsiteX345" fmla="*/ 195524 w 1937145"/>
              <a:gd name="connsiteY345" fmla="*/ 881656 h 1874773"/>
              <a:gd name="connsiteX346" fmla="*/ 201589 w 1937145"/>
              <a:gd name="connsiteY346" fmla="*/ 873993 h 1874773"/>
              <a:gd name="connsiteX347" fmla="*/ 205264 w 1937145"/>
              <a:gd name="connsiteY347" fmla="*/ 869401 h 1874773"/>
              <a:gd name="connsiteX348" fmla="*/ 206949 w 1937145"/>
              <a:gd name="connsiteY348" fmla="*/ 867295 h 1874773"/>
              <a:gd name="connsiteX349" fmla="*/ 211941 w 1937145"/>
              <a:gd name="connsiteY349" fmla="*/ 861153 h 1874773"/>
              <a:gd name="connsiteX350" fmla="*/ 215158 w 1937145"/>
              <a:gd name="connsiteY350" fmla="*/ 857234 h 1874773"/>
              <a:gd name="connsiteX351" fmla="*/ 225235 w 1937145"/>
              <a:gd name="connsiteY351" fmla="*/ 845097 h 1874773"/>
              <a:gd name="connsiteX352" fmla="*/ 229186 w 1937145"/>
              <a:gd name="connsiteY352" fmla="*/ 840417 h 1874773"/>
              <a:gd name="connsiteX353" fmla="*/ 233168 w 1937145"/>
              <a:gd name="connsiteY353" fmla="*/ 835767 h 1874773"/>
              <a:gd name="connsiteX354" fmla="*/ 235465 w 1937145"/>
              <a:gd name="connsiteY354" fmla="*/ 833105 h 1874773"/>
              <a:gd name="connsiteX355" fmla="*/ 236108 w 1937145"/>
              <a:gd name="connsiteY355" fmla="*/ 832374 h 1874773"/>
              <a:gd name="connsiteX356" fmla="*/ 237180 w 1937145"/>
              <a:gd name="connsiteY356" fmla="*/ 831146 h 1874773"/>
              <a:gd name="connsiteX357" fmla="*/ 241193 w 1937145"/>
              <a:gd name="connsiteY357" fmla="*/ 826525 h 1874773"/>
              <a:gd name="connsiteX358" fmla="*/ 242908 w 1937145"/>
              <a:gd name="connsiteY358" fmla="*/ 824594 h 1874773"/>
              <a:gd name="connsiteX359" fmla="*/ 258468 w 1937145"/>
              <a:gd name="connsiteY359" fmla="*/ 807075 h 1874773"/>
              <a:gd name="connsiteX360" fmla="*/ 260980 w 1937145"/>
              <a:gd name="connsiteY360" fmla="*/ 804326 h 1874773"/>
              <a:gd name="connsiteX361" fmla="*/ 275345 w 1937145"/>
              <a:gd name="connsiteY361" fmla="*/ 788708 h 1874773"/>
              <a:gd name="connsiteX362" fmla="*/ 277581 w 1937145"/>
              <a:gd name="connsiteY362" fmla="*/ 786281 h 1874773"/>
              <a:gd name="connsiteX363" fmla="*/ 278714 w 1937145"/>
              <a:gd name="connsiteY363" fmla="*/ 785081 h 1874773"/>
              <a:gd name="connsiteX364" fmla="*/ 294335 w 1937145"/>
              <a:gd name="connsiteY364" fmla="*/ 768703 h 1874773"/>
              <a:gd name="connsiteX365" fmla="*/ 299052 w 1937145"/>
              <a:gd name="connsiteY365" fmla="*/ 763848 h 1874773"/>
              <a:gd name="connsiteX366" fmla="*/ 314765 w 1937145"/>
              <a:gd name="connsiteY366" fmla="*/ 747938 h 1874773"/>
              <a:gd name="connsiteX367" fmla="*/ 315776 w 1937145"/>
              <a:gd name="connsiteY367" fmla="*/ 746914 h 1874773"/>
              <a:gd name="connsiteX368" fmla="*/ 318655 w 1937145"/>
              <a:gd name="connsiteY368" fmla="*/ 744106 h 1874773"/>
              <a:gd name="connsiteX369" fmla="*/ 332102 w 1937145"/>
              <a:gd name="connsiteY369" fmla="*/ 730945 h 1874773"/>
              <a:gd name="connsiteX370" fmla="*/ 337707 w 1937145"/>
              <a:gd name="connsiteY370" fmla="*/ 725534 h 1874773"/>
              <a:gd name="connsiteX371" fmla="*/ 353298 w 1937145"/>
              <a:gd name="connsiteY371" fmla="*/ 710764 h 1874773"/>
              <a:gd name="connsiteX372" fmla="*/ 355717 w 1937145"/>
              <a:gd name="connsiteY372" fmla="*/ 708483 h 1874773"/>
              <a:gd name="connsiteX373" fmla="*/ 359607 w 1937145"/>
              <a:gd name="connsiteY373" fmla="*/ 704915 h 1874773"/>
              <a:gd name="connsiteX374" fmla="*/ 372288 w 1937145"/>
              <a:gd name="connsiteY374" fmla="*/ 693275 h 1874773"/>
              <a:gd name="connsiteX375" fmla="*/ 379762 w 1937145"/>
              <a:gd name="connsiteY375" fmla="*/ 686489 h 1874773"/>
              <a:gd name="connsiteX376" fmla="*/ 393392 w 1937145"/>
              <a:gd name="connsiteY376" fmla="*/ 674352 h 1874773"/>
              <a:gd name="connsiteX377" fmla="*/ 397282 w 1937145"/>
              <a:gd name="connsiteY377" fmla="*/ 670901 h 1874773"/>
              <a:gd name="connsiteX378" fmla="*/ 400988 w 1937145"/>
              <a:gd name="connsiteY378" fmla="*/ 667713 h 1874773"/>
              <a:gd name="connsiteX379" fmla="*/ 409687 w 1937145"/>
              <a:gd name="connsiteY379" fmla="*/ 660167 h 1874773"/>
              <a:gd name="connsiteX380" fmla="*/ 422429 w 1937145"/>
              <a:gd name="connsiteY380" fmla="*/ 649287 h 1874773"/>
              <a:gd name="connsiteX381" fmla="*/ 431250 w 1937145"/>
              <a:gd name="connsiteY381" fmla="*/ 641858 h 1874773"/>
              <a:gd name="connsiteX382" fmla="*/ 439765 w 1937145"/>
              <a:gd name="connsiteY382" fmla="*/ 634780 h 1874773"/>
              <a:gd name="connsiteX383" fmla="*/ 448403 w 1937145"/>
              <a:gd name="connsiteY383" fmla="*/ 627702 h 1874773"/>
              <a:gd name="connsiteX384" fmla="*/ 456489 w 1937145"/>
              <a:gd name="connsiteY384" fmla="*/ 621093 h 1874773"/>
              <a:gd name="connsiteX385" fmla="*/ 471283 w 1937145"/>
              <a:gd name="connsiteY385" fmla="*/ 609218 h 1874773"/>
              <a:gd name="connsiteX386" fmla="*/ 474071 w 1937145"/>
              <a:gd name="connsiteY386" fmla="*/ 606995 h 1874773"/>
              <a:gd name="connsiteX387" fmla="*/ 479492 w 1937145"/>
              <a:gd name="connsiteY387" fmla="*/ 602755 h 1874773"/>
              <a:gd name="connsiteX388" fmla="*/ 488865 w 1937145"/>
              <a:gd name="connsiteY388" fmla="*/ 595443 h 1874773"/>
              <a:gd name="connsiteX389" fmla="*/ 496859 w 1937145"/>
              <a:gd name="connsiteY389" fmla="*/ 589242 h 1874773"/>
              <a:gd name="connsiteX390" fmla="*/ 512634 w 1937145"/>
              <a:gd name="connsiteY390" fmla="*/ 577193 h 1874773"/>
              <a:gd name="connsiteX391" fmla="*/ 519127 w 1937145"/>
              <a:gd name="connsiteY391" fmla="*/ 572338 h 1874773"/>
              <a:gd name="connsiteX392" fmla="*/ 530797 w 1937145"/>
              <a:gd name="connsiteY392" fmla="*/ 563651 h 1874773"/>
              <a:gd name="connsiteX393" fmla="*/ 538056 w 1937145"/>
              <a:gd name="connsiteY393" fmla="*/ 558299 h 1874773"/>
              <a:gd name="connsiteX394" fmla="*/ 551503 w 1937145"/>
              <a:gd name="connsiteY394" fmla="*/ 548530 h 1874773"/>
              <a:gd name="connsiteX395" fmla="*/ 555270 w 1937145"/>
              <a:gd name="connsiteY395" fmla="*/ 545781 h 1874773"/>
              <a:gd name="connsiteX396" fmla="*/ 556128 w 1937145"/>
              <a:gd name="connsiteY396" fmla="*/ 545167 h 1874773"/>
              <a:gd name="connsiteX397" fmla="*/ 573770 w 1937145"/>
              <a:gd name="connsiteY397" fmla="*/ 532649 h 1874773"/>
              <a:gd name="connsiteX398" fmla="*/ 579866 w 1937145"/>
              <a:gd name="connsiteY398" fmla="*/ 528379 h 1874773"/>
              <a:gd name="connsiteX399" fmla="*/ 593833 w 1937145"/>
              <a:gd name="connsiteY399" fmla="*/ 518698 h 1874773"/>
              <a:gd name="connsiteX400" fmla="*/ 599009 w 1937145"/>
              <a:gd name="connsiteY400" fmla="*/ 515130 h 1874773"/>
              <a:gd name="connsiteX401" fmla="*/ 617724 w 1937145"/>
              <a:gd name="connsiteY401" fmla="*/ 502437 h 1874773"/>
              <a:gd name="connsiteX402" fmla="*/ 621920 w 1937145"/>
              <a:gd name="connsiteY402" fmla="*/ 499629 h 1874773"/>
              <a:gd name="connsiteX403" fmla="*/ 637572 w 1937145"/>
              <a:gd name="connsiteY403" fmla="*/ 489276 h 1874773"/>
              <a:gd name="connsiteX404" fmla="*/ 640605 w 1937145"/>
              <a:gd name="connsiteY404" fmla="*/ 487287 h 1874773"/>
              <a:gd name="connsiteX405" fmla="*/ 642994 w 1937145"/>
              <a:gd name="connsiteY405" fmla="*/ 485737 h 1874773"/>
              <a:gd name="connsiteX406" fmla="*/ 646976 w 1937145"/>
              <a:gd name="connsiteY406" fmla="*/ 483134 h 1874773"/>
              <a:gd name="connsiteX407" fmla="*/ 651662 w 1937145"/>
              <a:gd name="connsiteY407" fmla="*/ 480150 h 1874773"/>
              <a:gd name="connsiteX408" fmla="*/ 673041 w 1937145"/>
              <a:gd name="connsiteY408" fmla="*/ 466463 h 1874773"/>
              <a:gd name="connsiteX409" fmla="*/ 680301 w 1937145"/>
              <a:gd name="connsiteY409" fmla="*/ 461871 h 1874773"/>
              <a:gd name="connsiteX410" fmla="*/ 708235 w 1937145"/>
              <a:gd name="connsiteY410" fmla="*/ 444557 h 1874773"/>
              <a:gd name="connsiteX411" fmla="*/ 710808 w 1937145"/>
              <a:gd name="connsiteY411" fmla="*/ 442977 h 1874773"/>
              <a:gd name="connsiteX412" fmla="*/ 729706 w 1937145"/>
              <a:gd name="connsiteY412" fmla="*/ 431542 h 1874773"/>
              <a:gd name="connsiteX413" fmla="*/ 736169 w 1937145"/>
              <a:gd name="connsiteY413" fmla="*/ 427710 h 1874773"/>
              <a:gd name="connsiteX414" fmla="*/ 746369 w 1937145"/>
              <a:gd name="connsiteY414" fmla="*/ 421685 h 1874773"/>
              <a:gd name="connsiteX415" fmla="*/ 766922 w 1937145"/>
              <a:gd name="connsiteY415" fmla="*/ 409694 h 1874773"/>
              <a:gd name="connsiteX416" fmla="*/ 776784 w 1937145"/>
              <a:gd name="connsiteY416" fmla="*/ 404020 h 1874773"/>
              <a:gd name="connsiteX417" fmla="*/ 784472 w 1937145"/>
              <a:gd name="connsiteY417" fmla="*/ 399604 h 1874773"/>
              <a:gd name="connsiteX418" fmla="*/ 799205 w 1937145"/>
              <a:gd name="connsiteY418" fmla="*/ 391356 h 1874773"/>
              <a:gd name="connsiteX419" fmla="*/ 807353 w 1937145"/>
              <a:gd name="connsiteY419" fmla="*/ 386793 h 1874773"/>
              <a:gd name="connsiteX420" fmla="*/ 836114 w 1937145"/>
              <a:gd name="connsiteY420" fmla="*/ 371029 h 1874773"/>
              <a:gd name="connsiteX421" fmla="*/ 838197 w 1937145"/>
              <a:gd name="connsiteY421" fmla="*/ 369889 h 1874773"/>
              <a:gd name="connsiteX422" fmla="*/ 840433 w 1937145"/>
              <a:gd name="connsiteY422" fmla="*/ 368660 h 1874773"/>
              <a:gd name="connsiteX423" fmla="*/ 871124 w 1937145"/>
              <a:gd name="connsiteY423" fmla="*/ 352370 h 1874773"/>
              <a:gd name="connsiteX424" fmla="*/ 872043 w 1937145"/>
              <a:gd name="connsiteY424" fmla="*/ 351872 h 1874773"/>
              <a:gd name="connsiteX425" fmla="*/ 897496 w 1937145"/>
              <a:gd name="connsiteY425" fmla="*/ 338682 h 1874773"/>
              <a:gd name="connsiteX426" fmla="*/ 902918 w 1937145"/>
              <a:gd name="connsiteY426" fmla="*/ 335933 h 1874773"/>
              <a:gd name="connsiteX427" fmla="*/ 910116 w 1937145"/>
              <a:gd name="connsiteY427" fmla="*/ 332277 h 1874773"/>
              <a:gd name="connsiteX428" fmla="*/ 935293 w 1937145"/>
              <a:gd name="connsiteY428" fmla="*/ 319671 h 1874773"/>
              <a:gd name="connsiteX429" fmla="*/ 944176 w 1937145"/>
              <a:gd name="connsiteY429" fmla="*/ 315284 h 1874773"/>
              <a:gd name="connsiteX430" fmla="*/ 955631 w 1937145"/>
              <a:gd name="connsiteY430" fmla="*/ 309639 h 1874773"/>
              <a:gd name="connsiteX431" fmla="*/ 965433 w 1937145"/>
              <a:gd name="connsiteY431" fmla="*/ 304960 h 1874773"/>
              <a:gd name="connsiteX432" fmla="*/ 983382 w 1937145"/>
              <a:gd name="connsiteY432" fmla="*/ 296390 h 1874773"/>
              <a:gd name="connsiteX433" fmla="*/ 993918 w 1937145"/>
              <a:gd name="connsiteY433" fmla="*/ 291360 h 1874773"/>
              <a:gd name="connsiteX434" fmla="*/ 1001882 w 1937145"/>
              <a:gd name="connsiteY434" fmla="*/ 287675 h 1874773"/>
              <a:gd name="connsiteX435" fmla="*/ 1020689 w 1937145"/>
              <a:gd name="connsiteY435" fmla="*/ 278988 h 1874773"/>
              <a:gd name="connsiteX436" fmla="*/ 1032604 w 1937145"/>
              <a:gd name="connsiteY436" fmla="*/ 273490 h 1874773"/>
              <a:gd name="connsiteX437" fmla="*/ 1038699 w 1937145"/>
              <a:gd name="connsiteY437" fmla="*/ 270770 h 1874773"/>
              <a:gd name="connsiteX438" fmla="*/ 1058792 w 1937145"/>
              <a:gd name="connsiteY438" fmla="*/ 261820 h 1874773"/>
              <a:gd name="connsiteX439" fmla="*/ 1071687 w 1937145"/>
              <a:gd name="connsiteY439" fmla="*/ 256088 h 1874773"/>
              <a:gd name="connsiteX440" fmla="*/ 1075914 w 1937145"/>
              <a:gd name="connsiteY440" fmla="*/ 254275 h 1874773"/>
              <a:gd name="connsiteX441" fmla="*/ 1098458 w 1937145"/>
              <a:gd name="connsiteY441" fmla="*/ 244564 h 1874773"/>
              <a:gd name="connsiteX442" fmla="*/ 1111138 w 1937145"/>
              <a:gd name="connsiteY442" fmla="*/ 239095 h 1874773"/>
              <a:gd name="connsiteX443" fmla="*/ 1113711 w 1937145"/>
              <a:gd name="connsiteY443" fmla="*/ 238013 h 1874773"/>
              <a:gd name="connsiteX444" fmla="*/ 1125933 w 1937145"/>
              <a:gd name="connsiteY444" fmla="*/ 232924 h 1874773"/>
              <a:gd name="connsiteX445" fmla="*/ 1144586 w 1937145"/>
              <a:gd name="connsiteY445" fmla="*/ 225144 h 1874773"/>
              <a:gd name="connsiteX446" fmla="*/ 1148507 w 1937145"/>
              <a:gd name="connsiteY446" fmla="*/ 223565 h 1874773"/>
              <a:gd name="connsiteX447" fmla="*/ 1162872 w 1937145"/>
              <a:gd name="connsiteY447" fmla="*/ 217745 h 1874773"/>
              <a:gd name="connsiteX448" fmla="*/ 1178279 w 1937145"/>
              <a:gd name="connsiteY448" fmla="*/ 211515 h 1874773"/>
              <a:gd name="connsiteX449" fmla="*/ 1183639 w 1937145"/>
              <a:gd name="connsiteY449" fmla="*/ 209409 h 1874773"/>
              <a:gd name="connsiteX450" fmla="*/ 1188387 w 1937145"/>
              <a:gd name="connsiteY450" fmla="*/ 207508 h 1874773"/>
              <a:gd name="connsiteX451" fmla="*/ 1198985 w 1937145"/>
              <a:gd name="connsiteY451" fmla="*/ 203384 h 1874773"/>
              <a:gd name="connsiteX452" fmla="*/ 1212217 w 1937145"/>
              <a:gd name="connsiteY452" fmla="*/ 198178 h 1874773"/>
              <a:gd name="connsiteX453" fmla="*/ 1218986 w 1937145"/>
              <a:gd name="connsiteY453" fmla="*/ 195605 h 1874773"/>
              <a:gd name="connsiteX454" fmla="*/ 1234484 w 1937145"/>
              <a:gd name="connsiteY454" fmla="*/ 189697 h 1874773"/>
              <a:gd name="connsiteX455" fmla="*/ 1246399 w 1937145"/>
              <a:gd name="connsiteY455" fmla="*/ 185163 h 1874773"/>
              <a:gd name="connsiteX456" fmla="*/ 1255650 w 1937145"/>
              <a:gd name="connsiteY456" fmla="*/ 181742 h 1874773"/>
              <a:gd name="connsiteX457" fmla="*/ 1267810 w 1937145"/>
              <a:gd name="connsiteY457" fmla="*/ 177237 h 1874773"/>
              <a:gd name="connsiteX458" fmla="*/ 1277244 w 1937145"/>
              <a:gd name="connsiteY458" fmla="*/ 173757 h 1874773"/>
              <a:gd name="connsiteX459" fmla="*/ 1291731 w 1937145"/>
              <a:gd name="connsiteY459" fmla="*/ 168551 h 1874773"/>
              <a:gd name="connsiteX460" fmla="*/ 1302452 w 1937145"/>
              <a:gd name="connsiteY460" fmla="*/ 164690 h 1874773"/>
              <a:gd name="connsiteX461" fmla="*/ 1308302 w 1937145"/>
              <a:gd name="connsiteY461" fmla="*/ 162585 h 1874773"/>
              <a:gd name="connsiteX462" fmla="*/ 1332377 w 1937145"/>
              <a:gd name="connsiteY462" fmla="*/ 154161 h 1874773"/>
              <a:gd name="connsiteX463" fmla="*/ 1337094 w 1937145"/>
              <a:gd name="connsiteY463" fmla="*/ 152524 h 1874773"/>
              <a:gd name="connsiteX464" fmla="*/ 1339514 w 1937145"/>
              <a:gd name="connsiteY464" fmla="*/ 151675 h 1874773"/>
              <a:gd name="connsiteX465" fmla="*/ 1370879 w 1937145"/>
              <a:gd name="connsiteY465" fmla="*/ 141029 h 1874773"/>
              <a:gd name="connsiteX466" fmla="*/ 1373574 w 1937145"/>
              <a:gd name="connsiteY466" fmla="*/ 140152 h 1874773"/>
              <a:gd name="connsiteX467" fmla="*/ 1375718 w 1937145"/>
              <a:gd name="connsiteY467" fmla="*/ 139450 h 1874773"/>
              <a:gd name="connsiteX468" fmla="*/ 1400222 w 1937145"/>
              <a:gd name="connsiteY468" fmla="*/ 131378 h 1874773"/>
              <a:gd name="connsiteX469" fmla="*/ 1408737 w 1937145"/>
              <a:gd name="connsiteY469" fmla="*/ 128658 h 1874773"/>
              <a:gd name="connsiteX470" fmla="*/ 1416303 w 1937145"/>
              <a:gd name="connsiteY470" fmla="*/ 126230 h 1874773"/>
              <a:gd name="connsiteX471" fmla="*/ 1429718 w 1937145"/>
              <a:gd name="connsiteY471" fmla="*/ 121931 h 1874773"/>
              <a:gd name="connsiteX472" fmla="*/ 1445983 w 1937145"/>
              <a:gd name="connsiteY472" fmla="*/ 116871 h 1874773"/>
              <a:gd name="connsiteX473" fmla="*/ 1452415 w 1937145"/>
              <a:gd name="connsiteY473" fmla="*/ 114883 h 1874773"/>
              <a:gd name="connsiteX474" fmla="*/ 1459368 w 1937145"/>
              <a:gd name="connsiteY474" fmla="*/ 112718 h 1874773"/>
              <a:gd name="connsiteX475" fmla="*/ 1489140 w 1937145"/>
              <a:gd name="connsiteY475" fmla="*/ 103739 h 1874773"/>
              <a:gd name="connsiteX476" fmla="*/ 1517748 w 1937145"/>
              <a:gd name="connsiteY476" fmla="*/ 95345 h 1874773"/>
              <a:gd name="connsiteX477" fmla="*/ 1525069 w 1937145"/>
              <a:gd name="connsiteY477" fmla="*/ 93269 h 1874773"/>
              <a:gd name="connsiteX478" fmla="*/ 1530858 w 1937145"/>
              <a:gd name="connsiteY478" fmla="*/ 91631 h 1874773"/>
              <a:gd name="connsiteX479" fmla="*/ 1546479 w 1937145"/>
              <a:gd name="connsiteY479" fmla="*/ 87185 h 1874773"/>
              <a:gd name="connsiteX480" fmla="*/ 1562284 w 1937145"/>
              <a:gd name="connsiteY480" fmla="*/ 82828 h 1874773"/>
              <a:gd name="connsiteX481" fmla="*/ 1568287 w 1937145"/>
              <a:gd name="connsiteY481" fmla="*/ 81161 h 1874773"/>
              <a:gd name="connsiteX482" fmla="*/ 1575302 w 1937145"/>
              <a:gd name="connsiteY482" fmla="*/ 79230 h 1874773"/>
              <a:gd name="connsiteX483" fmla="*/ 1604216 w 1937145"/>
              <a:gd name="connsiteY483" fmla="*/ 71509 h 1874773"/>
              <a:gd name="connsiteX484" fmla="*/ 1632579 w 1937145"/>
              <a:gd name="connsiteY484" fmla="*/ 64168 h 1874773"/>
              <a:gd name="connsiteX485" fmla="*/ 1640941 w 1937145"/>
              <a:gd name="connsiteY485" fmla="*/ 62062 h 1874773"/>
              <a:gd name="connsiteX486" fmla="*/ 1648690 w 1937145"/>
              <a:gd name="connsiteY486" fmla="*/ 60132 h 1874773"/>
              <a:gd name="connsiteX487" fmla="*/ 1661065 w 1937145"/>
              <a:gd name="connsiteY487" fmla="*/ 57032 h 1874773"/>
              <a:gd name="connsiteX488" fmla="*/ 1679198 w 1937145"/>
              <a:gd name="connsiteY488" fmla="*/ 52645 h 1874773"/>
              <a:gd name="connsiteX489" fmla="*/ 1685507 w 1937145"/>
              <a:gd name="connsiteY489" fmla="*/ 51124 h 1874773"/>
              <a:gd name="connsiteX490" fmla="*/ 1689642 w 1937145"/>
              <a:gd name="connsiteY490" fmla="*/ 50129 h 1874773"/>
              <a:gd name="connsiteX491" fmla="*/ 1718281 w 1937145"/>
              <a:gd name="connsiteY491" fmla="*/ 43432 h 1874773"/>
              <a:gd name="connsiteX492" fmla="*/ 1721436 w 1937145"/>
              <a:gd name="connsiteY492" fmla="*/ 42730 h 1874773"/>
              <a:gd name="connsiteX493" fmla="*/ 1727991 w 1937145"/>
              <a:gd name="connsiteY493" fmla="*/ 41238 h 1874773"/>
              <a:gd name="connsiteX494" fmla="*/ 1746828 w 1937145"/>
              <a:gd name="connsiteY494" fmla="*/ 36997 h 1874773"/>
              <a:gd name="connsiteX495" fmla="*/ 1757365 w 1937145"/>
              <a:gd name="connsiteY495" fmla="*/ 34716 h 1874773"/>
              <a:gd name="connsiteX496" fmla="*/ 1767380 w 1937145"/>
              <a:gd name="connsiteY496" fmla="*/ 32522 h 1874773"/>
              <a:gd name="connsiteX497" fmla="*/ 1775467 w 1937145"/>
              <a:gd name="connsiteY497" fmla="*/ 30768 h 1874773"/>
              <a:gd name="connsiteX498" fmla="*/ 1799327 w 1937145"/>
              <a:gd name="connsiteY498" fmla="*/ 25766 h 1874773"/>
              <a:gd name="connsiteX499" fmla="*/ 1802513 w 1937145"/>
              <a:gd name="connsiteY499" fmla="*/ 25094 h 1874773"/>
              <a:gd name="connsiteX500" fmla="*/ 1803217 w 1937145"/>
              <a:gd name="connsiteY500" fmla="*/ 24947 h 1874773"/>
              <a:gd name="connsiteX501" fmla="*/ 1804228 w 1937145"/>
              <a:gd name="connsiteY501" fmla="*/ 24743 h 1874773"/>
              <a:gd name="connsiteX502" fmla="*/ 1833051 w 1937145"/>
              <a:gd name="connsiteY502" fmla="*/ 18952 h 1874773"/>
              <a:gd name="connsiteX503" fmla="*/ 1838993 w 1937145"/>
              <a:gd name="connsiteY503" fmla="*/ 17811 h 1874773"/>
              <a:gd name="connsiteX504" fmla="*/ 1848672 w 1937145"/>
              <a:gd name="connsiteY504" fmla="*/ 15939 h 1874773"/>
              <a:gd name="connsiteX505" fmla="*/ 1862333 w 1937145"/>
              <a:gd name="connsiteY505" fmla="*/ 13307 h 1874773"/>
              <a:gd name="connsiteX506" fmla="*/ 1877127 w 1937145"/>
              <a:gd name="connsiteY506" fmla="*/ 10587 h 1874773"/>
              <a:gd name="connsiteX507" fmla="*/ 1886010 w 1937145"/>
              <a:gd name="connsiteY507" fmla="*/ 8949 h 1874773"/>
              <a:gd name="connsiteX508" fmla="*/ 1891676 w 1937145"/>
              <a:gd name="connsiteY508" fmla="*/ 7896 h 1874773"/>
              <a:gd name="connsiteX509" fmla="*/ 1921080 w 1937145"/>
              <a:gd name="connsiteY509" fmla="*/ 2720 h 1874773"/>
              <a:gd name="connsiteX510" fmla="*/ 1922918 w 1937145"/>
              <a:gd name="connsiteY510" fmla="*/ 2398 h 1874773"/>
              <a:gd name="connsiteX511" fmla="*/ 1924940 w 1937145"/>
              <a:gd name="connsiteY511" fmla="*/ 2047 h 1874773"/>
              <a:gd name="connsiteX512" fmla="*/ 1937145 w 1937145"/>
              <a:gd name="connsiteY512" fmla="*/ 0 h 1874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Lst>
            <a:rect l="l" t="t" r="r" b="b"/>
            <a:pathLst>
              <a:path w="1937145" h="1874773">
                <a:moveTo>
                  <a:pt x="1937145" y="0"/>
                </a:moveTo>
                <a:lnTo>
                  <a:pt x="1937145" y="232394"/>
                </a:lnTo>
                <a:lnTo>
                  <a:pt x="1927329" y="234211"/>
                </a:lnTo>
                <a:cubicBezTo>
                  <a:pt x="1924174" y="234825"/>
                  <a:pt x="1920989" y="235410"/>
                  <a:pt x="1917834" y="236024"/>
                </a:cubicBezTo>
                <a:cubicBezTo>
                  <a:pt x="1906103" y="238276"/>
                  <a:pt x="1894402" y="240558"/>
                  <a:pt x="1882701" y="242927"/>
                </a:cubicBezTo>
                <a:cubicBezTo>
                  <a:pt x="1881446" y="243190"/>
                  <a:pt x="1880159" y="243453"/>
                  <a:pt x="1878903" y="243716"/>
                </a:cubicBezTo>
                <a:cubicBezTo>
                  <a:pt x="1868397" y="245851"/>
                  <a:pt x="1857953" y="248045"/>
                  <a:pt x="1847477" y="250268"/>
                </a:cubicBezTo>
                <a:cubicBezTo>
                  <a:pt x="1844231" y="250970"/>
                  <a:pt x="1840953" y="251672"/>
                  <a:pt x="1837676" y="252373"/>
                </a:cubicBezTo>
                <a:cubicBezTo>
                  <a:pt x="1827997" y="254450"/>
                  <a:pt x="1818348" y="256585"/>
                  <a:pt x="1808700" y="258749"/>
                </a:cubicBezTo>
                <a:cubicBezTo>
                  <a:pt x="1806586" y="259217"/>
                  <a:pt x="1804473" y="259685"/>
                  <a:pt x="1802360" y="260153"/>
                </a:cubicBezTo>
                <a:cubicBezTo>
                  <a:pt x="1790567" y="262844"/>
                  <a:pt x="1778775" y="265564"/>
                  <a:pt x="1767013" y="268372"/>
                </a:cubicBezTo>
                <a:cubicBezTo>
                  <a:pt x="1764930" y="268869"/>
                  <a:pt x="1762878" y="269366"/>
                  <a:pt x="1760826" y="269863"/>
                </a:cubicBezTo>
                <a:cubicBezTo>
                  <a:pt x="1750841" y="272262"/>
                  <a:pt x="1740855" y="274689"/>
                  <a:pt x="1730870" y="277175"/>
                </a:cubicBezTo>
                <a:cubicBezTo>
                  <a:pt x="1728328" y="277819"/>
                  <a:pt x="1725785" y="278433"/>
                  <a:pt x="1723243" y="279076"/>
                </a:cubicBezTo>
                <a:cubicBezTo>
                  <a:pt x="1699352" y="285072"/>
                  <a:pt x="1675583" y="291301"/>
                  <a:pt x="1651906" y="297765"/>
                </a:cubicBezTo>
                <a:cubicBezTo>
                  <a:pt x="1649916" y="298292"/>
                  <a:pt x="1647925" y="298847"/>
                  <a:pt x="1645934" y="299403"/>
                </a:cubicBezTo>
                <a:cubicBezTo>
                  <a:pt x="1635673" y="302211"/>
                  <a:pt x="1625442" y="305077"/>
                  <a:pt x="1615212" y="308002"/>
                </a:cubicBezTo>
                <a:cubicBezTo>
                  <a:pt x="1613313" y="308557"/>
                  <a:pt x="1611383" y="309084"/>
                  <a:pt x="1609454" y="309639"/>
                </a:cubicBezTo>
                <a:cubicBezTo>
                  <a:pt x="1585562" y="316513"/>
                  <a:pt x="1561824" y="323590"/>
                  <a:pt x="1538209" y="330902"/>
                </a:cubicBezTo>
                <a:cubicBezTo>
                  <a:pt x="1536095" y="331546"/>
                  <a:pt x="1533951" y="332218"/>
                  <a:pt x="1531838" y="332891"/>
                </a:cubicBezTo>
                <a:cubicBezTo>
                  <a:pt x="1522159" y="335903"/>
                  <a:pt x="1512480" y="338974"/>
                  <a:pt x="1502832" y="342075"/>
                </a:cubicBezTo>
                <a:cubicBezTo>
                  <a:pt x="1500351" y="342864"/>
                  <a:pt x="1497839" y="343654"/>
                  <a:pt x="1495358" y="344473"/>
                </a:cubicBezTo>
                <a:cubicBezTo>
                  <a:pt x="1484576" y="347982"/>
                  <a:pt x="1473795" y="351521"/>
                  <a:pt x="1463044" y="355119"/>
                </a:cubicBezTo>
                <a:cubicBezTo>
                  <a:pt x="1462308" y="355382"/>
                  <a:pt x="1461604" y="355616"/>
                  <a:pt x="1460869" y="355850"/>
                </a:cubicBezTo>
                <a:cubicBezTo>
                  <a:pt x="1448893" y="359857"/>
                  <a:pt x="1436978" y="363951"/>
                  <a:pt x="1425093" y="368075"/>
                </a:cubicBezTo>
                <a:cubicBezTo>
                  <a:pt x="1423562" y="368631"/>
                  <a:pt x="1422030" y="369157"/>
                  <a:pt x="1420468" y="369713"/>
                </a:cubicBezTo>
                <a:cubicBezTo>
                  <a:pt x="1410667" y="373135"/>
                  <a:pt x="1400865" y="376586"/>
                  <a:pt x="1391125" y="380096"/>
                </a:cubicBezTo>
                <a:cubicBezTo>
                  <a:pt x="1387633" y="381383"/>
                  <a:pt x="1384111" y="382640"/>
                  <a:pt x="1380619" y="383927"/>
                </a:cubicBezTo>
                <a:cubicBezTo>
                  <a:pt x="1372808" y="386764"/>
                  <a:pt x="1364967" y="389630"/>
                  <a:pt x="1357187" y="392526"/>
                </a:cubicBezTo>
                <a:cubicBezTo>
                  <a:pt x="1353205" y="393988"/>
                  <a:pt x="1349223" y="395480"/>
                  <a:pt x="1345272" y="396971"/>
                </a:cubicBezTo>
                <a:cubicBezTo>
                  <a:pt x="1338319" y="399574"/>
                  <a:pt x="1331397" y="402207"/>
                  <a:pt x="1324475" y="404868"/>
                </a:cubicBezTo>
                <a:cubicBezTo>
                  <a:pt x="1319421" y="406799"/>
                  <a:pt x="1314367" y="408729"/>
                  <a:pt x="1309344" y="410688"/>
                </a:cubicBezTo>
                <a:cubicBezTo>
                  <a:pt x="1302789" y="413262"/>
                  <a:pt x="1296234" y="415836"/>
                  <a:pt x="1289679" y="418439"/>
                </a:cubicBezTo>
                <a:cubicBezTo>
                  <a:pt x="1284656" y="420428"/>
                  <a:pt x="1279663" y="422387"/>
                  <a:pt x="1274671" y="424405"/>
                </a:cubicBezTo>
                <a:cubicBezTo>
                  <a:pt x="1267840" y="427155"/>
                  <a:pt x="1261071" y="429933"/>
                  <a:pt x="1254271" y="432712"/>
                </a:cubicBezTo>
                <a:cubicBezTo>
                  <a:pt x="1249585" y="434642"/>
                  <a:pt x="1244899" y="436543"/>
                  <a:pt x="1240243" y="438473"/>
                </a:cubicBezTo>
                <a:cubicBezTo>
                  <a:pt x="1232830" y="441544"/>
                  <a:pt x="1225479" y="444674"/>
                  <a:pt x="1218098" y="447803"/>
                </a:cubicBezTo>
                <a:cubicBezTo>
                  <a:pt x="1214116" y="449499"/>
                  <a:pt x="1210134" y="451167"/>
                  <a:pt x="1206152" y="452863"/>
                </a:cubicBezTo>
                <a:cubicBezTo>
                  <a:pt x="1201159" y="454998"/>
                  <a:pt x="1196197" y="457191"/>
                  <a:pt x="1191235" y="459356"/>
                </a:cubicBezTo>
                <a:cubicBezTo>
                  <a:pt x="1183854" y="462573"/>
                  <a:pt x="1176472" y="465790"/>
                  <a:pt x="1169121" y="469037"/>
                </a:cubicBezTo>
                <a:cubicBezTo>
                  <a:pt x="1163546" y="471523"/>
                  <a:pt x="1158002" y="474038"/>
                  <a:pt x="1152427" y="476553"/>
                </a:cubicBezTo>
                <a:cubicBezTo>
                  <a:pt x="1145842" y="479536"/>
                  <a:pt x="1139257" y="482490"/>
                  <a:pt x="1132702" y="485503"/>
                </a:cubicBezTo>
                <a:cubicBezTo>
                  <a:pt x="1126821" y="488193"/>
                  <a:pt x="1120971" y="490943"/>
                  <a:pt x="1115120" y="493663"/>
                </a:cubicBezTo>
                <a:cubicBezTo>
                  <a:pt x="1108964" y="496529"/>
                  <a:pt x="1102807" y="499424"/>
                  <a:pt x="1096681" y="502320"/>
                </a:cubicBezTo>
                <a:cubicBezTo>
                  <a:pt x="1090647" y="505186"/>
                  <a:pt x="1084644" y="508082"/>
                  <a:pt x="1078640" y="510977"/>
                </a:cubicBezTo>
                <a:cubicBezTo>
                  <a:pt x="1072729" y="513843"/>
                  <a:pt x="1066848" y="516709"/>
                  <a:pt x="1060967" y="519576"/>
                </a:cubicBezTo>
                <a:cubicBezTo>
                  <a:pt x="1054075" y="522939"/>
                  <a:pt x="1047184" y="526361"/>
                  <a:pt x="1040323" y="529783"/>
                </a:cubicBezTo>
                <a:cubicBezTo>
                  <a:pt x="1037382" y="531245"/>
                  <a:pt x="1034472" y="532737"/>
                  <a:pt x="1031532" y="534199"/>
                </a:cubicBezTo>
                <a:cubicBezTo>
                  <a:pt x="1023323" y="538352"/>
                  <a:pt x="1015176" y="542505"/>
                  <a:pt x="1007028" y="546717"/>
                </a:cubicBezTo>
                <a:cubicBezTo>
                  <a:pt x="1004670" y="547945"/>
                  <a:pt x="1002280" y="549174"/>
                  <a:pt x="999891" y="550402"/>
                </a:cubicBezTo>
                <a:cubicBezTo>
                  <a:pt x="989845" y="555637"/>
                  <a:pt x="979859" y="560902"/>
                  <a:pt x="969905" y="566225"/>
                </a:cubicBezTo>
                <a:cubicBezTo>
                  <a:pt x="969537" y="566430"/>
                  <a:pt x="969170" y="566605"/>
                  <a:pt x="968802" y="566810"/>
                </a:cubicBezTo>
                <a:cubicBezTo>
                  <a:pt x="958020" y="572572"/>
                  <a:pt x="947300" y="578421"/>
                  <a:pt x="936641" y="584300"/>
                </a:cubicBezTo>
                <a:cubicBezTo>
                  <a:pt x="935936" y="584680"/>
                  <a:pt x="935232" y="585089"/>
                  <a:pt x="934527" y="585470"/>
                </a:cubicBezTo>
                <a:cubicBezTo>
                  <a:pt x="925124" y="590676"/>
                  <a:pt x="915782" y="595911"/>
                  <a:pt x="906501" y="601205"/>
                </a:cubicBezTo>
                <a:cubicBezTo>
                  <a:pt x="903836" y="602755"/>
                  <a:pt x="901172" y="604275"/>
                  <a:pt x="898476" y="605826"/>
                </a:cubicBezTo>
                <a:cubicBezTo>
                  <a:pt x="891186" y="610008"/>
                  <a:pt x="883897" y="614220"/>
                  <a:pt x="876668" y="618460"/>
                </a:cubicBezTo>
                <a:cubicBezTo>
                  <a:pt x="873452" y="620361"/>
                  <a:pt x="870205" y="622262"/>
                  <a:pt x="866989" y="624164"/>
                </a:cubicBezTo>
                <a:cubicBezTo>
                  <a:pt x="860281" y="628141"/>
                  <a:pt x="853573" y="632148"/>
                  <a:pt x="846926" y="636155"/>
                </a:cubicBezTo>
                <a:cubicBezTo>
                  <a:pt x="843618" y="638144"/>
                  <a:pt x="840280" y="640162"/>
                  <a:pt x="836972" y="642180"/>
                </a:cubicBezTo>
                <a:cubicBezTo>
                  <a:pt x="828671" y="647269"/>
                  <a:pt x="820401" y="652358"/>
                  <a:pt x="812192" y="657476"/>
                </a:cubicBezTo>
                <a:cubicBezTo>
                  <a:pt x="811365" y="658003"/>
                  <a:pt x="810508" y="658500"/>
                  <a:pt x="809681" y="659026"/>
                </a:cubicBezTo>
                <a:cubicBezTo>
                  <a:pt x="800522" y="664788"/>
                  <a:pt x="791456" y="670579"/>
                  <a:pt x="782420" y="676399"/>
                </a:cubicBezTo>
                <a:cubicBezTo>
                  <a:pt x="780031" y="677920"/>
                  <a:pt x="777703" y="679470"/>
                  <a:pt x="775345" y="680991"/>
                </a:cubicBezTo>
                <a:cubicBezTo>
                  <a:pt x="768361" y="685524"/>
                  <a:pt x="761408" y="690116"/>
                  <a:pt x="754486" y="694708"/>
                </a:cubicBezTo>
                <a:cubicBezTo>
                  <a:pt x="751668" y="696580"/>
                  <a:pt x="748819" y="698451"/>
                  <a:pt x="746032" y="700323"/>
                </a:cubicBezTo>
                <a:cubicBezTo>
                  <a:pt x="744286" y="701493"/>
                  <a:pt x="742540" y="702692"/>
                  <a:pt x="740794" y="703862"/>
                </a:cubicBezTo>
                <a:cubicBezTo>
                  <a:pt x="735679" y="707313"/>
                  <a:pt x="730595" y="710764"/>
                  <a:pt x="725541" y="714245"/>
                </a:cubicBezTo>
                <a:cubicBezTo>
                  <a:pt x="724193" y="715181"/>
                  <a:pt x="722815" y="716117"/>
                  <a:pt x="721436" y="717053"/>
                </a:cubicBezTo>
                <a:cubicBezTo>
                  <a:pt x="715341" y="721264"/>
                  <a:pt x="709246" y="725505"/>
                  <a:pt x="703212" y="729746"/>
                </a:cubicBezTo>
                <a:cubicBezTo>
                  <a:pt x="701527" y="730916"/>
                  <a:pt x="699842" y="732115"/>
                  <a:pt x="698158" y="733314"/>
                </a:cubicBezTo>
                <a:cubicBezTo>
                  <a:pt x="693594" y="736531"/>
                  <a:pt x="689061" y="739778"/>
                  <a:pt x="684558" y="743024"/>
                </a:cubicBezTo>
                <a:cubicBezTo>
                  <a:pt x="682567" y="744428"/>
                  <a:pt x="680576" y="745861"/>
                  <a:pt x="678616" y="747294"/>
                </a:cubicBezTo>
                <a:cubicBezTo>
                  <a:pt x="672858" y="751477"/>
                  <a:pt x="667130" y="755659"/>
                  <a:pt x="661433" y="759870"/>
                </a:cubicBezTo>
                <a:cubicBezTo>
                  <a:pt x="659932" y="760982"/>
                  <a:pt x="658462" y="762093"/>
                  <a:pt x="656961" y="763205"/>
                </a:cubicBezTo>
                <a:cubicBezTo>
                  <a:pt x="652550" y="766451"/>
                  <a:pt x="648170" y="769727"/>
                  <a:pt x="643821" y="773032"/>
                </a:cubicBezTo>
                <a:cubicBezTo>
                  <a:pt x="641462" y="774816"/>
                  <a:pt x="639104" y="776600"/>
                  <a:pt x="636776" y="778384"/>
                </a:cubicBezTo>
                <a:cubicBezTo>
                  <a:pt x="632947" y="781309"/>
                  <a:pt x="629149" y="784233"/>
                  <a:pt x="625351" y="787158"/>
                </a:cubicBezTo>
                <a:cubicBezTo>
                  <a:pt x="623268" y="788767"/>
                  <a:pt x="621185" y="790375"/>
                  <a:pt x="619102" y="791984"/>
                </a:cubicBezTo>
                <a:cubicBezTo>
                  <a:pt x="613957" y="795991"/>
                  <a:pt x="608842" y="800027"/>
                  <a:pt x="603726" y="804092"/>
                </a:cubicBezTo>
                <a:cubicBezTo>
                  <a:pt x="601123" y="806139"/>
                  <a:pt x="598581" y="808216"/>
                  <a:pt x="596008" y="810263"/>
                </a:cubicBezTo>
                <a:cubicBezTo>
                  <a:pt x="592914" y="812749"/>
                  <a:pt x="589851" y="815235"/>
                  <a:pt x="586788" y="817721"/>
                </a:cubicBezTo>
                <a:cubicBezTo>
                  <a:pt x="584154" y="819856"/>
                  <a:pt x="581520" y="821991"/>
                  <a:pt x="578916" y="824126"/>
                </a:cubicBezTo>
                <a:cubicBezTo>
                  <a:pt x="574077" y="828104"/>
                  <a:pt x="569237" y="832082"/>
                  <a:pt x="564459" y="836089"/>
                </a:cubicBezTo>
                <a:cubicBezTo>
                  <a:pt x="561856" y="838253"/>
                  <a:pt x="559283" y="840446"/>
                  <a:pt x="556679" y="842640"/>
                </a:cubicBezTo>
                <a:cubicBezTo>
                  <a:pt x="553861" y="845038"/>
                  <a:pt x="551043" y="847436"/>
                  <a:pt x="548225" y="849835"/>
                </a:cubicBezTo>
                <a:cubicBezTo>
                  <a:pt x="545499" y="852175"/>
                  <a:pt x="542773" y="854514"/>
                  <a:pt x="540047" y="856883"/>
                </a:cubicBezTo>
                <a:cubicBezTo>
                  <a:pt x="537107" y="859428"/>
                  <a:pt x="534197" y="862002"/>
                  <a:pt x="531287" y="864546"/>
                </a:cubicBezTo>
                <a:cubicBezTo>
                  <a:pt x="527244" y="868085"/>
                  <a:pt x="523231" y="871624"/>
                  <a:pt x="519250" y="875192"/>
                </a:cubicBezTo>
                <a:cubicBezTo>
                  <a:pt x="516340" y="877795"/>
                  <a:pt x="513461" y="880369"/>
                  <a:pt x="510581" y="882972"/>
                </a:cubicBezTo>
                <a:cubicBezTo>
                  <a:pt x="508131" y="885195"/>
                  <a:pt x="505711" y="887388"/>
                  <a:pt x="503291" y="889611"/>
                </a:cubicBezTo>
                <a:cubicBezTo>
                  <a:pt x="498789" y="893706"/>
                  <a:pt x="494317" y="897829"/>
                  <a:pt x="489876" y="901982"/>
                </a:cubicBezTo>
                <a:cubicBezTo>
                  <a:pt x="487517" y="904205"/>
                  <a:pt x="485189" y="906399"/>
                  <a:pt x="482831" y="908622"/>
                </a:cubicBezTo>
                <a:cubicBezTo>
                  <a:pt x="478696" y="912541"/>
                  <a:pt x="474561" y="916460"/>
                  <a:pt x="470456" y="920408"/>
                </a:cubicBezTo>
                <a:cubicBezTo>
                  <a:pt x="468435" y="922368"/>
                  <a:pt x="466413" y="924298"/>
                  <a:pt x="464392" y="926258"/>
                </a:cubicBezTo>
                <a:cubicBezTo>
                  <a:pt x="459307" y="931200"/>
                  <a:pt x="454253" y="936172"/>
                  <a:pt x="449261" y="941144"/>
                </a:cubicBezTo>
                <a:cubicBezTo>
                  <a:pt x="447453" y="942958"/>
                  <a:pt x="445646" y="944742"/>
                  <a:pt x="443870" y="946555"/>
                </a:cubicBezTo>
                <a:cubicBezTo>
                  <a:pt x="439459" y="951001"/>
                  <a:pt x="435110" y="955446"/>
                  <a:pt x="430760" y="959921"/>
                </a:cubicBezTo>
                <a:cubicBezTo>
                  <a:pt x="429566" y="961150"/>
                  <a:pt x="428310" y="962407"/>
                  <a:pt x="427115" y="963665"/>
                </a:cubicBezTo>
                <a:cubicBezTo>
                  <a:pt x="421970" y="968988"/>
                  <a:pt x="416885" y="974340"/>
                  <a:pt x="411862" y="979721"/>
                </a:cubicBezTo>
                <a:cubicBezTo>
                  <a:pt x="410361" y="981330"/>
                  <a:pt x="408829" y="982968"/>
                  <a:pt x="407329" y="984576"/>
                </a:cubicBezTo>
                <a:cubicBezTo>
                  <a:pt x="402244" y="990075"/>
                  <a:pt x="397190" y="995573"/>
                  <a:pt x="392197" y="1001101"/>
                </a:cubicBezTo>
                <a:cubicBezTo>
                  <a:pt x="391095" y="1002330"/>
                  <a:pt x="390023" y="1003529"/>
                  <a:pt x="388920" y="1004757"/>
                </a:cubicBezTo>
                <a:cubicBezTo>
                  <a:pt x="384264" y="1009963"/>
                  <a:pt x="379609" y="1015198"/>
                  <a:pt x="375045" y="1020463"/>
                </a:cubicBezTo>
                <a:cubicBezTo>
                  <a:pt x="374248" y="1021399"/>
                  <a:pt x="373421" y="1022305"/>
                  <a:pt x="372625" y="1023241"/>
                </a:cubicBezTo>
                <a:cubicBezTo>
                  <a:pt x="367540" y="1029091"/>
                  <a:pt x="362548" y="1034969"/>
                  <a:pt x="357616" y="1040877"/>
                </a:cubicBezTo>
                <a:cubicBezTo>
                  <a:pt x="355411" y="1043510"/>
                  <a:pt x="353206" y="1046142"/>
                  <a:pt x="351031" y="1048774"/>
                </a:cubicBezTo>
                <a:cubicBezTo>
                  <a:pt x="350847" y="1049008"/>
                  <a:pt x="350633" y="1049242"/>
                  <a:pt x="350449" y="1049476"/>
                </a:cubicBezTo>
                <a:cubicBezTo>
                  <a:pt x="347141" y="1053512"/>
                  <a:pt x="343833" y="1057548"/>
                  <a:pt x="340586" y="1061584"/>
                </a:cubicBezTo>
                <a:cubicBezTo>
                  <a:pt x="337309" y="1065650"/>
                  <a:pt x="334093" y="1069744"/>
                  <a:pt x="330877" y="1073810"/>
                </a:cubicBezTo>
                <a:cubicBezTo>
                  <a:pt x="329866" y="1075126"/>
                  <a:pt x="328824" y="1076442"/>
                  <a:pt x="327814" y="1077758"/>
                </a:cubicBezTo>
                <a:cubicBezTo>
                  <a:pt x="325639" y="1080536"/>
                  <a:pt x="323495" y="1083315"/>
                  <a:pt x="321351" y="1086093"/>
                </a:cubicBezTo>
                <a:cubicBezTo>
                  <a:pt x="320187" y="1087614"/>
                  <a:pt x="319023" y="1089164"/>
                  <a:pt x="317859" y="1090685"/>
                </a:cubicBezTo>
                <a:cubicBezTo>
                  <a:pt x="315899" y="1093259"/>
                  <a:pt x="313938" y="1095862"/>
                  <a:pt x="312009" y="1098436"/>
                </a:cubicBezTo>
                <a:cubicBezTo>
                  <a:pt x="310845" y="1100015"/>
                  <a:pt x="309650" y="1101594"/>
                  <a:pt x="308486" y="1103174"/>
                </a:cubicBezTo>
                <a:cubicBezTo>
                  <a:pt x="306587" y="1105777"/>
                  <a:pt x="304688" y="1108351"/>
                  <a:pt x="302789" y="1110954"/>
                </a:cubicBezTo>
                <a:cubicBezTo>
                  <a:pt x="301687" y="1112474"/>
                  <a:pt x="300584" y="1113995"/>
                  <a:pt x="299481" y="1115516"/>
                </a:cubicBezTo>
                <a:cubicBezTo>
                  <a:pt x="297460" y="1118324"/>
                  <a:pt x="295438" y="1121161"/>
                  <a:pt x="293447" y="1123969"/>
                </a:cubicBezTo>
                <a:cubicBezTo>
                  <a:pt x="292559" y="1125226"/>
                  <a:pt x="291640" y="1126513"/>
                  <a:pt x="290752" y="1127771"/>
                </a:cubicBezTo>
                <a:cubicBezTo>
                  <a:pt x="284993" y="1135960"/>
                  <a:pt x="279419" y="1144149"/>
                  <a:pt x="273967" y="1152309"/>
                </a:cubicBezTo>
                <a:cubicBezTo>
                  <a:pt x="273140" y="1153567"/>
                  <a:pt x="272343" y="1154795"/>
                  <a:pt x="271516" y="1156053"/>
                </a:cubicBezTo>
                <a:cubicBezTo>
                  <a:pt x="269648" y="1158890"/>
                  <a:pt x="267779" y="1161727"/>
                  <a:pt x="265942" y="1164564"/>
                </a:cubicBezTo>
                <a:cubicBezTo>
                  <a:pt x="264992" y="1166055"/>
                  <a:pt x="264012" y="1167576"/>
                  <a:pt x="263062" y="1169068"/>
                </a:cubicBezTo>
                <a:cubicBezTo>
                  <a:pt x="261378" y="1171671"/>
                  <a:pt x="259724" y="1174274"/>
                  <a:pt x="258100" y="1176877"/>
                </a:cubicBezTo>
                <a:cubicBezTo>
                  <a:pt x="257120" y="1178456"/>
                  <a:pt x="256140" y="1180035"/>
                  <a:pt x="255160" y="1181615"/>
                </a:cubicBezTo>
                <a:cubicBezTo>
                  <a:pt x="253537" y="1184188"/>
                  <a:pt x="251944" y="1186791"/>
                  <a:pt x="250382" y="1189365"/>
                </a:cubicBezTo>
                <a:cubicBezTo>
                  <a:pt x="249432" y="1190886"/>
                  <a:pt x="248513" y="1192407"/>
                  <a:pt x="247594" y="1193928"/>
                </a:cubicBezTo>
                <a:cubicBezTo>
                  <a:pt x="245940" y="1196648"/>
                  <a:pt x="244317" y="1199397"/>
                  <a:pt x="242694" y="1202146"/>
                </a:cubicBezTo>
                <a:cubicBezTo>
                  <a:pt x="241897" y="1203521"/>
                  <a:pt x="241101" y="1204866"/>
                  <a:pt x="240305" y="1206212"/>
                </a:cubicBezTo>
                <a:cubicBezTo>
                  <a:pt x="238252" y="1209692"/>
                  <a:pt x="236261" y="1213202"/>
                  <a:pt x="234271" y="1216682"/>
                </a:cubicBezTo>
                <a:cubicBezTo>
                  <a:pt x="233934" y="1217267"/>
                  <a:pt x="233597" y="1217852"/>
                  <a:pt x="233260" y="1218437"/>
                </a:cubicBezTo>
                <a:cubicBezTo>
                  <a:pt x="230962" y="1222502"/>
                  <a:pt x="228696" y="1226597"/>
                  <a:pt x="226460" y="1230662"/>
                </a:cubicBezTo>
                <a:cubicBezTo>
                  <a:pt x="225817" y="1231861"/>
                  <a:pt x="225204" y="1233031"/>
                  <a:pt x="224561" y="1234201"/>
                </a:cubicBezTo>
                <a:cubicBezTo>
                  <a:pt x="223091" y="1236892"/>
                  <a:pt x="221651" y="1239612"/>
                  <a:pt x="220211" y="1242303"/>
                </a:cubicBezTo>
                <a:cubicBezTo>
                  <a:pt x="217087" y="1248211"/>
                  <a:pt x="214024" y="1254148"/>
                  <a:pt x="211053" y="1260056"/>
                </a:cubicBezTo>
                <a:cubicBezTo>
                  <a:pt x="210410" y="1261313"/>
                  <a:pt x="209797" y="1262600"/>
                  <a:pt x="209154" y="1263887"/>
                </a:cubicBezTo>
                <a:cubicBezTo>
                  <a:pt x="206428" y="1269385"/>
                  <a:pt x="203763" y="1274855"/>
                  <a:pt x="201160" y="1280353"/>
                </a:cubicBezTo>
                <a:cubicBezTo>
                  <a:pt x="200823" y="1281055"/>
                  <a:pt x="200486" y="1281786"/>
                  <a:pt x="200149" y="1282488"/>
                </a:cubicBezTo>
                <a:cubicBezTo>
                  <a:pt x="197331" y="1288455"/>
                  <a:pt x="194636" y="1294421"/>
                  <a:pt x="192001" y="1300387"/>
                </a:cubicBezTo>
                <a:cubicBezTo>
                  <a:pt x="191358" y="1301791"/>
                  <a:pt x="190746" y="1303224"/>
                  <a:pt x="190133" y="1304628"/>
                </a:cubicBezTo>
                <a:cubicBezTo>
                  <a:pt x="187530" y="1310682"/>
                  <a:pt x="184926" y="1316707"/>
                  <a:pt x="182476" y="1322732"/>
                </a:cubicBezTo>
                <a:cubicBezTo>
                  <a:pt x="182445" y="1322762"/>
                  <a:pt x="182445" y="1322791"/>
                  <a:pt x="182445" y="1322820"/>
                </a:cubicBezTo>
                <a:cubicBezTo>
                  <a:pt x="180117" y="1328494"/>
                  <a:pt x="177912" y="1334168"/>
                  <a:pt x="175737" y="1339842"/>
                </a:cubicBezTo>
                <a:cubicBezTo>
                  <a:pt x="175155" y="1341363"/>
                  <a:pt x="174573" y="1342854"/>
                  <a:pt x="174022" y="1344346"/>
                </a:cubicBezTo>
                <a:cubicBezTo>
                  <a:pt x="172092" y="1349523"/>
                  <a:pt x="170193" y="1354700"/>
                  <a:pt x="168386" y="1359847"/>
                </a:cubicBezTo>
                <a:cubicBezTo>
                  <a:pt x="168202" y="1360403"/>
                  <a:pt x="167988" y="1360988"/>
                  <a:pt x="167773" y="1361573"/>
                </a:cubicBezTo>
                <a:cubicBezTo>
                  <a:pt x="165813" y="1367246"/>
                  <a:pt x="163945" y="1372862"/>
                  <a:pt x="162107" y="1378507"/>
                </a:cubicBezTo>
                <a:cubicBezTo>
                  <a:pt x="161617" y="1379969"/>
                  <a:pt x="161157" y="1381431"/>
                  <a:pt x="160698" y="1382894"/>
                </a:cubicBezTo>
                <a:cubicBezTo>
                  <a:pt x="159136" y="1387807"/>
                  <a:pt x="157604" y="1392750"/>
                  <a:pt x="156165" y="1397664"/>
                </a:cubicBezTo>
                <a:cubicBezTo>
                  <a:pt x="155920" y="1398512"/>
                  <a:pt x="155644" y="1399360"/>
                  <a:pt x="155399" y="1400208"/>
                </a:cubicBezTo>
                <a:cubicBezTo>
                  <a:pt x="153806" y="1405677"/>
                  <a:pt x="152305" y="1411147"/>
                  <a:pt x="150866" y="1416587"/>
                </a:cubicBezTo>
                <a:cubicBezTo>
                  <a:pt x="150468" y="1417961"/>
                  <a:pt x="150131" y="1419365"/>
                  <a:pt x="149763" y="1420769"/>
                </a:cubicBezTo>
                <a:cubicBezTo>
                  <a:pt x="148599" y="1425185"/>
                  <a:pt x="147496" y="1429631"/>
                  <a:pt x="146455" y="1434047"/>
                </a:cubicBezTo>
                <a:cubicBezTo>
                  <a:pt x="146149" y="1435334"/>
                  <a:pt x="145842" y="1436621"/>
                  <a:pt x="145536" y="1437908"/>
                </a:cubicBezTo>
                <a:cubicBezTo>
                  <a:pt x="144280" y="1443377"/>
                  <a:pt x="143086" y="1448788"/>
                  <a:pt x="141952" y="1454228"/>
                </a:cubicBezTo>
                <a:cubicBezTo>
                  <a:pt x="141707" y="1455339"/>
                  <a:pt x="141493" y="1456450"/>
                  <a:pt x="141279" y="1457562"/>
                </a:cubicBezTo>
                <a:cubicBezTo>
                  <a:pt x="140360" y="1462095"/>
                  <a:pt x="139502" y="1466628"/>
                  <a:pt x="138675" y="1471132"/>
                </a:cubicBezTo>
                <a:cubicBezTo>
                  <a:pt x="138430" y="1472595"/>
                  <a:pt x="138154" y="1474028"/>
                  <a:pt x="137909" y="1475461"/>
                </a:cubicBezTo>
                <a:cubicBezTo>
                  <a:pt x="136960" y="1480901"/>
                  <a:pt x="136072" y="1486341"/>
                  <a:pt x="135275" y="1491752"/>
                </a:cubicBezTo>
                <a:cubicBezTo>
                  <a:pt x="135214" y="1492073"/>
                  <a:pt x="135183" y="1492424"/>
                  <a:pt x="135122" y="1492746"/>
                </a:cubicBezTo>
                <a:cubicBezTo>
                  <a:pt x="134387" y="1497864"/>
                  <a:pt x="133713" y="1502953"/>
                  <a:pt x="133101" y="1508042"/>
                </a:cubicBezTo>
                <a:cubicBezTo>
                  <a:pt x="132917" y="1509593"/>
                  <a:pt x="132764" y="1511113"/>
                  <a:pt x="132580" y="1512634"/>
                </a:cubicBezTo>
                <a:cubicBezTo>
                  <a:pt x="132059" y="1517051"/>
                  <a:pt x="131600" y="1521467"/>
                  <a:pt x="131201" y="1525883"/>
                </a:cubicBezTo>
                <a:cubicBezTo>
                  <a:pt x="131110" y="1526965"/>
                  <a:pt x="130987" y="1528077"/>
                  <a:pt x="130895" y="1529159"/>
                </a:cubicBezTo>
                <a:cubicBezTo>
                  <a:pt x="130405" y="1534511"/>
                  <a:pt x="130038" y="1539863"/>
                  <a:pt x="129701" y="1545186"/>
                </a:cubicBezTo>
                <a:cubicBezTo>
                  <a:pt x="129609" y="1546473"/>
                  <a:pt x="129547" y="1547760"/>
                  <a:pt x="129486" y="1549047"/>
                </a:cubicBezTo>
                <a:cubicBezTo>
                  <a:pt x="129241" y="1553405"/>
                  <a:pt x="129057" y="1557763"/>
                  <a:pt x="128904" y="1562120"/>
                </a:cubicBezTo>
                <a:cubicBezTo>
                  <a:pt x="128874" y="1563524"/>
                  <a:pt x="128812" y="1564928"/>
                  <a:pt x="128782" y="1566332"/>
                </a:cubicBezTo>
                <a:cubicBezTo>
                  <a:pt x="128629" y="1571714"/>
                  <a:pt x="128567" y="1577095"/>
                  <a:pt x="128567" y="1582447"/>
                </a:cubicBezTo>
                <a:cubicBezTo>
                  <a:pt x="128567" y="1583266"/>
                  <a:pt x="128567" y="1584056"/>
                  <a:pt x="128567" y="1584846"/>
                </a:cubicBezTo>
                <a:cubicBezTo>
                  <a:pt x="128598" y="1589525"/>
                  <a:pt x="128690" y="1594205"/>
                  <a:pt x="128812" y="1598855"/>
                </a:cubicBezTo>
                <a:cubicBezTo>
                  <a:pt x="128874" y="1600317"/>
                  <a:pt x="128904" y="1601809"/>
                  <a:pt x="128965" y="1603271"/>
                </a:cubicBezTo>
                <a:cubicBezTo>
                  <a:pt x="129149" y="1608389"/>
                  <a:pt x="129394" y="1613478"/>
                  <a:pt x="129701" y="1618538"/>
                </a:cubicBezTo>
                <a:cubicBezTo>
                  <a:pt x="129731" y="1618860"/>
                  <a:pt x="129762" y="1619152"/>
                  <a:pt x="129762" y="1619474"/>
                </a:cubicBezTo>
                <a:cubicBezTo>
                  <a:pt x="130099" y="1625002"/>
                  <a:pt x="130558" y="1630500"/>
                  <a:pt x="131079" y="1635970"/>
                </a:cubicBezTo>
                <a:cubicBezTo>
                  <a:pt x="131201" y="1637373"/>
                  <a:pt x="131324" y="1638777"/>
                  <a:pt x="131477" y="1640181"/>
                </a:cubicBezTo>
                <a:cubicBezTo>
                  <a:pt x="131967" y="1645241"/>
                  <a:pt x="132549" y="1650301"/>
                  <a:pt x="133192" y="1655331"/>
                </a:cubicBezTo>
                <a:cubicBezTo>
                  <a:pt x="133254" y="1655828"/>
                  <a:pt x="133315" y="1656296"/>
                  <a:pt x="133376" y="1656793"/>
                </a:cubicBezTo>
                <a:cubicBezTo>
                  <a:pt x="134081" y="1662263"/>
                  <a:pt x="134908" y="1667703"/>
                  <a:pt x="135765" y="1673113"/>
                </a:cubicBezTo>
                <a:cubicBezTo>
                  <a:pt x="135980" y="1674488"/>
                  <a:pt x="136225" y="1675833"/>
                  <a:pt x="136439" y="1677208"/>
                </a:cubicBezTo>
                <a:cubicBezTo>
                  <a:pt x="137236" y="1682034"/>
                  <a:pt x="138093" y="1686860"/>
                  <a:pt x="139043" y="1691656"/>
                </a:cubicBezTo>
                <a:cubicBezTo>
                  <a:pt x="139165" y="1692387"/>
                  <a:pt x="139288" y="1693089"/>
                  <a:pt x="139441" y="1693821"/>
                </a:cubicBezTo>
                <a:cubicBezTo>
                  <a:pt x="140574" y="1699465"/>
                  <a:pt x="141830" y="1705110"/>
                  <a:pt x="143116" y="1710725"/>
                </a:cubicBezTo>
                <a:cubicBezTo>
                  <a:pt x="143423" y="1712071"/>
                  <a:pt x="143760" y="1713387"/>
                  <a:pt x="144066" y="1714732"/>
                </a:cubicBezTo>
                <a:cubicBezTo>
                  <a:pt x="145414" y="1720348"/>
                  <a:pt x="146792" y="1725963"/>
                  <a:pt x="148323" y="1731549"/>
                </a:cubicBezTo>
                <a:cubicBezTo>
                  <a:pt x="148354" y="1731637"/>
                  <a:pt x="148385" y="1731695"/>
                  <a:pt x="148385" y="1731783"/>
                </a:cubicBezTo>
                <a:cubicBezTo>
                  <a:pt x="149947" y="1737428"/>
                  <a:pt x="151601" y="1743073"/>
                  <a:pt x="153316" y="1748688"/>
                </a:cubicBezTo>
                <a:cubicBezTo>
                  <a:pt x="153745" y="1750004"/>
                  <a:pt x="154143" y="1751291"/>
                  <a:pt x="154541" y="1752607"/>
                </a:cubicBezTo>
                <a:cubicBezTo>
                  <a:pt x="156287" y="1758194"/>
                  <a:pt x="158094" y="1763721"/>
                  <a:pt x="160024" y="1769249"/>
                </a:cubicBezTo>
                <a:cubicBezTo>
                  <a:pt x="161280" y="1772934"/>
                  <a:pt x="162628" y="1776619"/>
                  <a:pt x="163975" y="1780275"/>
                </a:cubicBezTo>
                <a:cubicBezTo>
                  <a:pt x="164282" y="1781123"/>
                  <a:pt x="164619" y="1782001"/>
                  <a:pt x="164955" y="1782849"/>
                </a:cubicBezTo>
                <a:cubicBezTo>
                  <a:pt x="166027" y="1785744"/>
                  <a:pt x="167130" y="1788611"/>
                  <a:pt x="168263" y="1791477"/>
                </a:cubicBezTo>
                <a:cubicBezTo>
                  <a:pt x="168784" y="1792793"/>
                  <a:pt x="169335" y="1794138"/>
                  <a:pt x="169856" y="1795454"/>
                </a:cubicBezTo>
                <a:cubicBezTo>
                  <a:pt x="170836" y="1797882"/>
                  <a:pt x="171816" y="1800280"/>
                  <a:pt x="172827" y="1802678"/>
                </a:cubicBezTo>
                <a:cubicBezTo>
                  <a:pt x="173409" y="1804111"/>
                  <a:pt x="174022" y="1805515"/>
                  <a:pt x="174634" y="1806949"/>
                </a:cubicBezTo>
                <a:cubicBezTo>
                  <a:pt x="175645" y="1809288"/>
                  <a:pt x="176656" y="1811628"/>
                  <a:pt x="177697" y="1813968"/>
                </a:cubicBezTo>
                <a:cubicBezTo>
                  <a:pt x="178310" y="1815372"/>
                  <a:pt x="178923" y="1816746"/>
                  <a:pt x="179566" y="1818150"/>
                </a:cubicBezTo>
                <a:cubicBezTo>
                  <a:pt x="180699" y="1820636"/>
                  <a:pt x="181863" y="1823122"/>
                  <a:pt x="183027" y="1825608"/>
                </a:cubicBezTo>
                <a:cubicBezTo>
                  <a:pt x="183609" y="1826807"/>
                  <a:pt x="184130" y="1827977"/>
                  <a:pt x="184712" y="1829176"/>
                </a:cubicBezTo>
                <a:cubicBezTo>
                  <a:pt x="186458" y="1832803"/>
                  <a:pt x="188203" y="1836371"/>
                  <a:pt x="190011" y="1839969"/>
                </a:cubicBezTo>
                <a:lnTo>
                  <a:pt x="190133" y="1840232"/>
                </a:lnTo>
                <a:cubicBezTo>
                  <a:pt x="191971" y="1843888"/>
                  <a:pt x="193870" y="1847544"/>
                  <a:pt x="195800" y="1851170"/>
                </a:cubicBezTo>
                <a:cubicBezTo>
                  <a:pt x="196075" y="1851667"/>
                  <a:pt x="196320" y="1852135"/>
                  <a:pt x="196596" y="1852633"/>
                </a:cubicBezTo>
                <a:cubicBezTo>
                  <a:pt x="198464" y="1856084"/>
                  <a:pt x="200333" y="1859535"/>
                  <a:pt x="202262" y="1862986"/>
                </a:cubicBezTo>
                <a:cubicBezTo>
                  <a:pt x="202446" y="1863308"/>
                  <a:pt x="202630" y="1863659"/>
                  <a:pt x="202814" y="1863981"/>
                </a:cubicBezTo>
                <a:cubicBezTo>
                  <a:pt x="204835" y="1867578"/>
                  <a:pt x="206888" y="1871175"/>
                  <a:pt x="209001" y="1874773"/>
                </a:cubicBezTo>
                <a:lnTo>
                  <a:pt x="76282" y="1649219"/>
                </a:lnTo>
                <a:cubicBezTo>
                  <a:pt x="75088" y="1647201"/>
                  <a:pt x="73924" y="1645153"/>
                  <a:pt x="72760" y="1643135"/>
                </a:cubicBezTo>
                <a:cubicBezTo>
                  <a:pt x="71902" y="1641614"/>
                  <a:pt x="71045" y="1640093"/>
                  <a:pt x="70187" y="1638573"/>
                </a:cubicBezTo>
                <a:cubicBezTo>
                  <a:pt x="70034" y="1638280"/>
                  <a:pt x="69850" y="1637958"/>
                  <a:pt x="69666" y="1637637"/>
                </a:cubicBezTo>
                <a:cubicBezTo>
                  <a:pt x="69544" y="1637432"/>
                  <a:pt x="69452" y="1637256"/>
                  <a:pt x="69329" y="1637052"/>
                </a:cubicBezTo>
                <a:cubicBezTo>
                  <a:pt x="68196" y="1635034"/>
                  <a:pt x="67063" y="1632986"/>
                  <a:pt x="65960" y="1630939"/>
                </a:cubicBezTo>
                <a:cubicBezTo>
                  <a:pt x="65317" y="1629769"/>
                  <a:pt x="64704" y="1628599"/>
                  <a:pt x="64092" y="1627429"/>
                </a:cubicBezTo>
                <a:cubicBezTo>
                  <a:pt x="63847" y="1626961"/>
                  <a:pt x="63571" y="1626464"/>
                  <a:pt x="63326" y="1625996"/>
                </a:cubicBezTo>
                <a:cubicBezTo>
                  <a:pt x="63112" y="1625587"/>
                  <a:pt x="62897" y="1625207"/>
                  <a:pt x="62683" y="1624797"/>
                </a:cubicBezTo>
                <a:cubicBezTo>
                  <a:pt x="60998" y="1621609"/>
                  <a:pt x="59375" y="1618392"/>
                  <a:pt x="57751" y="1615175"/>
                </a:cubicBezTo>
                <a:cubicBezTo>
                  <a:pt x="57721" y="1615146"/>
                  <a:pt x="57690" y="1615116"/>
                  <a:pt x="57690" y="1615058"/>
                </a:cubicBezTo>
                <a:cubicBezTo>
                  <a:pt x="56067" y="1611811"/>
                  <a:pt x="54474" y="1608565"/>
                  <a:pt x="52912" y="1605289"/>
                </a:cubicBezTo>
                <a:cubicBezTo>
                  <a:pt x="52759" y="1604968"/>
                  <a:pt x="52606" y="1604646"/>
                  <a:pt x="52452" y="1604324"/>
                </a:cubicBezTo>
                <a:cubicBezTo>
                  <a:pt x="51901" y="1603154"/>
                  <a:pt x="51380" y="1602014"/>
                  <a:pt x="50829" y="1600844"/>
                </a:cubicBezTo>
                <a:cubicBezTo>
                  <a:pt x="49696" y="1598387"/>
                  <a:pt x="48562" y="1595930"/>
                  <a:pt x="47460" y="1593473"/>
                </a:cubicBezTo>
                <a:cubicBezTo>
                  <a:pt x="46847" y="1592099"/>
                  <a:pt x="46265" y="1590724"/>
                  <a:pt x="45653" y="1589350"/>
                </a:cubicBezTo>
                <a:cubicBezTo>
                  <a:pt x="45101" y="1588121"/>
                  <a:pt x="44550" y="1586864"/>
                  <a:pt x="43999" y="1585606"/>
                </a:cubicBezTo>
                <a:cubicBezTo>
                  <a:pt x="43539" y="1584582"/>
                  <a:pt x="43110" y="1583529"/>
                  <a:pt x="42682" y="1582477"/>
                </a:cubicBezTo>
                <a:cubicBezTo>
                  <a:pt x="42069" y="1581073"/>
                  <a:pt x="41487" y="1579669"/>
                  <a:pt x="40905" y="1578265"/>
                </a:cubicBezTo>
                <a:cubicBezTo>
                  <a:pt x="39925" y="1575896"/>
                  <a:pt x="38975" y="1573527"/>
                  <a:pt x="38026" y="1571158"/>
                </a:cubicBezTo>
                <a:cubicBezTo>
                  <a:pt x="37505" y="1569842"/>
                  <a:pt x="36984" y="1568555"/>
                  <a:pt x="36464" y="1567239"/>
                </a:cubicBezTo>
                <a:cubicBezTo>
                  <a:pt x="36280" y="1566742"/>
                  <a:pt x="36066" y="1566244"/>
                  <a:pt x="35882" y="1565747"/>
                </a:cubicBezTo>
                <a:cubicBezTo>
                  <a:pt x="34963" y="1563407"/>
                  <a:pt x="34105" y="1561038"/>
                  <a:pt x="33248" y="1558699"/>
                </a:cubicBezTo>
                <a:cubicBezTo>
                  <a:pt x="32911" y="1557850"/>
                  <a:pt x="32604" y="1557031"/>
                  <a:pt x="32298" y="1556183"/>
                </a:cubicBezTo>
                <a:cubicBezTo>
                  <a:pt x="31012" y="1552703"/>
                  <a:pt x="29786" y="1549222"/>
                  <a:pt x="28592" y="1545713"/>
                </a:cubicBezTo>
                <a:cubicBezTo>
                  <a:pt x="28500" y="1545508"/>
                  <a:pt x="28439" y="1545303"/>
                  <a:pt x="28377" y="1545099"/>
                </a:cubicBezTo>
                <a:cubicBezTo>
                  <a:pt x="28102" y="1544338"/>
                  <a:pt x="27857" y="1543549"/>
                  <a:pt x="27612" y="1542788"/>
                </a:cubicBezTo>
                <a:cubicBezTo>
                  <a:pt x="26662" y="1539922"/>
                  <a:pt x="25743" y="1537026"/>
                  <a:pt x="24824" y="1534160"/>
                </a:cubicBezTo>
                <a:cubicBezTo>
                  <a:pt x="24457" y="1532961"/>
                  <a:pt x="24089" y="1531762"/>
                  <a:pt x="23722" y="1530563"/>
                </a:cubicBezTo>
                <a:cubicBezTo>
                  <a:pt x="23385" y="1529393"/>
                  <a:pt x="22987" y="1528223"/>
                  <a:pt x="22650" y="1527053"/>
                </a:cubicBezTo>
                <a:cubicBezTo>
                  <a:pt x="22435" y="1526380"/>
                  <a:pt x="22282" y="1525679"/>
                  <a:pt x="22068" y="1525006"/>
                </a:cubicBezTo>
                <a:cubicBezTo>
                  <a:pt x="20414" y="1519478"/>
                  <a:pt x="18852" y="1513921"/>
                  <a:pt x="17381" y="1508335"/>
                </a:cubicBezTo>
                <a:cubicBezTo>
                  <a:pt x="17381" y="1508306"/>
                  <a:pt x="17381" y="1508276"/>
                  <a:pt x="17381" y="1508276"/>
                </a:cubicBezTo>
                <a:cubicBezTo>
                  <a:pt x="17351" y="1508218"/>
                  <a:pt x="17320" y="1508130"/>
                  <a:pt x="17320" y="1508072"/>
                </a:cubicBezTo>
                <a:cubicBezTo>
                  <a:pt x="15881" y="1502573"/>
                  <a:pt x="14563" y="1497045"/>
                  <a:pt x="13308" y="1491518"/>
                </a:cubicBezTo>
                <a:cubicBezTo>
                  <a:pt x="13124" y="1490816"/>
                  <a:pt x="12940" y="1490114"/>
                  <a:pt x="12787" y="1489412"/>
                </a:cubicBezTo>
                <a:cubicBezTo>
                  <a:pt x="12664" y="1488798"/>
                  <a:pt x="12542" y="1488184"/>
                  <a:pt x="12419" y="1487569"/>
                </a:cubicBezTo>
                <a:cubicBezTo>
                  <a:pt x="11194" y="1482012"/>
                  <a:pt x="10061" y="1476455"/>
                  <a:pt x="9019" y="1470869"/>
                </a:cubicBezTo>
                <a:cubicBezTo>
                  <a:pt x="8989" y="1470723"/>
                  <a:pt x="8928" y="1470548"/>
                  <a:pt x="8928" y="1470401"/>
                </a:cubicBezTo>
                <a:cubicBezTo>
                  <a:pt x="8836" y="1469816"/>
                  <a:pt x="8744" y="1469261"/>
                  <a:pt x="8652" y="1468705"/>
                </a:cubicBezTo>
                <a:cubicBezTo>
                  <a:pt x="8070" y="1465546"/>
                  <a:pt x="7519" y="1462388"/>
                  <a:pt x="6998" y="1459229"/>
                </a:cubicBezTo>
                <a:cubicBezTo>
                  <a:pt x="6753" y="1457650"/>
                  <a:pt x="6538" y="1456041"/>
                  <a:pt x="6293" y="1454462"/>
                </a:cubicBezTo>
                <a:cubicBezTo>
                  <a:pt x="6171" y="1453730"/>
                  <a:pt x="6048" y="1452999"/>
                  <a:pt x="5926" y="1452268"/>
                </a:cubicBezTo>
                <a:cubicBezTo>
                  <a:pt x="5834" y="1451654"/>
                  <a:pt x="5773" y="1451040"/>
                  <a:pt x="5681" y="1450425"/>
                </a:cubicBezTo>
                <a:cubicBezTo>
                  <a:pt x="4915" y="1445073"/>
                  <a:pt x="4180" y="1439721"/>
                  <a:pt x="3567" y="1434339"/>
                </a:cubicBezTo>
                <a:cubicBezTo>
                  <a:pt x="3537" y="1434252"/>
                  <a:pt x="3537" y="1434135"/>
                  <a:pt x="3537" y="1434047"/>
                </a:cubicBezTo>
                <a:cubicBezTo>
                  <a:pt x="3475" y="1433638"/>
                  <a:pt x="3445" y="1433257"/>
                  <a:pt x="3414" y="1432877"/>
                </a:cubicBezTo>
                <a:cubicBezTo>
                  <a:pt x="2832" y="1427905"/>
                  <a:pt x="2373" y="1422933"/>
                  <a:pt x="1944" y="1417932"/>
                </a:cubicBezTo>
                <a:cubicBezTo>
                  <a:pt x="1883" y="1417201"/>
                  <a:pt x="1791" y="1416470"/>
                  <a:pt x="1730" y="1415738"/>
                </a:cubicBezTo>
                <a:cubicBezTo>
                  <a:pt x="1668" y="1415095"/>
                  <a:pt x="1668" y="1414451"/>
                  <a:pt x="1607" y="1413808"/>
                </a:cubicBezTo>
                <a:cubicBezTo>
                  <a:pt x="1178" y="1408397"/>
                  <a:pt x="811" y="1402957"/>
                  <a:pt x="566" y="1397517"/>
                </a:cubicBezTo>
                <a:cubicBezTo>
                  <a:pt x="566" y="1397459"/>
                  <a:pt x="566" y="1397430"/>
                  <a:pt x="566" y="1397371"/>
                </a:cubicBezTo>
                <a:cubicBezTo>
                  <a:pt x="566" y="1397108"/>
                  <a:pt x="566" y="1396874"/>
                  <a:pt x="566" y="1396611"/>
                </a:cubicBezTo>
                <a:cubicBezTo>
                  <a:pt x="351" y="1391580"/>
                  <a:pt x="198" y="1386550"/>
                  <a:pt x="106" y="1381519"/>
                </a:cubicBezTo>
                <a:cubicBezTo>
                  <a:pt x="106" y="1380817"/>
                  <a:pt x="45" y="1380144"/>
                  <a:pt x="45" y="1379443"/>
                </a:cubicBezTo>
                <a:cubicBezTo>
                  <a:pt x="45" y="1378682"/>
                  <a:pt x="45" y="1377922"/>
                  <a:pt x="45" y="1377161"/>
                </a:cubicBezTo>
                <a:cubicBezTo>
                  <a:pt x="-16" y="1372540"/>
                  <a:pt x="-16" y="1367919"/>
                  <a:pt x="45" y="1363298"/>
                </a:cubicBezTo>
                <a:cubicBezTo>
                  <a:pt x="45" y="1362713"/>
                  <a:pt x="45" y="1362099"/>
                  <a:pt x="45" y="1361485"/>
                </a:cubicBezTo>
                <a:cubicBezTo>
                  <a:pt x="45" y="1361309"/>
                  <a:pt x="45" y="1361134"/>
                  <a:pt x="45" y="1360958"/>
                </a:cubicBezTo>
                <a:cubicBezTo>
                  <a:pt x="137" y="1355665"/>
                  <a:pt x="321" y="1350342"/>
                  <a:pt x="566" y="1345019"/>
                </a:cubicBezTo>
                <a:cubicBezTo>
                  <a:pt x="627" y="1344492"/>
                  <a:pt x="627" y="1343966"/>
                  <a:pt x="627" y="1343439"/>
                </a:cubicBezTo>
                <a:cubicBezTo>
                  <a:pt x="658" y="1342562"/>
                  <a:pt x="719" y="1341714"/>
                  <a:pt x="780" y="1340836"/>
                </a:cubicBezTo>
                <a:cubicBezTo>
                  <a:pt x="994" y="1336537"/>
                  <a:pt x="1270" y="1332208"/>
                  <a:pt x="1607" y="1327909"/>
                </a:cubicBezTo>
                <a:cubicBezTo>
                  <a:pt x="1668" y="1327061"/>
                  <a:pt x="1699" y="1326213"/>
                  <a:pt x="1760" y="1325335"/>
                </a:cubicBezTo>
                <a:cubicBezTo>
                  <a:pt x="1791" y="1324926"/>
                  <a:pt x="1852" y="1324516"/>
                  <a:pt x="1883" y="1324107"/>
                </a:cubicBezTo>
                <a:cubicBezTo>
                  <a:pt x="2312" y="1318813"/>
                  <a:pt x="2802" y="1313549"/>
                  <a:pt x="3384" y="1308255"/>
                </a:cubicBezTo>
                <a:cubicBezTo>
                  <a:pt x="3414" y="1307962"/>
                  <a:pt x="3475" y="1307699"/>
                  <a:pt x="3475" y="1307407"/>
                </a:cubicBezTo>
                <a:cubicBezTo>
                  <a:pt x="3567" y="1306617"/>
                  <a:pt x="3690" y="1305798"/>
                  <a:pt x="3782" y="1305008"/>
                </a:cubicBezTo>
                <a:cubicBezTo>
                  <a:pt x="4302" y="1300651"/>
                  <a:pt x="4823" y="1296293"/>
                  <a:pt x="5436" y="1291935"/>
                </a:cubicBezTo>
                <a:cubicBezTo>
                  <a:pt x="5528" y="1291116"/>
                  <a:pt x="5620" y="1290268"/>
                  <a:pt x="5742" y="1289449"/>
                </a:cubicBezTo>
                <a:cubicBezTo>
                  <a:pt x="5834" y="1288776"/>
                  <a:pt x="5956" y="1288074"/>
                  <a:pt x="6048" y="1287402"/>
                </a:cubicBezTo>
                <a:cubicBezTo>
                  <a:pt x="6783" y="1282342"/>
                  <a:pt x="7549" y="1277282"/>
                  <a:pt x="8407" y="1272222"/>
                </a:cubicBezTo>
                <a:cubicBezTo>
                  <a:pt x="8437" y="1271959"/>
                  <a:pt x="8499" y="1271696"/>
                  <a:pt x="8529" y="1271433"/>
                </a:cubicBezTo>
                <a:cubicBezTo>
                  <a:pt x="8529" y="1271404"/>
                  <a:pt x="8529" y="1271345"/>
                  <a:pt x="8529" y="1271287"/>
                </a:cubicBezTo>
                <a:cubicBezTo>
                  <a:pt x="9295" y="1266899"/>
                  <a:pt x="10061" y="1262542"/>
                  <a:pt x="10919" y="1258155"/>
                </a:cubicBezTo>
                <a:cubicBezTo>
                  <a:pt x="11102" y="1257131"/>
                  <a:pt x="11347" y="1256136"/>
                  <a:pt x="11531" y="1255142"/>
                </a:cubicBezTo>
                <a:cubicBezTo>
                  <a:pt x="11654" y="1254528"/>
                  <a:pt x="11746" y="1253943"/>
                  <a:pt x="11868" y="1253358"/>
                </a:cubicBezTo>
                <a:cubicBezTo>
                  <a:pt x="12052" y="1252539"/>
                  <a:pt x="12236" y="1251691"/>
                  <a:pt x="12419" y="1250872"/>
                </a:cubicBezTo>
                <a:cubicBezTo>
                  <a:pt x="13338" y="1246426"/>
                  <a:pt x="14288" y="1241952"/>
                  <a:pt x="15299" y="1237477"/>
                </a:cubicBezTo>
                <a:cubicBezTo>
                  <a:pt x="15482" y="1236687"/>
                  <a:pt x="15635" y="1235897"/>
                  <a:pt x="15819" y="1235108"/>
                </a:cubicBezTo>
                <a:cubicBezTo>
                  <a:pt x="15881" y="1234786"/>
                  <a:pt x="15972" y="1234494"/>
                  <a:pt x="16034" y="1234172"/>
                </a:cubicBezTo>
                <a:cubicBezTo>
                  <a:pt x="17289" y="1228790"/>
                  <a:pt x="18607" y="1223438"/>
                  <a:pt x="19985" y="1218057"/>
                </a:cubicBezTo>
                <a:cubicBezTo>
                  <a:pt x="20077" y="1217647"/>
                  <a:pt x="20169" y="1217209"/>
                  <a:pt x="20291" y="1216799"/>
                </a:cubicBezTo>
                <a:cubicBezTo>
                  <a:pt x="20506" y="1215922"/>
                  <a:pt x="20781" y="1215073"/>
                  <a:pt x="20996" y="1214196"/>
                </a:cubicBezTo>
                <a:cubicBezTo>
                  <a:pt x="22160" y="1209838"/>
                  <a:pt x="23354" y="1205480"/>
                  <a:pt x="24610" y="1201093"/>
                </a:cubicBezTo>
                <a:cubicBezTo>
                  <a:pt x="24886" y="1200216"/>
                  <a:pt x="25100" y="1199339"/>
                  <a:pt x="25345" y="1198461"/>
                </a:cubicBezTo>
                <a:cubicBezTo>
                  <a:pt x="25498" y="1197935"/>
                  <a:pt x="25651" y="1197437"/>
                  <a:pt x="25805" y="1196911"/>
                </a:cubicBezTo>
                <a:cubicBezTo>
                  <a:pt x="27397" y="1191529"/>
                  <a:pt x="29021" y="1186148"/>
                  <a:pt x="30736" y="1180737"/>
                </a:cubicBezTo>
                <a:cubicBezTo>
                  <a:pt x="30797" y="1180533"/>
                  <a:pt x="30858" y="1180328"/>
                  <a:pt x="30920" y="1180123"/>
                </a:cubicBezTo>
                <a:cubicBezTo>
                  <a:pt x="31134" y="1179450"/>
                  <a:pt x="31349" y="1178807"/>
                  <a:pt x="31563" y="1178164"/>
                </a:cubicBezTo>
                <a:cubicBezTo>
                  <a:pt x="33125" y="1173308"/>
                  <a:pt x="34748" y="1168454"/>
                  <a:pt x="36433" y="1163598"/>
                </a:cubicBezTo>
                <a:cubicBezTo>
                  <a:pt x="36709" y="1162780"/>
                  <a:pt x="36984" y="1161961"/>
                  <a:pt x="37260" y="1161142"/>
                </a:cubicBezTo>
                <a:cubicBezTo>
                  <a:pt x="37505" y="1160527"/>
                  <a:pt x="37750" y="1159884"/>
                  <a:pt x="37965" y="1159241"/>
                </a:cubicBezTo>
                <a:cubicBezTo>
                  <a:pt x="39925" y="1153684"/>
                  <a:pt x="41946" y="1148097"/>
                  <a:pt x="44060" y="1142511"/>
                </a:cubicBezTo>
                <a:cubicBezTo>
                  <a:pt x="44090" y="1142394"/>
                  <a:pt x="44152" y="1142277"/>
                  <a:pt x="44182" y="1142160"/>
                </a:cubicBezTo>
                <a:cubicBezTo>
                  <a:pt x="44336" y="1141692"/>
                  <a:pt x="44519" y="1141224"/>
                  <a:pt x="44703" y="1140786"/>
                </a:cubicBezTo>
                <a:cubicBezTo>
                  <a:pt x="46633" y="1135667"/>
                  <a:pt x="48654" y="1130549"/>
                  <a:pt x="50737" y="1125431"/>
                </a:cubicBezTo>
                <a:cubicBezTo>
                  <a:pt x="51043" y="1124671"/>
                  <a:pt x="51350" y="1123910"/>
                  <a:pt x="51656" y="1123120"/>
                </a:cubicBezTo>
                <a:cubicBezTo>
                  <a:pt x="51932" y="1122389"/>
                  <a:pt x="52269" y="1121687"/>
                  <a:pt x="52544" y="1120985"/>
                </a:cubicBezTo>
                <a:cubicBezTo>
                  <a:pt x="54842" y="1115370"/>
                  <a:pt x="57200" y="1109754"/>
                  <a:pt x="59681" y="1104110"/>
                </a:cubicBezTo>
                <a:cubicBezTo>
                  <a:pt x="59681" y="1104080"/>
                  <a:pt x="59681" y="1104080"/>
                  <a:pt x="59681" y="1104080"/>
                </a:cubicBezTo>
                <a:cubicBezTo>
                  <a:pt x="59681" y="1104080"/>
                  <a:pt x="59681" y="1104022"/>
                  <a:pt x="59681" y="1104022"/>
                </a:cubicBezTo>
                <a:cubicBezTo>
                  <a:pt x="62285" y="1098056"/>
                  <a:pt x="65011" y="1092089"/>
                  <a:pt x="67798" y="1086123"/>
                </a:cubicBezTo>
                <a:cubicBezTo>
                  <a:pt x="68135" y="1085391"/>
                  <a:pt x="68472" y="1084631"/>
                  <a:pt x="68809" y="1083900"/>
                </a:cubicBezTo>
                <a:cubicBezTo>
                  <a:pt x="69115" y="1083227"/>
                  <a:pt x="69452" y="1082584"/>
                  <a:pt x="69758" y="1081940"/>
                </a:cubicBezTo>
                <a:cubicBezTo>
                  <a:pt x="72546" y="1076032"/>
                  <a:pt x="75394" y="1070124"/>
                  <a:pt x="78365" y="1064187"/>
                </a:cubicBezTo>
                <a:cubicBezTo>
                  <a:pt x="78457" y="1064012"/>
                  <a:pt x="78518" y="1063836"/>
                  <a:pt x="78610" y="1063661"/>
                </a:cubicBezTo>
                <a:cubicBezTo>
                  <a:pt x="78886" y="1063134"/>
                  <a:pt x="79162" y="1062579"/>
                  <a:pt x="79437" y="1062052"/>
                </a:cubicBezTo>
                <a:cubicBezTo>
                  <a:pt x="81122" y="1058689"/>
                  <a:pt x="82837" y="1055296"/>
                  <a:pt x="84583" y="1051933"/>
                </a:cubicBezTo>
                <a:cubicBezTo>
                  <a:pt x="85655" y="1049856"/>
                  <a:pt x="86758" y="1047780"/>
                  <a:pt x="87860" y="1045703"/>
                </a:cubicBezTo>
                <a:cubicBezTo>
                  <a:pt x="88289" y="1044943"/>
                  <a:pt x="88657" y="1044182"/>
                  <a:pt x="89055" y="1043422"/>
                </a:cubicBezTo>
                <a:cubicBezTo>
                  <a:pt x="89331" y="1042925"/>
                  <a:pt x="89606" y="1042427"/>
                  <a:pt x="89882" y="1041930"/>
                </a:cubicBezTo>
                <a:cubicBezTo>
                  <a:pt x="93006" y="1036081"/>
                  <a:pt x="96222" y="1030202"/>
                  <a:pt x="99530" y="1024323"/>
                </a:cubicBezTo>
                <a:cubicBezTo>
                  <a:pt x="99745" y="1023943"/>
                  <a:pt x="99929" y="1023592"/>
                  <a:pt x="100143" y="1023212"/>
                </a:cubicBezTo>
                <a:cubicBezTo>
                  <a:pt x="101429" y="1020901"/>
                  <a:pt x="102777" y="1018620"/>
                  <a:pt x="104094" y="1016310"/>
                </a:cubicBezTo>
                <a:cubicBezTo>
                  <a:pt x="104768" y="1015140"/>
                  <a:pt x="105442" y="1013970"/>
                  <a:pt x="106116" y="1012800"/>
                </a:cubicBezTo>
                <a:cubicBezTo>
                  <a:pt x="108413" y="1008852"/>
                  <a:pt x="110741" y="1004874"/>
                  <a:pt x="113099" y="1000926"/>
                </a:cubicBezTo>
                <a:cubicBezTo>
                  <a:pt x="113161" y="1000838"/>
                  <a:pt x="113191" y="1000779"/>
                  <a:pt x="113252" y="1000692"/>
                </a:cubicBezTo>
                <a:cubicBezTo>
                  <a:pt x="113620" y="1000077"/>
                  <a:pt x="113988" y="999493"/>
                  <a:pt x="114355" y="998878"/>
                </a:cubicBezTo>
                <a:cubicBezTo>
                  <a:pt x="116438" y="995456"/>
                  <a:pt x="118521" y="992035"/>
                  <a:pt x="120634" y="988583"/>
                </a:cubicBezTo>
                <a:cubicBezTo>
                  <a:pt x="121492" y="987238"/>
                  <a:pt x="122319" y="985863"/>
                  <a:pt x="123176" y="984518"/>
                </a:cubicBezTo>
                <a:cubicBezTo>
                  <a:pt x="124402" y="982558"/>
                  <a:pt x="125596" y="980599"/>
                  <a:pt x="126852" y="978639"/>
                </a:cubicBezTo>
                <a:cubicBezTo>
                  <a:pt x="127342" y="977908"/>
                  <a:pt x="127832" y="977148"/>
                  <a:pt x="128292" y="976417"/>
                </a:cubicBezTo>
                <a:cubicBezTo>
                  <a:pt x="129241" y="974896"/>
                  <a:pt x="130221" y="973375"/>
                  <a:pt x="131201" y="971854"/>
                </a:cubicBezTo>
                <a:cubicBezTo>
                  <a:pt x="132855" y="969309"/>
                  <a:pt x="134509" y="966736"/>
                  <a:pt x="136194" y="964191"/>
                </a:cubicBezTo>
                <a:cubicBezTo>
                  <a:pt x="137236" y="962641"/>
                  <a:pt x="138246" y="961062"/>
                  <a:pt x="139288" y="959512"/>
                </a:cubicBezTo>
                <a:cubicBezTo>
                  <a:pt x="139992" y="958488"/>
                  <a:pt x="140666" y="957435"/>
                  <a:pt x="141371" y="956382"/>
                </a:cubicBezTo>
                <a:cubicBezTo>
                  <a:pt x="142381" y="954861"/>
                  <a:pt x="143423" y="953311"/>
                  <a:pt x="144464" y="951790"/>
                </a:cubicBezTo>
                <a:cubicBezTo>
                  <a:pt x="145475" y="950299"/>
                  <a:pt x="146486" y="948807"/>
                  <a:pt x="147496" y="947316"/>
                </a:cubicBezTo>
                <a:cubicBezTo>
                  <a:pt x="149426" y="944479"/>
                  <a:pt x="151356" y="941671"/>
                  <a:pt x="153316" y="938863"/>
                </a:cubicBezTo>
                <a:cubicBezTo>
                  <a:pt x="154174" y="937605"/>
                  <a:pt x="155031" y="936377"/>
                  <a:pt x="155889" y="935119"/>
                </a:cubicBezTo>
                <a:cubicBezTo>
                  <a:pt x="156103" y="934798"/>
                  <a:pt x="156348" y="934447"/>
                  <a:pt x="156594" y="934096"/>
                </a:cubicBezTo>
                <a:cubicBezTo>
                  <a:pt x="161801" y="926667"/>
                  <a:pt x="167130" y="919238"/>
                  <a:pt x="172613" y="911810"/>
                </a:cubicBezTo>
                <a:cubicBezTo>
                  <a:pt x="172858" y="911488"/>
                  <a:pt x="173103" y="911137"/>
                  <a:pt x="173348" y="910815"/>
                </a:cubicBezTo>
                <a:cubicBezTo>
                  <a:pt x="174297" y="909528"/>
                  <a:pt x="175278" y="908241"/>
                  <a:pt x="176227" y="906955"/>
                </a:cubicBezTo>
                <a:cubicBezTo>
                  <a:pt x="178279" y="904205"/>
                  <a:pt x="180332" y="901427"/>
                  <a:pt x="182445" y="898648"/>
                </a:cubicBezTo>
                <a:cubicBezTo>
                  <a:pt x="183609" y="897127"/>
                  <a:pt x="184773" y="895607"/>
                  <a:pt x="185937" y="894086"/>
                </a:cubicBezTo>
                <a:cubicBezTo>
                  <a:pt x="187101" y="892565"/>
                  <a:pt x="188234" y="891073"/>
                  <a:pt x="189398" y="889552"/>
                </a:cubicBezTo>
                <a:cubicBezTo>
                  <a:pt x="190194" y="888500"/>
                  <a:pt x="191021" y="887447"/>
                  <a:pt x="191848" y="886394"/>
                </a:cubicBezTo>
                <a:cubicBezTo>
                  <a:pt x="193074" y="884814"/>
                  <a:pt x="194299" y="883235"/>
                  <a:pt x="195524" y="881656"/>
                </a:cubicBezTo>
                <a:cubicBezTo>
                  <a:pt x="197545" y="879111"/>
                  <a:pt x="199567" y="876537"/>
                  <a:pt x="201589" y="873993"/>
                </a:cubicBezTo>
                <a:cubicBezTo>
                  <a:pt x="202814" y="872472"/>
                  <a:pt x="204039" y="870922"/>
                  <a:pt x="205264" y="869401"/>
                </a:cubicBezTo>
                <a:cubicBezTo>
                  <a:pt x="205846" y="868699"/>
                  <a:pt x="206397" y="867997"/>
                  <a:pt x="206949" y="867295"/>
                </a:cubicBezTo>
                <a:cubicBezTo>
                  <a:pt x="208572" y="865248"/>
                  <a:pt x="210257" y="863201"/>
                  <a:pt x="211941" y="861153"/>
                </a:cubicBezTo>
                <a:cubicBezTo>
                  <a:pt x="213013" y="859867"/>
                  <a:pt x="214086" y="858550"/>
                  <a:pt x="215158" y="857234"/>
                </a:cubicBezTo>
                <a:cubicBezTo>
                  <a:pt x="218466" y="853198"/>
                  <a:pt x="221835" y="849133"/>
                  <a:pt x="225235" y="845097"/>
                </a:cubicBezTo>
                <a:cubicBezTo>
                  <a:pt x="226552" y="843517"/>
                  <a:pt x="227869" y="841967"/>
                  <a:pt x="229186" y="840417"/>
                </a:cubicBezTo>
                <a:cubicBezTo>
                  <a:pt x="230503" y="838867"/>
                  <a:pt x="231851" y="837317"/>
                  <a:pt x="233168" y="835767"/>
                </a:cubicBezTo>
                <a:cubicBezTo>
                  <a:pt x="233934" y="834889"/>
                  <a:pt x="234699" y="833983"/>
                  <a:pt x="235465" y="833105"/>
                </a:cubicBezTo>
                <a:cubicBezTo>
                  <a:pt x="235679" y="832871"/>
                  <a:pt x="235894" y="832608"/>
                  <a:pt x="236108" y="832374"/>
                </a:cubicBezTo>
                <a:cubicBezTo>
                  <a:pt x="236476" y="831965"/>
                  <a:pt x="236813" y="831555"/>
                  <a:pt x="237180" y="831146"/>
                </a:cubicBezTo>
                <a:cubicBezTo>
                  <a:pt x="238497" y="829625"/>
                  <a:pt x="239845" y="828075"/>
                  <a:pt x="241193" y="826525"/>
                </a:cubicBezTo>
                <a:cubicBezTo>
                  <a:pt x="241744" y="825881"/>
                  <a:pt x="242357" y="825238"/>
                  <a:pt x="242908" y="824594"/>
                </a:cubicBezTo>
                <a:cubicBezTo>
                  <a:pt x="248054" y="818716"/>
                  <a:pt x="253230" y="812896"/>
                  <a:pt x="258468" y="807075"/>
                </a:cubicBezTo>
                <a:cubicBezTo>
                  <a:pt x="259295" y="806169"/>
                  <a:pt x="260153" y="805233"/>
                  <a:pt x="260980" y="804326"/>
                </a:cubicBezTo>
                <a:cubicBezTo>
                  <a:pt x="265727" y="799091"/>
                  <a:pt x="270506" y="793885"/>
                  <a:pt x="275345" y="788708"/>
                </a:cubicBezTo>
                <a:cubicBezTo>
                  <a:pt x="276080" y="787918"/>
                  <a:pt x="276815" y="787100"/>
                  <a:pt x="277581" y="786281"/>
                </a:cubicBezTo>
                <a:cubicBezTo>
                  <a:pt x="277949" y="785871"/>
                  <a:pt x="278347" y="785491"/>
                  <a:pt x="278714" y="785081"/>
                </a:cubicBezTo>
                <a:cubicBezTo>
                  <a:pt x="283860" y="779612"/>
                  <a:pt x="289067" y="774143"/>
                  <a:pt x="294335" y="768703"/>
                </a:cubicBezTo>
                <a:cubicBezTo>
                  <a:pt x="295898" y="767095"/>
                  <a:pt x="297460" y="765457"/>
                  <a:pt x="299052" y="763848"/>
                </a:cubicBezTo>
                <a:cubicBezTo>
                  <a:pt x="304259" y="758525"/>
                  <a:pt x="309467" y="753202"/>
                  <a:pt x="314765" y="747938"/>
                </a:cubicBezTo>
                <a:cubicBezTo>
                  <a:pt x="315102" y="747587"/>
                  <a:pt x="315439" y="747236"/>
                  <a:pt x="315776" y="746914"/>
                </a:cubicBezTo>
                <a:cubicBezTo>
                  <a:pt x="316726" y="745978"/>
                  <a:pt x="317706" y="745042"/>
                  <a:pt x="318655" y="744106"/>
                </a:cubicBezTo>
                <a:cubicBezTo>
                  <a:pt x="323097" y="739719"/>
                  <a:pt x="327599" y="735332"/>
                  <a:pt x="332102" y="730945"/>
                </a:cubicBezTo>
                <a:cubicBezTo>
                  <a:pt x="333970" y="729161"/>
                  <a:pt x="335839" y="727348"/>
                  <a:pt x="337707" y="725534"/>
                </a:cubicBezTo>
                <a:cubicBezTo>
                  <a:pt x="342853" y="720592"/>
                  <a:pt x="348060" y="715678"/>
                  <a:pt x="353298" y="710764"/>
                </a:cubicBezTo>
                <a:cubicBezTo>
                  <a:pt x="354125" y="710004"/>
                  <a:pt x="354890" y="709244"/>
                  <a:pt x="355717" y="708483"/>
                </a:cubicBezTo>
                <a:cubicBezTo>
                  <a:pt x="357004" y="707284"/>
                  <a:pt x="358321" y="706114"/>
                  <a:pt x="359607" y="704915"/>
                </a:cubicBezTo>
                <a:cubicBezTo>
                  <a:pt x="363804" y="701025"/>
                  <a:pt x="368031" y="697135"/>
                  <a:pt x="372288" y="693275"/>
                </a:cubicBezTo>
                <a:cubicBezTo>
                  <a:pt x="374769" y="690993"/>
                  <a:pt x="377250" y="688741"/>
                  <a:pt x="379762" y="686489"/>
                </a:cubicBezTo>
                <a:cubicBezTo>
                  <a:pt x="384264" y="682424"/>
                  <a:pt x="388828" y="678388"/>
                  <a:pt x="393392" y="674352"/>
                </a:cubicBezTo>
                <a:cubicBezTo>
                  <a:pt x="394709" y="673211"/>
                  <a:pt x="395965" y="672041"/>
                  <a:pt x="397282" y="670901"/>
                </a:cubicBezTo>
                <a:cubicBezTo>
                  <a:pt x="398507" y="669848"/>
                  <a:pt x="399763" y="668795"/>
                  <a:pt x="400988" y="667713"/>
                </a:cubicBezTo>
                <a:cubicBezTo>
                  <a:pt x="403867" y="665197"/>
                  <a:pt x="406777" y="662682"/>
                  <a:pt x="409687" y="660167"/>
                </a:cubicBezTo>
                <a:cubicBezTo>
                  <a:pt x="413914" y="656540"/>
                  <a:pt x="418141" y="652914"/>
                  <a:pt x="422429" y="649287"/>
                </a:cubicBezTo>
                <a:cubicBezTo>
                  <a:pt x="425369" y="646801"/>
                  <a:pt x="428310" y="644315"/>
                  <a:pt x="431250" y="641858"/>
                </a:cubicBezTo>
                <a:cubicBezTo>
                  <a:pt x="434099" y="639489"/>
                  <a:pt x="436917" y="637120"/>
                  <a:pt x="439765" y="634780"/>
                </a:cubicBezTo>
                <a:cubicBezTo>
                  <a:pt x="442645" y="632411"/>
                  <a:pt x="445524" y="630071"/>
                  <a:pt x="448403" y="627702"/>
                </a:cubicBezTo>
                <a:cubicBezTo>
                  <a:pt x="451098" y="625480"/>
                  <a:pt x="453794" y="623286"/>
                  <a:pt x="456489" y="621093"/>
                </a:cubicBezTo>
                <a:cubicBezTo>
                  <a:pt x="461390" y="617115"/>
                  <a:pt x="466321" y="613167"/>
                  <a:pt x="471283" y="609218"/>
                </a:cubicBezTo>
                <a:cubicBezTo>
                  <a:pt x="472233" y="608487"/>
                  <a:pt x="473152" y="607727"/>
                  <a:pt x="474071" y="606995"/>
                </a:cubicBezTo>
                <a:cubicBezTo>
                  <a:pt x="475847" y="605562"/>
                  <a:pt x="477685" y="604158"/>
                  <a:pt x="479492" y="602755"/>
                </a:cubicBezTo>
                <a:cubicBezTo>
                  <a:pt x="482616" y="600327"/>
                  <a:pt x="485741" y="597870"/>
                  <a:pt x="488865" y="595443"/>
                </a:cubicBezTo>
                <a:cubicBezTo>
                  <a:pt x="491530" y="593366"/>
                  <a:pt x="494194" y="591290"/>
                  <a:pt x="496859" y="589242"/>
                </a:cubicBezTo>
                <a:cubicBezTo>
                  <a:pt x="502097" y="585206"/>
                  <a:pt x="507335" y="581199"/>
                  <a:pt x="512634" y="577193"/>
                </a:cubicBezTo>
                <a:cubicBezTo>
                  <a:pt x="514778" y="575555"/>
                  <a:pt x="516952" y="573946"/>
                  <a:pt x="519127" y="572338"/>
                </a:cubicBezTo>
                <a:cubicBezTo>
                  <a:pt x="523017" y="569442"/>
                  <a:pt x="526876" y="566547"/>
                  <a:pt x="530797" y="563651"/>
                </a:cubicBezTo>
                <a:cubicBezTo>
                  <a:pt x="533217" y="561867"/>
                  <a:pt x="535636" y="560083"/>
                  <a:pt x="538056" y="558299"/>
                </a:cubicBezTo>
                <a:cubicBezTo>
                  <a:pt x="542498" y="555052"/>
                  <a:pt x="547000" y="551777"/>
                  <a:pt x="551503" y="548530"/>
                </a:cubicBezTo>
                <a:cubicBezTo>
                  <a:pt x="552758" y="547624"/>
                  <a:pt x="554014" y="546688"/>
                  <a:pt x="555270" y="545781"/>
                </a:cubicBezTo>
                <a:cubicBezTo>
                  <a:pt x="555546" y="545576"/>
                  <a:pt x="555852" y="545372"/>
                  <a:pt x="556128" y="545167"/>
                </a:cubicBezTo>
                <a:cubicBezTo>
                  <a:pt x="561978" y="540985"/>
                  <a:pt x="567859" y="536802"/>
                  <a:pt x="573770" y="532649"/>
                </a:cubicBezTo>
                <a:cubicBezTo>
                  <a:pt x="575792" y="531216"/>
                  <a:pt x="577814" y="529812"/>
                  <a:pt x="579866" y="528379"/>
                </a:cubicBezTo>
                <a:cubicBezTo>
                  <a:pt x="584521" y="525133"/>
                  <a:pt x="589177" y="521915"/>
                  <a:pt x="593833" y="518698"/>
                </a:cubicBezTo>
                <a:cubicBezTo>
                  <a:pt x="595548" y="517499"/>
                  <a:pt x="597263" y="516300"/>
                  <a:pt x="599009" y="515130"/>
                </a:cubicBezTo>
                <a:cubicBezTo>
                  <a:pt x="605227" y="510860"/>
                  <a:pt x="611445" y="506648"/>
                  <a:pt x="617724" y="502437"/>
                </a:cubicBezTo>
                <a:cubicBezTo>
                  <a:pt x="619102" y="501501"/>
                  <a:pt x="620511" y="500565"/>
                  <a:pt x="621920" y="499629"/>
                </a:cubicBezTo>
                <a:cubicBezTo>
                  <a:pt x="627127" y="496178"/>
                  <a:pt x="632335" y="492727"/>
                  <a:pt x="637572" y="489276"/>
                </a:cubicBezTo>
                <a:cubicBezTo>
                  <a:pt x="638583" y="488632"/>
                  <a:pt x="639594" y="487959"/>
                  <a:pt x="640605" y="487287"/>
                </a:cubicBezTo>
                <a:cubicBezTo>
                  <a:pt x="641401" y="486760"/>
                  <a:pt x="642197" y="486263"/>
                  <a:pt x="642994" y="485737"/>
                </a:cubicBezTo>
                <a:cubicBezTo>
                  <a:pt x="644311" y="484889"/>
                  <a:pt x="645628" y="484011"/>
                  <a:pt x="646976" y="483134"/>
                </a:cubicBezTo>
                <a:cubicBezTo>
                  <a:pt x="648538" y="482139"/>
                  <a:pt x="650100" y="481145"/>
                  <a:pt x="651662" y="480150"/>
                </a:cubicBezTo>
                <a:cubicBezTo>
                  <a:pt x="658737" y="475559"/>
                  <a:pt x="665874" y="470996"/>
                  <a:pt x="673041" y="466463"/>
                </a:cubicBezTo>
                <a:cubicBezTo>
                  <a:pt x="675461" y="464942"/>
                  <a:pt x="677881" y="463392"/>
                  <a:pt x="680301" y="461871"/>
                </a:cubicBezTo>
                <a:cubicBezTo>
                  <a:pt x="689551" y="456080"/>
                  <a:pt x="698862" y="450289"/>
                  <a:pt x="708235" y="444557"/>
                </a:cubicBezTo>
                <a:cubicBezTo>
                  <a:pt x="709093" y="444030"/>
                  <a:pt x="709950" y="443504"/>
                  <a:pt x="710808" y="442977"/>
                </a:cubicBezTo>
                <a:cubicBezTo>
                  <a:pt x="717087" y="439146"/>
                  <a:pt x="723366" y="435344"/>
                  <a:pt x="729706" y="431542"/>
                </a:cubicBezTo>
                <a:cubicBezTo>
                  <a:pt x="731851" y="430255"/>
                  <a:pt x="734025" y="428997"/>
                  <a:pt x="736169" y="427710"/>
                </a:cubicBezTo>
                <a:cubicBezTo>
                  <a:pt x="739539" y="425692"/>
                  <a:pt x="742969" y="423703"/>
                  <a:pt x="746369" y="421685"/>
                </a:cubicBezTo>
                <a:cubicBezTo>
                  <a:pt x="753169" y="417679"/>
                  <a:pt x="760030" y="413672"/>
                  <a:pt x="766922" y="409694"/>
                </a:cubicBezTo>
                <a:cubicBezTo>
                  <a:pt x="770199" y="407793"/>
                  <a:pt x="773476" y="405921"/>
                  <a:pt x="776784" y="404020"/>
                </a:cubicBezTo>
                <a:cubicBezTo>
                  <a:pt x="779357" y="402558"/>
                  <a:pt x="781899" y="401066"/>
                  <a:pt x="784472" y="399604"/>
                </a:cubicBezTo>
                <a:cubicBezTo>
                  <a:pt x="789373" y="396825"/>
                  <a:pt x="794305" y="394105"/>
                  <a:pt x="799205" y="391356"/>
                </a:cubicBezTo>
                <a:cubicBezTo>
                  <a:pt x="801931" y="389835"/>
                  <a:pt x="804627" y="388314"/>
                  <a:pt x="807353" y="386793"/>
                </a:cubicBezTo>
                <a:cubicBezTo>
                  <a:pt x="816879" y="381500"/>
                  <a:pt x="826466" y="376235"/>
                  <a:pt x="836114" y="371029"/>
                </a:cubicBezTo>
                <a:cubicBezTo>
                  <a:pt x="836819" y="370649"/>
                  <a:pt x="837492" y="370269"/>
                  <a:pt x="838197" y="369889"/>
                </a:cubicBezTo>
                <a:cubicBezTo>
                  <a:pt x="838932" y="369479"/>
                  <a:pt x="839667" y="369070"/>
                  <a:pt x="840433" y="368660"/>
                </a:cubicBezTo>
                <a:cubicBezTo>
                  <a:pt x="850602" y="363191"/>
                  <a:pt x="860832" y="357751"/>
                  <a:pt x="871124" y="352370"/>
                </a:cubicBezTo>
                <a:cubicBezTo>
                  <a:pt x="871430" y="352194"/>
                  <a:pt x="871737" y="352048"/>
                  <a:pt x="872043" y="351872"/>
                </a:cubicBezTo>
                <a:cubicBezTo>
                  <a:pt x="880497" y="347456"/>
                  <a:pt x="888981" y="343040"/>
                  <a:pt x="897496" y="338682"/>
                </a:cubicBezTo>
                <a:cubicBezTo>
                  <a:pt x="899303" y="337746"/>
                  <a:pt x="901110" y="336839"/>
                  <a:pt x="902918" y="335933"/>
                </a:cubicBezTo>
                <a:cubicBezTo>
                  <a:pt x="905307" y="334704"/>
                  <a:pt x="907726" y="333505"/>
                  <a:pt x="910116" y="332277"/>
                </a:cubicBezTo>
                <a:cubicBezTo>
                  <a:pt x="918477" y="328036"/>
                  <a:pt x="926870" y="323824"/>
                  <a:pt x="935293" y="319671"/>
                </a:cubicBezTo>
                <a:cubicBezTo>
                  <a:pt x="938234" y="318209"/>
                  <a:pt x="941205" y="316747"/>
                  <a:pt x="944176" y="315284"/>
                </a:cubicBezTo>
                <a:cubicBezTo>
                  <a:pt x="948005" y="313383"/>
                  <a:pt x="951803" y="311511"/>
                  <a:pt x="955631" y="309639"/>
                </a:cubicBezTo>
                <a:cubicBezTo>
                  <a:pt x="958878" y="308060"/>
                  <a:pt x="962186" y="306539"/>
                  <a:pt x="965433" y="304960"/>
                </a:cubicBezTo>
                <a:cubicBezTo>
                  <a:pt x="971406" y="302094"/>
                  <a:pt x="977378" y="299227"/>
                  <a:pt x="983382" y="296390"/>
                </a:cubicBezTo>
                <a:cubicBezTo>
                  <a:pt x="986904" y="294723"/>
                  <a:pt x="990396" y="293027"/>
                  <a:pt x="993918" y="291360"/>
                </a:cubicBezTo>
                <a:cubicBezTo>
                  <a:pt x="996553" y="290102"/>
                  <a:pt x="999248" y="288903"/>
                  <a:pt x="1001882" y="287675"/>
                </a:cubicBezTo>
                <a:cubicBezTo>
                  <a:pt x="1008131" y="284750"/>
                  <a:pt x="1014410" y="281855"/>
                  <a:pt x="1020689" y="278988"/>
                </a:cubicBezTo>
                <a:cubicBezTo>
                  <a:pt x="1024671" y="277175"/>
                  <a:pt x="1028622" y="275303"/>
                  <a:pt x="1032604" y="273490"/>
                </a:cubicBezTo>
                <a:cubicBezTo>
                  <a:pt x="1034625" y="272583"/>
                  <a:pt x="1036678" y="271677"/>
                  <a:pt x="1038699" y="270770"/>
                </a:cubicBezTo>
                <a:cubicBezTo>
                  <a:pt x="1045377" y="267757"/>
                  <a:pt x="1052084" y="264804"/>
                  <a:pt x="1058792" y="261820"/>
                </a:cubicBezTo>
                <a:cubicBezTo>
                  <a:pt x="1063111" y="259919"/>
                  <a:pt x="1067369" y="257989"/>
                  <a:pt x="1071687" y="256088"/>
                </a:cubicBezTo>
                <a:cubicBezTo>
                  <a:pt x="1073096" y="255474"/>
                  <a:pt x="1074505" y="254889"/>
                  <a:pt x="1075914" y="254275"/>
                </a:cubicBezTo>
                <a:cubicBezTo>
                  <a:pt x="1083388" y="250999"/>
                  <a:pt x="1090923" y="247782"/>
                  <a:pt x="1098458" y="244564"/>
                </a:cubicBezTo>
                <a:cubicBezTo>
                  <a:pt x="1102685" y="242751"/>
                  <a:pt x="1106881" y="240879"/>
                  <a:pt x="1111138" y="239095"/>
                </a:cubicBezTo>
                <a:cubicBezTo>
                  <a:pt x="1111996" y="238715"/>
                  <a:pt x="1112854" y="238364"/>
                  <a:pt x="1113711" y="238013"/>
                </a:cubicBezTo>
                <a:cubicBezTo>
                  <a:pt x="1117785" y="236317"/>
                  <a:pt x="1121859" y="234620"/>
                  <a:pt x="1125933" y="232924"/>
                </a:cubicBezTo>
                <a:cubicBezTo>
                  <a:pt x="1132151" y="230321"/>
                  <a:pt x="1138338" y="227718"/>
                  <a:pt x="1144586" y="225144"/>
                </a:cubicBezTo>
                <a:cubicBezTo>
                  <a:pt x="1145903" y="224618"/>
                  <a:pt x="1147220" y="224091"/>
                  <a:pt x="1148507" y="223565"/>
                </a:cubicBezTo>
                <a:cubicBezTo>
                  <a:pt x="1153285" y="221605"/>
                  <a:pt x="1158094" y="219675"/>
                  <a:pt x="1162872" y="217745"/>
                </a:cubicBezTo>
                <a:cubicBezTo>
                  <a:pt x="1168018" y="215668"/>
                  <a:pt x="1173133" y="213562"/>
                  <a:pt x="1178279" y="211515"/>
                </a:cubicBezTo>
                <a:cubicBezTo>
                  <a:pt x="1180055" y="210813"/>
                  <a:pt x="1181863" y="210111"/>
                  <a:pt x="1183639" y="209409"/>
                </a:cubicBezTo>
                <a:cubicBezTo>
                  <a:pt x="1185232" y="208795"/>
                  <a:pt x="1186794" y="208122"/>
                  <a:pt x="1188387" y="207508"/>
                </a:cubicBezTo>
                <a:cubicBezTo>
                  <a:pt x="1191909" y="206104"/>
                  <a:pt x="1195462" y="204759"/>
                  <a:pt x="1198985" y="203384"/>
                </a:cubicBezTo>
                <a:cubicBezTo>
                  <a:pt x="1203395" y="201659"/>
                  <a:pt x="1207775" y="199904"/>
                  <a:pt x="1212217" y="198178"/>
                </a:cubicBezTo>
                <a:cubicBezTo>
                  <a:pt x="1214453" y="197301"/>
                  <a:pt x="1216719" y="196482"/>
                  <a:pt x="1218986" y="195605"/>
                </a:cubicBezTo>
                <a:cubicBezTo>
                  <a:pt x="1224132" y="193616"/>
                  <a:pt x="1229308" y="191656"/>
                  <a:pt x="1234484" y="189697"/>
                </a:cubicBezTo>
                <a:cubicBezTo>
                  <a:pt x="1238466" y="188205"/>
                  <a:pt x="1242418" y="186655"/>
                  <a:pt x="1246399" y="185163"/>
                </a:cubicBezTo>
                <a:cubicBezTo>
                  <a:pt x="1249462" y="184023"/>
                  <a:pt x="1252556" y="182882"/>
                  <a:pt x="1255650" y="181742"/>
                </a:cubicBezTo>
                <a:cubicBezTo>
                  <a:pt x="1259693" y="180221"/>
                  <a:pt x="1263766" y="178729"/>
                  <a:pt x="1267810" y="177237"/>
                </a:cubicBezTo>
                <a:cubicBezTo>
                  <a:pt x="1270964" y="176097"/>
                  <a:pt x="1274089" y="174898"/>
                  <a:pt x="1277244" y="173757"/>
                </a:cubicBezTo>
                <a:cubicBezTo>
                  <a:pt x="1282083" y="172002"/>
                  <a:pt x="1286923" y="170277"/>
                  <a:pt x="1291731" y="168551"/>
                </a:cubicBezTo>
                <a:cubicBezTo>
                  <a:pt x="1295315" y="167264"/>
                  <a:pt x="1298868" y="165977"/>
                  <a:pt x="1302452" y="164690"/>
                </a:cubicBezTo>
                <a:cubicBezTo>
                  <a:pt x="1304412" y="163988"/>
                  <a:pt x="1306342" y="163287"/>
                  <a:pt x="1308302" y="162585"/>
                </a:cubicBezTo>
                <a:cubicBezTo>
                  <a:pt x="1316296" y="159748"/>
                  <a:pt x="1324321" y="156940"/>
                  <a:pt x="1332377" y="154161"/>
                </a:cubicBezTo>
                <a:cubicBezTo>
                  <a:pt x="1333970" y="153635"/>
                  <a:pt x="1335532" y="153079"/>
                  <a:pt x="1337094" y="152524"/>
                </a:cubicBezTo>
                <a:cubicBezTo>
                  <a:pt x="1337890" y="152231"/>
                  <a:pt x="1338717" y="151968"/>
                  <a:pt x="1339514" y="151675"/>
                </a:cubicBezTo>
                <a:cubicBezTo>
                  <a:pt x="1349928" y="148078"/>
                  <a:pt x="1360403" y="144539"/>
                  <a:pt x="1370879" y="141029"/>
                </a:cubicBezTo>
                <a:cubicBezTo>
                  <a:pt x="1371767" y="140737"/>
                  <a:pt x="1372686" y="140445"/>
                  <a:pt x="1373574" y="140152"/>
                </a:cubicBezTo>
                <a:cubicBezTo>
                  <a:pt x="1374279" y="139918"/>
                  <a:pt x="1375014" y="139684"/>
                  <a:pt x="1375718" y="139450"/>
                </a:cubicBezTo>
                <a:cubicBezTo>
                  <a:pt x="1383866" y="136730"/>
                  <a:pt x="1392044" y="134039"/>
                  <a:pt x="1400222" y="131378"/>
                </a:cubicBezTo>
                <a:cubicBezTo>
                  <a:pt x="1403040" y="130471"/>
                  <a:pt x="1405888" y="129565"/>
                  <a:pt x="1408737" y="128658"/>
                </a:cubicBezTo>
                <a:cubicBezTo>
                  <a:pt x="1411249" y="127839"/>
                  <a:pt x="1413791" y="127049"/>
                  <a:pt x="1416303" y="126230"/>
                </a:cubicBezTo>
                <a:cubicBezTo>
                  <a:pt x="1420775" y="124797"/>
                  <a:pt x="1425246" y="123335"/>
                  <a:pt x="1429718" y="121931"/>
                </a:cubicBezTo>
                <a:cubicBezTo>
                  <a:pt x="1435140" y="120235"/>
                  <a:pt x="1440561" y="118568"/>
                  <a:pt x="1445983" y="116871"/>
                </a:cubicBezTo>
                <a:cubicBezTo>
                  <a:pt x="1448127" y="116228"/>
                  <a:pt x="1450271" y="115555"/>
                  <a:pt x="1452415" y="114883"/>
                </a:cubicBezTo>
                <a:cubicBezTo>
                  <a:pt x="1454743" y="114151"/>
                  <a:pt x="1457040" y="113420"/>
                  <a:pt x="1459368" y="112718"/>
                </a:cubicBezTo>
                <a:cubicBezTo>
                  <a:pt x="1469261" y="109677"/>
                  <a:pt x="1479185" y="106693"/>
                  <a:pt x="1489140" y="103739"/>
                </a:cubicBezTo>
                <a:cubicBezTo>
                  <a:pt x="1498666" y="100902"/>
                  <a:pt x="1508192" y="98095"/>
                  <a:pt x="1517748" y="95345"/>
                </a:cubicBezTo>
                <a:cubicBezTo>
                  <a:pt x="1520199" y="94643"/>
                  <a:pt x="1522618" y="93971"/>
                  <a:pt x="1525069" y="93269"/>
                </a:cubicBezTo>
                <a:cubicBezTo>
                  <a:pt x="1526998" y="92713"/>
                  <a:pt x="1528928" y="92187"/>
                  <a:pt x="1530858" y="91631"/>
                </a:cubicBezTo>
                <a:cubicBezTo>
                  <a:pt x="1536065" y="90139"/>
                  <a:pt x="1541272" y="88648"/>
                  <a:pt x="1546479" y="87185"/>
                </a:cubicBezTo>
                <a:cubicBezTo>
                  <a:pt x="1551747" y="85723"/>
                  <a:pt x="1557016" y="84290"/>
                  <a:pt x="1562284" y="82828"/>
                </a:cubicBezTo>
                <a:cubicBezTo>
                  <a:pt x="1564275" y="82272"/>
                  <a:pt x="1566266" y="81716"/>
                  <a:pt x="1568287" y="81161"/>
                </a:cubicBezTo>
                <a:cubicBezTo>
                  <a:pt x="1570646" y="80517"/>
                  <a:pt x="1572974" y="79874"/>
                  <a:pt x="1575302" y="79230"/>
                </a:cubicBezTo>
                <a:cubicBezTo>
                  <a:pt x="1584919" y="76627"/>
                  <a:pt x="1594568" y="74053"/>
                  <a:pt x="1604216" y="71509"/>
                </a:cubicBezTo>
                <a:cubicBezTo>
                  <a:pt x="1613650" y="69023"/>
                  <a:pt x="1623115" y="66566"/>
                  <a:pt x="1632579" y="64168"/>
                </a:cubicBezTo>
                <a:cubicBezTo>
                  <a:pt x="1635366" y="63437"/>
                  <a:pt x="1638154" y="62764"/>
                  <a:pt x="1640941" y="62062"/>
                </a:cubicBezTo>
                <a:cubicBezTo>
                  <a:pt x="1643544" y="61419"/>
                  <a:pt x="1646117" y="60775"/>
                  <a:pt x="1648690" y="60132"/>
                </a:cubicBezTo>
                <a:cubicBezTo>
                  <a:pt x="1652825" y="59108"/>
                  <a:pt x="1656930" y="58055"/>
                  <a:pt x="1661065" y="57032"/>
                </a:cubicBezTo>
                <a:cubicBezTo>
                  <a:pt x="1667099" y="55540"/>
                  <a:pt x="1673163" y="54107"/>
                  <a:pt x="1679198" y="52645"/>
                </a:cubicBezTo>
                <a:cubicBezTo>
                  <a:pt x="1681311" y="52147"/>
                  <a:pt x="1683394" y="51621"/>
                  <a:pt x="1685507" y="51124"/>
                </a:cubicBezTo>
                <a:cubicBezTo>
                  <a:pt x="1686886" y="50802"/>
                  <a:pt x="1688264" y="50451"/>
                  <a:pt x="1689642" y="50129"/>
                </a:cubicBezTo>
                <a:cubicBezTo>
                  <a:pt x="1699168" y="47877"/>
                  <a:pt x="1708725" y="45625"/>
                  <a:pt x="1718281" y="43432"/>
                </a:cubicBezTo>
                <a:cubicBezTo>
                  <a:pt x="1719322" y="43198"/>
                  <a:pt x="1720395" y="42964"/>
                  <a:pt x="1721436" y="42730"/>
                </a:cubicBezTo>
                <a:cubicBezTo>
                  <a:pt x="1723611" y="42233"/>
                  <a:pt x="1725816" y="41735"/>
                  <a:pt x="1727991" y="41238"/>
                </a:cubicBezTo>
                <a:cubicBezTo>
                  <a:pt x="1734270" y="39834"/>
                  <a:pt x="1740549" y="38401"/>
                  <a:pt x="1746828" y="36997"/>
                </a:cubicBezTo>
                <a:cubicBezTo>
                  <a:pt x="1750320" y="36237"/>
                  <a:pt x="1753842" y="35476"/>
                  <a:pt x="1757365" y="34716"/>
                </a:cubicBezTo>
                <a:cubicBezTo>
                  <a:pt x="1760703" y="33985"/>
                  <a:pt x="1764042" y="33254"/>
                  <a:pt x="1767380" y="32522"/>
                </a:cubicBezTo>
                <a:cubicBezTo>
                  <a:pt x="1770076" y="31938"/>
                  <a:pt x="1772771" y="31353"/>
                  <a:pt x="1775467" y="30768"/>
                </a:cubicBezTo>
                <a:cubicBezTo>
                  <a:pt x="1783430" y="29071"/>
                  <a:pt x="1791364" y="27404"/>
                  <a:pt x="1799327" y="25766"/>
                </a:cubicBezTo>
                <a:cubicBezTo>
                  <a:pt x="1800399" y="25532"/>
                  <a:pt x="1801441" y="25298"/>
                  <a:pt x="1802513" y="25094"/>
                </a:cubicBezTo>
                <a:cubicBezTo>
                  <a:pt x="1802758" y="25035"/>
                  <a:pt x="1802972" y="25006"/>
                  <a:pt x="1803217" y="24947"/>
                </a:cubicBezTo>
                <a:cubicBezTo>
                  <a:pt x="1803554" y="24889"/>
                  <a:pt x="1803891" y="24801"/>
                  <a:pt x="1804228" y="24743"/>
                </a:cubicBezTo>
                <a:cubicBezTo>
                  <a:pt x="1813846" y="22783"/>
                  <a:pt x="1823433" y="20853"/>
                  <a:pt x="1833051" y="18952"/>
                </a:cubicBezTo>
                <a:cubicBezTo>
                  <a:pt x="1835042" y="18572"/>
                  <a:pt x="1837032" y="18191"/>
                  <a:pt x="1838993" y="17811"/>
                </a:cubicBezTo>
                <a:cubicBezTo>
                  <a:pt x="1842209" y="17168"/>
                  <a:pt x="1845456" y="16554"/>
                  <a:pt x="1848672" y="15939"/>
                </a:cubicBezTo>
                <a:cubicBezTo>
                  <a:pt x="1853236" y="15062"/>
                  <a:pt x="1857769" y="14155"/>
                  <a:pt x="1862333" y="13307"/>
                </a:cubicBezTo>
                <a:cubicBezTo>
                  <a:pt x="1867264" y="12400"/>
                  <a:pt x="1872196" y="11494"/>
                  <a:pt x="1877127" y="10587"/>
                </a:cubicBezTo>
                <a:cubicBezTo>
                  <a:pt x="1880098" y="10031"/>
                  <a:pt x="1883038" y="9476"/>
                  <a:pt x="1886010" y="8949"/>
                </a:cubicBezTo>
                <a:cubicBezTo>
                  <a:pt x="1887909" y="8598"/>
                  <a:pt x="1889777" y="8247"/>
                  <a:pt x="1891676" y="7896"/>
                </a:cubicBezTo>
                <a:cubicBezTo>
                  <a:pt x="1901447" y="6142"/>
                  <a:pt x="1911279" y="4416"/>
                  <a:pt x="1921080" y="2720"/>
                </a:cubicBezTo>
                <a:cubicBezTo>
                  <a:pt x="1921693" y="2603"/>
                  <a:pt x="1922306" y="2515"/>
                  <a:pt x="1922918" y="2398"/>
                </a:cubicBezTo>
                <a:cubicBezTo>
                  <a:pt x="1923592" y="2281"/>
                  <a:pt x="1924266" y="2164"/>
                  <a:pt x="1924940" y="2047"/>
                </a:cubicBezTo>
                <a:lnTo>
                  <a:pt x="1937145" y="0"/>
                </a:lnTo>
                <a:close/>
              </a:path>
            </a:pathLst>
          </a:custGeom>
          <a:gradFill>
            <a:gsLst>
              <a:gs pos="0">
                <a:schemeClr val="accent2">
                  <a:alpha val="20000"/>
                </a:schemeClr>
              </a:gs>
              <a:gs pos="100000">
                <a:schemeClr val="accent2">
                  <a:alpha val="0"/>
                </a:schemeClr>
              </a:gs>
            </a:gsLst>
            <a:lin ang="16200000" scaled="0"/>
          </a:gra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iSans Normal" panose="00000500000000000000" charset="-122"/>
            </a:endParaRPr>
          </a:p>
        </p:txBody>
      </p:sp>
      <p:sp>
        <p:nvSpPr>
          <p:cNvPr id="10" name="任意多边形: 形状 9"/>
          <p:cNvSpPr/>
          <p:nvPr>
            <p:custDataLst>
              <p:tags r:id="rId11"/>
            </p:custDataLst>
          </p:nvPr>
        </p:nvSpPr>
        <p:spPr>
          <a:xfrm>
            <a:off x="8112125" y="4485005"/>
            <a:ext cx="4078605" cy="1221740"/>
          </a:xfrm>
          <a:custGeom>
            <a:avLst/>
            <a:gdLst>
              <a:gd name="connsiteX0" fmla="*/ 997 w 4078625"/>
              <a:gd name="connsiteY0" fmla="*/ 0 h 1221562"/>
              <a:gd name="connsiteX1" fmla="*/ 289983 w 4078625"/>
              <a:gd name="connsiteY1" fmla="*/ 238232 h 1221562"/>
              <a:gd name="connsiteX2" fmla="*/ 642068 w 4078625"/>
              <a:gd name="connsiteY2" fmla="*/ 452978 h 1221562"/>
              <a:gd name="connsiteX3" fmla="*/ 1057281 w 4078625"/>
              <a:gd name="connsiteY3" fmla="*/ 641247 h 1221562"/>
              <a:gd name="connsiteX4" fmla="*/ 1536970 w 4078625"/>
              <a:gd name="connsiteY4" fmla="*/ 795269 h 1221562"/>
              <a:gd name="connsiteX5" fmla="*/ 2154203 w 4078625"/>
              <a:gd name="connsiteY5" fmla="*/ 922199 h 1221562"/>
              <a:gd name="connsiteX6" fmla="*/ 2830225 w 4078625"/>
              <a:gd name="connsiteY6" fmla="*/ 986265 h 1221562"/>
              <a:gd name="connsiteX7" fmla="*/ 3556473 w 4078625"/>
              <a:gd name="connsiteY7" fmla="*/ 982307 h 1221562"/>
              <a:gd name="connsiteX8" fmla="*/ 3935317 w 4078625"/>
              <a:gd name="connsiteY8" fmla="*/ 953624 h 1221562"/>
              <a:gd name="connsiteX9" fmla="*/ 4078625 w 4078625"/>
              <a:gd name="connsiteY9" fmla="*/ 935824 h 1221562"/>
              <a:gd name="connsiteX10" fmla="*/ 4078625 w 4078625"/>
              <a:gd name="connsiteY10" fmla="*/ 1186837 h 1221562"/>
              <a:gd name="connsiteX11" fmla="*/ 4050090 w 4078625"/>
              <a:gd name="connsiteY11" fmla="*/ 1189693 h 1221562"/>
              <a:gd name="connsiteX12" fmla="*/ 3917970 w 4078625"/>
              <a:gd name="connsiteY12" fmla="*/ 1200659 h 1221562"/>
              <a:gd name="connsiteX13" fmla="*/ 3786788 w 4078625"/>
              <a:gd name="connsiteY13" fmla="*/ 1209309 h 1221562"/>
              <a:gd name="connsiteX14" fmla="*/ 3651150 w 4078625"/>
              <a:gd name="connsiteY14" fmla="*/ 1215877 h 1221562"/>
              <a:gd name="connsiteX15" fmla="*/ 3516714 w 4078625"/>
              <a:gd name="connsiteY15" fmla="*/ 1219952 h 1221562"/>
              <a:gd name="connsiteX16" fmla="*/ 3383568 w 4078625"/>
              <a:gd name="connsiteY16" fmla="*/ 1221536 h 1221562"/>
              <a:gd name="connsiteX17" fmla="*/ 3251800 w 4078625"/>
              <a:gd name="connsiteY17" fmla="*/ 1220685 h 1221562"/>
              <a:gd name="connsiteX18" fmla="*/ 3110943 w 4078625"/>
              <a:gd name="connsiteY18" fmla="*/ 1217049 h 1221562"/>
              <a:gd name="connsiteX19" fmla="*/ 2971903 w 4078625"/>
              <a:gd name="connsiteY19" fmla="*/ 1210599 h 1221562"/>
              <a:gd name="connsiteX20" fmla="*/ 2834770 w 4078625"/>
              <a:gd name="connsiteY20" fmla="*/ 1201392 h 1221562"/>
              <a:gd name="connsiteX21" fmla="*/ 2699630 w 4078625"/>
              <a:gd name="connsiteY21" fmla="*/ 1189488 h 1221562"/>
              <a:gd name="connsiteX22" fmla="*/ 2547865 w 4078625"/>
              <a:gd name="connsiteY22" fmla="*/ 1172658 h 1221562"/>
              <a:gd name="connsiteX23" fmla="*/ 2398944 w 4078625"/>
              <a:gd name="connsiteY23" fmla="*/ 1152426 h 1221562"/>
              <a:gd name="connsiteX24" fmla="*/ 2354582 w 4078625"/>
              <a:gd name="connsiteY24" fmla="*/ 1145653 h 1221562"/>
              <a:gd name="connsiteX25" fmla="*/ 2348630 w 4078625"/>
              <a:gd name="connsiteY25" fmla="*/ 1144744 h 1221562"/>
              <a:gd name="connsiteX26" fmla="*/ 2335993 w 4078625"/>
              <a:gd name="connsiteY26" fmla="*/ 1142721 h 1221562"/>
              <a:gd name="connsiteX27" fmla="*/ 2316377 w 4078625"/>
              <a:gd name="connsiteY27" fmla="*/ 1139554 h 1221562"/>
              <a:gd name="connsiteX28" fmla="*/ 2303241 w 4078625"/>
              <a:gd name="connsiteY28" fmla="*/ 1137385 h 1221562"/>
              <a:gd name="connsiteX29" fmla="*/ 2270724 w 4078625"/>
              <a:gd name="connsiteY29" fmla="*/ 1131931 h 1221562"/>
              <a:gd name="connsiteX30" fmla="*/ 2270578 w 4078625"/>
              <a:gd name="connsiteY30" fmla="*/ 1131931 h 1221562"/>
              <a:gd name="connsiteX31" fmla="*/ 2252956 w 4078625"/>
              <a:gd name="connsiteY31" fmla="*/ 1128911 h 1221562"/>
              <a:gd name="connsiteX32" fmla="*/ 2110046 w 4078625"/>
              <a:gd name="connsiteY32" fmla="*/ 1102141 h 1221562"/>
              <a:gd name="connsiteX33" fmla="*/ 2016806 w 4078625"/>
              <a:gd name="connsiteY33" fmla="*/ 1082584 h 1221562"/>
              <a:gd name="connsiteX34" fmla="*/ 1924973 w 4078625"/>
              <a:gd name="connsiteY34" fmla="*/ 1061678 h 1221562"/>
              <a:gd name="connsiteX35" fmla="*/ 1834606 w 4078625"/>
              <a:gd name="connsiteY35" fmla="*/ 1039453 h 1221562"/>
              <a:gd name="connsiteX36" fmla="*/ 1745705 w 4078625"/>
              <a:gd name="connsiteY36" fmla="*/ 1015909 h 1221562"/>
              <a:gd name="connsiteX37" fmla="*/ 1666509 w 4078625"/>
              <a:gd name="connsiteY37" fmla="*/ 993478 h 1221562"/>
              <a:gd name="connsiteX38" fmla="*/ 1588897 w 4078625"/>
              <a:gd name="connsiteY38" fmla="*/ 970109 h 1221562"/>
              <a:gd name="connsiteX39" fmla="*/ 1512839 w 4078625"/>
              <a:gd name="connsiteY39" fmla="*/ 945832 h 1221562"/>
              <a:gd name="connsiteX40" fmla="*/ 1438364 w 4078625"/>
              <a:gd name="connsiteY40" fmla="*/ 920645 h 1221562"/>
              <a:gd name="connsiteX41" fmla="*/ 1070680 w 4078625"/>
              <a:gd name="connsiteY41" fmla="*/ 773484 h 1221562"/>
              <a:gd name="connsiteX42" fmla="*/ 746714 w 4078625"/>
              <a:gd name="connsiteY42" fmla="*/ 604948 h 1221562"/>
              <a:gd name="connsiteX43" fmla="*/ 465645 w 4078625"/>
              <a:gd name="connsiteY43" fmla="*/ 418145 h 1221562"/>
              <a:gd name="connsiteX44" fmla="*/ 226181 w 4078625"/>
              <a:gd name="connsiteY44" fmla="*/ 215977 h 1221562"/>
              <a:gd name="connsiteX45" fmla="*/ 0 w 4078625"/>
              <a:gd name="connsiteY45" fmla="*/ 410 h 1221562"/>
              <a:gd name="connsiteX46" fmla="*/ 44714 w 4078625"/>
              <a:gd name="connsiteY46" fmla="*/ 41899 h 1221562"/>
              <a:gd name="connsiteX47" fmla="*/ 997 w 4078625"/>
              <a:gd name="connsiteY47" fmla="*/ 0 h 1221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078625" h="1221562">
                <a:moveTo>
                  <a:pt x="997" y="0"/>
                </a:moveTo>
                <a:cubicBezTo>
                  <a:pt x="88109" y="83066"/>
                  <a:pt x="185161" y="162496"/>
                  <a:pt x="289983" y="238232"/>
                </a:cubicBezTo>
                <a:cubicBezTo>
                  <a:pt x="398119" y="314114"/>
                  <a:pt x="515079" y="386331"/>
                  <a:pt x="642068" y="452978"/>
                </a:cubicBezTo>
                <a:cubicBezTo>
                  <a:pt x="771168" y="521647"/>
                  <a:pt x="909240" y="583749"/>
                  <a:pt x="1057281" y="641247"/>
                </a:cubicBezTo>
                <a:cubicBezTo>
                  <a:pt x="1207492" y="698833"/>
                  <a:pt x="1367730" y="750819"/>
                  <a:pt x="1536970" y="795269"/>
                </a:cubicBezTo>
                <a:cubicBezTo>
                  <a:pt x="1734387" y="847460"/>
                  <a:pt x="1939751" y="890063"/>
                  <a:pt x="2154203" y="922199"/>
                </a:cubicBezTo>
                <a:cubicBezTo>
                  <a:pt x="2371911" y="954423"/>
                  <a:pt x="2597623" y="976120"/>
                  <a:pt x="2830225" y="986265"/>
                </a:cubicBezTo>
                <a:cubicBezTo>
                  <a:pt x="3067225" y="996527"/>
                  <a:pt x="3308947" y="995208"/>
                  <a:pt x="3556473" y="982307"/>
                </a:cubicBezTo>
                <a:cubicBezTo>
                  <a:pt x="3681878" y="975901"/>
                  <a:pt x="3808208" y="966342"/>
                  <a:pt x="3935317" y="953624"/>
                </a:cubicBezTo>
                <a:lnTo>
                  <a:pt x="4078625" y="935824"/>
                </a:lnTo>
                <a:lnTo>
                  <a:pt x="4078625" y="1186837"/>
                </a:lnTo>
                <a:lnTo>
                  <a:pt x="4050090" y="1189693"/>
                </a:lnTo>
                <a:cubicBezTo>
                  <a:pt x="4005933" y="1193739"/>
                  <a:pt x="3961893" y="1197375"/>
                  <a:pt x="3917970" y="1200659"/>
                </a:cubicBezTo>
                <a:cubicBezTo>
                  <a:pt x="3874106" y="1203914"/>
                  <a:pt x="3830389" y="1206816"/>
                  <a:pt x="3786788" y="1209309"/>
                </a:cubicBezTo>
                <a:cubicBezTo>
                  <a:pt x="3741429" y="1211918"/>
                  <a:pt x="3696216" y="1214117"/>
                  <a:pt x="3651150" y="1215877"/>
                </a:cubicBezTo>
                <a:cubicBezTo>
                  <a:pt x="3606201" y="1217665"/>
                  <a:pt x="3561370" y="1219014"/>
                  <a:pt x="3516714" y="1219952"/>
                </a:cubicBezTo>
                <a:cubicBezTo>
                  <a:pt x="3472176" y="1220891"/>
                  <a:pt x="3427784" y="1221418"/>
                  <a:pt x="3383568" y="1221536"/>
                </a:cubicBezTo>
                <a:cubicBezTo>
                  <a:pt x="3339469" y="1221653"/>
                  <a:pt x="3295547" y="1221389"/>
                  <a:pt x="3251800" y="1220685"/>
                </a:cubicBezTo>
                <a:cubicBezTo>
                  <a:pt x="3204623" y="1219952"/>
                  <a:pt x="3157651" y="1218750"/>
                  <a:pt x="3110943" y="1217049"/>
                </a:cubicBezTo>
                <a:cubicBezTo>
                  <a:pt x="3064352" y="1215349"/>
                  <a:pt x="3017996" y="1213208"/>
                  <a:pt x="2971903" y="1210599"/>
                </a:cubicBezTo>
                <a:cubicBezTo>
                  <a:pt x="2925928" y="1207989"/>
                  <a:pt x="2880217" y="1204911"/>
                  <a:pt x="2834770" y="1201392"/>
                </a:cubicBezTo>
                <a:cubicBezTo>
                  <a:pt x="2789440" y="1197874"/>
                  <a:pt x="2744403" y="1193915"/>
                  <a:pt x="2699630" y="1189488"/>
                </a:cubicBezTo>
                <a:cubicBezTo>
                  <a:pt x="2648670" y="1184474"/>
                  <a:pt x="2598092" y="1178844"/>
                  <a:pt x="2547865" y="1172658"/>
                </a:cubicBezTo>
                <a:cubicBezTo>
                  <a:pt x="2497844" y="1166500"/>
                  <a:pt x="2448203" y="1159757"/>
                  <a:pt x="2398944" y="1152426"/>
                </a:cubicBezTo>
                <a:cubicBezTo>
                  <a:pt x="2384108" y="1150227"/>
                  <a:pt x="2369330" y="1147970"/>
                  <a:pt x="2354582" y="1145653"/>
                </a:cubicBezTo>
                <a:cubicBezTo>
                  <a:pt x="2352618" y="1145331"/>
                  <a:pt x="2350624" y="1145037"/>
                  <a:pt x="2348630" y="1144744"/>
                </a:cubicBezTo>
                <a:cubicBezTo>
                  <a:pt x="2344408" y="1144099"/>
                  <a:pt x="2340215" y="1143395"/>
                  <a:pt x="2335993" y="1142721"/>
                </a:cubicBezTo>
                <a:cubicBezTo>
                  <a:pt x="2329454" y="1141666"/>
                  <a:pt x="2322915" y="1140610"/>
                  <a:pt x="2316377" y="1139554"/>
                </a:cubicBezTo>
                <a:cubicBezTo>
                  <a:pt x="2312008" y="1138821"/>
                  <a:pt x="2307610" y="1138118"/>
                  <a:pt x="2303241" y="1137385"/>
                </a:cubicBezTo>
                <a:cubicBezTo>
                  <a:pt x="2292363" y="1135596"/>
                  <a:pt x="2281544" y="1133778"/>
                  <a:pt x="2270724" y="1131931"/>
                </a:cubicBezTo>
                <a:cubicBezTo>
                  <a:pt x="2270695" y="1131931"/>
                  <a:pt x="2270636" y="1131931"/>
                  <a:pt x="2270578" y="1131931"/>
                </a:cubicBezTo>
                <a:cubicBezTo>
                  <a:pt x="2264684" y="1130905"/>
                  <a:pt x="2258820" y="1129937"/>
                  <a:pt x="2252956" y="1128911"/>
                </a:cubicBezTo>
                <a:cubicBezTo>
                  <a:pt x="2204899" y="1120555"/>
                  <a:pt x="2157253" y="1111612"/>
                  <a:pt x="2110046" y="1102141"/>
                </a:cubicBezTo>
                <a:cubicBezTo>
                  <a:pt x="2078790" y="1095866"/>
                  <a:pt x="2047710" y="1089328"/>
                  <a:pt x="2016806" y="1082584"/>
                </a:cubicBezTo>
                <a:cubicBezTo>
                  <a:pt x="1985990" y="1075840"/>
                  <a:pt x="1955379" y="1068891"/>
                  <a:pt x="1924973" y="1061678"/>
                </a:cubicBezTo>
                <a:cubicBezTo>
                  <a:pt x="1894655" y="1054524"/>
                  <a:pt x="1864542" y="1047106"/>
                  <a:pt x="1834606" y="1039453"/>
                </a:cubicBezTo>
                <a:cubicBezTo>
                  <a:pt x="1804787" y="1031830"/>
                  <a:pt x="1775143" y="1023972"/>
                  <a:pt x="1745705" y="1015909"/>
                </a:cubicBezTo>
                <a:cubicBezTo>
                  <a:pt x="1719082" y="1008608"/>
                  <a:pt x="1692693" y="1001131"/>
                  <a:pt x="1666509" y="993478"/>
                </a:cubicBezTo>
                <a:cubicBezTo>
                  <a:pt x="1640414" y="985855"/>
                  <a:pt x="1614553" y="978055"/>
                  <a:pt x="1588897" y="970109"/>
                </a:cubicBezTo>
                <a:cubicBezTo>
                  <a:pt x="1563329" y="962193"/>
                  <a:pt x="1537967" y="954100"/>
                  <a:pt x="1512839" y="945832"/>
                </a:cubicBezTo>
                <a:cubicBezTo>
                  <a:pt x="1487799" y="937592"/>
                  <a:pt x="1462964" y="929207"/>
                  <a:pt x="1438364" y="920645"/>
                </a:cubicBezTo>
                <a:cubicBezTo>
                  <a:pt x="1309528" y="875872"/>
                  <a:pt x="1186938" y="826730"/>
                  <a:pt x="1070680" y="773484"/>
                </a:cubicBezTo>
                <a:cubicBezTo>
                  <a:pt x="956446" y="721146"/>
                  <a:pt x="848428" y="664879"/>
                  <a:pt x="746714" y="604948"/>
                </a:cubicBezTo>
                <a:cubicBezTo>
                  <a:pt x="646847" y="546101"/>
                  <a:pt x="553167" y="483765"/>
                  <a:pt x="465645" y="418145"/>
                </a:cubicBezTo>
                <a:cubicBezTo>
                  <a:pt x="379793" y="353785"/>
                  <a:pt x="299982" y="286318"/>
                  <a:pt x="226181" y="215977"/>
                </a:cubicBezTo>
                <a:lnTo>
                  <a:pt x="0" y="410"/>
                </a:lnTo>
                <a:cubicBezTo>
                  <a:pt x="14631" y="14367"/>
                  <a:pt x="29585" y="28177"/>
                  <a:pt x="44714" y="41899"/>
                </a:cubicBezTo>
                <a:lnTo>
                  <a:pt x="997" y="0"/>
                </a:lnTo>
                <a:close/>
              </a:path>
            </a:pathLst>
          </a:custGeom>
          <a:gradFill>
            <a:gsLst>
              <a:gs pos="0">
                <a:schemeClr val="accent2">
                  <a:alpha val="7000"/>
                </a:schemeClr>
              </a:gs>
              <a:gs pos="39000">
                <a:schemeClr val="accent5">
                  <a:alpha val="7000"/>
                </a:schemeClr>
              </a:gs>
              <a:gs pos="100000">
                <a:schemeClr val="accent2">
                  <a:alpha val="13000"/>
                </a:schemeClr>
              </a:gs>
            </a:gsLst>
            <a:lin ang="18900000" scaled="0"/>
          </a:gradFill>
          <a:ln w="2929" cap="flat">
            <a:noFill/>
            <a:prstDash val="solid"/>
            <a:miter/>
          </a:ln>
        </p:spPr>
        <p:txBody>
          <a:bodyPr rtlCol="0" anchor="ctr"/>
          <a:lstStyle/>
          <a:p>
            <a:endParaRPr lang="zh-CN" altLang="en-US">
              <a:cs typeface="MiSans Normal" panose="00000500000000000000" charset="-122"/>
            </a:endParaRPr>
          </a:p>
        </p:txBody>
      </p:sp>
      <p:sp>
        <p:nvSpPr>
          <p:cNvPr id="9" name="副标题"/>
          <p:cNvSpPr txBox="1">
            <a:spLocks noGrp="1"/>
          </p:cNvSpPr>
          <p:nvPr>
            <p:ph type="body" idx="3" hasCustomPrompt="1"/>
            <p:custDataLst>
              <p:tags r:id="rId12"/>
            </p:custDataLst>
          </p:nvPr>
        </p:nvSpPr>
        <p:spPr>
          <a:xfrm>
            <a:off x="759460" y="1699895"/>
            <a:ext cx="7223125" cy="1151890"/>
          </a:xfrm>
          <a:prstGeom prst="rect">
            <a:avLst/>
          </a:prstGeom>
          <a:noFill/>
        </p:spPr>
        <p:txBody>
          <a:bodyPr wrap="square" lIns="71755" tIns="0" rIns="0" bIns="0" rtlCol="0" anchor="b" anchorCtr="0">
            <a:normAutofit/>
          </a:bodyPr>
          <a:lstStyle>
            <a:defPPr>
              <a:defRPr lang="zh-CN"/>
            </a:defPPr>
            <a:lvl1pPr marL="0" marR="0" lvl="0" algn="l" defTabSz="914400" rtl="0" eaLnBrk="1" fontAlgn="auto" latinLnBrk="0" hangingPunct="1">
              <a:lnSpc>
                <a:spcPct val="100000"/>
              </a:lnSpc>
              <a:buClrTx/>
              <a:buSzTx/>
              <a:buFontTx/>
              <a:buNone/>
              <a:defRPr kumimoji="0" lang="en-US" altLang="zh-CN" sz="3200" b="0" i="0" u="none" strike="noStrike" kern="1200" cap="none" spc="0" normalizeH="0" baseline="0" noProof="1" dirty="0">
                <a:gradFill>
                  <a:gsLst>
                    <a:gs pos="0">
                      <a:schemeClr val="accent1"/>
                    </a:gs>
                    <a:gs pos="100000">
                      <a:schemeClr val="accent2"/>
                    </a:gs>
                  </a:gsLst>
                  <a:lin ang="2700000" scaled="0"/>
                </a:gradFill>
                <a:latin typeface="+mj-ea"/>
                <a:ea typeface="+mj-ea"/>
                <a:cs typeface="MiSans Normal" panose="00000500000000000000" charset="-122"/>
                <a:sym typeface="+mn-ea"/>
              </a:defRPr>
            </a:lvl1pPr>
          </a:lstStyle>
          <a:p>
            <a:pPr lvl="0" algn="l">
              <a:buClrTx/>
              <a:buSzTx/>
              <a:buFontTx/>
            </a:pPr>
            <a:r>
              <a:rPr dirty="0" err="1">
                <a:sym typeface="+mn-ea"/>
              </a:rPr>
              <a:t>单击此处编辑母版副标题样式</a:t>
            </a:r>
            <a:endParaRPr dirty="0">
              <a:sym typeface="+mn-ea"/>
            </a:endParaRPr>
          </a:p>
        </p:txBody>
      </p:sp>
      <p:sp>
        <p:nvSpPr>
          <p:cNvPr id="8" name="标题"/>
          <p:cNvSpPr txBox="1">
            <a:spLocks noGrp="1"/>
          </p:cNvSpPr>
          <p:nvPr>
            <p:ph type="title" idx="2" hasCustomPrompt="1"/>
            <p:custDataLst>
              <p:tags r:id="rId13"/>
            </p:custDataLst>
          </p:nvPr>
        </p:nvSpPr>
        <p:spPr>
          <a:xfrm>
            <a:off x="759460" y="2851785"/>
            <a:ext cx="7223125" cy="1820545"/>
          </a:xfrm>
          <a:prstGeom prst="rect">
            <a:avLst/>
          </a:prstGeom>
          <a:noFill/>
        </p:spPr>
        <p:txBody>
          <a:bodyPr vert="horz" wrap="square" lIns="0" tIns="0" rIns="0" bIns="0" rtlCol="0" anchor="t" anchorCtr="0">
            <a:normAutofit/>
          </a:bodyPr>
          <a:lstStyle>
            <a:lvl1pPr marL="0" marR="0" lvl="0" algn="l" defTabSz="914400" rtl="0" eaLnBrk="1" fontAlgn="auto" latinLnBrk="0" hangingPunct="1">
              <a:lnSpc>
                <a:spcPct val="100000"/>
              </a:lnSpc>
              <a:spcBef>
                <a:spcPts val="0"/>
              </a:spcBef>
              <a:spcAft>
                <a:spcPts val="0"/>
              </a:spcAft>
              <a:buClrTx/>
              <a:buSzTx/>
              <a:buFontTx/>
              <a:buNone/>
              <a:defRPr kumimoji="0" lang="zh-CN" altLang="en-US" sz="6000" b="0" i="0" u="none" strike="noStrike" kern="1200" cap="none" spc="0" normalizeH="0" baseline="0" noProof="1" dirty="0">
                <a:solidFill>
                  <a:schemeClr val="tx1"/>
                </a:solidFill>
                <a:latin typeface="+mn-ea"/>
                <a:ea typeface="+mn-ea"/>
                <a:cs typeface="MiSans Normal" panose="00000500000000000000" charset="-122"/>
                <a:sym typeface="+mn-ea"/>
              </a:defRPr>
            </a:lvl1pPr>
          </a:lstStyle>
          <a:p>
            <a:pPr lvl="0" algn="l">
              <a:spcBef>
                <a:spcPts val="0"/>
              </a:spcBef>
              <a:spcAft>
                <a:spcPts val="0"/>
              </a:spcAft>
              <a:buClrTx/>
              <a:buSzTx/>
              <a:buFontTx/>
            </a:pPr>
            <a:r>
              <a:rPr dirty="0">
                <a:sym typeface="+mn-ea"/>
              </a:rPr>
              <a:t>单击此处编辑标题</a:t>
            </a:r>
            <a:endParaRPr dirty="0">
              <a:sym typeface="+mn-ea"/>
            </a:endParaRPr>
          </a:p>
        </p:txBody>
      </p:sp>
      <p:sp>
        <p:nvSpPr>
          <p:cNvPr id="7" name="署名"/>
          <p:cNvSpPr txBox="1">
            <a:spLocks noGrp="1"/>
          </p:cNvSpPr>
          <p:nvPr>
            <p:ph type="body" idx="1" hasCustomPrompt="1"/>
            <p:custDataLst>
              <p:tags r:id="rId14"/>
            </p:custDataLst>
          </p:nvPr>
        </p:nvSpPr>
        <p:spPr>
          <a:xfrm>
            <a:off x="840105" y="4762500"/>
            <a:ext cx="1663065" cy="412750"/>
          </a:xfrm>
          <a:prstGeom prst="roundRect">
            <a:avLst>
              <a:gd name="adj" fmla="val 50000"/>
            </a:avLst>
          </a:prstGeom>
          <a:gradFill>
            <a:gsLst>
              <a:gs pos="0">
                <a:schemeClr val="accent1"/>
              </a:gs>
              <a:gs pos="100000">
                <a:schemeClr val="accent2"/>
              </a:gs>
            </a:gsLst>
            <a:lin ang="0" scaled="0"/>
          </a:gradFill>
        </p:spPr>
        <p:txBody>
          <a:bodyPr wrap="square" lIns="0" tIns="0" rIns="0" bIns="0" rtlCol="0" anchor="ctr" anchorCtr="0">
            <a:normAutofit/>
          </a:bodyPr>
          <a:lstStyle>
            <a:lvl1pPr marL="0" marR="0" algn="ctr" defTabSz="914400" rtl="0" eaLnBrk="1" fontAlgn="auto" latinLnBrk="0" hangingPunct="1">
              <a:lnSpc>
                <a:spcPct val="130000"/>
              </a:lnSpc>
              <a:buClrTx/>
              <a:buSzTx/>
              <a:buFontTx/>
              <a:buNone/>
              <a:defRPr kumimoji="0" lang="zh-CN" altLang="en-US" sz="1400" b="0" i="0" u="none" strike="noStrike" kern="1200" cap="none" spc="0" normalizeH="0" baseline="0" noProof="1" dirty="0">
                <a:solidFill>
                  <a:schemeClr val="lt1">
                    <a:lumMod val="100000"/>
                  </a:schemeClr>
                </a:solidFill>
                <a:latin typeface="+mj-ea"/>
                <a:ea typeface="+mj-ea"/>
                <a:cs typeface="MiSans Normal" panose="00000500000000000000" charset="-122"/>
                <a:sym typeface="+mn-ea"/>
              </a:defRPr>
            </a:lvl1pPr>
          </a:lstStyle>
          <a:p>
            <a:pPr lvl="0" algn="ctr">
              <a:lnSpc>
                <a:spcPct val="130000"/>
              </a:lnSpc>
            </a:pPr>
            <a:r>
              <a:rPr dirty="0">
                <a:sym typeface="+mn-ea"/>
              </a:rPr>
              <a:t>单击此处编辑文本</a:t>
            </a:r>
            <a:endParaRPr dirty="0">
              <a:sym typeface="+mn-ea"/>
            </a:endParaRPr>
          </a:p>
        </p:txBody>
      </p:sp>
      <p:sp>
        <p:nvSpPr>
          <p:cNvPr id="4" name="日期占位符 3"/>
          <p:cNvSpPr>
            <a:spLocks noGrp="1"/>
          </p:cNvSpPr>
          <p:nvPr>
            <p:ph type="dt" sz="half" idx="10"/>
            <p:custDataLst>
              <p:tags r:id="rId15"/>
            </p:custDataLst>
          </p:nvPr>
        </p:nvSpPr>
        <p:spPr>
          <a:xfrm>
            <a:off x="838200" y="6356350"/>
            <a:ext cx="2743200" cy="365125"/>
          </a:xfrm>
        </p:spPr>
        <p:txBody>
          <a:bodyPr/>
          <a:lstStyle/>
          <a:p>
            <a:fld id="{297C79FE-DCC0-4620-A566-16CA7A0CE41F}" type="datetimeFigureOut">
              <a:rPr lang="zh-CN" altLang="en-US" smtClean="0"/>
            </a:fld>
            <a:endParaRPr lang="zh-CN" altLang="en-US"/>
          </a:p>
        </p:txBody>
      </p:sp>
      <p:sp>
        <p:nvSpPr>
          <p:cNvPr id="5" name="页脚占位符 4"/>
          <p:cNvSpPr>
            <a:spLocks noGrp="1"/>
          </p:cNvSpPr>
          <p:nvPr>
            <p:ph type="ftr" sz="quarter" idx="11"/>
            <p:custDataLst>
              <p:tags r:id="rId16"/>
            </p:custDataLst>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custDataLst>
              <p:tags r:id="rId17"/>
            </p:custDataLst>
          </p:nvPr>
        </p:nvSpPr>
        <p:spPr>
          <a:xfrm>
            <a:off x="8610600" y="6356350"/>
            <a:ext cx="2743200" cy="365125"/>
          </a:xfrm>
        </p:spPr>
        <p:txBody>
          <a:bodyPr/>
          <a:lstStyle/>
          <a:p>
            <a:fld id="{515A922F-1294-4387-9CB3-FCC8465D972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showMasterSp="0">
  <p:cSld name="标题和副标题">
    <p:spTree>
      <p:nvGrpSpPr>
        <p:cNvPr id="1" name=""/>
        <p:cNvGrpSpPr/>
        <p:nvPr/>
      </p:nvGrpSpPr>
      <p:grpSpPr>
        <a:xfrm>
          <a:off x="0" y="0"/>
          <a:ext cx="0" cy="0"/>
          <a:chOff x="0" y="0"/>
          <a:chExt cx="0" cy="0"/>
        </a:xfrm>
      </p:grpSpPr>
      <p:pic>
        <p:nvPicPr>
          <p:cNvPr id="10" name="图片 9" descr="黑暗中的灯光&#10;&#10;中度可信度描述已自动生成"/>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副标题"/>
          <p:cNvSpPr txBox="1">
            <a:spLocks noGrp="1"/>
          </p:cNvSpPr>
          <p:nvPr>
            <p:ph type="body" idx="3" hasCustomPrompt="1"/>
            <p:custDataLst>
              <p:tags r:id="rId4"/>
            </p:custDataLst>
          </p:nvPr>
        </p:nvSpPr>
        <p:spPr>
          <a:xfrm>
            <a:off x="608330" y="1025080"/>
            <a:ext cx="10969200" cy="450000"/>
          </a:xfrm>
          <a:prstGeom prst="rect">
            <a:avLst/>
          </a:prstGeom>
          <a:noFill/>
          <a:ln>
            <a:noFill/>
            <a:prstDash val="sysDash"/>
          </a:ln>
        </p:spPr>
        <p:txBody>
          <a:bodyPr wrap="square" rtlCol="0" anchor="t" anchorCtr="0">
            <a:normAutofit/>
          </a:bodyPr>
          <a:lstStyle>
            <a:lvl1pPr marL="0" marR="0" algn="l" defTabSz="914400" rtl="0" eaLnBrk="1" fontAlgn="auto" latinLnBrk="0" hangingPunct="1">
              <a:lnSpc>
                <a:spcPct val="100000"/>
              </a:lnSpc>
              <a:buClrTx/>
              <a:buSzTx/>
              <a:buFontTx/>
              <a:buNone/>
              <a:defRPr kumimoji="0" lang="zh-CN" altLang="en-US" sz="1800" b="0" i="0" u="none" strike="noStrike" kern="1200" cap="none" spc="300" normalizeH="0" baseline="0" noProof="1" dirty="0">
                <a:solidFill>
                  <a:schemeClr val="tx1"/>
                </a:solidFill>
                <a:latin typeface="+mj-ea"/>
                <a:ea typeface="+mj-ea"/>
                <a:cs typeface="MiSans Normal" panose="00000500000000000000" charset="-122"/>
              </a:defRPr>
            </a:lvl1pPr>
          </a:lstStyle>
          <a:p>
            <a:pPr lvl="0" algn="l"/>
            <a:r>
              <a:rPr dirty="0">
                <a:sym typeface="+mn-ea"/>
              </a:rPr>
              <a:t>单击此处编辑母版副标题样式</a:t>
            </a:r>
            <a:endParaRPr dirty="0">
              <a:sym typeface="+mn-ea"/>
            </a:endParaRPr>
          </a:p>
        </p:txBody>
      </p:sp>
      <p:sp>
        <p:nvSpPr>
          <p:cNvPr id="6" name="标题"/>
          <p:cNvSpPr txBox="1">
            <a:spLocks noGrp="1"/>
          </p:cNvSpPr>
          <p:nvPr>
            <p:ph type="title" idx="2"/>
            <p:custDataLst>
              <p:tags r:id="rId5"/>
            </p:custDataLst>
          </p:nvPr>
        </p:nvSpPr>
        <p:spPr>
          <a:xfrm>
            <a:off x="608330" y="454660"/>
            <a:ext cx="10968990" cy="570230"/>
          </a:xfrm>
          <a:prstGeom prst="rect">
            <a:avLst/>
          </a:prstGeom>
          <a:noFill/>
        </p:spPr>
        <p:txBody>
          <a:bodyPr vert="horz" wrap="square" tIns="0" bIns="0" rtlCol="0" anchor="b" anchorCtr="0">
            <a:normAutofit/>
          </a:bodyPr>
          <a:lstStyle>
            <a:lvl1pPr marL="0" marR="0" lvl="0" algn="l" defTabSz="914400" rtl="0" eaLnBrk="1" fontAlgn="auto" latinLnBrk="0" hangingPunct="1">
              <a:lnSpc>
                <a:spcPct val="100000"/>
              </a:lnSpc>
              <a:spcBef>
                <a:spcPts val="0"/>
              </a:spcBef>
              <a:spcAft>
                <a:spcPts val="0"/>
              </a:spcAft>
              <a:buClrTx/>
              <a:buSzTx/>
              <a:buFontTx/>
              <a:buNone/>
              <a:defRPr kumimoji="0" lang="zh-CN" altLang="en-US" sz="3200" b="0" i="0" u="none" strike="noStrike" kern="1200" cap="none" spc="0" normalizeH="0" baseline="0" noProof="1" dirty="0">
                <a:solidFill>
                  <a:schemeClr val="tx1"/>
                </a:solidFill>
                <a:latin typeface="+mj-ea"/>
                <a:ea typeface="+mj-ea"/>
                <a:cs typeface="MiSans Normal" panose="00000500000000000000" charset="-122"/>
                <a:sym typeface="+mn-ea"/>
              </a:defRPr>
            </a:lvl1pPr>
          </a:lstStyle>
          <a:p>
            <a:pPr lvl="0" algn="l">
              <a:spcBef>
                <a:spcPts val="0"/>
              </a:spcBef>
              <a:spcAft>
                <a:spcPts val="0"/>
              </a:spcAft>
              <a:buClrTx/>
              <a:buSzTx/>
              <a:buFontTx/>
            </a:pPr>
            <a:r>
              <a:rPr dirty="0">
                <a:sym typeface="+mn-ea"/>
              </a:rPr>
              <a:t>单击此处编辑母版标题样式</a:t>
            </a:r>
            <a:endParaRPr dirty="0">
              <a:sym typeface="+mn-ea"/>
            </a:endParaRPr>
          </a:p>
        </p:txBody>
      </p:sp>
      <p:grpSp>
        <p:nvGrpSpPr>
          <p:cNvPr id="9" name="组合 8"/>
          <p:cNvGrpSpPr/>
          <p:nvPr>
            <p:custDataLst>
              <p:tags r:id="rId6"/>
            </p:custDataLst>
          </p:nvPr>
        </p:nvGrpSpPr>
        <p:grpSpPr>
          <a:xfrm>
            <a:off x="3971925" y="5094605"/>
            <a:ext cx="8220075" cy="1763395"/>
            <a:chOff x="6255" y="8023"/>
            <a:chExt cx="12945" cy="2777"/>
          </a:xfrm>
        </p:grpSpPr>
        <p:sp>
          <p:nvSpPr>
            <p:cNvPr id="11" name="任意多边形 2"/>
            <p:cNvSpPr/>
            <p:nvPr>
              <p:custDataLst>
                <p:tags r:id="rId7"/>
              </p:custDataLst>
            </p:nvPr>
          </p:nvSpPr>
          <p:spPr>
            <a:xfrm>
              <a:off x="8708" y="8023"/>
              <a:ext cx="10492" cy="2458"/>
            </a:xfrm>
            <a:custGeom>
              <a:avLst/>
              <a:gdLst/>
              <a:ahLst/>
              <a:cxnLst>
                <a:cxn ang="3">
                  <a:pos x="hc" y="t"/>
                </a:cxn>
                <a:cxn ang="cd2">
                  <a:pos x="l" y="vc"/>
                </a:cxn>
                <a:cxn ang="cd4">
                  <a:pos x="hc" y="b"/>
                </a:cxn>
                <a:cxn ang="0">
                  <a:pos x="r" y="vc"/>
                </a:cxn>
              </a:cxnLst>
              <a:rect l="l" t="t" r="r" b="b"/>
              <a:pathLst>
                <a:path w="10492" h="2458">
                  <a:moveTo>
                    <a:pt x="6807" y="0"/>
                  </a:moveTo>
                  <a:cubicBezTo>
                    <a:pt x="6896" y="0"/>
                    <a:pt x="6985" y="1"/>
                    <a:pt x="7075" y="3"/>
                  </a:cubicBezTo>
                  <a:cubicBezTo>
                    <a:pt x="7165" y="5"/>
                    <a:pt x="7255" y="8"/>
                    <a:pt x="7345" y="11"/>
                  </a:cubicBezTo>
                  <a:cubicBezTo>
                    <a:pt x="7436" y="15"/>
                    <a:pt x="7527" y="19"/>
                    <a:pt x="7618" y="25"/>
                  </a:cubicBezTo>
                  <a:cubicBezTo>
                    <a:pt x="7706" y="30"/>
                    <a:pt x="7794" y="36"/>
                    <a:pt x="7882" y="42"/>
                  </a:cubicBezTo>
                  <a:cubicBezTo>
                    <a:pt x="7971" y="49"/>
                    <a:pt x="8059" y="56"/>
                    <a:pt x="8148" y="64"/>
                  </a:cubicBezTo>
                  <a:cubicBezTo>
                    <a:pt x="8237" y="72"/>
                    <a:pt x="8326" y="81"/>
                    <a:pt x="8416" y="91"/>
                  </a:cubicBezTo>
                  <a:cubicBezTo>
                    <a:pt x="8505" y="101"/>
                    <a:pt x="8595" y="111"/>
                    <a:pt x="8685" y="122"/>
                  </a:cubicBezTo>
                  <a:cubicBezTo>
                    <a:pt x="8707" y="125"/>
                    <a:pt x="8729" y="128"/>
                    <a:pt x="8752" y="131"/>
                  </a:cubicBezTo>
                  <a:cubicBezTo>
                    <a:pt x="8774" y="134"/>
                    <a:pt x="8797" y="137"/>
                    <a:pt x="8819" y="140"/>
                  </a:cubicBezTo>
                  <a:cubicBezTo>
                    <a:pt x="8842" y="143"/>
                    <a:pt x="8864" y="146"/>
                    <a:pt x="8887" y="149"/>
                  </a:cubicBezTo>
                  <a:cubicBezTo>
                    <a:pt x="8909" y="152"/>
                    <a:pt x="8932" y="155"/>
                    <a:pt x="8954" y="159"/>
                  </a:cubicBezTo>
                  <a:cubicBezTo>
                    <a:pt x="9019" y="168"/>
                    <a:pt x="9084" y="178"/>
                    <a:pt x="9149" y="188"/>
                  </a:cubicBezTo>
                  <a:cubicBezTo>
                    <a:pt x="9213" y="198"/>
                    <a:pt x="9278" y="208"/>
                    <a:pt x="9343" y="219"/>
                  </a:cubicBezTo>
                  <a:cubicBezTo>
                    <a:pt x="9408" y="230"/>
                    <a:pt x="9473" y="241"/>
                    <a:pt x="9538" y="253"/>
                  </a:cubicBezTo>
                  <a:cubicBezTo>
                    <a:pt x="9603" y="264"/>
                    <a:pt x="9668" y="276"/>
                    <a:pt x="9733" y="289"/>
                  </a:cubicBezTo>
                  <a:cubicBezTo>
                    <a:pt x="9821" y="306"/>
                    <a:pt x="9909" y="323"/>
                    <a:pt x="9996" y="342"/>
                  </a:cubicBezTo>
                  <a:cubicBezTo>
                    <a:pt x="10084" y="360"/>
                    <a:pt x="10172" y="379"/>
                    <a:pt x="10260" y="399"/>
                  </a:cubicBezTo>
                  <a:cubicBezTo>
                    <a:pt x="10304" y="409"/>
                    <a:pt x="10348" y="419"/>
                    <a:pt x="10392" y="429"/>
                  </a:cubicBezTo>
                  <a:lnTo>
                    <a:pt x="10492" y="453"/>
                  </a:lnTo>
                  <a:lnTo>
                    <a:pt x="10492" y="995"/>
                  </a:lnTo>
                  <a:lnTo>
                    <a:pt x="10475" y="991"/>
                  </a:lnTo>
                  <a:cubicBezTo>
                    <a:pt x="10381" y="967"/>
                    <a:pt x="10288" y="944"/>
                    <a:pt x="10194" y="922"/>
                  </a:cubicBezTo>
                  <a:cubicBezTo>
                    <a:pt x="9943" y="862"/>
                    <a:pt x="9691" y="809"/>
                    <a:pt x="9441" y="762"/>
                  </a:cubicBezTo>
                  <a:cubicBezTo>
                    <a:pt x="9188" y="712"/>
                    <a:pt x="8938" y="671"/>
                    <a:pt x="8689" y="635"/>
                  </a:cubicBezTo>
                  <a:cubicBezTo>
                    <a:pt x="8172" y="558"/>
                    <a:pt x="7660" y="507"/>
                    <a:pt x="7155" y="481"/>
                  </a:cubicBezTo>
                  <a:cubicBezTo>
                    <a:pt x="6657" y="455"/>
                    <a:pt x="6171" y="453"/>
                    <a:pt x="5694" y="473"/>
                  </a:cubicBezTo>
                  <a:cubicBezTo>
                    <a:pt x="5226" y="494"/>
                    <a:pt x="4772" y="538"/>
                    <a:pt x="4334" y="602"/>
                  </a:cubicBezTo>
                  <a:cubicBezTo>
                    <a:pt x="3902" y="667"/>
                    <a:pt x="3489" y="753"/>
                    <a:pt x="3092" y="858"/>
                  </a:cubicBezTo>
                  <a:cubicBezTo>
                    <a:pt x="2752" y="947"/>
                    <a:pt x="2429" y="1052"/>
                    <a:pt x="2127" y="1168"/>
                  </a:cubicBezTo>
                  <a:cubicBezTo>
                    <a:pt x="1829" y="1283"/>
                    <a:pt x="1551" y="1408"/>
                    <a:pt x="1292" y="1547"/>
                  </a:cubicBezTo>
                  <a:cubicBezTo>
                    <a:pt x="1036" y="1681"/>
                    <a:pt x="801" y="1826"/>
                    <a:pt x="583" y="1979"/>
                  </a:cubicBezTo>
                  <a:cubicBezTo>
                    <a:pt x="373" y="2131"/>
                    <a:pt x="177" y="2291"/>
                    <a:pt x="2" y="2458"/>
                  </a:cubicBezTo>
                  <a:lnTo>
                    <a:pt x="90" y="2374"/>
                  </a:lnTo>
                  <a:cubicBezTo>
                    <a:pt x="60" y="2401"/>
                    <a:pt x="29" y="2429"/>
                    <a:pt x="0" y="2457"/>
                  </a:cubicBezTo>
                  <a:lnTo>
                    <a:pt x="455" y="2023"/>
                  </a:lnTo>
                  <a:cubicBezTo>
                    <a:pt x="604" y="1882"/>
                    <a:pt x="764" y="1746"/>
                    <a:pt x="937" y="1617"/>
                  </a:cubicBezTo>
                  <a:cubicBezTo>
                    <a:pt x="1113" y="1485"/>
                    <a:pt x="1301" y="1359"/>
                    <a:pt x="1502" y="1241"/>
                  </a:cubicBezTo>
                  <a:cubicBezTo>
                    <a:pt x="1707" y="1120"/>
                    <a:pt x="1924" y="1007"/>
                    <a:pt x="2154" y="902"/>
                  </a:cubicBezTo>
                  <a:cubicBezTo>
                    <a:pt x="2388" y="794"/>
                    <a:pt x="2635" y="696"/>
                    <a:pt x="2894" y="605"/>
                  </a:cubicBezTo>
                  <a:cubicBezTo>
                    <a:pt x="2943" y="588"/>
                    <a:pt x="2993" y="571"/>
                    <a:pt x="3044" y="555"/>
                  </a:cubicBezTo>
                  <a:cubicBezTo>
                    <a:pt x="3094" y="538"/>
                    <a:pt x="3145" y="522"/>
                    <a:pt x="3197" y="506"/>
                  </a:cubicBezTo>
                  <a:cubicBezTo>
                    <a:pt x="3248" y="490"/>
                    <a:pt x="3300" y="474"/>
                    <a:pt x="3353" y="459"/>
                  </a:cubicBezTo>
                  <a:cubicBezTo>
                    <a:pt x="3405" y="444"/>
                    <a:pt x="3458" y="429"/>
                    <a:pt x="3512" y="414"/>
                  </a:cubicBezTo>
                  <a:cubicBezTo>
                    <a:pt x="3571" y="398"/>
                    <a:pt x="3631" y="382"/>
                    <a:pt x="3691" y="366"/>
                  </a:cubicBezTo>
                  <a:cubicBezTo>
                    <a:pt x="3751" y="351"/>
                    <a:pt x="3812" y="336"/>
                    <a:pt x="3873" y="322"/>
                  </a:cubicBezTo>
                  <a:cubicBezTo>
                    <a:pt x="3934" y="307"/>
                    <a:pt x="3995" y="293"/>
                    <a:pt x="4057" y="280"/>
                  </a:cubicBezTo>
                  <a:cubicBezTo>
                    <a:pt x="4120" y="266"/>
                    <a:pt x="4182" y="253"/>
                    <a:pt x="4245" y="240"/>
                  </a:cubicBezTo>
                  <a:cubicBezTo>
                    <a:pt x="4340" y="221"/>
                    <a:pt x="4436" y="203"/>
                    <a:pt x="4533" y="186"/>
                  </a:cubicBezTo>
                  <a:cubicBezTo>
                    <a:pt x="4544" y="184"/>
                    <a:pt x="4556" y="182"/>
                    <a:pt x="4568" y="180"/>
                  </a:cubicBezTo>
                  <a:cubicBezTo>
                    <a:pt x="4568" y="180"/>
                    <a:pt x="4568" y="180"/>
                    <a:pt x="4568" y="180"/>
                  </a:cubicBezTo>
                  <a:cubicBezTo>
                    <a:pt x="4590" y="177"/>
                    <a:pt x="4612" y="173"/>
                    <a:pt x="4634" y="169"/>
                  </a:cubicBezTo>
                  <a:cubicBezTo>
                    <a:pt x="4642" y="168"/>
                    <a:pt x="4651" y="166"/>
                    <a:pt x="4660" y="165"/>
                  </a:cubicBezTo>
                  <a:cubicBezTo>
                    <a:pt x="4673" y="163"/>
                    <a:pt x="4686" y="161"/>
                    <a:pt x="4700" y="159"/>
                  </a:cubicBezTo>
                  <a:cubicBezTo>
                    <a:pt x="4708" y="157"/>
                    <a:pt x="4717" y="156"/>
                    <a:pt x="4725" y="155"/>
                  </a:cubicBezTo>
                  <a:cubicBezTo>
                    <a:pt x="4729" y="154"/>
                    <a:pt x="4733" y="153"/>
                    <a:pt x="4737" y="153"/>
                  </a:cubicBezTo>
                  <a:cubicBezTo>
                    <a:pt x="4767" y="148"/>
                    <a:pt x="4796" y="144"/>
                    <a:pt x="4826" y="139"/>
                  </a:cubicBezTo>
                  <a:cubicBezTo>
                    <a:pt x="4925" y="124"/>
                    <a:pt x="5025" y="111"/>
                    <a:pt x="5126" y="98"/>
                  </a:cubicBezTo>
                  <a:cubicBezTo>
                    <a:pt x="5227" y="86"/>
                    <a:pt x="5329" y="75"/>
                    <a:pt x="5431" y="65"/>
                  </a:cubicBezTo>
                  <a:cubicBezTo>
                    <a:pt x="5521" y="56"/>
                    <a:pt x="5612" y="48"/>
                    <a:pt x="5703" y="41"/>
                  </a:cubicBezTo>
                  <a:cubicBezTo>
                    <a:pt x="5794" y="34"/>
                    <a:pt x="5886" y="27"/>
                    <a:pt x="5979" y="22"/>
                  </a:cubicBezTo>
                  <a:cubicBezTo>
                    <a:pt x="6072" y="17"/>
                    <a:pt x="6165" y="13"/>
                    <a:pt x="6259" y="9"/>
                  </a:cubicBezTo>
                  <a:cubicBezTo>
                    <a:pt x="6353" y="6"/>
                    <a:pt x="6447" y="3"/>
                    <a:pt x="6542" y="2"/>
                  </a:cubicBezTo>
                  <a:cubicBezTo>
                    <a:pt x="6630" y="0"/>
                    <a:pt x="6718" y="0"/>
                    <a:pt x="6807" y="0"/>
                  </a:cubicBezTo>
                  <a:close/>
                </a:path>
              </a:pathLst>
            </a:custGeom>
            <a:solidFill>
              <a:srgbClr val="1E1D1B"/>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sp>
          <p:nvSpPr>
            <p:cNvPr id="12" name="任意多边形 3"/>
            <p:cNvSpPr/>
            <p:nvPr>
              <p:custDataLst>
                <p:tags r:id="rId8"/>
              </p:custDataLst>
            </p:nvPr>
          </p:nvSpPr>
          <p:spPr>
            <a:xfrm>
              <a:off x="6255" y="8678"/>
              <a:ext cx="1320" cy="2122"/>
            </a:xfrm>
            <a:custGeom>
              <a:avLst/>
              <a:gdLst/>
              <a:ahLst/>
              <a:cxnLst>
                <a:cxn ang="3">
                  <a:pos x="hc" y="t"/>
                </a:cxn>
                <a:cxn ang="cd2">
                  <a:pos x="l" y="vc"/>
                </a:cxn>
                <a:cxn ang="cd4">
                  <a:pos x="hc" y="b"/>
                </a:cxn>
                <a:cxn ang="0">
                  <a:pos x="r" y="vc"/>
                </a:cxn>
              </a:cxnLst>
              <a:rect l="l" t="t" r="r" b="b"/>
              <a:pathLst>
                <a:path w="1320" h="2122">
                  <a:moveTo>
                    <a:pt x="1320" y="0"/>
                  </a:moveTo>
                  <a:cubicBezTo>
                    <a:pt x="892" y="422"/>
                    <a:pt x="374" y="1223"/>
                    <a:pt x="94" y="2105"/>
                  </a:cubicBezTo>
                  <a:lnTo>
                    <a:pt x="89" y="2122"/>
                  </a:lnTo>
                  <a:lnTo>
                    <a:pt x="0" y="2122"/>
                  </a:lnTo>
                  <a:lnTo>
                    <a:pt x="20" y="2061"/>
                  </a:lnTo>
                  <a:cubicBezTo>
                    <a:pt x="463" y="755"/>
                    <a:pt x="1320" y="0"/>
                    <a:pt x="1320" y="0"/>
                  </a:cubicBezTo>
                  <a:close/>
                </a:path>
              </a:pathLst>
            </a:custGeom>
            <a:solidFill>
              <a:srgbClr val="252D30"/>
            </a:solidFill>
            <a:ln>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sp>
          <p:nvSpPr>
            <p:cNvPr id="13" name="任意多边形 2"/>
            <p:cNvSpPr/>
            <p:nvPr>
              <p:custDataLst>
                <p:tags r:id="rId9"/>
              </p:custDataLst>
            </p:nvPr>
          </p:nvSpPr>
          <p:spPr>
            <a:xfrm>
              <a:off x="8708" y="8023"/>
              <a:ext cx="10492" cy="2458"/>
            </a:xfrm>
            <a:custGeom>
              <a:avLst/>
              <a:gdLst/>
              <a:ahLst/>
              <a:cxnLst>
                <a:cxn ang="3">
                  <a:pos x="hc" y="t"/>
                </a:cxn>
                <a:cxn ang="cd2">
                  <a:pos x="l" y="vc"/>
                </a:cxn>
                <a:cxn ang="cd4">
                  <a:pos x="hc" y="b"/>
                </a:cxn>
                <a:cxn ang="0">
                  <a:pos x="r" y="vc"/>
                </a:cxn>
              </a:cxnLst>
              <a:rect l="l" t="t" r="r" b="b"/>
              <a:pathLst>
                <a:path w="10492" h="2458">
                  <a:moveTo>
                    <a:pt x="6807" y="0"/>
                  </a:moveTo>
                  <a:cubicBezTo>
                    <a:pt x="6896" y="0"/>
                    <a:pt x="6985" y="1"/>
                    <a:pt x="7075" y="3"/>
                  </a:cubicBezTo>
                  <a:cubicBezTo>
                    <a:pt x="7165" y="5"/>
                    <a:pt x="7255" y="8"/>
                    <a:pt x="7345" y="11"/>
                  </a:cubicBezTo>
                  <a:cubicBezTo>
                    <a:pt x="7436" y="15"/>
                    <a:pt x="7527" y="19"/>
                    <a:pt x="7618" y="25"/>
                  </a:cubicBezTo>
                  <a:cubicBezTo>
                    <a:pt x="7706" y="30"/>
                    <a:pt x="7794" y="36"/>
                    <a:pt x="7882" y="42"/>
                  </a:cubicBezTo>
                  <a:cubicBezTo>
                    <a:pt x="7971" y="49"/>
                    <a:pt x="8059" y="56"/>
                    <a:pt x="8148" y="64"/>
                  </a:cubicBezTo>
                  <a:cubicBezTo>
                    <a:pt x="8237" y="72"/>
                    <a:pt x="8326" y="81"/>
                    <a:pt x="8416" y="91"/>
                  </a:cubicBezTo>
                  <a:cubicBezTo>
                    <a:pt x="8505" y="101"/>
                    <a:pt x="8595" y="111"/>
                    <a:pt x="8685" y="122"/>
                  </a:cubicBezTo>
                  <a:cubicBezTo>
                    <a:pt x="8707" y="125"/>
                    <a:pt x="8729" y="128"/>
                    <a:pt x="8752" y="131"/>
                  </a:cubicBezTo>
                  <a:cubicBezTo>
                    <a:pt x="8774" y="134"/>
                    <a:pt x="8797" y="137"/>
                    <a:pt x="8819" y="140"/>
                  </a:cubicBezTo>
                  <a:cubicBezTo>
                    <a:pt x="8842" y="143"/>
                    <a:pt x="8864" y="146"/>
                    <a:pt x="8887" y="149"/>
                  </a:cubicBezTo>
                  <a:cubicBezTo>
                    <a:pt x="8909" y="152"/>
                    <a:pt x="8932" y="155"/>
                    <a:pt x="8954" y="159"/>
                  </a:cubicBezTo>
                  <a:cubicBezTo>
                    <a:pt x="9019" y="168"/>
                    <a:pt x="9084" y="178"/>
                    <a:pt x="9149" y="188"/>
                  </a:cubicBezTo>
                  <a:cubicBezTo>
                    <a:pt x="9213" y="198"/>
                    <a:pt x="9278" y="208"/>
                    <a:pt x="9343" y="219"/>
                  </a:cubicBezTo>
                  <a:cubicBezTo>
                    <a:pt x="9408" y="230"/>
                    <a:pt x="9473" y="241"/>
                    <a:pt x="9538" y="253"/>
                  </a:cubicBezTo>
                  <a:cubicBezTo>
                    <a:pt x="9603" y="264"/>
                    <a:pt x="9668" y="276"/>
                    <a:pt x="9733" y="289"/>
                  </a:cubicBezTo>
                  <a:cubicBezTo>
                    <a:pt x="9821" y="306"/>
                    <a:pt x="9909" y="323"/>
                    <a:pt x="9996" y="342"/>
                  </a:cubicBezTo>
                  <a:cubicBezTo>
                    <a:pt x="10084" y="360"/>
                    <a:pt x="10172" y="379"/>
                    <a:pt x="10260" y="399"/>
                  </a:cubicBezTo>
                  <a:cubicBezTo>
                    <a:pt x="10304" y="409"/>
                    <a:pt x="10348" y="419"/>
                    <a:pt x="10392" y="429"/>
                  </a:cubicBezTo>
                  <a:lnTo>
                    <a:pt x="10492" y="453"/>
                  </a:lnTo>
                  <a:lnTo>
                    <a:pt x="10492" y="995"/>
                  </a:lnTo>
                  <a:lnTo>
                    <a:pt x="10475" y="991"/>
                  </a:lnTo>
                  <a:cubicBezTo>
                    <a:pt x="10381" y="967"/>
                    <a:pt x="10288" y="944"/>
                    <a:pt x="10194" y="922"/>
                  </a:cubicBezTo>
                  <a:cubicBezTo>
                    <a:pt x="9943" y="862"/>
                    <a:pt x="9691" y="809"/>
                    <a:pt x="9441" y="762"/>
                  </a:cubicBezTo>
                  <a:cubicBezTo>
                    <a:pt x="9188" y="712"/>
                    <a:pt x="8938" y="671"/>
                    <a:pt x="8689" y="635"/>
                  </a:cubicBezTo>
                  <a:cubicBezTo>
                    <a:pt x="8172" y="558"/>
                    <a:pt x="7660" y="507"/>
                    <a:pt x="7155" y="481"/>
                  </a:cubicBezTo>
                  <a:cubicBezTo>
                    <a:pt x="6657" y="455"/>
                    <a:pt x="6171" y="453"/>
                    <a:pt x="5694" y="473"/>
                  </a:cubicBezTo>
                  <a:cubicBezTo>
                    <a:pt x="5226" y="494"/>
                    <a:pt x="4772" y="538"/>
                    <a:pt x="4334" y="602"/>
                  </a:cubicBezTo>
                  <a:cubicBezTo>
                    <a:pt x="3902" y="667"/>
                    <a:pt x="3489" y="753"/>
                    <a:pt x="3092" y="858"/>
                  </a:cubicBezTo>
                  <a:cubicBezTo>
                    <a:pt x="2752" y="947"/>
                    <a:pt x="2429" y="1052"/>
                    <a:pt x="2127" y="1168"/>
                  </a:cubicBezTo>
                  <a:cubicBezTo>
                    <a:pt x="1829" y="1283"/>
                    <a:pt x="1551" y="1408"/>
                    <a:pt x="1292" y="1547"/>
                  </a:cubicBezTo>
                  <a:cubicBezTo>
                    <a:pt x="1036" y="1681"/>
                    <a:pt x="801" y="1826"/>
                    <a:pt x="583" y="1979"/>
                  </a:cubicBezTo>
                  <a:cubicBezTo>
                    <a:pt x="373" y="2131"/>
                    <a:pt x="177" y="2291"/>
                    <a:pt x="2" y="2458"/>
                  </a:cubicBezTo>
                  <a:lnTo>
                    <a:pt x="90" y="2374"/>
                  </a:lnTo>
                  <a:cubicBezTo>
                    <a:pt x="60" y="2401"/>
                    <a:pt x="29" y="2429"/>
                    <a:pt x="0" y="2457"/>
                  </a:cubicBezTo>
                  <a:lnTo>
                    <a:pt x="455" y="2023"/>
                  </a:lnTo>
                  <a:cubicBezTo>
                    <a:pt x="604" y="1882"/>
                    <a:pt x="764" y="1746"/>
                    <a:pt x="937" y="1617"/>
                  </a:cubicBezTo>
                  <a:cubicBezTo>
                    <a:pt x="1113" y="1485"/>
                    <a:pt x="1301" y="1359"/>
                    <a:pt x="1502" y="1241"/>
                  </a:cubicBezTo>
                  <a:cubicBezTo>
                    <a:pt x="1707" y="1120"/>
                    <a:pt x="1924" y="1007"/>
                    <a:pt x="2154" y="902"/>
                  </a:cubicBezTo>
                  <a:cubicBezTo>
                    <a:pt x="2388" y="794"/>
                    <a:pt x="2635" y="696"/>
                    <a:pt x="2894" y="605"/>
                  </a:cubicBezTo>
                  <a:cubicBezTo>
                    <a:pt x="2943" y="588"/>
                    <a:pt x="2993" y="571"/>
                    <a:pt x="3044" y="555"/>
                  </a:cubicBezTo>
                  <a:cubicBezTo>
                    <a:pt x="3094" y="538"/>
                    <a:pt x="3145" y="522"/>
                    <a:pt x="3197" y="506"/>
                  </a:cubicBezTo>
                  <a:cubicBezTo>
                    <a:pt x="3248" y="490"/>
                    <a:pt x="3300" y="474"/>
                    <a:pt x="3353" y="459"/>
                  </a:cubicBezTo>
                  <a:cubicBezTo>
                    <a:pt x="3405" y="444"/>
                    <a:pt x="3458" y="429"/>
                    <a:pt x="3512" y="414"/>
                  </a:cubicBezTo>
                  <a:cubicBezTo>
                    <a:pt x="3571" y="398"/>
                    <a:pt x="3631" y="382"/>
                    <a:pt x="3691" y="366"/>
                  </a:cubicBezTo>
                  <a:cubicBezTo>
                    <a:pt x="3751" y="351"/>
                    <a:pt x="3812" y="336"/>
                    <a:pt x="3873" y="322"/>
                  </a:cubicBezTo>
                  <a:cubicBezTo>
                    <a:pt x="3934" y="307"/>
                    <a:pt x="3995" y="293"/>
                    <a:pt x="4057" y="280"/>
                  </a:cubicBezTo>
                  <a:cubicBezTo>
                    <a:pt x="4120" y="266"/>
                    <a:pt x="4182" y="253"/>
                    <a:pt x="4245" y="240"/>
                  </a:cubicBezTo>
                  <a:cubicBezTo>
                    <a:pt x="4340" y="221"/>
                    <a:pt x="4436" y="203"/>
                    <a:pt x="4533" y="186"/>
                  </a:cubicBezTo>
                  <a:cubicBezTo>
                    <a:pt x="4544" y="184"/>
                    <a:pt x="4556" y="182"/>
                    <a:pt x="4568" y="180"/>
                  </a:cubicBezTo>
                  <a:cubicBezTo>
                    <a:pt x="4568" y="180"/>
                    <a:pt x="4568" y="180"/>
                    <a:pt x="4568" y="180"/>
                  </a:cubicBezTo>
                  <a:cubicBezTo>
                    <a:pt x="4590" y="177"/>
                    <a:pt x="4612" y="173"/>
                    <a:pt x="4634" y="169"/>
                  </a:cubicBezTo>
                  <a:cubicBezTo>
                    <a:pt x="4642" y="168"/>
                    <a:pt x="4651" y="166"/>
                    <a:pt x="4660" y="165"/>
                  </a:cubicBezTo>
                  <a:cubicBezTo>
                    <a:pt x="4673" y="163"/>
                    <a:pt x="4686" y="161"/>
                    <a:pt x="4700" y="159"/>
                  </a:cubicBezTo>
                  <a:cubicBezTo>
                    <a:pt x="4708" y="157"/>
                    <a:pt x="4717" y="156"/>
                    <a:pt x="4725" y="155"/>
                  </a:cubicBezTo>
                  <a:cubicBezTo>
                    <a:pt x="4729" y="154"/>
                    <a:pt x="4733" y="153"/>
                    <a:pt x="4737" y="153"/>
                  </a:cubicBezTo>
                  <a:cubicBezTo>
                    <a:pt x="4767" y="148"/>
                    <a:pt x="4796" y="144"/>
                    <a:pt x="4826" y="139"/>
                  </a:cubicBezTo>
                  <a:cubicBezTo>
                    <a:pt x="4925" y="124"/>
                    <a:pt x="5025" y="111"/>
                    <a:pt x="5126" y="98"/>
                  </a:cubicBezTo>
                  <a:cubicBezTo>
                    <a:pt x="5227" y="86"/>
                    <a:pt x="5329" y="75"/>
                    <a:pt x="5431" y="65"/>
                  </a:cubicBezTo>
                  <a:cubicBezTo>
                    <a:pt x="5521" y="56"/>
                    <a:pt x="5612" y="48"/>
                    <a:pt x="5703" y="41"/>
                  </a:cubicBezTo>
                  <a:cubicBezTo>
                    <a:pt x="5794" y="34"/>
                    <a:pt x="5886" y="27"/>
                    <a:pt x="5979" y="22"/>
                  </a:cubicBezTo>
                  <a:cubicBezTo>
                    <a:pt x="6072" y="17"/>
                    <a:pt x="6165" y="13"/>
                    <a:pt x="6259" y="9"/>
                  </a:cubicBezTo>
                  <a:cubicBezTo>
                    <a:pt x="6353" y="6"/>
                    <a:pt x="6447" y="3"/>
                    <a:pt x="6542" y="2"/>
                  </a:cubicBezTo>
                  <a:cubicBezTo>
                    <a:pt x="6630" y="0"/>
                    <a:pt x="6718" y="0"/>
                    <a:pt x="6807" y="0"/>
                  </a:cubicBezTo>
                  <a:close/>
                </a:path>
              </a:pathLst>
            </a:custGeom>
            <a:gradFill>
              <a:gsLst>
                <a:gs pos="31000">
                  <a:schemeClr val="accent2">
                    <a:alpha val="10000"/>
                  </a:schemeClr>
                </a:gs>
                <a:gs pos="0">
                  <a:schemeClr val="accent1">
                    <a:alpha val="50000"/>
                  </a:schemeClr>
                </a:gs>
              </a:gsLst>
              <a:lin ang="18900000" scaled="0"/>
            </a:gra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sp>
          <p:nvSpPr>
            <p:cNvPr id="14" name="任意多边形 3"/>
            <p:cNvSpPr/>
            <p:nvPr>
              <p:custDataLst>
                <p:tags r:id="rId10"/>
              </p:custDataLst>
            </p:nvPr>
          </p:nvSpPr>
          <p:spPr>
            <a:xfrm>
              <a:off x="6255" y="8678"/>
              <a:ext cx="1320" cy="2122"/>
            </a:xfrm>
            <a:custGeom>
              <a:avLst/>
              <a:gdLst/>
              <a:ahLst/>
              <a:cxnLst>
                <a:cxn ang="3">
                  <a:pos x="hc" y="t"/>
                </a:cxn>
                <a:cxn ang="cd2">
                  <a:pos x="l" y="vc"/>
                </a:cxn>
                <a:cxn ang="cd4">
                  <a:pos x="hc" y="b"/>
                </a:cxn>
                <a:cxn ang="0">
                  <a:pos x="r" y="vc"/>
                </a:cxn>
              </a:cxnLst>
              <a:rect l="l" t="t" r="r" b="b"/>
              <a:pathLst>
                <a:path w="1320" h="2122">
                  <a:moveTo>
                    <a:pt x="1320" y="0"/>
                  </a:moveTo>
                  <a:cubicBezTo>
                    <a:pt x="892" y="422"/>
                    <a:pt x="374" y="1223"/>
                    <a:pt x="94" y="2105"/>
                  </a:cubicBezTo>
                  <a:lnTo>
                    <a:pt x="89" y="2122"/>
                  </a:lnTo>
                  <a:lnTo>
                    <a:pt x="0" y="2122"/>
                  </a:lnTo>
                  <a:lnTo>
                    <a:pt x="20" y="2061"/>
                  </a:lnTo>
                  <a:cubicBezTo>
                    <a:pt x="463" y="755"/>
                    <a:pt x="1320" y="0"/>
                    <a:pt x="1320" y="0"/>
                  </a:cubicBezTo>
                  <a:close/>
                </a:path>
              </a:pathLst>
            </a:custGeom>
            <a:gradFill>
              <a:gsLst>
                <a:gs pos="100000">
                  <a:schemeClr val="accent1">
                    <a:alpha val="50000"/>
                  </a:schemeClr>
                </a:gs>
                <a:gs pos="55000">
                  <a:schemeClr val="accent1">
                    <a:alpha val="0"/>
                  </a:schemeClr>
                </a:gs>
              </a:gsLst>
              <a:lin ang="5400000" scaled="0"/>
            </a:gradFill>
            <a:ln>
              <a:noFill/>
              <a:prstDash val="solid"/>
            </a:ln>
            <a:effectLst>
              <a:outerShdw blurRad="254000" algn="ctr" rotWithShape="0">
                <a:schemeClr val="accent5">
                  <a:alpha val="10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grpSp>
      <p:sp>
        <p:nvSpPr>
          <p:cNvPr id="3" name="日期占位符 2"/>
          <p:cNvSpPr>
            <a:spLocks noGrp="1"/>
          </p:cNvSpPr>
          <p:nvPr>
            <p:ph type="dt" sz="half" idx="10"/>
            <p:custDataLst>
              <p:tags r:id="rId11"/>
            </p:custDataLst>
          </p:nvPr>
        </p:nvSpPr>
        <p:spPr>
          <a:xfrm>
            <a:off x="838200" y="6356350"/>
            <a:ext cx="2743200" cy="365125"/>
          </a:xfrm>
        </p:spPr>
        <p:txBody>
          <a:bodyPr/>
          <a:lstStyle/>
          <a:p>
            <a:fld id="{297C79FE-DCC0-4620-A566-16CA7A0CE41F}"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custDataLst>
              <p:tags r:id="rId13"/>
            </p:custDataLst>
          </p:nvPr>
        </p:nvSpPr>
        <p:spPr>
          <a:xfrm>
            <a:off x="8610600" y="6356350"/>
            <a:ext cx="2743200" cy="365125"/>
          </a:xfrm>
        </p:spPr>
        <p:txBody>
          <a:bodyPr/>
          <a:lstStyle/>
          <a:p>
            <a:fld id="{515A922F-1294-4387-9CB3-FCC8465D972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showMasterSp="0">
  <p:cSld name="末尾幻灯片">
    <p:spTree>
      <p:nvGrpSpPr>
        <p:cNvPr id="1" name=""/>
        <p:cNvGrpSpPr/>
        <p:nvPr/>
      </p:nvGrpSpPr>
      <p:grpSpPr>
        <a:xfrm>
          <a:off x="0" y="0"/>
          <a:ext cx="0" cy="0"/>
          <a:chOff x="0" y="0"/>
          <a:chExt cx="0" cy="0"/>
        </a:xfrm>
      </p:grpSpPr>
      <p:pic>
        <p:nvPicPr>
          <p:cNvPr id="15" name="图片 14" descr="图片包含 游戏机, 食物&#10;&#10;描述已自动生成"/>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6766" y="0"/>
            <a:ext cx="12178468" cy="6858000"/>
          </a:xfrm>
          <a:prstGeom prst="rect">
            <a:avLst/>
          </a:prstGeom>
        </p:spPr>
      </p:pic>
      <p:pic>
        <p:nvPicPr>
          <p:cNvPr id="12" name="图形 4"/>
          <p:cNvPicPr>
            <a:picLocks noChangeAspect="1"/>
          </p:cNvPicPr>
          <p:nvPr>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56170" y="-78105"/>
            <a:ext cx="2477135" cy="4441190"/>
          </a:xfrm>
          <a:prstGeom prst="rect">
            <a:avLst/>
          </a:prstGeom>
        </p:spPr>
      </p:pic>
      <p:sp>
        <p:nvSpPr>
          <p:cNvPr id="11" name="图形 6"/>
          <p:cNvSpPr/>
          <p:nvPr>
            <p:custDataLst>
              <p:tags r:id="rId7"/>
            </p:custDataLst>
          </p:nvPr>
        </p:nvSpPr>
        <p:spPr>
          <a:xfrm>
            <a:off x="6864350" y="0"/>
            <a:ext cx="2811145" cy="5362575"/>
          </a:xfrm>
          <a:custGeom>
            <a:avLst/>
            <a:gdLst>
              <a:gd name="connsiteX0" fmla="*/ 2695271 w 2810883"/>
              <a:gd name="connsiteY0" fmla="*/ 60 h 5362422"/>
              <a:gd name="connsiteX1" fmla="*/ 1441854 w 2810883"/>
              <a:gd name="connsiteY1" fmla="*/ 907953 h 5362422"/>
              <a:gd name="connsiteX2" fmla="*/ 1435979 w 2810883"/>
              <a:gd name="connsiteY2" fmla="*/ 913172 h 5362422"/>
              <a:gd name="connsiteX3" fmla="*/ 1411007 w 2810883"/>
              <a:gd name="connsiteY3" fmla="*/ 935510 h 5362422"/>
              <a:gd name="connsiteX4" fmla="*/ 1391249 w 2810883"/>
              <a:gd name="connsiteY4" fmla="*/ 953315 h 5362422"/>
              <a:gd name="connsiteX5" fmla="*/ 1378518 w 2810883"/>
              <a:gd name="connsiteY5" fmla="*/ 964887 h 5362422"/>
              <a:gd name="connsiteX6" fmla="*/ 1365730 w 2810883"/>
              <a:gd name="connsiteY6" fmla="*/ 976577 h 5362422"/>
              <a:gd name="connsiteX7" fmla="*/ 1352999 w 2810883"/>
              <a:gd name="connsiteY7" fmla="*/ 988298 h 5362422"/>
              <a:gd name="connsiteX8" fmla="*/ 1340297 w 2810883"/>
              <a:gd name="connsiteY8" fmla="*/ 1000049 h 5362422"/>
              <a:gd name="connsiteX9" fmla="*/ 1310113 w 2810883"/>
              <a:gd name="connsiteY9" fmla="*/ 1028262 h 5362422"/>
              <a:gd name="connsiteX10" fmla="*/ 1306973 w 2810883"/>
              <a:gd name="connsiteY10" fmla="*/ 1031214 h 5362422"/>
              <a:gd name="connsiteX11" fmla="*/ 1280562 w 2810883"/>
              <a:gd name="connsiteY11" fmla="*/ 1056237 h 5362422"/>
              <a:gd name="connsiteX12" fmla="*/ 1221862 w 2810883"/>
              <a:gd name="connsiteY12" fmla="*/ 1112961 h 5362422"/>
              <a:gd name="connsiteX13" fmla="*/ 1164229 w 2810883"/>
              <a:gd name="connsiteY13" fmla="*/ 1170223 h 5362422"/>
              <a:gd name="connsiteX14" fmla="*/ 1107662 w 2810883"/>
              <a:gd name="connsiteY14" fmla="*/ 1228051 h 5362422"/>
              <a:gd name="connsiteX15" fmla="*/ 1052246 w 2810883"/>
              <a:gd name="connsiteY15" fmla="*/ 1286356 h 5362422"/>
              <a:gd name="connsiteX16" fmla="*/ 997925 w 2810883"/>
              <a:gd name="connsiteY16" fmla="*/ 1345228 h 5362422"/>
              <a:gd name="connsiteX17" fmla="*/ 944727 w 2810883"/>
              <a:gd name="connsiteY17" fmla="*/ 1404667 h 5362422"/>
              <a:gd name="connsiteX18" fmla="*/ 892653 w 2810883"/>
              <a:gd name="connsiteY18" fmla="*/ 1464702 h 5362422"/>
              <a:gd name="connsiteX19" fmla="*/ 846396 w 2810883"/>
              <a:gd name="connsiteY19" fmla="*/ 1519667 h 5362422"/>
              <a:gd name="connsiteX20" fmla="*/ 801090 w 2810883"/>
              <a:gd name="connsiteY20" fmla="*/ 1575109 h 5362422"/>
              <a:gd name="connsiteX21" fmla="*/ 756764 w 2810883"/>
              <a:gd name="connsiteY21" fmla="*/ 1631059 h 5362422"/>
              <a:gd name="connsiteX22" fmla="*/ 750485 w 2810883"/>
              <a:gd name="connsiteY22" fmla="*/ 1639171 h 5362422"/>
              <a:gd name="connsiteX23" fmla="*/ 729430 w 2810883"/>
              <a:gd name="connsiteY23" fmla="*/ 1666489 h 5362422"/>
              <a:gd name="connsiteX24" fmla="*/ 722950 w 2810883"/>
              <a:gd name="connsiteY24" fmla="*/ 1674989 h 5362422"/>
              <a:gd name="connsiteX25" fmla="*/ 713474 w 2810883"/>
              <a:gd name="connsiteY25" fmla="*/ 1687426 h 5362422"/>
              <a:gd name="connsiteX26" fmla="*/ 703537 w 2810883"/>
              <a:gd name="connsiteY26" fmla="*/ 1700667 h 5362422"/>
              <a:gd name="connsiteX27" fmla="*/ 686025 w 2810883"/>
              <a:gd name="connsiteY27" fmla="*/ 1724168 h 5362422"/>
              <a:gd name="connsiteX28" fmla="*/ 678047 w 2810883"/>
              <a:gd name="connsiteY28" fmla="*/ 1734964 h 5362422"/>
              <a:gd name="connsiteX29" fmla="*/ 673525 w 2810883"/>
              <a:gd name="connsiteY29" fmla="*/ 1741108 h 5362422"/>
              <a:gd name="connsiteX30" fmla="*/ 668283 w 2810883"/>
              <a:gd name="connsiteY30" fmla="*/ 1748296 h 5362422"/>
              <a:gd name="connsiteX31" fmla="*/ 659441 w 2810883"/>
              <a:gd name="connsiteY31" fmla="*/ 1760434 h 5362422"/>
              <a:gd name="connsiteX32" fmla="*/ 644089 w 2810883"/>
              <a:gd name="connsiteY32" fmla="*/ 1781728 h 5362422"/>
              <a:gd name="connsiteX33" fmla="*/ 634469 w 2810883"/>
              <a:gd name="connsiteY33" fmla="*/ 1795179 h 5362422"/>
              <a:gd name="connsiteX34" fmla="*/ 626318 w 2810883"/>
              <a:gd name="connsiteY34" fmla="*/ 1806750 h 5362422"/>
              <a:gd name="connsiteX35" fmla="*/ 617735 w 2810883"/>
              <a:gd name="connsiteY35" fmla="*/ 1818918 h 5362422"/>
              <a:gd name="connsiteX36" fmla="*/ 601923 w 2810883"/>
              <a:gd name="connsiteY36" fmla="*/ 1841674 h 5362422"/>
              <a:gd name="connsiteX37" fmla="*/ 596364 w 2810883"/>
              <a:gd name="connsiteY37" fmla="*/ 1849696 h 5362422"/>
              <a:gd name="connsiteX38" fmla="*/ 559180 w 2810883"/>
              <a:gd name="connsiteY38" fmla="*/ 1904661 h 5362422"/>
              <a:gd name="connsiteX39" fmla="*/ 552757 w 2810883"/>
              <a:gd name="connsiteY39" fmla="*/ 1914384 h 5362422"/>
              <a:gd name="connsiteX40" fmla="*/ 539393 w 2810883"/>
              <a:gd name="connsiteY40" fmla="*/ 1934694 h 5362422"/>
              <a:gd name="connsiteX41" fmla="*/ 537636 w 2810883"/>
              <a:gd name="connsiteY41" fmla="*/ 1937378 h 5362422"/>
              <a:gd name="connsiteX42" fmla="*/ 533229 w 2810883"/>
              <a:gd name="connsiteY42" fmla="*/ 1944208 h 5362422"/>
              <a:gd name="connsiteX43" fmla="*/ 530291 w 2810883"/>
              <a:gd name="connsiteY43" fmla="*/ 1948741 h 5362422"/>
              <a:gd name="connsiteX44" fmla="*/ 524099 w 2810883"/>
              <a:gd name="connsiteY44" fmla="*/ 1958314 h 5362422"/>
              <a:gd name="connsiteX45" fmla="*/ 512693 w 2810883"/>
              <a:gd name="connsiteY45" fmla="*/ 1976238 h 5362422"/>
              <a:gd name="connsiteX46" fmla="*/ 499415 w 2810883"/>
              <a:gd name="connsiteY46" fmla="*/ 1997264 h 5362422"/>
              <a:gd name="connsiteX47" fmla="*/ 489911 w 2810883"/>
              <a:gd name="connsiteY47" fmla="*/ 2012415 h 5362422"/>
              <a:gd name="connsiteX48" fmla="*/ 477324 w 2810883"/>
              <a:gd name="connsiteY48" fmla="*/ 2032874 h 5362422"/>
              <a:gd name="connsiteX49" fmla="*/ 474415 w 2810883"/>
              <a:gd name="connsiteY49" fmla="*/ 2037586 h 5362422"/>
              <a:gd name="connsiteX50" fmla="*/ 456615 w 2810883"/>
              <a:gd name="connsiteY50" fmla="*/ 2066992 h 5362422"/>
              <a:gd name="connsiteX51" fmla="*/ 453188 w 2810883"/>
              <a:gd name="connsiteY51" fmla="*/ 2072778 h 5362422"/>
              <a:gd name="connsiteX52" fmla="*/ 436655 w 2810883"/>
              <a:gd name="connsiteY52" fmla="*/ 2100782 h 5362422"/>
              <a:gd name="connsiteX53" fmla="*/ 429599 w 2810883"/>
              <a:gd name="connsiteY53" fmla="*/ 2112861 h 5362422"/>
              <a:gd name="connsiteX54" fmla="*/ 424357 w 2810883"/>
              <a:gd name="connsiteY54" fmla="*/ 2121868 h 5362422"/>
              <a:gd name="connsiteX55" fmla="*/ 420555 w 2810883"/>
              <a:gd name="connsiteY55" fmla="*/ 2128518 h 5362422"/>
              <a:gd name="connsiteX56" fmla="*/ 414132 w 2810883"/>
              <a:gd name="connsiteY56" fmla="*/ 2139762 h 5362422"/>
              <a:gd name="connsiteX57" fmla="*/ 398175 w 2810883"/>
              <a:gd name="connsiteY57" fmla="*/ 2168035 h 5362422"/>
              <a:gd name="connsiteX58" fmla="*/ 393337 w 2810883"/>
              <a:gd name="connsiteY58" fmla="*/ 2176684 h 5362422"/>
              <a:gd name="connsiteX59" fmla="*/ 363296 w 2810883"/>
              <a:gd name="connsiteY59" fmla="*/ 2231917 h 5362422"/>
              <a:gd name="connsiteX60" fmla="*/ 343422 w 2810883"/>
              <a:gd name="connsiteY60" fmla="*/ 2269823 h 5362422"/>
              <a:gd name="connsiteX61" fmla="*/ 339592 w 2810883"/>
              <a:gd name="connsiteY61" fmla="*/ 2277249 h 5362422"/>
              <a:gd name="connsiteX62" fmla="*/ 334292 w 2810883"/>
              <a:gd name="connsiteY62" fmla="*/ 2287538 h 5362422"/>
              <a:gd name="connsiteX63" fmla="*/ 328848 w 2810883"/>
              <a:gd name="connsiteY63" fmla="*/ 2298305 h 5362422"/>
              <a:gd name="connsiteX64" fmla="*/ 325306 w 2810883"/>
              <a:gd name="connsiteY64" fmla="*/ 2305343 h 5362422"/>
              <a:gd name="connsiteX65" fmla="*/ 306296 w 2810883"/>
              <a:gd name="connsiteY65" fmla="*/ 2343577 h 5362422"/>
              <a:gd name="connsiteX66" fmla="*/ 278992 w 2810883"/>
              <a:gd name="connsiteY66" fmla="*/ 2400749 h 5362422"/>
              <a:gd name="connsiteX67" fmla="*/ 261451 w 2810883"/>
              <a:gd name="connsiteY67" fmla="*/ 2439043 h 5362422"/>
              <a:gd name="connsiteX68" fmla="*/ 258945 w 2810883"/>
              <a:gd name="connsiteY68" fmla="*/ 2444590 h 5362422"/>
              <a:gd name="connsiteX69" fmla="*/ 252781 w 2810883"/>
              <a:gd name="connsiteY69" fmla="*/ 2458309 h 5362422"/>
              <a:gd name="connsiteX70" fmla="*/ 248836 w 2810883"/>
              <a:gd name="connsiteY70" fmla="*/ 2467316 h 5362422"/>
              <a:gd name="connsiteX71" fmla="*/ 245639 w 2810883"/>
              <a:gd name="connsiteY71" fmla="*/ 2474593 h 5362422"/>
              <a:gd name="connsiteX72" fmla="*/ 231785 w 2810883"/>
              <a:gd name="connsiteY72" fmla="*/ 2506683 h 5362422"/>
              <a:gd name="connsiteX73" fmla="*/ 231900 w 2810883"/>
              <a:gd name="connsiteY73" fmla="*/ 2506385 h 5362422"/>
              <a:gd name="connsiteX74" fmla="*/ 227666 w 2810883"/>
              <a:gd name="connsiteY74" fmla="*/ 2516316 h 5362422"/>
              <a:gd name="connsiteX75" fmla="*/ 203702 w 2810883"/>
              <a:gd name="connsiteY75" fmla="*/ 2574711 h 5362422"/>
              <a:gd name="connsiteX76" fmla="*/ 180200 w 2810883"/>
              <a:gd name="connsiteY76" fmla="*/ 2635372 h 5362422"/>
              <a:gd name="connsiteX77" fmla="*/ 176167 w 2810883"/>
              <a:gd name="connsiteY77" fmla="*/ 2646258 h 5362422"/>
              <a:gd name="connsiteX78" fmla="*/ 165770 w 2810883"/>
              <a:gd name="connsiteY78" fmla="*/ 2674650 h 5362422"/>
              <a:gd name="connsiteX79" fmla="*/ 161363 w 2810883"/>
              <a:gd name="connsiteY79" fmla="*/ 2686937 h 5362422"/>
              <a:gd name="connsiteX80" fmla="*/ 157964 w 2810883"/>
              <a:gd name="connsiteY80" fmla="*/ 2696451 h 5362422"/>
              <a:gd name="connsiteX81" fmla="*/ 155833 w 2810883"/>
              <a:gd name="connsiteY81" fmla="*/ 2702565 h 5362422"/>
              <a:gd name="connsiteX82" fmla="*/ 151282 w 2810883"/>
              <a:gd name="connsiteY82" fmla="*/ 2715717 h 5362422"/>
              <a:gd name="connsiteX83" fmla="*/ 142901 w 2810883"/>
              <a:gd name="connsiteY83" fmla="*/ 2740411 h 5362422"/>
              <a:gd name="connsiteX84" fmla="*/ 137054 w 2810883"/>
              <a:gd name="connsiteY84" fmla="*/ 2757888 h 5362422"/>
              <a:gd name="connsiteX85" fmla="*/ 133886 w 2810883"/>
              <a:gd name="connsiteY85" fmla="*/ 2767730 h 5362422"/>
              <a:gd name="connsiteX86" fmla="*/ 129133 w 2810883"/>
              <a:gd name="connsiteY86" fmla="*/ 2782522 h 5362422"/>
              <a:gd name="connsiteX87" fmla="*/ 121443 w 2810883"/>
              <a:gd name="connsiteY87" fmla="*/ 2807008 h 5362422"/>
              <a:gd name="connsiteX88" fmla="*/ 117468 w 2810883"/>
              <a:gd name="connsiteY88" fmla="*/ 2819802 h 5362422"/>
              <a:gd name="connsiteX89" fmla="*/ 113407 w 2810883"/>
              <a:gd name="connsiteY89" fmla="*/ 2833402 h 5362422"/>
              <a:gd name="connsiteX90" fmla="*/ 111823 w 2810883"/>
              <a:gd name="connsiteY90" fmla="*/ 2838770 h 5362422"/>
              <a:gd name="connsiteX91" fmla="*/ 108626 w 2810883"/>
              <a:gd name="connsiteY91" fmla="*/ 2849477 h 5362422"/>
              <a:gd name="connsiteX92" fmla="*/ 102002 w 2810883"/>
              <a:gd name="connsiteY92" fmla="*/ 2872530 h 5362422"/>
              <a:gd name="connsiteX93" fmla="*/ 100677 w 2810883"/>
              <a:gd name="connsiteY93" fmla="*/ 2877153 h 5362422"/>
              <a:gd name="connsiteX94" fmla="*/ 98977 w 2810883"/>
              <a:gd name="connsiteY94" fmla="*/ 2883118 h 5362422"/>
              <a:gd name="connsiteX95" fmla="*/ 98315 w 2810883"/>
              <a:gd name="connsiteY95" fmla="*/ 2885444 h 5362422"/>
              <a:gd name="connsiteX96" fmla="*/ 93995 w 2810883"/>
              <a:gd name="connsiteY96" fmla="*/ 2901221 h 5362422"/>
              <a:gd name="connsiteX97" fmla="*/ 91345 w 2810883"/>
              <a:gd name="connsiteY97" fmla="*/ 2910943 h 5362422"/>
              <a:gd name="connsiteX98" fmla="*/ 89703 w 2810883"/>
              <a:gd name="connsiteY98" fmla="*/ 2916968 h 5362422"/>
              <a:gd name="connsiteX99" fmla="*/ 83655 w 2810883"/>
              <a:gd name="connsiteY99" fmla="*/ 2940230 h 5362422"/>
              <a:gd name="connsiteX100" fmla="*/ 80717 w 2810883"/>
              <a:gd name="connsiteY100" fmla="*/ 2951563 h 5362422"/>
              <a:gd name="connsiteX101" fmla="*/ 74611 w 2810883"/>
              <a:gd name="connsiteY101" fmla="*/ 2976376 h 5362422"/>
              <a:gd name="connsiteX102" fmla="*/ 72623 w 2810883"/>
              <a:gd name="connsiteY102" fmla="*/ 2984459 h 5362422"/>
              <a:gd name="connsiteX103" fmla="*/ 64904 w 2810883"/>
              <a:gd name="connsiteY103" fmla="*/ 3017474 h 5362422"/>
              <a:gd name="connsiteX104" fmla="*/ 64645 w 2810883"/>
              <a:gd name="connsiteY104" fmla="*/ 3018577 h 5362422"/>
              <a:gd name="connsiteX105" fmla="*/ 58021 w 2810883"/>
              <a:gd name="connsiteY105" fmla="*/ 3048610 h 5362422"/>
              <a:gd name="connsiteX106" fmla="*/ 57041 w 2810883"/>
              <a:gd name="connsiteY106" fmla="*/ 3053143 h 5362422"/>
              <a:gd name="connsiteX107" fmla="*/ 51022 w 2810883"/>
              <a:gd name="connsiteY107" fmla="*/ 3082102 h 5362422"/>
              <a:gd name="connsiteX108" fmla="*/ 50561 w 2810883"/>
              <a:gd name="connsiteY108" fmla="*/ 3084338 h 5362422"/>
              <a:gd name="connsiteX109" fmla="*/ 49927 w 2810883"/>
              <a:gd name="connsiteY109" fmla="*/ 3087589 h 5362422"/>
              <a:gd name="connsiteX110" fmla="*/ 43850 w 2810883"/>
              <a:gd name="connsiteY110" fmla="*/ 3118874 h 5362422"/>
              <a:gd name="connsiteX111" fmla="*/ 42813 w 2810883"/>
              <a:gd name="connsiteY111" fmla="*/ 3124421 h 5362422"/>
              <a:gd name="connsiteX112" fmla="*/ 37254 w 2810883"/>
              <a:gd name="connsiteY112" fmla="*/ 3155349 h 5362422"/>
              <a:gd name="connsiteX113" fmla="*/ 36851 w 2810883"/>
              <a:gd name="connsiteY113" fmla="*/ 3157645 h 5362422"/>
              <a:gd name="connsiteX114" fmla="*/ 36246 w 2810883"/>
              <a:gd name="connsiteY114" fmla="*/ 3161283 h 5362422"/>
              <a:gd name="connsiteX115" fmla="*/ 31148 w 2810883"/>
              <a:gd name="connsiteY115" fmla="*/ 3192240 h 5362422"/>
              <a:gd name="connsiteX116" fmla="*/ 30198 w 2810883"/>
              <a:gd name="connsiteY116" fmla="*/ 3198295 h 5362422"/>
              <a:gd name="connsiteX117" fmla="*/ 25560 w 2810883"/>
              <a:gd name="connsiteY117" fmla="*/ 3229103 h 5362422"/>
              <a:gd name="connsiteX118" fmla="*/ 25244 w 2810883"/>
              <a:gd name="connsiteY118" fmla="*/ 3231220 h 5362422"/>
              <a:gd name="connsiteX119" fmla="*/ 24696 w 2810883"/>
              <a:gd name="connsiteY119" fmla="*/ 3235187 h 5362422"/>
              <a:gd name="connsiteX120" fmla="*/ 20491 w 2810883"/>
              <a:gd name="connsiteY120" fmla="*/ 3266233 h 5362422"/>
              <a:gd name="connsiteX121" fmla="*/ 19714 w 2810883"/>
              <a:gd name="connsiteY121" fmla="*/ 3272317 h 5362422"/>
              <a:gd name="connsiteX122" fmla="*/ 15969 w 2810883"/>
              <a:gd name="connsiteY122" fmla="*/ 3303364 h 5362422"/>
              <a:gd name="connsiteX123" fmla="*/ 15739 w 2810883"/>
              <a:gd name="connsiteY123" fmla="*/ 3305243 h 5362422"/>
              <a:gd name="connsiteX124" fmla="*/ 15307 w 2810883"/>
              <a:gd name="connsiteY124" fmla="*/ 3309239 h 5362422"/>
              <a:gd name="connsiteX125" fmla="*/ 11966 w 2810883"/>
              <a:gd name="connsiteY125" fmla="*/ 3340613 h 5362422"/>
              <a:gd name="connsiteX126" fmla="*/ 11418 w 2810883"/>
              <a:gd name="connsiteY126" fmla="*/ 3346399 h 5362422"/>
              <a:gd name="connsiteX127" fmla="*/ 8653 w 2810883"/>
              <a:gd name="connsiteY127" fmla="*/ 3376790 h 5362422"/>
              <a:gd name="connsiteX128" fmla="*/ 8423 w 2810883"/>
              <a:gd name="connsiteY128" fmla="*/ 3379444 h 5362422"/>
              <a:gd name="connsiteX129" fmla="*/ 5802 w 2810883"/>
              <a:gd name="connsiteY129" fmla="*/ 3413950 h 5362422"/>
              <a:gd name="connsiteX130" fmla="*/ 5572 w 2810883"/>
              <a:gd name="connsiteY130" fmla="*/ 3417111 h 5362422"/>
              <a:gd name="connsiteX131" fmla="*/ 4592 w 2810883"/>
              <a:gd name="connsiteY131" fmla="*/ 3432321 h 5362422"/>
              <a:gd name="connsiteX132" fmla="*/ 4304 w 2810883"/>
              <a:gd name="connsiteY132" fmla="*/ 3436855 h 5362422"/>
              <a:gd name="connsiteX133" fmla="*/ 3469 w 2810883"/>
              <a:gd name="connsiteY133" fmla="*/ 3451379 h 5362422"/>
              <a:gd name="connsiteX134" fmla="*/ 2807 w 2810883"/>
              <a:gd name="connsiteY134" fmla="*/ 3463934 h 5362422"/>
              <a:gd name="connsiteX135" fmla="*/ 2259 w 2810883"/>
              <a:gd name="connsiteY135" fmla="*/ 3476162 h 5362422"/>
              <a:gd name="connsiteX136" fmla="*/ 1655 w 2810883"/>
              <a:gd name="connsiteY136" fmla="*/ 3490597 h 5362422"/>
              <a:gd name="connsiteX137" fmla="*/ 1482 w 2810883"/>
              <a:gd name="connsiteY137" fmla="*/ 3495369 h 5362422"/>
              <a:gd name="connsiteX138" fmla="*/ 992 w 2810883"/>
              <a:gd name="connsiteY138" fmla="*/ 3510310 h 5362422"/>
              <a:gd name="connsiteX139" fmla="*/ 906 w 2810883"/>
              <a:gd name="connsiteY139" fmla="*/ 3513263 h 5362422"/>
              <a:gd name="connsiteX140" fmla="*/ 157 w 2810883"/>
              <a:gd name="connsiteY140" fmla="*/ 3548902 h 5362422"/>
              <a:gd name="connsiteX141" fmla="*/ 13 w 2810883"/>
              <a:gd name="connsiteY141" fmla="*/ 3566946 h 5362422"/>
              <a:gd name="connsiteX142" fmla="*/ 13 w 2810883"/>
              <a:gd name="connsiteY142" fmla="*/ 3567483 h 5362422"/>
              <a:gd name="connsiteX143" fmla="*/ 13 w 2810883"/>
              <a:gd name="connsiteY143" fmla="*/ 3581679 h 5362422"/>
              <a:gd name="connsiteX144" fmla="*/ 13 w 2810883"/>
              <a:gd name="connsiteY144" fmla="*/ 3587584 h 5362422"/>
              <a:gd name="connsiteX145" fmla="*/ 99 w 2810883"/>
              <a:gd name="connsiteY145" fmla="*/ 3600497 h 5362422"/>
              <a:gd name="connsiteX146" fmla="*/ 157 w 2810883"/>
              <a:gd name="connsiteY146" fmla="*/ 3607625 h 5362422"/>
              <a:gd name="connsiteX147" fmla="*/ 330 w 2810883"/>
              <a:gd name="connsiteY147" fmla="*/ 3620032 h 5362422"/>
              <a:gd name="connsiteX148" fmla="*/ 589 w 2810883"/>
              <a:gd name="connsiteY148" fmla="*/ 3634377 h 5362422"/>
              <a:gd name="connsiteX149" fmla="*/ 963 w 2810883"/>
              <a:gd name="connsiteY149" fmla="*/ 3647947 h 5362422"/>
              <a:gd name="connsiteX150" fmla="*/ 1309 w 2810883"/>
              <a:gd name="connsiteY150" fmla="*/ 3659667 h 5362422"/>
              <a:gd name="connsiteX151" fmla="*/ 1683 w 2810883"/>
              <a:gd name="connsiteY151" fmla="*/ 3670046 h 5362422"/>
              <a:gd name="connsiteX152" fmla="*/ 2058 w 2810883"/>
              <a:gd name="connsiteY152" fmla="*/ 3679590 h 5362422"/>
              <a:gd name="connsiteX153" fmla="*/ 2461 w 2810883"/>
              <a:gd name="connsiteY153" fmla="*/ 3688567 h 5362422"/>
              <a:gd name="connsiteX154" fmla="*/ 3440 w 2810883"/>
              <a:gd name="connsiteY154" fmla="*/ 3707654 h 5362422"/>
              <a:gd name="connsiteX155" fmla="*/ 3613 w 2810883"/>
              <a:gd name="connsiteY155" fmla="*/ 3710785 h 5362422"/>
              <a:gd name="connsiteX156" fmla="*/ 4045 w 2810883"/>
              <a:gd name="connsiteY156" fmla="*/ 3718539 h 5362422"/>
              <a:gd name="connsiteX157" fmla="*/ 4132 w 2810883"/>
              <a:gd name="connsiteY157" fmla="*/ 3720150 h 5362422"/>
              <a:gd name="connsiteX158" fmla="*/ 4420 w 2810883"/>
              <a:gd name="connsiteY158" fmla="*/ 3724713 h 5362422"/>
              <a:gd name="connsiteX159" fmla="*/ 5687 w 2810883"/>
              <a:gd name="connsiteY159" fmla="*/ 3743591 h 5362422"/>
              <a:gd name="connsiteX160" fmla="*/ 6234 w 2810883"/>
              <a:gd name="connsiteY160" fmla="*/ 3751047 h 5362422"/>
              <a:gd name="connsiteX161" fmla="*/ 732224 w 2810883"/>
              <a:gd name="connsiteY161" fmla="*/ 5362423 h 5362422"/>
              <a:gd name="connsiteX162" fmla="*/ 65048 w 2810883"/>
              <a:gd name="connsiteY162" fmla="*/ 3835478 h 5362422"/>
              <a:gd name="connsiteX163" fmla="*/ 64501 w 2810883"/>
              <a:gd name="connsiteY163" fmla="*/ 3822803 h 5362422"/>
              <a:gd name="connsiteX164" fmla="*/ 63723 w 2810883"/>
              <a:gd name="connsiteY164" fmla="*/ 3800853 h 5362422"/>
              <a:gd name="connsiteX165" fmla="*/ 63119 w 2810883"/>
              <a:gd name="connsiteY165" fmla="*/ 3779022 h 5362422"/>
              <a:gd name="connsiteX166" fmla="*/ 63032 w 2810883"/>
              <a:gd name="connsiteY166" fmla="*/ 3774459 h 5362422"/>
              <a:gd name="connsiteX167" fmla="*/ 62427 w 2810883"/>
              <a:gd name="connsiteY167" fmla="*/ 3720359 h 5362422"/>
              <a:gd name="connsiteX168" fmla="*/ 62427 w 2810883"/>
              <a:gd name="connsiteY168" fmla="*/ 3716273 h 5362422"/>
              <a:gd name="connsiteX169" fmla="*/ 62485 w 2810883"/>
              <a:gd name="connsiteY169" fmla="*/ 3700794 h 5362422"/>
              <a:gd name="connsiteX170" fmla="*/ 62485 w 2810883"/>
              <a:gd name="connsiteY170" fmla="*/ 3694680 h 5362422"/>
              <a:gd name="connsiteX171" fmla="*/ 62715 w 2810883"/>
              <a:gd name="connsiteY171" fmla="*/ 3679769 h 5362422"/>
              <a:gd name="connsiteX172" fmla="*/ 62831 w 2810883"/>
              <a:gd name="connsiteY172" fmla="*/ 3673178 h 5362422"/>
              <a:gd name="connsiteX173" fmla="*/ 63119 w 2810883"/>
              <a:gd name="connsiteY173" fmla="*/ 3658325 h 5362422"/>
              <a:gd name="connsiteX174" fmla="*/ 63263 w 2810883"/>
              <a:gd name="connsiteY174" fmla="*/ 3651913 h 5362422"/>
              <a:gd name="connsiteX175" fmla="*/ 63666 w 2810883"/>
              <a:gd name="connsiteY175" fmla="*/ 3636912 h 5362422"/>
              <a:gd name="connsiteX176" fmla="*/ 63867 w 2810883"/>
              <a:gd name="connsiteY176" fmla="*/ 3630888 h 5362422"/>
              <a:gd name="connsiteX177" fmla="*/ 64415 w 2810883"/>
              <a:gd name="connsiteY177" fmla="*/ 3615349 h 5362422"/>
              <a:gd name="connsiteX178" fmla="*/ 64616 w 2810883"/>
              <a:gd name="connsiteY178" fmla="*/ 3610458 h 5362422"/>
              <a:gd name="connsiteX179" fmla="*/ 65336 w 2810883"/>
              <a:gd name="connsiteY179" fmla="*/ 3593727 h 5362422"/>
              <a:gd name="connsiteX180" fmla="*/ 65394 w 2810883"/>
              <a:gd name="connsiteY180" fmla="*/ 3592594 h 5362422"/>
              <a:gd name="connsiteX181" fmla="*/ 66431 w 2810883"/>
              <a:gd name="connsiteY181" fmla="*/ 3572314 h 5362422"/>
              <a:gd name="connsiteX182" fmla="*/ 68505 w 2810883"/>
              <a:gd name="connsiteY182" fmla="*/ 3538404 h 5362422"/>
              <a:gd name="connsiteX183" fmla="*/ 68908 w 2810883"/>
              <a:gd name="connsiteY183" fmla="*/ 3532380 h 5362422"/>
              <a:gd name="connsiteX184" fmla="*/ 71500 w 2810883"/>
              <a:gd name="connsiteY184" fmla="*/ 3498232 h 5362422"/>
              <a:gd name="connsiteX185" fmla="*/ 72018 w 2810883"/>
              <a:gd name="connsiteY185" fmla="*/ 3491909 h 5362422"/>
              <a:gd name="connsiteX186" fmla="*/ 75072 w 2810883"/>
              <a:gd name="connsiteY186" fmla="*/ 3458179 h 5362422"/>
              <a:gd name="connsiteX187" fmla="*/ 75705 w 2810883"/>
              <a:gd name="connsiteY187" fmla="*/ 3451677 h 5362422"/>
              <a:gd name="connsiteX188" fmla="*/ 79248 w 2810883"/>
              <a:gd name="connsiteY188" fmla="*/ 3417976 h 5362422"/>
              <a:gd name="connsiteX189" fmla="*/ 79968 w 2810883"/>
              <a:gd name="connsiteY189" fmla="*/ 3411504 h 5362422"/>
              <a:gd name="connsiteX190" fmla="*/ 83971 w 2810883"/>
              <a:gd name="connsiteY190" fmla="*/ 3378042 h 5362422"/>
              <a:gd name="connsiteX191" fmla="*/ 84778 w 2810883"/>
              <a:gd name="connsiteY191" fmla="*/ 3371630 h 5362422"/>
              <a:gd name="connsiteX192" fmla="*/ 89271 w 2810883"/>
              <a:gd name="connsiteY192" fmla="*/ 3338019 h 5362422"/>
              <a:gd name="connsiteX193" fmla="*/ 90135 w 2810883"/>
              <a:gd name="connsiteY193" fmla="*/ 3331816 h 5362422"/>
              <a:gd name="connsiteX194" fmla="*/ 95118 w 2810883"/>
              <a:gd name="connsiteY194" fmla="*/ 3298234 h 5362422"/>
              <a:gd name="connsiteX195" fmla="*/ 96040 w 2810883"/>
              <a:gd name="connsiteY195" fmla="*/ 3292269 h 5362422"/>
              <a:gd name="connsiteX196" fmla="*/ 101512 w 2810883"/>
              <a:gd name="connsiteY196" fmla="*/ 3258449 h 5362422"/>
              <a:gd name="connsiteX197" fmla="*/ 102520 w 2810883"/>
              <a:gd name="connsiteY197" fmla="*/ 3252544 h 5362422"/>
              <a:gd name="connsiteX198" fmla="*/ 108021 w 2810883"/>
              <a:gd name="connsiteY198" fmla="*/ 3221289 h 5362422"/>
              <a:gd name="connsiteX199" fmla="*/ 108914 w 2810883"/>
              <a:gd name="connsiteY199" fmla="*/ 3216487 h 5362422"/>
              <a:gd name="connsiteX200" fmla="*/ 115107 w 2810883"/>
              <a:gd name="connsiteY200" fmla="*/ 3183621 h 5362422"/>
              <a:gd name="connsiteX201" fmla="*/ 122451 w 2810883"/>
              <a:gd name="connsiteY201" fmla="*/ 3147237 h 5362422"/>
              <a:gd name="connsiteX202" fmla="*/ 123632 w 2810883"/>
              <a:gd name="connsiteY202" fmla="*/ 3141660 h 5362422"/>
              <a:gd name="connsiteX203" fmla="*/ 124352 w 2810883"/>
              <a:gd name="connsiteY203" fmla="*/ 3138289 h 5362422"/>
              <a:gd name="connsiteX204" fmla="*/ 130257 w 2810883"/>
              <a:gd name="connsiteY204" fmla="*/ 3110852 h 5362422"/>
              <a:gd name="connsiteX205" fmla="*/ 131870 w 2810883"/>
              <a:gd name="connsiteY205" fmla="*/ 3103783 h 5362422"/>
              <a:gd name="connsiteX206" fmla="*/ 132993 w 2810883"/>
              <a:gd name="connsiteY206" fmla="*/ 3098863 h 5362422"/>
              <a:gd name="connsiteX207" fmla="*/ 138552 w 2810883"/>
              <a:gd name="connsiteY207" fmla="*/ 3074497 h 5362422"/>
              <a:gd name="connsiteX208" fmla="*/ 140366 w 2810883"/>
              <a:gd name="connsiteY208" fmla="*/ 3066921 h 5362422"/>
              <a:gd name="connsiteX209" fmla="*/ 141950 w 2810883"/>
              <a:gd name="connsiteY209" fmla="*/ 3060330 h 5362422"/>
              <a:gd name="connsiteX210" fmla="*/ 147308 w 2810883"/>
              <a:gd name="connsiteY210" fmla="*/ 3038171 h 5362422"/>
              <a:gd name="connsiteX211" fmla="*/ 149237 w 2810883"/>
              <a:gd name="connsiteY211" fmla="*/ 3030536 h 5362422"/>
              <a:gd name="connsiteX212" fmla="*/ 150389 w 2810883"/>
              <a:gd name="connsiteY212" fmla="*/ 3025973 h 5362422"/>
              <a:gd name="connsiteX213" fmla="*/ 156496 w 2810883"/>
              <a:gd name="connsiteY213" fmla="*/ 3001906 h 5362422"/>
              <a:gd name="connsiteX214" fmla="*/ 158540 w 2810883"/>
              <a:gd name="connsiteY214" fmla="*/ 2994181 h 5362422"/>
              <a:gd name="connsiteX215" fmla="*/ 159635 w 2810883"/>
              <a:gd name="connsiteY215" fmla="*/ 2990125 h 5362422"/>
              <a:gd name="connsiteX216" fmla="*/ 166202 w 2810883"/>
              <a:gd name="connsiteY216" fmla="*/ 2965521 h 5362422"/>
              <a:gd name="connsiteX217" fmla="*/ 168880 w 2810883"/>
              <a:gd name="connsiteY217" fmla="*/ 2955888 h 5362422"/>
              <a:gd name="connsiteX218" fmla="*/ 176110 w 2810883"/>
              <a:gd name="connsiteY218" fmla="*/ 2930030 h 5362422"/>
              <a:gd name="connsiteX219" fmla="*/ 179076 w 2810883"/>
              <a:gd name="connsiteY219" fmla="*/ 2919711 h 5362422"/>
              <a:gd name="connsiteX220" fmla="*/ 186536 w 2810883"/>
              <a:gd name="connsiteY220" fmla="*/ 2894272 h 5362422"/>
              <a:gd name="connsiteX221" fmla="*/ 189532 w 2810883"/>
              <a:gd name="connsiteY221" fmla="*/ 2884281 h 5362422"/>
              <a:gd name="connsiteX222" fmla="*/ 197481 w 2810883"/>
              <a:gd name="connsiteY222" fmla="*/ 2858304 h 5362422"/>
              <a:gd name="connsiteX223" fmla="*/ 200390 w 2810883"/>
              <a:gd name="connsiteY223" fmla="*/ 2849029 h 5362422"/>
              <a:gd name="connsiteX224" fmla="*/ 209088 w 2810883"/>
              <a:gd name="connsiteY224" fmla="*/ 2821770 h 5362422"/>
              <a:gd name="connsiteX225" fmla="*/ 211565 w 2810883"/>
              <a:gd name="connsiteY225" fmla="*/ 2814076 h 5362422"/>
              <a:gd name="connsiteX226" fmla="*/ 221589 w 2810883"/>
              <a:gd name="connsiteY226" fmla="*/ 2783894 h 5362422"/>
              <a:gd name="connsiteX227" fmla="*/ 223144 w 2810883"/>
              <a:gd name="connsiteY227" fmla="*/ 2779242 h 5362422"/>
              <a:gd name="connsiteX228" fmla="*/ 275334 w 2810883"/>
              <a:gd name="connsiteY228" fmla="*/ 2635969 h 5362422"/>
              <a:gd name="connsiteX229" fmla="*/ 276083 w 2810883"/>
              <a:gd name="connsiteY229" fmla="*/ 2634060 h 5362422"/>
              <a:gd name="connsiteX230" fmla="*/ 289360 w 2810883"/>
              <a:gd name="connsiteY230" fmla="*/ 2600568 h 5362422"/>
              <a:gd name="connsiteX231" fmla="*/ 290570 w 2810883"/>
              <a:gd name="connsiteY231" fmla="*/ 2597556 h 5362422"/>
              <a:gd name="connsiteX232" fmla="*/ 304366 w 2810883"/>
              <a:gd name="connsiteY232" fmla="*/ 2563885 h 5362422"/>
              <a:gd name="connsiteX233" fmla="*/ 304942 w 2810883"/>
              <a:gd name="connsiteY233" fmla="*/ 2562453 h 5362422"/>
              <a:gd name="connsiteX234" fmla="*/ 367674 w 2810883"/>
              <a:gd name="connsiteY234" fmla="*/ 2420492 h 5362422"/>
              <a:gd name="connsiteX235" fmla="*/ 368970 w 2810883"/>
              <a:gd name="connsiteY235" fmla="*/ 2417719 h 5362422"/>
              <a:gd name="connsiteX236" fmla="*/ 384350 w 2810883"/>
              <a:gd name="connsiteY236" fmla="*/ 2385330 h 5362422"/>
              <a:gd name="connsiteX237" fmla="*/ 385819 w 2810883"/>
              <a:gd name="connsiteY237" fmla="*/ 2382258 h 5362422"/>
              <a:gd name="connsiteX238" fmla="*/ 438095 w 2810883"/>
              <a:gd name="connsiteY238" fmla="*/ 2277816 h 5362422"/>
              <a:gd name="connsiteX239" fmla="*/ 440025 w 2810883"/>
              <a:gd name="connsiteY239" fmla="*/ 2274147 h 5362422"/>
              <a:gd name="connsiteX240" fmla="*/ 455549 w 2810883"/>
              <a:gd name="connsiteY240" fmla="*/ 2244682 h 5362422"/>
              <a:gd name="connsiteX241" fmla="*/ 459380 w 2810883"/>
              <a:gd name="connsiteY241" fmla="*/ 2237494 h 5362422"/>
              <a:gd name="connsiteX242" fmla="*/ 473810 w 2810883"/>
              <a:gd name="connsiteY242" fmla="*/ 2210742 h 5362422"/>
              <a:gd name="connsiteX243" fmla="*/ 477842 w 2810883"/>
              <a:gd name="connsiteY243" fmla="*/ 2203316 h 5362422"/>
              <a:gd name="connsiteX244" fmla="*/ 494231 w 2810883"/>
              <a:gd name="connsiteY244" fmla="*/ 2173701 h 5362422"/>
              <a:gd name="connsiteX245" fmla="*/ 496247 w 2810883"/>
              <a:gd name="connsiteY245" fmla="*/ 2170093 h 5362422"/>
              <a:gd name="connsiteX246" fmla="*/ 515257 w 2810883"/>
              <a:gd name="connsiteY246" fmla="*/ 2136511 h 5362422"/>
              <a:gd name="connsiteX247" fmla="*/ 518310 w 2810883"/>
              <a:gd name="connsiteY247" fmla="*/ 2131202 h 5362422"/>
              <a:gd name="connsiteX248" fmla="*/ 533920 w 2810883"/>
              <a:gd name="connsiteY248" fmla="*/ 2104242 h 5362422"/>
              <a:gd name="connsiteX249" fmla="*/ 540055 w 2810883"/>
              <a:gd name="connsiteY249" fmla="*/ 2093803 h 5362422"/>
              <a:gd name="connsiteX250" fmla="*/ 553160 w 2810883"/>
              <a:gd name="connsiteY250" fmla="*/ 2071704 h 5362422"/>
              <a:gd name="connsiteX251" fmla="*/ 559986 w 2810883"/>
              <a:gd name="connsiteY251" fmla="*/ 2060311 h 5362422"/>
              <a:gd name="connsiteX252" fmla="*/ 573581 w 2810883"/>
              <a:gd name="connsiteY252" fmla="*/ 2037914 h 5362422"/>
              <a:gd name="connsiteX253" fmla="*/ 579745 w 2810883"/>
              <a:gd name="connsiteY253" fmla="*/ 2027803 h 5362422"/>
              <a:gd name="connsiteX254" fmla="*/ 593023 w 2810883"/>
              <a:gd name="connsiteY254" fmla="*/ 2006331 h 5362422"/>
              <a:gd name="connsiteX255" fmla="*/ 598409 w 2810883"/>
              <a:gd name="connsiteY255" fmla="*/ 1997652 h 5362422"/>
              <a:gd name="connsiteX256" fmla="*/ 637493 w 2810883"/>
              <a:gd name="connsiteY256" fmla="*/ 1936364 h 5362422"/>
              <a:gd name="connsiteX257" fmla="*/ 641958 w 2810883"/>
              <a:gd name="connsiteY257" fmla="*/ 1929534 h 5362422"/>
              <a:gd name="connsiteX258" fmla="*/ 657569 w 2810883"/>
              <a:gd name="connsiteY258" fmla="*/ 1905765 h 5362422"/>
              <a:gd name="connsiteX259" fmla="*/ 663214 w 2810883"/>
              <a:gd name="connsiteY259" fmla="*/ 1897265 h 5362422"/>
              <a:gd name="connsiteX260" fmla="*/ 678076 w 2810883"/>
              <a:gd name="connsiteY260" fmla="*/ 1875047 h 5362422"/>
              <a:gd name="connsiteX261" fmla="*/ 683923 w 2810883"/>
              <a:gd name="connsiteY261" fmla="*/ 1866398 h 5362422"/>
              <a:gd name="connsiteX262" fmla="*/ 699044 w 2810883"/>
              <a:gd name="connsiteY262" fmla="*/ 1844179 h 5362422"/>
              <a:gd name="connsiteX263" fmla="*/ 704747 w 2810883"/>
              <a:gd name="connsiteY263" fmla="*/ 1835918 h 5362422"/>
              <a:gd name="connsiteX264" fmla="*/ 720645 w 2810883"/>
              <a:gd name="connsiteY264" fmla="*/ 1813013 h 5362422"/>
              <a:gd name="connsiteX265" fmla="*/ 725657 w 2810883"/>
              <a:gd name="connsiteY265" fmla="*/ 1805826 h 5362422"/>
              <a:gd name="connsiteX266" fmla="*/ 742996 w 2810883"/>
              <a:gd name="connsiteY266" fmla="*/ 1781281 h 5362422"/>
              <a:gd name="connsiteX267" fmla="*/ 746856 w 2810883"/>
              <a:gd name="connsiteY267" fmla="*/ 1775853 h 5362422"/>
              <a:gd name="connsiteX268" fmla="*/ 765548 w 2810883"/>
              <a:gd name="connsiteY268" fmla="*/ 1749847 h 5362422"/>
              <a:gd name="connsiteX269" fmla="*/ 768918 w 2810883"/>
              <a:gd name="connsiteY269" fmla="*/ 1745194 h 5362422"/>
              <a:gd name="connsiteX270" fmla="*/ 789598 w 2810883"/>
              <a:gd name="connsiteY270" fmla="*/ 1716921 h 5362422"/>
              <a:gd name="connsiteX271" fmla="*/ 791067 w 2810883"/>
              <a:gd name="connsiteY271" fmla="*/ 1714923 h 5362422"/>
              <a:gd name="connsiteX272" fmla="*/ 1345943 w 2810883"/>
              <a:gd name="connsiteY272" fmla="*/ 1080692 h 5362422"/>
              <a:gd name="connsiteX273" fmla="*/ 1348160 w 2810883"/>
              <a:gd name="connsiteY273" fmla="*/ 1078485 h 5362422"/>
              <a:gd name="connsiteX274" fmla="*/ 1378316 w 2810883"/>
              <a:gd name="connsiteY274" fmla="*/ 1049168 h 5362422"/>
              <a:gd name="connsiteX275" fmla="*/ 1410402 w 2810883"/>
              <a:gd name="connsiteY275" fmla="*/ 1018420 h 5362422"/>
              <a:gd name="connsiteX276" fmla="*/ 1412159 w 2810883"/>
              <a:gd name="connsiteY276" fmla="*/ 1016750 h 5362422"/>
              <a:gd name="connsiteX277" fmla="*/ 1439262 w 2810883"/>
              <a:gd name="connsiteY277" fmla="*/ 991191 h 5362422"/>
              <a:gd name="connsiteX278" fmla="*/ 1448997 w 2810883"/>
              <a:gd name="connsiteY278" fmla="*/ 982065 h 5362422"/>
              <a:gd name="connsiteX279" fmla="*/ 1473911 w 2810883"/>
              <a:gd name="connsiteY279" fmla="*/ 958892 h 5362422"/>
              <a:gd name="connsiteX280" fmla="*/ 1479844 w 2810883"/>
              <a:gd name="connsiteY280" fmla="*/ 953404 h 5362422"/>
              <a:gd name="connsiteX281" fmla="*/ 1672820 w 2810883"/>
              <a:gd name="connsiteY281" fmla="*/ 782783 h 5362422"/>
              <a:gd name="connsiteX282" fmla="*/ 1695660 w 2810883"/>
              <a:gd name="connsiteY282" fmla="*/ 763487 h 5362422"/>
              <a:gd name="connsiteX283" fmla="*/ 1739007 w 2810883"/>
              <a:gd name="connsiteY283" fmla="*/ 727341 h 5362422"/>
              <a:gd name="connsiteX284" fmla="*/ 1743068 w 2810883"/>
              <a:gd name="connsiteY284" fmla="*/ 723971 h 5362422"/>
              <a:gd name="connsiteX285" fmla="*/ 1757297 w 2810883"/>
              <a:gd name="connsiteY285" fmla="*/ 712220 h 5362422"/>
              <a:gd name="connsiteX286" fmla="*/ 1787769 w 2810883"/>
              <a:gd name="connsiteY286" fmla="*/ 687377 h 5362422"/>
              <a:gd name="connsiteX287" fmla="*/ 1799031 w 2810883"/>
              <a:gd name="connsiteY287" fmla="*/ 678310 h 5362422"/>
              <a:gd name="connsiteX288" fmla="*/ 1855685 w 2810883"/>
              <a:gd name="connsiteY288" fmla="*/ 633098 h 5362422"/>
              <a:gd name="connsiteX289" fmla="*/ 1866256 w 2810883"/>
              <a:gd name="connsiteY289" fmla="*/ 624777 h 5362422"/>
              <a:gd name="connsiteX290" fmla="*/ 2116778 w 2810883"/>
              <a:gd name="connsiteY290" fmla="*/ 436947 h 5362422"/>
              <a:gd name="connsiteX291" fmla="*/ 2120781 w 2810883"/>
              <a:gd name="connsiteY291" fmla="*/ 434084 h 5362422"/>
              <a:gd name="connsiteX292" fmla="*/ 2222569 w 2810883"/>
              <a:gd name="connsiteY292" fmla="*/ 362746 h 5362422"/>
              <a:gd name="connsiteX293" fmla="*/ 2236912 w 2810883"/>
              <a:gd name="connsiteY293" fmla="*/ 352904 h 5362422"/>
              <a:gd name="connsiteX294" fmla="*/ 2265081 w 2810883"/>
              <a:gd name="connsiteY294" fmla="*/ 333698 h 5362422"/>
              <a:gd name="connsiteX295" fmla="*/ 2283312 w 2810883"/>
              <a:gd name="connsiteY295" fmla="*/ 321380 h 5362422"/>
              <a:gd name="connsiteX296" fmla="*/ 2285847 w 2810883"/>
              <a:gd name="connsiteY296" fmla="*/ 319680 h 5362422"/>
              <a:gd name="connsiteX297" fmla="*/ 2323866 w 2810883"/>
              <a:gd name="connsiteY297" fmla="*/ 294271 h 5362422"/>
              <a:gd name="connsiteX298" fmla="*/ 2350710 w 2810883"/>
              <a:gd name="connsiteY298" fmla="*/ 276525 h 5362422"/>
              <a:gd name="connsiteX299" fmla="*/ 2371159 w 2810883"/>
              <a:gd name="connsiteY299" fmla="*/ 263135 h 5362422"/>
              <a:gd name="connsiteX300" fmla="*/ 2401546 w 2810883"/>
              <a:gd name="connsiteY300" fmla="*/ 243391 h 5362422"/>
              <a:gd name="connsiteX301" fmla="*/ 2417502 w 2810883"/>
              <a:gd name="connsiteY301" fmla="*/ 233072 h 5362422"/>
              <a:gd name="connsiteX302" fmla="*/ 2463211 w 2810883"/>
              <a:gd name="connsiteY302" fmla="*/ 203935 h 5362422"/>
              <a:gd name="connsiteX303" fmla="*/ 2475510 w 2810883"/>
              <a:gd name="connsiteY303" fmla="*/ 196210 h 5362422"/>
              <a:gd name="connsiteX304" fmla="*/ 2512809 w 2810883"/>
              <a:gd name="connsiteY304" fmla="*/ 172858 h 5362422"/>
              <a:gd name="connsiteX305" fmla="*/ 2526720 w 2810883"/>
              <a:gd name="connsiteY305" fmla="*/ 164239 h 5362422"/>
              <a:gd name="connsiteX306" fmla="*/ 2573898 w 2810883"/>
              <a:gd name="connsiteY306" fmla="*/ 135251 h 5362422"/>
              <a:gd name="connsiteX307" fmla="*/ 2576952 w 2810883"/>
              <a:gd name="connsiteY307" fmla="*/ 133401 h 5362422"/>
              <a:gd name="connsiteX308" fmla="*/ 2621336 w 2810883"/>
              <a:gd name="connsiteY308" fmla="*/ 106620 h 5362422"/>
              <a:gd name="connsiteX309" fmla="*/ 2810883 w 2810883"/>
              <a:gd name="connsiteY309" fmla="*/ 0 h 5362422"/>
              <a:gd name="connsiteX310" fmla="*/ 2695358 w 2810883"/>
              <a:gd name="connsiteY310" fmla="*/ 0 h 5362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Lst>
            <a:rect l="l" t="t" r="r" b="b"/>
            <a:pathLst>
              <a:path w="2810883" h="5362422">
                <a:moveTo>
                  <a:pt x="2695271" y="60"/>
                </a:moveTo>
                <a:cubicBezTo>
                  <a:pt x="2686314" y="5309"/>
                  <a:pt x="2117296" y="306081"/>
                  <a:pt x="1441854" y="907953"/>
                </a:cubicBezTo>
                <a:lnTo>
                  <a:pt x="1435979" y="913172"/>
                </a:lnTo>
                <a:cubicBezTo>
                  <a:pt x="1427626" y="920598"/>
                  <a:pt x="1419302" y="928024"/>
                  <a:pt x="1411007" y="935510"/>
                </a:cubicBezTo>
                <a:cubicBezTo>
                  <a:pt x="1411007" y="935510"/>
                  <a:pt x="1393092" y="951645"/>
                  <a:pt x="1391249" y="953315"/>
                </a:cubicBezTo>
                <a:cubicBezTo>
                  <a:pt x="1386986" y="957192"/>
                  <a:pt x="1382723" y="961069"/>
                  <a:pt x="1378518" y="964887"/>
                </a:cubicBezTo>
                <a:lnTo>
                  <a:pt x="1365730" y="976577"/>
                </a:lnTo>
                <a:cubicBezTo>
                  <a:pt x="1361496" y="980484"/>
                  <a:pt x="1357233" y="984361"/>
                  <a:pt x="1352999" y="988298"/>
                </a:cubicBezTo>
                <a:cubicBezTo>
                  <a:pt x="1348765" y="992205"/>
                  <a:pt x="1344531" y="996112"/>
                  <a:pt x="1340297" y="1000049"/>
                </a:cubicBezTo>
                <a:cubicBezTo>
                  <a:pt x="1330188" y="1009443"/>
                  <a:pt x="1320136" y="1018838"/>
                  <a:pt x="1310113" y="1028262"/>
                </a:cubicBezTo>
                <a:lnTo>
                  <a:pt x="1306973" y="1031214"/>
                </a:lnTo>
                <a:cubicBezTo>
                  <a:pt x="1298131" y="1039535"/>
                  <a:pt x="1289317" y="1047886"/>
                  <a:pt x="1280562" y="1056237"/>
                </a:cubicBezTo>
                <a:cubicBezTo>
                  <a:pt x="1260890" y="1074966"/>
                  <a:pt x="1241160" y="1094053"/>
                  <a:pt x="1221862" y="1112961"/>
                </a:cubicBezTo>
                <a:cubicBezTo>
                  <a:pt x="1202565" y="1131869"/>
                  <a:pt x="1183152" y="1151136"/>
                  <a:pt x="1164229" y="1170223"/>
                </a:cubicBezTo>
                <a:cubicBezTo>
                  <a:pt x="1145248" y="1189340"/>
                  <a:pt x="1126210" y="1208815"/>
                  <a:pt x="1107662" y="1228051"/>
                </a:cubicBezTo>
                <a:cubicBezTo>
                  <a:pt x="1089113" y="1247287"/>
                  <a:pt x="1070449" y="1266911"/>
                  <a:pt x="1052246" y="1286356"/>
                </a:cubicBezTo>
                <a:cubicBezTo>
                  <a:pt x="1034014" y="1305831"/>
                  <a:pt x="1015753" y="1325634"/>
                  <a:pt x="997925" y="1345228"/>
                </a:cubicBezTo>
                <a:cubicBezTo>
                  <a:pt x="980039" y="1364912"/>
                  <a:pt x="962124" y="1384924"/>
                  <a:pt x="944727" y="1404667"/>
                </a:cubicBezTo>
                <a:cubicBezTo>
                  <a:pt x="927158" y="1424589"/>
                  <a:pt x="909646" y="1444780"/>
                  <a:pt x="892653" y="1464702"/>
                </a:cubicBezTo>
                <a:cubicBezTo>
                  <a:pt x="877157" y="1482865"/>
                  <a:pt x="861575" y="1501355"/>
                  <a:pt x="846396" y="1519667"/>
                </a:cubicBezTo>
                <a:cubicBezTo>
                  <a:pt x="831160" y="1538039"/>
                  <a:pt x="815923" y="1556678"/>
                  <a:pt x="801090" y="1575109"/>
                </a:cubicBezTo>
                <a:cubicBezTo>
                  <a:pt x="786142" y="1593660"/>
                  <a:pt x="771251" y="1612479"/>
                  <a:pt x="756764" y="1631059"/>
                </a:cubicBezTo>
                <a:lnTo>
                  <a:pt x="750485" y="1639171"/>
                </a:lnTo>
                <a:cubicBezTo>
                  <a:pt x="743428" y="1648267"/>
                  <a:pt x="736400" y="1657363"/>
                  <a:pt x="729430" y="1666489"/>
                </a:cubicBezTo>
                <a:lnTo>
                  <a:pt x="722950" y="1674989"/>
                </a:lnTo>
                <a:cubicBezTo>
                  <a:pt x="719781" y="1679135"/>
                  <a:pt x="716613" y="1683280"/>
                  <a:pt x="713474" y="1687426"/>
                </a:cubicBezTo>
                <a:lnTo>
                  <a:pt x="703537" y="1700667"/>
                </a:lnTo>
                <a:cubicBezTo>
                  <a:pt x="697661" y="1708481"/>
                  <a:pt x="691814" y="1716325"/>
                  <a:pt x="686025" y="1724168"/>
                </a:cubicBezTo>
                <a:lnTo>
                  <a:pt x="678047" y="1734964"/>
                </a:lnTo>
                <a:cubicBezTo>
                  <a:pt x="676520" y="1736993"/>
                  <a:pt x="675023" y="1739050"/>
                  <a:pt x="673525" y="1741108"/>
                </a:cubicBezTo>
                <a:cubicBezTo>
                  <a:pt x="671768" y="1743494"/>
                  <a:pt x="670011" y="1745910"/>
                  <a:pt x="668283" y="1748296"/>
                </a:cubicBezTo>
                <a:lnTo>
                  <a:pt x="659441" y="1760434"/>
                </a:lnTo>
                <a:cubicBezTo>
                  <a:pt x="654285" y="1767532"/>
                  <a:pt x="649187" y="1774630"/>
                  <a:pt x="644089" y="1781728"/>
                </a:cubicBezTo>
                <a:lnTo>
                  <a:pt x="634469" y="1795179"/>
                </a:lnTo>
                <a:cubicBezTo>
                  <a:pt x="631733" y="1799026"/>
                  <a:pt x="629025" y="1802903"/>
                  <a:pt x="626318" y="1806750"/>
                </a:cubicBezTo>
                <a:lnTo>
                  <a:pt x="617735" y="1818918"/>
                </a:lnTo>
                <a:cubicBezTo>
                  <a:pt x="612435" y="1826493"/>
                  <a:pt x="607165" y="1834099"/>
                  <a:pt x="601923" y="1841674"/>
                </a:cubicBezTo>
                <a:lnTo>
                  <a:pt x="596364" y="1849696"/>
                </a:lnTo>
                <a:cubicBezTo>
                  <a:pt x="583864" y="1867889"/>
                  <a:pt x="571335" y="1886379"/>
                  <a:pt x="559180" y="1904661"/>
                </a:cubicBezTo>
                <a:lnTo>
                  <a:pt x="552757" y="1914384"/>
                </a:lnTo>
                <a:cubicBezTo>
                  <a:pt x="548293" y="1921124"/>
                  <a:pt x="543857" y="1927894"/>
                  <a:pt x="539393" y="1934694"/>
                </a:cubicBezTo>
                <a:lnTo>
                  <a:pt x="537636" y="1937378"/>
                </a:lnTo>
                <a:lnTo>
                  <a:pt x="533229" y="1944208"/>
                </a:lnTo>
                <a:lnTo>
                  <a:pt x="530291" y="1948741"/>
                </a:lnTo>
                <a:cubicBezTo>
                  <a:pt x="528218" y="1951932"/>
                  <a:pt x="526144" y="1955123"/>
                  <a:pt x="524099" y="1958314"/>
                </a:cubicBezTo>
                <a:cubicBezTo>
                  <a:pt x="524099" y="1958314"/>
                  <a:pt x="514968" y="1972630"/>
                  <a:pt x="512693" y="1976238"/>
                </a:cubicBezTo>
                <a:cubicBezTo>
                  <a:pt x="508258" y="1983217"/>
                  <a:pt x="503851" y="1990226"/>
                  <a:pt x="499415" y="1997264"/>
                </a:cubicBezTo>
                <a:lnTo>
                  <a:pt x="489911" y="2012415"/>
                </a:lnTo>
                <a:cubicBezTo>
                  <a:pt x="485705" y="2019214"/>
                  <a:pt x="481529" y="2026014"/>
                  <a:pt x="477324" y="2032874"/>
                </a:cubicBezTo>
                <a:lnTo>
                  <a:pt x="474415" y="2037586"/>
                </a:lnTo>
                <a:cubicBezTo>
                  <a:pt x="468453" y="2047368"/>
                  <a:pt x="462520" y="2057150"/>
                  <a:pt x="456615" y="2066992"/>
                </a:cubicBezTo>
                <a:lnTo>
                  <a:pt x="453188" y="2072778"/>
                </a:lnTo>
                <a:cubicBezTo>
                  <a:pt x="447629" y="2082113"/>
                  <a:pt x="442099" y="2091477"/>
                  <a:pt x="436655" y="2100782"/>
                </a:cubicBezTo>
                <a:lnTo>
                  <a:pt x="429599" y="2112861"/>
                </a:lnTo>
                <a:cubicBezTo>
                  <a:pt x="427842" y="2115873"/>
                  <a:pt x="426085" y="2118855"/>
                  <a:pt x="424357" y="2121868"/>
                </a:cubicBezTo>
                <a:cubicBezTo>
                  <a:pt x="423089" y="2124075"/>
                  <a:pt x="421822" y="2126311"/>
                  <a:pt x="420555" y="2128518"/>
                </a:cubicBezTo>
                <a:lnTo>
                  <a:pt x="414132" y="2139762"/>
                </a:lnTo>
                <a:cubicBezTo>
                  <a:pt x="408775" y="2149156"/>
                  <a:pt x="403475" y="2158551"/>
                  <a:pt x="398175" y="2168035"/>
                </a:cubicBezTo>
                <a:lnTo>
                  <a:pt x="393337" y="2176684"/>
                </a:lnTo>
                <a:cubicBezTo>
                  <a:pt x="383198" y="2194995"/>
                  <a:pt x="373089" y="2213576"/>
                  <a:pt x="363296" y="2231917"/>
                </a:cubicBezTo>
                <a:cubicBezTo>
                  <a:pt x="357334" y="2243131"/>
                  <a:pt x="351026" y="2255120"/>
                  <a:pt x="343422" y="2269823"/>
                </a:cubicBezTo>
                <a:lnTo>
                  <a:pt x="339592" y="2277249"/>
                </a:lnTo>
                <a:cubicBezTo>
                  <a:pt x="337806" y="2280679"/>
                  <a:pt x="336049" y="2284109"/>
                  <a:pt x="334292" y="2287538"/>
                </a:cubicBezTo>
                <a:cubicBezTo>
                  <a:pt x="332449" y="2291117"/>
                  <a:pt x="330634" y="2294726"/>
                  <a:pt x="328848" y="2298305"/>
                </a:cubicBezTo>
                <a:lnTo>
                  <a:pt x="325306" y="2305343"/>
                </a:lnTo>
                <a:cubicBezTo>
                  <a:pt x="317846" y="2320136"/>
                  <a:pt x="311797" y="2332304"/>
                  <a:pt x="306296" y="2343577"/>
                </a:cubicBezTo>
                <a:cubicBezTo>
                  <a:pt x="297022" y="2362545"/>
                  <a:pt x="287834" y="2381781"/>
                  <a:pt x="278992" y="2400749"/>
                </a:cubicBezTo>
                <a:cubicBezTo>
                  <a:pt x="273692" y="2412112"/>
                  <a:pt x="268075" y="2424340"/>
                  <a:pt x="261451" y="2439043"/>
                </a:cubicBezTo>
                <a:lnTo>
                  <a:pt x="258945" y="2444590"/>
                </a:lnTo>
                <a:cubicBezTo>
                  <a:pt x="256871" y="2449153"/>
                  <a:pt x="254826" y="2453716"/>
                  <a:pt x="252781" y="2458309"/>
                </a:cubicBezTo>
                <a:cubicBezTo>
                  <a:pt x="251457" y="2461291"/>
                  <a:pt x="250132" y="2464303"/>
                  <a:pt x="248836" y="2467316"/>
                </a:cubicBezTo>
                <a:lnTo>
                  <a:pt x="245639" y="2474593"/>
                </a:lnTo>
                <a:cubicBezTo>
                  <a:pt x="240973" y="2485269"/>
                  <a:pt x="236335" y="2495976"/>
                  <a:pt x="231785" y="2506683"/>
                </a:cubicBezTo>
                <a:lnTo>
                  <a:pt x="231900" y="2506385"/>
                </a:lnTo>
                <a:lnTo>
                  <a:pt x="227666" y="2516316"/>
                </a:lnTo>
                <a:cubicBezTo>
                  <a:pt x="219486" y="2535701"/>
                  <a:pt x="211421" y="2555355"/>
                  <a:pt x="203702" y="2574711"/>
                </a:cubicBezTo>
                <a:cubicBezTo>
                  <a:pt x="195638" y="2594872"/>
                  <a:pt x="187746" y="2615301"/>
                  <a:pt x="180200" y="2635372"/>
                </a:cubicBezTo>
                <a:lnTo>
                  <a:pt x="176167" y="2646258"/>
                </a:lnTo>
                <a:cubicBezTo>
                  <a:pt x="172654" y="2655712"/>
                  <a:pt x="169197" y="2665166"/>
                  <a:pt x="165770" y="2674650"/>
                </a:cubicBezTo>
                <a:lnTo>
                  <a:pt x="161363" y="2686937"/>
                </a:lnTo>
                <a:cubicBezTo>
                  <a:pt x="160211" y="2690099"/>
                  <a:pt x="159088" y="2693260"/>
                  <a:pt x="157964" y="2696451"/>
                </a:cubicBezTo>
                <a:cubicBezTo>
                  <a:pt x="157244" y="2698479"/>
                  <a:pt x="156553" y="2700537"/>
                  <a:pt x="155833" y="2702565"/>
                </a:cubicBezTo>
                <a:cubicBezTo>
                  <a:pt x="155833" y="2702565"/>
                  <a:pt x="152262" y="2712914"/>
                  <a:pt x="151282" y="2715717"/>
                </a:cubicBezTo>
                <a:cubicBezTo>
                  <a:pt x="148460" y="2723859"/>
                  <a:pt x="145695" y="2732001"/>
                  <a:pt x="142901" y="2740411"/>
                </a:cubicBezTo>
                <a:cubicBezTo>
                  <a:pt x="142901" y="2740411"/>
                  <a:pt x="137515" y="2756456"/>
                  <a:pt x="137054" y="2757888"/>
                </a:cubicBezTo>
                <a:cubicBezTo>
                  <a:pt x="135988" y="2761169"/>
                  <a:pt x="134923" y="2764449"/>
                  <a:pt x="133886" y="2767730"/>
                </a:cubicBezTo>
                <a:lnTo>
                  <a:pt x="129133" y="2782522"/>
                </a:lnTo>
                <a:cubicBezTo>
                  <a:pt x="126541" y="2790664"/>
                  <a:pt x="123978" y="2798836"/>
                  <a:pt x="121443" y="2807008"/>
                </a:cubicBezTo>
                <a:lnTo>
                  <a:pt x="117468" y="2819802"/>
                </a:lnTo>
                <a:cubicBezTo>
                  <a:pt x="116086" y="2824335"/>
                  <a:pt x="114761" y="2828868"/>
                  <a:pt x="113407" y="2833402"/>
                </a:cubicBezTo>
                <a:lnTo>
                  <a:pt x="111823" y="2838770"/>
                </a:lnTo>
                <a:cubicBezTo>
                  <a:pt x="111823" y="2838770"/>
                  <a:pt x="109231" y="2847419"/>
                  <a:pt x="108626" y="2849477"/>
                </a:cubicBezTo>
                <a:cubicBezTo>
                  <a:pt x="106380" y="2857141"/>
                  <a:pt x="104191" y="2864806"/>
                  <a:pt x="102002" y="2872530"/>
                </a:cubicBezTo>
                <a:lnTo>
                  <a:pt x="100677" y="2877153"/>
                </a:lnTo>
                <a:cubicBezTo>
                  <a:pt x="100101" y="2879181"/>
                  <a:pt x="99525" y="2881209"/>
                  <a:pt x="98977" y="2883118"/>
                </a:cubicBezTo>
                <a:lnTo>
                  <a:pt x="98315" y="2885444"/>
                </a:lnTo>
                <a:cubicBezTo>
                  <a:pt x="96846" y="2890693"/>
                  <a:pt x="95435" y="2895972"/>
                  <a:pt x="93995" y="2901221"/>
                </a:cubicBezTo>
                <a:lnTo>
                  <a:pt x="91345" y="2910943"/>
                </a:lnTo>
                <a:cubicBezTo>
                  <a:pt x="90798" y="2912971"/>
                  <a:pt x="90221" y="2914970"/>
                  <a:pt x="89703" y="2916968"/>
                </a:cubicBezTo>
                <a:cubicBezTo>
                  <a:pt x="87629" y="2924722"/>
                  <a:pt x="85642" y="2932476"/>
                  <a:pt x="83655" y="2940230"/>
                </a:cubicBezTo>
                <a:lnTo>
                  <a:pt x="80717" y="2951563"/>
                </a:lnTo>
                <a:cubicBezTo>
                  <a:pt x="78614" y="2959824"/>
                  <a:pt x="76598" y="2968086"/>
                  <a:pt x="74611" y="2976376"/>
                </a:cubicBezTo>
                <a:cubicBezTo>
                  <a:pt x="74611" y="2976376"/>
                  <a:pt x="72911" y="2983236"/>
                  <a:pt x="72623" y="2984459"/>
                </a:cubicBezTo>
                <a:cubicBezTo>
                  <a:pt x="69945" y="2995553"/>
                  <a:pt x="67353" y="3006648"/>
                  <a:pt x="64904" y="3017474"/>
                </a:cubicBezTo>
                <a:lnTo>
                  <a:pt x="64645" y="3018577"/>
                </a:lnTo>
                <a:cubicBezTo>
                  <a:pt x="62370" y="3028568"/>
                  <a:pt x="60181" y="3038589"/>
                  <a:pt x="58021" y="3048610"/>
                </a:cubicBezTo>
                <a:lnTo>
                  <a:pt x="57041" y="3053143"/>
                </a:lnTo>
                <a:cubicBezTo>
                  <a:pt x="54996" y="3062776"/>
                  <a:pt x="52980" y="3072409"/>
                  <a:pt x="51022" y="3082102"/>
                </a:cubicBezTo>
                <a:lnTo>
                  <a:pt x="50561" y="3084338"/>
                </a:lnTo>
                <a:lnTo>
                  <a:pt x="49927" y="3087589"/>
                </a:lnTo>
                <a:cubicBezTo>
                  <a:pt x="47825" y="3098147"/>
                  <a:pt x="45780" y="3108645"/>
                  <a:pt x="43850" y="3118874"/>
                </a:cubicBezTo>
                <a:lnTo>
                  <a:pt x="42813" y="3124421"/>
                </a:lnTo>
                <a:cubicBezTo>
                  <a:pt x="40912" y="3134740"/>
                  <a:pt x="39040" y="3145060"/>
                  <a:pt x="37254" y="3155349"/>
                </a:cubicBezTo>
                <a:lnTo>
                  <a:pt x="36851" y="3157645"/>
                </a:lnTo>
                <a:lnTo>
                  <a:pt x="36246" y="3161283"/>
                </a:lnTo>
                <a:cubicBezTo>
                  <a:pt x="34432" y="3171931"/>
                  <a:pt x="32703" y="3182369"/>
                  <a:pt x="31148" y="3192240"/>
                </a:cubicBezTo>
                <a:lnTo>
                  <a:pt x="30198" y="3198295"/>
                </a:lnTo>
                <a:cubicBezTo>
                  <a:pt x="28469" y="3209419"/>
                  <a:pt x="26943" y="3219499"/>
                  <a:pt x="25560" y="3229103"/>
                </a:cubicBezTo>
                <a:lnTo>
                  <a:pt x="25244" y="3231220"/>
                </a:lnTo>
                <a:lnTo>
                  <a:pt x="24696" y="3235187"/>
                </a:lnTo>
                <a:cubicBezTo>
                  <a:pt x="23112" y="3246341"/>
                  <a:pt x="21730" y="3256481"/>
                  <a:pt x="20491" y="3266233"/>
                </a:cubicBezTo>
                <a:lnTo>
                  <a:pt x="19714" y="3272317"/>
                </a:lnTo>
                <a:cubicBezTo>
                  <a:pt x="18273" y="3283650"/>
                  <a:pt x="17064" y="3293790"/>
                  <a:pt x="15969" y="3303364"/>
                </a:cubicBezTo>
                <a:lnTo>
                  <a:pt x="15739" y="3305243"/>
                </a:lnTo>
                <a:cubicBezTo>
                  <a:pt x="15739" y="3305243"/>
                  <a:pt x="15422" y="3308255"/>
                  <a:pt x="15307" y="3309239"/>
                </a:cubicBezTo>
                <a:cubicBezTo>
                  <a:pt x="14011" y="3320751"/>
                  <a:pt x="12916" y="3331010"/>
                  <a:pt x="11966" y="3340613"/>
                </a:cubicBezTo>
                <a:lnTo>
                  <a:pt x="11418" y="3346399"/>
                </a:lnTo>
                <a:cubicBezTo>
                  <a:pt x="10382" y="3357106"/>
                  <a:pt x="9489" y="3367037"/>
                  <a:pt x="8653" y="3376790"/>
                </a:cubicBezTo>
                <a:lnTo>
                  <a:pt x="8423" y="3379444"/>
                </a:lnTo>
                <a:cubicBezTo>
                  <a:pt x="7530" y="3390061"/>
                  <a:pt x="6695" y="3401334"/>
                  <a:pt x="5802" y="3413950"/>
                </a:cubicBezTo>
                <a:lnTo>
                  <a:pt x="5572" y="3417111"/>
                </a:lnTo>
                <a:cubicBezTo>
                  <a:pt x="5226" y="3422151"/>
                  <a:pt x="4909" y="3427192"/>
                  <a:pt x="4592" y="3432321"/>
                </a:cubicBezTo>
                <a:lnTo>
                  <a:pt x="4304" y="3436855"/>
                </a:lnTo>
                <a:cubicBezTo>
                  <a:pt x="4016" y="3441716"/>
                  <a:pt x="3757" y="3446547"/>
                  <a:pt x="3469" y="3451379"/>
                </a:cubicBezTo>
                <a:lnTo>
                  <a:pt x="2807" y="3463934"/>
                </a:lnTo>
                <a:lnTo>
                  <a:pt x="2259" y="3476162"/>
                </a:lnTo>
                <a:cubicBezTo>
                  <a:pt x="2058" y="3480964"/>
                  <a:pt x="1856" y="3485736"/>
                  <a:pt x="1655" y="3490597"/>
                </a:cubicBezTo>
                <a:lnTo>
                  <a:pt x="1482" y="3495369"/>
                </a:lnTo>
                <a:cubicBezTo>
                  <a:pt x="1309" y="3500379"/>
                  <a:pt x="1136" y="3505360"/>
                  <a:pt x="992" y="3510310"/>
                </a:cubicBezTo>
                <a:lnTo>
                  <a:pt x="906" y="3513263"/>
                </a:lnTo>
                <a:cubicBezTo>
                  <a:pt x="531" y="3526266"/>
                  <a:pt x="301" y="3537927"/>
                  <a:pt x="157" y="3548902"/>
                </a:cubicBezTo>
                <a:cubicBezTo>
                  <a:pt x="70" y="3554867"/>
                  <a:pt x="42" y="3560861"/>
                  <a:pt x="13" y="3566946"/>
                </a:cubicBezTo>
                <a:lnTo>
                  <a:pt x="13" y="3567483"/>
                </a:lnTo>
                <a:cubicBezTo>
                  <a:pt x="-16" y="3572224"/>
                  <a:pt x="13" y="3576966"/>
                  <a:pt x="13" y="3581679"/>
                </a:cubicBezTo>
                <a:lnTo>
                  <a:pt x="13" y="3587584"/>
                </a:lnTo>
                <a:cubicBezTo>
                  <a:pt x="13" y="3591878"/>
                  <a:pt x="70" y="3596173"/>
                  <a:pt x="99" y="3600497"/>
                </a:cubicBezTo>
                <a:lnTo>
                  <a:pt x="157" y="3607625"/>
                </a:lnTo>
                <a:cubicBezTo>
                  <a:pt x="214" y="3611771"/>
                  <a:pt x="272" y="3615886"/>
                  <a:pt x="330" y="3620032"/>
                </a:cubicBezTo>
                <a:cubicBezTo>
                  <a:pt x="358" y="3622567"/>
                  <a:pt x="589" y="3634377"/>
                  <a:pt x="589" y="3634377"/>
                </a:cubicBezTo>
                <a:lnTo>
                  <a:pt x="963" y="3647947"/>
                </a:lnTo>
                <a:cubicBezTo>
                  <a:pt x="1078" y="3651824"/>
                  <a:pt x="1194" y="3655731"/>
                  <a:pt x="1309" y="3659667"/>
                </a:cubicBezTo>
                <a:cubicBezTo>
                  <a:pt x="1395" y="3661934"/>
                  <a:pt x="1683" y="3670046"/>
                  <a:pt x="1683" y="3670046"/>
                </a:cubicBezTo>
                <a:cubicBezTo>
                  <a:pt x="1799" y="3673237"/>
                  <a:pt x="1914" y="3676428"/>
                  <a:pt x="2058" y="3679590"/>
                </a:cubicBezTo>
                <a:lnTo>
                  <a:pt x="2461" y="3688567"/>
                </a:lnTo>
                <a:cubicBezTo>
                  <a:pt x="2749" y="3694949"/>
                  <a:pt x="3066" y="3701302"/>
                  <a:pt x="3440" y="3707654"/>
                </a:cubicBezTo>
                <a:lnTo>
                  <a:pt x="3613" y="3710785"/>
                </a:lnTo>
                <a:cubicBezTo>
                  <a:pt x="3757" y="3713380"/>
                  <a:pt x="3901" y="3715945"/>
                  <a:pt x="4045" y="3718539"/>
                </a:cubicBezTo>
                <a:lnTo>
                  <a:pt x="4132" y="3720150"/>
                </a:lnTo>
                <a:lnTo>
                  <a:pt x="4420" y="3724713"/>
                </a:lnTo>
                <a:cubicBezTo>
                  <a:pt x="4823" y="3730976"/>
                  <a:pt x="5226" y="3737269"/>
                  <a:pt x="5687" y="3743591"/>
                </a:cubicBezTo>
                <a:lnTo>
                  <a:pt x="6234" y="3751047"/>
                </a:lnTo>
                <a:cubicBezTo>
                  <a:pt x="59605" y="4753840"/>
                  <a:pt x="732224" y="5362423"/>
                  <a:pt x="732224" y="5362423"/>
                </a:cubicBezTo>
                <a:cubicBezTo>
                  <a:pt x="452468" y="5079336"/>
                  <a:pt x="89213" y="4439319"/>
                  <a:pt x="65048" y="3835478"/>
                </a:cubicBezTo>
                <a:cubicBezTo>
                  <a:pt x="64876" y="3831243"/>
                  <a:pt x="64674" y="3827008"/>
                  <a:pt x="64501" y="3822803"/>
                </a:cubicBezTo>
                <a:cubicBezTo>
                  <a:pt x="64386" y="3819881"/>
                  <a:pt x="63867" y="3805297"/>
                  <a:pt x="63723" y="3800853"/>
                </a:cubicBezTo>
                <a:cubicBezTo>
                  <a:pt x="63723" y="3800853"/>
                  <a:pt x="63234" y="3783525"/>
                  <a:pt x="63119" y="3779022"/>
                </a:cubicBezTo>
                <a:lnTo>
                  <a:pt x="63032" y="3774459"/>
                </a:lnTo>
                <a:cubicBezTo>
                  <a:pt x="62658" y="3756535"/>
                  <a:pt x="62456" y="3738342"/>
                  <a:pt x="62427" y="3720359"/>
                </a:cubicBezTo>
                <a:lnTo>
                  <a:pt x="62427" y="3716273"/>
                </a:lnTo>
                <a:cubicBezTo>
                  <a:pt x="62427" y="3711113"/>
                  <a:pt x="62427" y="3705954"/>
                  <a:pt x="62485" y="3700794"/>
                </a:cubicBezTo>
                <a:lnTo>
                  <a:pt x="62485" y="3694680"/>
                </a:lnTo>
                <a:cubicBezTo>
                  <a:pt x="62571" y="3689730"/>
                  <a:pt x="62629" y="3684749"/>
                  <a:pt x="62715" y="3679769"/>
                </a:cubicBezTo>
                <a:lnTo>
                  <a:pt x="62831" y="3673178"/>
                </a:lnTo>
                <a:cubicBezTo>
                  <a:pt x="62917" y="3668227"/>
                  <a:pt x="63003" y="3663306"/>
                  <a:pt x="63119" y="3658325"/>
                </a:cubicBezTo>
                <a:lnTo>
                  <a:pt x="63263" y="3651913"/>
                </a:lnTo>
                <a:cubicBezTo>
                  <a:pt x="63378" y="3646903"/>
                  <a:pt x="63522" y="3641922"/>
                  <a:pt x="63666" y="3636912"/>
                </a:cubicBezTo>
                <a:lnTo>
                  <a:pt x="63867" y="3630888"/>
                </a:lnTo>
                <a:cubicBezTo>
                  <a:pt x="64040" y="3625728"/>
                  <a:pt x="64213" y="3620569"/>
                  <a:pt x="64415" y="3615349"/>
                </a:cubicBezTo>
                <a:lnTo>
                  <a:pt x="64616" y="3610458"/>
                </a:lnTo>
                <a:cubicBezTo>
                  <a:pt x="64847" y="3604911"/>
                  <a:pt x="65077" y="3599364"/>
                  <a:pt x="65336" y="3593727"/>
                </a:cubicBezTo>
                <a:lnTo>
                  <a:pt x="65394" y="3592594"/>
                </a:lnTo>
                <a:cubicBezTo>
                  <a:pt x="65711" y="3585824"/>
                  <a:pt x="66056" y="3579054"/>
                  <a:pt x="66431" y="3572314"/>
                </a:cubicBezTo>
                <a:cubicBezTo>
                  <a:pt x="67007" y="3561548"/>
                  <a:pt x="67698" y="3550483"/>
                  <a:pt x="68505" y="3538404"/>
                </a:cubicBezTo>
                <a:lnTo>
                  <a:pt x="68908" y="3532380"/>
                </a:lnTo>
                <a:cubicBezTo>
                  <a:pt x="69657" y="3521703"/>
                  <a:pt x="70492" y="3510519"/>
                  <a:pt x="71500" y="3498232"/>
                </a:cubicBezTo>
                <a:lnTo>
                  <a:pt x="72018" y="3491909"/>
                </a:lnTo>
                <a:cubicBezTo>
                  <a:pt x="72911" y="3481202"/>
                  <a:pt x="73919" y="3470168"/>
                  <a:pt x="75072" y="3458179"/>
                </a:cubicBezTo>
                <a:lnTo>
                  <a:pt x="75705" y="3451677"/>
                </a:lnTo>
                <a:cubicBezTo>
                  <a:pt x="76771" y="3441000"/>
                  <a:pt x="77923" y="3429995"/>
                  <a:pt x="79248" y="3417976"/>
                </a:cubicBezTo>
                <a:lnTo>
                  <a:pt x="79968" y="3411504"/>
                </a:lnTo>
                <a:cubicBezTo>
                  <a:pt x="81178" y="3400828"/>
                  <a:pt x="82531" y="3389584"/>
                  <a:pt x="83971" y="3378042"/>
                </a:cubicBezTo>
                <a:lnTo>
                  <a:pt x="84778" y="3371630"/>
                </a:lnTo>
                <a:cubicBezTo>
                  <a:pt x="86160" y="3360834"/>
                  <a:pt x="87658" y="3349531"/>
                  <a:pt x="89271" y="3338019"/>
                </a:cubicBezTo>
                <a:lnTo>
                  <a:pt x="90135" y="3331816"/>
                </a:lnTo>
                <a:cubicBezTo>
                  <a:pt x="91690" y="3320900"/>
                  <a:pt x="93361" y="3309597"/>
                  <a:pt x="95118" y="3298234"/>
                </a:cubicBezTo>
                <a:lnTo>
                  <a:pt x="96040" y="3292269"/>
                </a:lnTo>
                <a:cubicBezTo>
                  <a:pt x="97796" y="3281085"/>
                  <a:pt x="99640" y="3269722"/>
                  <a:pt x="101512" y="3258449"/>
                </a:cubicBezTo>
                <a:lnTo>
                  <a:pt x="102520" y="3252544"/>
                </a:lnTo>
                <a:cubicBezTo>
                  <a:pt x="104306" y="3242106"/>
                  <a:pt x="106120" y="3231697"/>
                  <a:pt x="108021" y="3221289"/>
                </a:cubicBezTo>
                <a:lnTo>
                  <a:pt x="108914" y="3216487"/>
                </a:lnTo>
                <a:cubicBezTo>
                  <a:pt x="110930" y="3205542"/>
                  <a:pt x="112975" y="3194597"/>
                  <a:pt x="115107" y="3183621"/>
                </a:cubicBezTo>
                <a:cubicBezTo>
                  <a:pt x="117468" y="3171543"/>
                  <a:pt x="119917" y="3159315"/>
                  <a:pt x="122451" y="3147237"/>
                </a:cubicBezTo>
                <a:cubicBezTo>
                  <a:pt x="122826" y="3145388"/>
                  <a:pt x="123229" y="3143509"/>
                  <a:pt x="123632" y="3141660"/>
                </a:cubicBezTo>
                <a:lnTo>
                  <a:pt x="124352" y="3138289"/>
                </a:lnTo>
                <a:cubicBezTo>
                  <a:pt x="126282" y="3129133"/>
                  <a:pt x="128212" y="3119978"/>
                  <a:pt x="130257" y="3110852"/>
                </a:cubicBezTo>
                <a:cubicBezTo>
                  <a:pt x="130775" y="3108496"/>
                  <a:pt x="131322" y="3106139"/>
                  <a:pt x="131870" y="3103783"/>
                </a:cubicBezTo>
                <a:lnTo>
                  <a:pt x="132993" y="3098863"/>
                </a:lnTo>
                <a:cubicBezTo>
                  <a:pt x="134807" y="3090750"/>
                  <a:pt x="136651" y="3082638"/>
                  <a:pt x="138552" y="3074497"/>
                </a:cubicBezTo>
                <a:cubicBezTo>
                  <a:pt x="139157" y="3071962"/>
                  <a:pt x="139761" y="3069456"/>
                  <a:pt x="140366" y="3066921"/>
                </a:cubicBezTo>
                <a:lnTo>
                  <a:pt x="141950" y="3060330"/>
                </a:lnTo>
                <a:cubicBezTo>
                  <a:pt x="143707" y="3052964"/>
                  <a:pt x="145464" y="3045567"/>
                  <a:pt x="147308" y="3038171"/>
                </a:cubicBezTo>
                <a:cubicBezTo>
                  <a:pt x="147941" y="3035606"/>
                  <a:pt x="148575" y="3033071"/>
                  <a:pt x="149237" y="3030536"/>
                </a:cubicBezTo>
                <a:lnTo>
                  <a:pt x="150389" y="3025973"/>
                </a:lnTo>
                <a:cubicBezTo>
                  <a:pt x="152406" y="3017951"/>
                  <a:pt x="154422" y="3009958"/>
                  <a:pt x="156496" y="3001906"/>
                </a:cubicBezTo>
                <a:cubicBezTo>
                  <a:pt x="157158" y="2999311"/>
                  <a:pt x="157849" y="2996746"/>
                  <a:pt x="158540" y="2994181"/>
                </a:cubicBezTo>
                <a:lnTo>
                  <a:pt x="159635" y="2990125"/>
                </a:lnTo>
                <a:cubicBezTo>
                  <a:pt x="161795" y="2981924"/>
                  <a:pt x="163955" y="2973722"/>
                  <a:pt x="166202" y="2965521"/>
                </a:cubicBezTo>
                <a:cubicBezTo>
                  <a:pt x="166749" y="2963463"/>
                  <a:pt x="168880" y="2955888"/>
                  <a:pt x="168880" y="2955888"/>
                </a:cubicBezTo>
                <a:cubicBezTo>
                  <a:pt x="171271" y="2947269"/>
                  <a:pt x="173662" y="2938620"/>
                  <a:pt x="176110" y="2930030"/>
                </a:cubicBezTo>
                <a:cubicBezTo>
                  <a:pt x="176801" y="2927615"/>
                  <a:pt x="179076" y="2919711"/>
                  <a:pt x="179076" y="2919711"/>
                </a:cubicBezTo>
                <a:cubicBezTo>
                  <a:pt x="181525" y="2911242"/>
                  <a:pt x="184002" y="2902742"/>
                  <a:pt x="186536" y="2894272"/>
                </a:cubicBezTo>
                <a:lnTo>
                  <a:pt x="189532" y="2884281"/>
                </a:lnTo>
                <a:cubicBezTo>
                  <a:pt x="192124" y="2875632"/>
                  <a:pt x="194774" y="2866983"/>
                  <a:pt x="197481" y="2858304"/>
                </a:cubicBezTo>
                <a:lnTo>
                  <a:pt x="200390" y="2849029"/>
                </a:lnTo>
                <a:cubicBezTo>
                  <a:pt x="203242" y="2839933"/>
                  <a:pt x="206151" y="2830837"/>
                  <a:pt x="209088" y="2821770"/>
                </a:cubicBezTo>
                <a:lnTo>
                  <a:pt x="211565" y="2814076"/>
                </a:lnTo>
                <a:cubicBezTo>
                  <a:pt x="214849" y="2804025"/>
                  <a:pt x="218190" y="2793945"/>
                  <a:pt x="221589" y="2783894"/>
                </a:cubicBezTo>
                <a:lnTo>
                  <a:pt x="223144" y="2779242"/>
                </a:lnTo>
                <a:cubicBezTo>
                  <a:pt x="239273" y="2731584"/>
                  <a:pt x="256843" y="2683358"/>
                  <a:pt x="275334" y="2635969"/>
                </a:cubicBezTo>
                <a:lnTo>
                  <a:pt x="276083" y="2634060"/>
                </a:lnTo>
                <a:cubicBezTo>
                  <a:pt x="280432" y="2622876"/>
                  <a:pt x="284867" y="2611722"/>
                  <a:pt x="289360" y="2600568"/>
                </a:cubicBezTo>
                <a:lnTo>
                  <a:pt x="290570" y="2597556"/>
                </a:lnTo>
                <a:cubicBezTo>
                  <a:pt x="295092" y="2586342"/>
                  <a:pt x="299700" y="2575128"/>
                  <a:pt x="304366" y="2563885"/>
                </a:cubicBezTo>
                <a:lnTo>
                  <a:pt x="304942" y="2562453"/>
                </a:lnTo>
                <a:cubicBezTo>
                  <a:pt x="324586" y="2515242"/>
                  <a:pt x="345698" y="2467465"/>
                  <a:pt x="367674" y="2420492"/>
                </a:cubicBezTo>
                <a:lnTo>
                  <a:pt x="368970" y="2417719"/>
                </a:lnTo>
                <a:cubicBezTo>
                  <a:pt x="374010" y="2406923"/>
                  <a:pt x="379137" y="2396156"/>
                  <a:pt x="384350" y="2385330"/>
                </a:cubicBezTo>
                <a:lnTo>
                  <a:pt x="385819" y="2382258"/>
                </a:lnTo>
                <a:cubicBezTo>
                  <a:pt x="402553" y="2347484"/>
                  <a:pt x="420151" y="2312352"/>
                  <a:pt x="438095" y="2277816"/>
                </a:cubicBezTo>
                <a:lnTo>
                  <a:pt x="440025" y="2274147"/>
                </a:lnTo>
                <a:cubicBezTo>
                  <a:pt x="445152" y="2264306"/>
                  <a:pt x="450336" y="2254494"/>
                  <a:pt x="455549" y="2244682"/>
                </a:cubicBezTo>
                <a:lnTo>
                  <a:pt x="459380" y="2237494"/>
                </a:lnTo>
                <a:cubicBezTo>
                  <a:pt x="464133" y="2228577"/>
                  <a:pt x="468942" y="2219689"/>
                  <a:pt x="473810" y="2210742"/>
                </a:cubicBezTo>
                <a:lnTo>
                  <a:pt x="477842" y="2203316"/>
                </a:lnTo>
                <a:cubicBezTo>
                  <a:pt x="483257" y="2193445"/>
                  <a:pt x="488701" y="2183573"/>
                  <a:pt x="494231" y="2173701"/>
                </a:cubicBezTo>
                <a:lnTo>
                  <a:pt x="496247" y="2170093"/>
                </a:lnTo>
                <a:cubicBezTo>
                  <a:pt x="502526" y="2158879"/>
                  <a:pt x="508862" y="2147695"/>
                  <a:pt x="515257" y="2136511"/>
                </a:cubicBezTo>
                <a:lnTo>
                  <a:pt x="518310" y="2131202"/>
                </a:lnTo>
                <a:cubicBezTo>
                  <a:pt x="523465" y="2122196"/>
                  <a:pt x="528678" y="2113219"/>
                  <a:pt x="533920" y="2104242"/>
                </a:cubicBezTo>
                <a:lnTo>
                  <a:pt x="540055" y="2093803"/>
                </a:lnTo>
                <a:cubicBezTo>
                  <a:pt x="544404" y="2086437"/>
                  <a:pt x="548754" y="2079070"/>
                  <a:pt x="553160" y="2071704"/>
                </a:cubicBezTo>
                <a:cubicBezTo>
                  <a:pt x="555436" y="2067916"/>
                  <a:pt x="557682" y="2064129"/>
                  <a:pt x="559986" y="2060311"/>
                </a:cubicBezTo>
                <a:cubicBezTo>
                  <a:pt x="564480" y="2052826"/>
                  <a:pt x="569030" y="2045340"/>
                  <a:pt x="573581" y="2037914"/>
                </a:cubicBezTo>
                <a:cubicBezTo>
                  <a:pt x="573581" y="2037914"/>
                  <a:pt x="578362" y="2030070"/>
                  <a:pt x="579745" y="2027803"/>
                </a:cubicBezTo>
                <a:cubicBezTo>
                  <a:pt x="584152" y="2020646"/>
                  <a:pt x="588587" y="2013488"/>
                  <a:pt x="593023" y="2006331"/>
                </a:cubicBezTo>
                <a:cubicBezTo>
                  <a:pt x="593023" y="2006331"/>
                  <a:pt x="597314" y="1999411"/>
                  <a:pt x="598409" y="1997652"/>
                </a:cubicBezTo>
                <a:cubicBezTo>
                  <a:pt x="611168" y="1977252"/>
                  <a:pt x="624331" y="1956614"/>
                  <a:pt x="637493" y="1936364"/>
                </a:cubicBezTo>
                <a:lnTo>
                  <a:pt x="641958" y="1929534"/>
                </a:lnTo>
                <a:cubicBezTo>
                  <a:pt x="647142" y="1921601"/>
                  <a:pt x="652327" y="1913668"/>
                  <a:pt x="657569" y="1905765"/>
                </a:cubicBezTo>
                <a:lnTo>
                  <a:pt x="663214" y="1897265"/>
                </a:lnTo>
                <a:cubicBezTo>
                  <a:pt x="668139" y="1889839"/>
                  <a:pt x="673093" y="1882443"/>
                  <a:pt x="678076" y="1875047"/>
                </a:cubicBezTo>
                <a:lnTo>
                  <a:pt x="683923" y="1866398"/>
                </a:lnTo>
                <a:cubicBezTo>
                  <a:pt x="688934" y="1859001"/>
                  <a:pt x="693946" y="1851605"/>
                  <a:pt x="699044" y="1844179"/>
                </a:cubicBezTo>
                <a:lnTo>
                  <a:pt x="704747" y="1835918"/>
                </a:lnTo>
                <a:cubicBezTo>
                  <a:pt x="710017" y="1828283"/>
                  <a:pt x="715288" y="1820648"/>
                  <a:pt x="720645" y="1813013"/>
                </a:cubicBezTo>
                <a:lnTo>
                  <a:pt x="725657" y="1805826"/>
                </a:lnTo>
                <a:cubicBezTo>
                  <a:pt x="731418" y="1797624"/>
                  <a:pt x="737178" y="1789452"/>
                  <a:pt x="742996" y="1781281"/>
                </a:cubicBezTo>
                <a:lnTo>
                  <a:pt x="746856" y="1775853"/>
                </a:lnTo>
                <a:cubicBezTo>
                  <a:pt x="753048" y="1767174"/>
                  <a:pt x="759269" y="1758525"/>
                  <a:pt x="765548" y="1749847"/>
                </a:cubicBezTo>
                <a:lnTo>
                  <a:pt x="768918" y="1745194"/>
                </a:lnTo>
                <a:cubicBezTo>
                  <a:pt x="775802" y="1735710"/>
                  <a:pt x="782743" y="1726226"/>
                  <a:pt x="789598" y="1716921"/>
                </a:cubicBezTo>
                <a:lnTo>
                  <a:pt x="791067" y="1714923"/>
                </a:lnTo>
                <a:cubicBezTo>
                  <a:pt x="951121" y="1498075"/>
                  <a:pt x="1137789" y="1284686"/>
                  <a:pt x="1345943" y="1080692"/>
                </a:cubicBezTo>
                <a:lnTo>
                  <a:pt x="1348160" y="1078485"/>
                </a:lnTo>
                <a:cubicBezTo>
                  <a:pt x="1358155" y="1068703"/>
                  <a:pt x="1368207" y="1058950"/>
                  <a:pt x="1378316" y="1049168"/>
                </a:cubicBezTo>
                <a:cubicBezTo>
                  <a:pt x="1388973" y="1038879"/>
                  <a:pt x="1399659" y="1028650"/>
                  <a:pt x="1410402" y="1018420"/>
                </a:cubicBezTo>
                <a:lnTo>
                  <a:pt x="1412159" y="1016750"/>
                </a:lnTo>
                <a:cubicBezTo>
                  <a:pt x="1421145" y="1008191"/>
                  <a:pt x="1430189" y="999691"/>
                  <a:pt x="1439262" y="991191"/>
                </a:cubicBezTo>
                <a:lnTo>
                  <a:pt x="1448997" y="982065"/>
                </a:lnTo>
                <a:cubicBezTo>
                  <a:pt x="1457263" y="974341"/>
                  <a:pt x="1465587" y="966616"/>
                  <a:pt x="1473911" y="958892"/>
                </a:cubicBezTo>
                <a:lnTo>
                  <a:pt x="1479844" y="953404"/>
                </a:lnTo>
                <a:cubicBezTo>
                  <a:pt x="1541827" y="896262"/>
                  <a:pt x="1606776" y="838852"/>
                  <a:pt x="1672820" y="782783"/>
                </a:cubicBezTo>
                <a:cubicBezTo>
                  <a:pt x="1680423" y="776341"/>
                  <a:pt x="1688027" y="769899"/>
                  <a:pt x="1695660" y="763487"/>
                </a:cubicBezTo>
                <a:cubicBezTo>
                  <a:pt x="1709802" y="751587"/>
                  <a:pt x="1724404" y="739419"/>
                  <a:pt x="1739007" y="727341"/>
                </a:cubicBezTo>
                <a:lnTo>
                  <a:pt x="1743068" y="723971"/>
                </a:lnTo>
                <a:cubicBezTo>
                  <a:pt x="1747792" y="720064"/>
                  <a:pt x="1752515" y="716157"/>
                  <a:pt x="1757297" y="712220"/>
                </a:cubicBezTo>
                <a:cubicBezTo>
                  <a:pt x="1767435" y="703929"/>
                  <a:pt x="1777573" y="695638"/>
                  <a:pt x="1787769" y="687377"/>
                </a:cubicBezTo>
                <a:lnTo>
                  <a:pt x="1799031" y="678310"/>
                </a:lnTo>
                <a:cubicBezTo>
                  <a:pt x="1818041" y="662981"/>
                  <a:pt x="1837079" y="647771"/>
                  <a:pt x="1855685" y="633098"/>
                </a:cubicBezTo>
                <a:lnTo>
                  <a:pt x="1866256" y="624777"/>
                </a:lnTo>
                <a:cubicBezTo>
                  <a:pt x="1947363" y="561044"/>
                  <a:pt x="2031638" y="497847"/>
                  <a:pt x="2116778" y="436947"/>
                </a:cubicBezTo>
                <a:lnTo>
                  <a:pt x="2120781" y="434084"/>
                </a:lnTo>
                <a:cubicBezTo>
                  <a:pt x="2153731" y="410553"/>
                  <a:pt x="2187948" y="386545"/>
                  <a:pt x="2222569" y="362746"/>
                </a:cubicBezTo>
                <a:cubicBezTo>
                  <a:pt x="2222569" y="362746"/>
                  <a:pt x="2232361" y="356006"/>
                  <a:pt x="2236912" y="352904"/>
                </a:cubicBezTo>
                <a:cubicBezTo>
                  <a:pt x="2246273" y="346492"/>
                  <a:pt x="2255662" y="340080"/>
                  <a:pt x="2265081" y="333698"/>
                </a:cubicBezTo>
                <a:cubicBezTo>
                  <a:pt x="2271158" y="329582"/>
                  <a:pt x="2277235" y="325496"/>
                  <a:pt x="2283312" y="321380"/>
                </a:cubicBezTo>
                <a:lnTo>
                  <a:pt x="2285847" y="319680"/>
                </a:lnTo>
                <a:cubicBezTo>
                  <a:pt x="2298491" y="311151"/>
                  <a:pt x="2311164" y="302681"/>
                  <a:pt x="2323866" y="294271"/>
                </a:cubicBezTo>
                <a:cubicBezTo>
                  <a:pt x="2332795" y="288336"/>
                  <a:pt x="2341752" y="282401"/>
                  <a:pt x="2350710" y="276525"/>
                </a:cubicBezTo>
                <a:cubicBezTo>
                  <a:pt x="2357507" y="272052"/>
                  <a:pt x="2364333" y="267608"/>
                  <a:pt x="2371159" y="263135"/>
                </a:cubicBezTo>
                <a:cubicBezTo>
                  <a:pt x="2381269" y="256544"/>
                  <a:pt x="2391379" y="249953"/>
                  <a:pt x="2401546" y="243391"/>
                </a:cubicBezTo>
                <a:cubicBezTo>
                  <a:pt x="2401546" y="243391"/>
                  <a:pt x="2413988" y="235339"/>
                  <a:pt x="2417502" y="233072"/>
                </a:cubicBezTo>
                <a:cubicBezTo>
                  <a:pt x="2432710" y="223320"/>
                  <a:pt x="2447946" y="213597"/>
                  <a:pt x="2463211" y="203935"/>
                </a:cubicBezTo>
                <a:cubicBezTo>
                  <a:pt x="2465832" y="202264"/>
                  <a:pt x="2475510" y="196210"/>
                  <a:pt x="2475510" y="196210"/>
                </a:cubicBezTo>
                <a:cubicBezTo>
                  <a:pt x="2487924" y="188396"/>
                  <a:pt x="2500338" y="180612"/>
                  <a:pt x="2512809" y="172858"/>
                </a:cubicBezTo>
                <a:cubicBezTo>
                  <a:pt x="2517446" y="169965"/>
                  <a:pt x="2522054" y="167102"/>
                  <a:pt x="2526720" y="164239"/>
                </a:cubicBezTo>
                <a:cubicBezTo>
                  <a:pt x="2544635" y="153145"/>
                  <a:pt x="2559613" y="143959"/>
                  <a:pt x="2573898" y="135251"/>
                </a:cubicBezTo>
                <a:lnTo>
                  <a:pt x="2576952" y="133401"/>
                </a:lnTo>
                <a:cubicBezTo>
                  <a:pt x="2591698" y="124425"/>
                  <a:pt x="2606503" y="115507"/>
                  <a:pt x="2621336" y="106620"/>
                </a:cubicBezTo>
                <a:cubicBezTo>
                  <a:pt x="2625915" y="103876"/>
                  <a:pt x="2806304" y="2714"/>
                  <a:pt x="2810883" y="0"/>
                </a:cubicBezTo>
                <a:lnTo>
                  <a:pt x="2695358" y="0"/>
                </a:lnTo>
                <a:close/>
              </a:path>
            </a:pathLst>
          </a:custGeom>
          <a:gradFill>
            <a:gsLst>
              <a:gs pos="34000">
                <a:schemeClr val="accent1"/>
              </a:gs>
              <a:gs pos="0">
                <a:schemeClr val="accent2">
                  <a:alpha val="30000"/>
                </a:schemeClr>
              </a:gs>
              <a:gs pos="100000">
                <a:schemeClr val="accent2"/>
              </a:gs>
            </a:gsLst>
            <a:lin ang="5400000" scaled="1"/>
          </a:gradFill>
          <a:ln w="2879" cap="flat">
            <a:noFill/>
            <a:prstDash val="solid"/>
            <a:miter/>
          </a:ln>
          <a:effectLst>
            <a:outerShdw blurRad="254000" algn="ctr" rotWithShape="0">
              <a:schemeClr val="accent5">
                <a:alpha val="100000"/>
              </a:schemeClr>
            </a:outerShdw>
          </a:effectLst>
        </p:spPr>
        <p:txBody>
          <a:bodyPr rtlCol="0" anchor="ctr"/>
          <a:lstStyle/>
          <a:p>
            <a:endParaRPr lang="zh-CN" altLang="en-US">
              <a:cs typeface="MiSans Normal" panose="00000500000000000000" charset="-122"/>
            </a:endParaRPr>
          </a:p>
        </p:txBody>
      </p:sp>
      <p:sp>
        <p:nvSpPr>
          <p:cNvPr id="10" name="任意多边形: 形状 6"/>
          <p:cNvSpPr/>
          <p:nvPr>
            <p:custDataLst>
              <p:tags r:id="rId8"/>
            </p:custDataLst>
          </p:nvPr>
        </p:nvSpPr>
        <p:spPr>
          <a:xfrm>
            <a:off x="10931525" y="1521460"/>
            <a:ext cx="1260475" cy="485775"/>
          </a:xfrm>
          <a:custGeom>
            <a:avLst/>
            <a:gdLst>
              <a:gd name="connsiteX0" fmla="*/ 0 w 1260410"/>
              <a:gd name="connsiteY0" fmla="*/ 0 h 485873"/>
              <a:gd name="connsiteX1" fmla="*/ 5897 w 1260410"/>
              <a:gd name="connsiteY1" fmla="*/ 13708 h 485873"/>
              <a:gd name="connsiteX2" fmla="*/ 12217 w 1260410"/>
              <a:gd name="connsiteY2" fmla="*/ 27271 h 485873"/>
              <a:gd name="connsiteX3" fmla="*/ 18960 w 1260410"/>
              <a:gd name="connsiteY3" fmla="*/ 40726 h 485873"/>
              <a:gd name="connsiteX4" fmla="*/ 26127 w 1260410"/>
              <a:gd name="connsiteY4" fmla="*/ 54071 h 485873"/>
              <a:gd name="connsiteX5" fmla="*/ 70247 w 1260410"/>
              <a:gd name="connsiteY5" fmla="*/ 120725 h 485873"/>
              <a:gd name="connsiteX6" fmla="*/ 125283 w 1260410"/>
              <a:gd name="connsiteY6" fmla="*/ 181686 h 485873"/>
              <a:gd name="connsiteX7" fmla="*/ 191297 w 1260410"/>
              <a:gd name="connsiteY7" fmla="*/ 236518 h 485873"/>
              <a:gd name="connsiteX8" fmla="*/ 268287 w 1260410"/>
              <a:gd name="connsiteY8" fmla="*/ 284750 h 485873"/>
              <a:gd name="connsiteX9" fmla="*/ 288608 w 1260410"/>
              <a:gd name="connsiteY9" fmla="*/ 295375 h 485873"/>
              <a:gd name="connsiteX10" fmla="*/ 295352 w 1260410"/>
              <a:gd name="connsiteY10" fmla="*/ 298712 h 485873"/>
              <a:gd name="connsiteX11" fmla="*/ 309504 w 1260410"/>
              <a:gd name="connsiteY11" fmla="*/ 305566 h 485873"/>
              <a:gd name="connsiteX12" fmla="*/ 317608 w 1260410"/>
              <a:gd name="connsiteY12" fmla="*/ 309301 h 485873"/>
              <a:gd name="connsiteX13" fmla="*/ 331034 w 1260410"/>
              <a:gd name="connsiteY13" fmla="*/ 315285 h 485873"/>
              <a:gd name="connsiteX14" fmla="*/ 339592 w 1260410"/>
              <a:gd name="connsiteY14" fmla="*/ 318947 h 485873"/>
              <a:gd name="connsiteX15" fmla="*/ 353261 w 1260410"/>
              <a:gd name="connsiteY15" fmla="*/ 324568 h 485873"/>
              <a:gd name="connsiteX16" fmla="*/ 361879 w 1260410"/>
              <a:gd name="connsiteY16" fmla="*/ 328014 h 485873"/>
              <a:gd name="connsiteX17" fmla="*/ 376908 w 1260410"/>
              <a:gd name="connsiteY17" fmla="*/ 333707 h 485873"/>
              <a:gd name="connsiteX18" fmla="*/ 384589 w 1260410"/>
              <a:gd name="connsiteY18" fmla="*/ 336572 h 485873"/>
              <a:gd name="connsiteX19" fmla="*/ 404971 w 1260410"/>
              <a:gd name="connsiteY19" fmla="*/ 343607 h 485873"/>
              <a:gd name="connsiteX20" fmla="*/ 407722 w 1260410"/>
              <a:gd name="connsiteY20" fmla="*/ 344550 h 485873"/>
              <a:gd name="connsiteX21" fmla="*/ 431340 w 1260410"/>
              <a:gd name="connsiteY21" fmla="*/ 351984 h 485873"/>
              <a:gd name="connsiteX22" fmla="*/ 438809 w 1260410"/>
              <a:gd name="connsiteY22" fmla="*/ 354160 h 485873"/>
              <a:gd name="connsiteX23" fmla="*/ 455562 w 1260410"/>
              <a:gd name="connsiteY23" fmla="*/ 358947 h 485873"/>
              <a:gd name="connsiteX24" fmla="*/ 464785 w 1260410"/>
              <a:gd name="connsiteY24" fmla="*/ 361413 h 485873"/>
              <a:gd name="connsiteX25" fmla="*/ 480449 w 1260410"/>
              <a:gd name="connsiteY25" fmla="*/ 365439 h 485873"/>
              <a:gd name="connsiteX26" fmla="*/ 490307 w 1260410"/>
              <a:gd name="connsiteY26" fmla="*/ 367832 h 485873"/>
              <a:gd name="connsiteX27" fmla="*/ 506062 w 1260410"/>
              <a:gd name="connsiteY27" fmla="*/ 371458 h 485873"/>
              <a:gd name="connsiteX28" fmla="*/ 515920 w 1260410"/>
              <a:gd name="connsiteY28" fmla="*/ 373598 h 485873"/>
              <a:gd name="connsiteX29" fmla="*/ 532734 w 1260410"/>
              <a:gd name="connsiteY29" fmla="*/ 377007 h 485873"/>
              <a:gd name="connsiteX30" fmla="*/ 541896 w 1260410"/>
              <a:gd name="connsiteY30" fmla="*/ 378820 h 485873"/>
              <a:gd name="connsiteX31" fmla="*/ 562883 w 1260410"/>
              <a:gd name="connsiteY31" fmla="*/ 382556 h 485873"/>
              <a:gd name="connsiteX32" fmla="*/ 568205 w 1260410"/>
              <a:gd name="connsiteY32" fmla="*/ 383498 h 485873"/>
              <a:gd name="connsiteX33" fmla="*/ 595058 w 1260410"/>
              <a:gd name="connsiteY33" fmla="*/ 387596 h 485873"/>
              <a:gd name="connsiteX34" fmla="*/ 602587 w 1260410"/>
              <a:gd name="connsiteY34" fmla="*/ 388575 h 485873"/>
              <a:gd name="connsiteX35" fmla="*/ 623453 w 1260410"/>
              <a:gd name="connsiteY35" fmla="*/ 391259 h 485873"/>
              <a:gd name="connsiteX36" fmla="*/ 627928 w 1260410"/>
              <a:gd name="connsiteY36" fmla="*/ 391767 h 485873"/>
              <a:gd name="connsiteX37" fmla="*/ 653995 w 1260410"/>
              <a:gd name="connsiteY37" fmla="*/ 394523 h 485873"/>
              <a:gd name="connsiteX38" fmla="*/ 657473 w 1260410"/>
              <a:gd name="connsiteY38" fmla="*/ 394849 h 485873"/>
              <a:gd name="connsiteX39" fmla="*/ 685323 w 1260410"/>
              <a:gd name="connsiteY39" fmla="*/ 397134 h 485873"/>
              <a:gd name="connsiteX40" fmla="*/ 712781 w 1260410"/>
              <a:gd name="connsiteY40" fmla="*/ 398802 h 485873"/>
              <a:gd name="connsiteX41" fmla="*/ 718345 w 1260410"/>
              <a:gd name="connsiteY41" fmla="*/ 399092 h 485873"/>
              <a:gd name="connsiteX42" fmla="*/ 745198 w 1260410"/>
              <a:gd name="connsiteY42" fmla="*/ 400144 h 485873"/>
              <a:gd name="connsiteX43" fmla="*/ 750127 w 1260410"/>
              <a:gd name="connsiteY43" fmla="*/ 400253 h 485873"/>
              <a:gd name="connsiteX44" fmla="*/ 770388 w 1260410"/>
              <a:gd name="connsiteY44" fmla="*/ 400615 h 485873"/>
              <a:gd name="connsiteX45" fmla="*/ 783754 w 1260410"/>
              <a:gd name="connsiteY45" fmla="*/ 400724 h 485873"/>
              <a:gd name="connsiteX46" fmla="*/ 800869 w 1260410"/>
              <a:gd name="connsiteY46" fmla="*/ 400652 h 485873"/>
              <a:gd name="connsiteX47" fmla="*/ 814145 w 1260410"/>
              <a:gd name="connsiteY47" fmla="*/ 400506 h 485873"/>
              <a:gd name="connsiteX48" fmla="*/ 831835 w 1260410"/>
              <a:gd name="connsiteY48" fmla="*/ 400071 h 485873"/>
              <a:gd name="connsiteX49" fmla="*/ 844778 w 1260410"/>
              <a:gd name="connsiteY49" fmla="*/ 399672 h 485873"/>
              <a:gd name="connsiteX50" fmla="*/ 863224 w 1260410"/>
              <a:gd name="connsiteY50" fmla="*/ 398838 h 485873"/>
              <a:gd name="connsiteX51" fmla="*/ 875592 w 1260410"/>
              <a:gd name="connsiteY51" fmla="*/ 398222 h 485873"/>
              <a:gd name="connsiteX52" fmla="*/ 904834 w 1260410"/>
              <a:gd name="connsiteY52" fmla="*/ 396336 h 485873"/>
              <a:gd name="connsiteX53" fmla="*/ 908251 w 1260410"/>
              <a:gd name="connsiteY53" fmla="*/ 396046 h 485873"/>
              <a:gd name="connsiteX54" fmla="*/ 934529 w 1260410"/>
              <a:gd name="connsiteY54" fmla="*/ 393797 h 485873"/>
              <a:gd name="connsiteX55" fmla="*/ 944266 w 1260410"/>
              <a:gd name="connsiteY55" fmla="*/ 392855 h 485873"/>
              <a:gd name="connsiteX56" fmla="*/ 964769 w 1260410"/>
              <a:gd name="connsiteY56" fmla="*/ 390715 h 485873"/>
              <a:gd name="connsiteX57" fmla="*/ 975474 w 1260410"/>
              <a:gd name="connsiteY57" fmla="*/ 389482 h 485873"/>
              <a:gd name="connsiteX58" fmla="*/ 997518 w 1260410"/>
              <a:gd name="connsiteY58" fmla="*/ 386726 h 485873"/>
              <a:gd name="connsiteX59" fmla="*/ 1004897 w 1260410"/>
              <a:gd name="connsiteY59" fmla="*/ 385783 h 485873"/>
              <a:gd name="connsiteX60" fmla="*/ 1034350 w 1260410"/>
              <a:gd name="connsiteY60" fmla="*/ 381540 h 485873"/>
              <a:gd name="connsiteX61" fmla="*/ 1040489 w 1260410"/>
              <a:gd name="connsiteY61" fmla="*/ 380561 h 485873"/>
              <a:gd name="connsiteX62" fmla="*/ 1064348 w 1260410"/>
              <a:gd name="connsiteY62" fmla="*/ 376644 h 485873"/>
              <a:gd name="connsiteX63" fmla="*/ 1073632 w 1260410"/>
              <a:gd name="connsiteY63" fmla="*/ 375049 h 485873"/>
              <a:gd name="connsiteX64" fmla="*/ 1097370 w 1260410"/>
              <a:gd name="connsiteY64" fmla="*/ 370697 h 485873"/>
              <a:gd name="connsiteX65" fmla="*/ 1103569 w 1260410"/>
              <a:gd name="connsiteY65" fmla="*/ 369536 h 485873"/>
              <a:gd name="connsiteX66" fmla="*/ 1133114 w 1260410"/>
              <a:gd name="connsiteY66" fmla="*/ 363553 h 485873"/>
              <a:gd name="connsiteX67" fmla="*/ 1140250 w 1260410"/>
              <a:gd name="connsiteY67" fmla="*/ 362030 h 485873"/>
              <a:gd name="connsiteX68" fmla="*/ 1163746 w 1260410"/>
              <a:gd name="connsiteY68" fmla="*/ 356844 h 485873"/>
              <a:gd name="connsiteX69" fmla="*/ 1172153 w 1260410"/>
              <a:gd name="connsiteY69" fmla="*/ 354922 h 485873"/>
              <a:gd name="connsiteX70" fmla="*/ 1202151 w 1260410"/>
              <a:gd name="connsiteY70" fmla="*/ 347705 h 485873"/>
              <a:gd name="connsiteX71" fmla="*/ 1232421 w 1260410"/>
              <a:gd name="connsiteY71" fmla="*/ 339872 h 485873"/>
              <a:gd name="connsiteX72" fmla="*/ 1235475 w 1260410"/>
              <a:gd name="connsiteY72" fmla="*/ 339074 h 485873"/>
              <a:gd name="connsiteX73" fmla="*/ 1260410 w 1260410"/>
              <a:gd name="connsiteY73" fmla="*/ 332159 h 485873"/>
              <a:gd name="connsiteX74" fmla="*/ 1260410 w 1260410"/>
              <a:gd name="connsiteY74" fmla="*/ 425200 h 485873"/>
              <a:gd name="connsiteX75" fmla="*/ 1230969 w 1260410"/>
              <a:gd name="connsiteY75" fmla="*/ 432818 h 485873"/>
              <a:gd name="connsiteX76" fmla="*/ 1200972 w 1260410"/>
              <a:gd name="connsiteY76" fmla="*/ 440035 h 485873"/>
              <a:gd name="connsiteX77" fmla="*/ 1192565 w 1260410"/>
              <a:gd name="connsiteY77" fmla="*/ 441957 h 485873"/>
              <a:gd name="connsiteX78" fmla="*/ 1169069 w 1260410"/>
              <a:gd name="connsiteY78" fmla="*/ 447143 h 485873"/>
              <a:gd name="connsiteX79" fmla="*/ 1161932 w 1260410"/>
              <a:gd name="connsiteY79" fmla="*/ 448666 h 485873"/>
              <a:gd name="connsiteX80" fmla="*/ 1132388 w 1260410"/>
              <a:gd name="connsiteY80" fmla="*/ 454649 h 485873"/>
              <a:gd name="connsiteX81" fmla="*/ 1126189 w 1260410"/>
              <a:gd name="connsiteY81" fmla="*/ 455810 h 485873"/>
              <a:gd name="connsiteX82" fmla="*/ 1102450 w 1260410"/>
              <a:gd name="connsiteY82" fmla="*/ 460162 h 485873"/>
              <a:gd name="connsiteX83" fmla="*/ 1093167 w 1260410"/>
              <a:gd name="connsiteY83" fmla="*/ 461757 h 485873"/>
              <a:gd name="connsiteX84" fmla="*/ 1069308 w 1260410"/>
              <a:gd name="connsiteY84" fmla="*/ 465674 h 485873"/>
              <a:gd name="connsiteX85" fmla="*/ 1063169 w 1260410"/>
              <a:gd name="connsiteY85" fmla="*/ 466653 h 485873"/>
              <a:gd name="connsiteX86" fmla="*/ 1033715 w 1260410"/>
              <a:gd name="connsiteY86" fmla="*/ 470896 h 485873"/>
              <a:gd name="connsiteX87" fmla="*/ 1026307 w 1260410"/>
              <a:gd name="connsiteY87" fmla="*/ 471875 h 485873"/>
              <a:gd name="connsiteX88" fmla="*/ 1004262 w 1260410"/>
              <a:gd name="connsiteY88" fmla="*/ 474631 h 485873"/>
              <a:gd name="connsiteX89" fmla="*/ 993557 w 1260410"/>
              <a:gd name="connsiteY89" fmla="*/ 475864 h 485873"/>
              <a:gd name="connsiteX90" fmla="*/ 973055 w 1260410"/>
              <a:gd name="connsiteY90" fmla="*/ 478004 h 485873"/>
              <a:gd name="connsiteX91" fmla="*/ 963317 w 1260410"/>
              <a:gd name="connsiteY91" fmla="*/ 478947 h 485873"/>
              <a:gd name="connsiteX92" fmla="*/ 937039 w 1260410"/>
              <a:gd name="connsiteY92" fmla="*/ 481195 h 485873"/>
              <a:gd name="connsiteX93" fmla="*/ 933622 w 1260410"/>
              <a:gd name="connsiteY93" fmla="*/ 481485 h 485873"/>
              <a:gd name="connsiteX94" fmla="*/ 904380 w 1260410"/>
              <a:gd name="connsiteY94" fmla="*/ 483371 h 485873"/>
              <a:gd name="connsiteX95" fmla="*/ 892012 w 1260410"/>
              <a:gd name="connsiteY95" fmla="*/ 483987 h 485873"/>
              <a:gd name="connsiteX96" fmla="*/ 873566 w 1260410"/>
              <a:gd name="connsiteY96" fmla="*/ 484822 h 485873"/>
              <a:gd name="connsiteX97" fmla="*/ 860623 w 1260410"/>
              <a:gd name="connsiteY97" fmla="*/ 485221 h 485873"/>
              <a:gd name="connsiteX98" fmla="*/ 842933 w 1260410"/>
              <a:gd name="connsiteY98" fmla="*/ 485656 h 485873"/>
              <a:gd name="connsiteX99" fmla="*/ 829658 w 1260410"/>
              <a:gd name="connsiteY99" fmla="*/ 485801 h 485873"/>
              <a:gd name="connsiteX100" fmla="*/ 812542 w 1260410"/>
              <a:gd name="connsiteY100" fmla="*/ 485873 h 485873"/>
              <a:gd name="connsiteX101" fmla="*/ 799176 w 1260410"/>
              <a:gd name="connsiteY101" fmla="*/ 485765 h 485873"/>
              <a:gd name="connsiteX102" fmla="*/ 778915 w 1260410"/>
              <a:gd name="connsiteY102" fmla="*/ 485402 h 485873"/>
              <a:gd name="connsiteX103" fmla="*/ 773986 w 1260410"/>
              <a:gd name="connsiteY103" fmla="*/ 485293 h 485873"/>
              <a:gd name="connsiteX104" fmla="*/ 747133 w 1260410"/>
              <a:gd name="connsiteY104" fmla="*/ 484241 h 485873"/>
              <a:gd name="connsiteX105" fmla="*/ 741569 w 1260410"/>
              <a:gd name="connsiteY105" fmla="*/ 483951 h 485873"/>
              <a:gd name="connsiteX106" fmla="*/ 714112 w 1260410"/>
              <a:gd name="connsiteY106" fmla="*/ 482283 h 485873"/>
              <a:gd name="connsiteX107" fmla="*/ 686261 w 1260410"/>
              <a:gd name="connsiteY107" fmla="*/ 479998 h 485873"/>
              <a:gd name="connsiteX108" fmla="*/ 682783 w 1260410"/>
              <a:gd name="connsiteY108" fmla="*/ 479672 h 485873"/>
              <a:gd name="connsiteX109" fmla="*/ 656717 w 1260410"/>
              <a:gd name="connsiteY109" fmla="*/ 476916 h 485873"/>
              <a:gd name="connsiteX110" fmla="*/ 652241 w 1260410"/>
              <a:gd name="connsiteY110" fmla="*/ 476408 h 485873"/>
              <a:gd name="connsiteX111" fmla="*/ 631376 w 1260410"/>
              <a:gd name="connsiteY111" fmla="*/ 473725 h 485873"/>
              <a:gd name="connsiteX112" fmla="*/ 623846 w 1260410"/>
              <a:gd name="connsiteY112" fmla="*/ 472746 h 485873"/>
              <a:gd name="connsiteX113" fmla="*/ 596993 w 1260410"/>
              <a:gd name="connsiteY113" fmla="*/ 468648 h 485873"/>
              <a:gd name="connsiteX114" fmla="*/ 591671 w 1260410"/>
              <a:gd name="connsiteY114" fmla="*/ 467705 h 485873"/>
              <a:gd name="connsiteX115" fmla="*/ 570684 w 1260410"/>
              <a:gd name="connsiteY115" fmla="*/ 463969 h 485873"/>
              <a:gd name="connsiteX116" fmla="*/ 561522 w 1260410"/>
              <a:gd name="connsiteY116" fmla="*/ 462156 h 485873"/>
              <a:gd name="connsiteX117" fmla="*/ 544709 w 1260410"/>
              <a:gd name="connsiteY117" fmla="*/ 458747 h 485873"/>
              <a:gd name="connsiteX118" fmla="*/ 534850 w 1260410"/>
              <a:gd name="connsiteY118" fmla="*/ 456608 h 485873"/>
              <a:gd name="connsiteX119" fmla="*/ 519095 w 1260410"/>
              <a:gd name="connsiteY119" fmla="*/ 452981 h 485873"/>
              <a:gd name="connsiteX120" fmla="*/ 509237 w 1260410"/>
              <a:gd name="connsiteY120" fmla="*/ 450588 h 485873"/>
              <a:gd name="connsiteX121" fmla="*/ 493573 w 1260410"/>
              <a:gd name="connsiteY121" fmla="*/ 446563 h 485873"/>
              <a:gd name="connsiteX122" fmla="*/ 484350 w 1260410"/>
              <a:gd name="connsiteY122" fmla="*/ 444096 h 485873"/>
              <a:gd name="connsiteX123" fmla="*/ 467597 w 1260410"/>
              <a:gd name="connsiteY123" fmla="*/ 439310 h 485873"/>
              <a:gd name="connsiteX124" fmla="*/ 460128 w 1260410"/>
              <a:gd name="connsiteY124" fmla="*/ 437134 h 485873"/>
              <a:gd name="connsiteX125" fmla="*/ 436511 w 1260410"/>
              <a:gd name="connsiteY125" fmla="*/ 429700 h 485873"/>
              <a:gd name="connsiteX126" fmla="*/ 433759 w 1260410"/>
              <a:gd name="connsiteY126" fmla="*/ 428757 h 485873"/>
              <a:gd name="connsiteX127" fmla="*/ 413377 w 1260410"/>
              <a:gd name="connsiteY127" fmla="*/ 421721 h 485873"/>
              <a:gd name="connsiteX128" fmla="*/ 405696 w 1260410"/>
              <a:gd name="connsiteY128" fmla="*/ 418856 h 485873"/>
              <a:gd name="connsiteX129" fmla="*/ 390667 w 1260410"/>
              <a:gd name="connsiteY129" fmla="*/ 413163 h 485873"/>
              <a:gd name="connsiteX130" fmla="*/ 382049 w 1260410"/>
              <a:gd name="connsiteY130" fmla="*/ 409718 h 485873"/>
              <a:gd name="connsiteX131" fmla="*/ 368381 w 1260410"/>
              <a:gd name="connsiteY131" fmla="*/ 404097 h 485873"/>
              <a:gd name="connsiteX132" fmla="*/ 359823 w 1260410"/>
              <a:gd name="connsiteY132" fmla="*/ 400434 h 485873"/>
              <a:gd name="connsiteX133" fmla="*/ 346396 w 1260410"/>
              <a:gd name="connsiteY133" fmla="*/ 394450 h 485873"/>
              <a:gd name="connsiteX134" fmla="*/ 338292 w 1260410"/>
              <a:gd name="connsiteY134" fmla="*/ 390715 h 485873"/>
              <a:gd name="connsiteX135" fmla="*/ 324140 w 1260410"/>
              <a:gd name="connsiteY135" fmla="*/ 383861 h 485873"/>
              <a:gd name="connsiteX136" fmla="*/ 317396 w 1260410"/>
              <a:gd name="connsiteY136" fmla="*/ 380525 h 485873"/>
              <a:gd name="connsiteX137" fmla="*/ 297075 w 1260410"/>
              <a:gd name="connsiteY137" fmla="*/ 369899 h 485873"/>
              <a:gd name="connsiteX138" fmla="*/ 220085 w 1260410"/>
              <a:gd name="connsiteY138" fmla="*/ 321667 h 485873"/>
              <a:gd name="connsiteX139" fmla="*/ 154525 w 1260410"/>
              <a:gd name="connsiteY139" fmla="*/ 263680 h 485873"/>
              <a:gd name="connsiteX140" fmla="*/ 98370 w 1260410"/>
              <a:gd name="connsiteY140" fmla="*/ 200507 h 485873"/>
              <a:gd name="connsiteX141" fmla="*/ 54522 w 1260410"/>
              <a:gd name="connsiteY141" fmla="*/ 129538 h 485873"/>
              <a:gd name="connsiteX142" fmla="*/ 0 w 1260410"/>
              <a:gd name="connsiteY142" fmla="*/ 0 h 48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60410" h="485873">
                <a:moveTo>
                  <a:pt x="0" y="0"/>
                </a:moveTo>
                <a:cubicBezTo>
                  <a:pt x="1905" y="4606"/>
                  <a:pt x="3871" y="9175"/>
                  <a:pt x="5897" y="13708"/>
                </a:cubicBezTo>
                <a:cubicBezTo>
                  <a:pt x="7923" y="18242"/>
                  <a:pt x="10040" y="22775"/>
                  <a:pt x="12217" y="27271"/>
                </a:cubicBezTo>
                <a:cubicBezTo>
                  <a:pt x="14394" y="31768"/>
                  <a:pt x="16632" y="36265"/>
                  <a:pt x="18960" y="40726"/>
                </a:cubicBezTo>
                <a:cubicBezTo>
                  <a:pt x="21259" y="45222"/>
                  <a:pt x="23678" y="49647"/>
                  <a:pt x="26127" y="54071"/>
                </a:cubicBezTo>
                <a:cubicBezTo>
                  <a:pt x="39070" y="77280"/>
                  <a:pt x="53766" y="99510"/>
                  <a:pt x="70247" y="120725"/>
                </a:cubicBezTo>
                <a:cubicBezTo>
                  <a:pt x="86818" y="142085"/>
                  <a:pt x="105174" y="162430"/>
                  <a:pt x="125283" y="181686"/>
                </a:cubicBezTo>
                <a:cubicBezTo>
                  <a:pt x="145514" y="201088"/>
                  <a:pt x="167528" y="219365"/>
                  <a:pt x="191297" y="236518"/>
                </a:cubicBezTo>
                <a:cubicBezTo>
                  <a:pt x="215216" y="253780"/>
                  <a:pt x="240890" y="269845"/>
                  <a:pt x="268287" y="284750"/>
                </a:cubicBezTo>
                <a:cubicBezTo>
                  <a:pt x="274970" y="288376"/>
                  <a:pt x="281744" y="291894"/>
                  <a:pt x="288608" y="295375"/>
                </a:cubicBezTo>
                <a:cubicBezTo>
                  <a:pt x="290846" y="296536"/>
                  <a:pt x="293114" y="297588"/>
                  <a:pt x="295352" y="298712"/>
                </a:cubicBezTo>
                <a:cubicBezTo>
                  <a:pt x="300039" y="301033"/>
                  <a:pt x="304726" y="303317"/>
                  <a:pt x="309504" y="305566"/>
                </a:cubicBezTo>
                <a:cubicBezTo>
                  <a:pt x="312195" y="306835"/>
                  <a:pt x="314917" y="308068"/>
                  <a:pt x="317608" y="309301"/>
                </a:cubicBezTo>
                <a:cubicBezTo>
                  <a:pt x="322053" y="311332"/>
                  <a:pt x="326529" y="313326"/>
                  <a:pt x="331034" y="315285"/>
                </a:cubicBezTo>
                <a:cubicBezTo>
                  <a:pt x="333877" y="316518"/>
                  <a:pt x="336720" y="317751"/>
                  <a:pt x="339592" y="318947"/>
                </a:cubicBezTo>
                <a:cubicBezTo>
                  <a:pt x="344128" y="320869"/>
                  <a:pt x="348664" y="322719"/>
                  <a:pt x="353261" y="324568"/>
                </a:cubicBezTo>
                <a:cubicBezTo>
                  <a:pt x="356133" y="325729"/>
                  <a:pt x="359006" y="326889"/>
                  <a:pt x="361879" y="328014"/>
                </a:cubicBezTo>
                <a:cubicBezTo>
                  <a:pt x="366838" y="329972"/>
                  <a:pt x="371858" y="331858"/>
                  <a:pt x="376908" y="333707"/>
                </a:cubicBezTo>
                <a:cubicBezTo>
                  <a:pt x="379448" y="334686"/>
                  <a:pt x="381988" y="335629"/>
                  <a:pt x="384589" y="336572"/>
                </a:cubicBezTo>
                <a:cubicBezTo>
                  <a:pt x="391333" y="338965"/>
                  <a:pt x="398106" y="341323"/>
                  <a:pt x="404971" y="343607"/>
                </a:cubicBezTo>
                <a:cubicBezTo>
                  <a:pt x="405878" y="343898"/>
                  <a:pt x="406785" y="344260"/>
                  <a:pt x="407722" y="344550"/>
                </a:cubicBezTo>
                <a:cubicBezTo>
                  <a:pt x="415524" y="347125"/>
                  <a:pt x="423387" y="349591"/>
                  <a:pt x="431340" y="351984"/>
                </a:cubicBezTo>
                <a:cubicBezTo>
                  <a:pt x="433819" y="352746"/>
                  <a:pt x="436329" y="353435"/>
                  <a:pt x="438809" y="354160"/>
                </a:cubicBezTo>
                <a:cubicBezTo>
                  <a:pt x="444373" y="355792"/>
                  <a:pt x="449937" y="357388"/>
                  <a:pt x="455562" y="358947"/>
                </a:cubicBezTo>
                <a:cubicBezTo>
                  <a:pt x="458616" y="359818"/>
                  <a:pt x="461700" y="360615"/>
                  <a:pt x="464785" y="361413"/>
                </a:cubicBezTo>
                <a:cubicBezTo>
                  <a:pt x="469986" y="362791"/>
                  <a:pt x="475187" y="364133"/>
                  <a:pt x="480449" y="365439"/>
                </a:cubicBezTo>
                <a:cubicBezTo>
                  <a:pt x="483745" y="366273"/>
                  <a:pt x="487011" y="367034"/>
                  <a:pt x="490307" y="367832"/>
                </a:cubicBezTo>
                <a:cubicBezTo>
                  <a:pt x="495508" y="369101"/>
                  <a:pt x="500770" y="370298"/>
                  <a:pt x="506062" y="371458"/>
                </a:cubicBezTo>
                <a:cubicBezTo>
                  <a:pt x="509358" y="372184"/>
                  <a:pt x="512624" y="372909"/>
                  <a:pt x="515920" y="373598"/>
                </a:cubicBezTo>
                <a:cubicBezTo>
                  <a:pt x="521484" y="374795"/>
                  <a:pt x="527109" y="375919"/>
                  <a:pt x="532734" y="377007"/>
                </a:cubicBezTo>
                <a:cubicBezTo>
                  <a:pt x="535788" y="377624"/>
                  <a:pt x="538812" y="378240"/>
                  <a:pt x="541896" y="378820"/>
                </a:cubicBezTo>
                <a:cubicBezTo>
                  <a:pt x="548821" y="380126"/>
                  <a:pt x="555837" y="381359"/>
                  <a:pt x="562883" y="382556"/>
                </a:cubicBezTo>
                <a:cubicBezTo>
                  <a:pt x="564667" y="382882"/>
                  <a:pt x="566421" y="383208"/>
                  <a:pt x="568205" y="383498"/>
                </a:cubicBezTo>
                <a:cubicBezTo>
                  <a:pt x="577095" y="384949"/>
                  <a:pt x="586046" y="386327"/>
                  <a:pt x="595058" y="387596"/>
                </a:cubicBezTo>
                <a:cubicBezTo>
                  <a:pt x="597537" y="387923"/>
                  <a:pt x="600078" y="388249"/>
                  <a:pt x="602587" y="388575"/>
                </a:cubicBezTo>
                <a:cubicBezTo>
                  <a:pt x="609512" y="389518"/>
                  <a:pt x="616437" y="390425"/>
                  <a:pt x="623453" y="391259"/>
                </a:cubicBezTo>
                <a:cubicBezTo>
                  <a:pt x="624935" y="391440"/>
                  <a:pt x="626447" y="391585"/>
                  <a:pt x="627928" y="391767"/>
                </a:cubicBezTo>
                <a:cubicBezTo>
                  <a:pt x="636547" y="392782"/>
                  <a:pt x="645225" y="393689"/>
                  <a:pt x="653995" y="394523"/>
                </a:cubicBezTo>
                <a:cubicBezTo>
                  <a:pt x="655144" y="394632"/>
                  <a:pt x="656323" y="394740"/>
                  <a:pt x="657473" y="394849"/>
                </a:cubicBezTo>
                <a:cubicBezTo>
                  <a:pt x="666696" y="395683"/>
                  <a:pt x="675949" y="396481"/>
                  <a:pt x="685323" y="397134"/>
                </a:cubicBezTo>
                <a:cubicBezTo>
                  <a:pt x="694426" y="397787"/>
                  <a:pt x="703588" y="398331"/>
                  <a:pt x="712781" y="398802"/>
                </a:cubicBezTo>
                <a:cubicBezTo>
                  <a:pt x="714626" y="398911"/>
                  <a:pt x="716470" y="399020"/>
                  <a:pt x="718345" y="399092"/>
                </a:cubicBezTo>
                <a:cubicBezTo>
                  <a:pt x="727266" y="399527"/>
                  <a:pt x="736217" y="399890"/>
                  <a:pt x="745198" y="400144"/>
                </a:cubicBezTo>
                <a:cubicBezTo>
                  <a:pt x="746831" y="400180"/>
                  <a:pt x="748494" y="400216"/>
                  <a:pt x="750127" y="400253"/>
                </a:cubicBezTo>
                <a:cubicBezTo>
                  <a:pt x="756871" y="400434"/>
                  <a:pt x="763614" y="400543"/>
                  <a:pt x="770388" y="400615"/>
                </a:cubicBezTo>
                <a:cubicBezTo>
                  <a:pt x="774833" y="400652"/>
                  <a:pt x="779308" y="400724"/>
                  <a:pt x="783754" y="400724"/>
                </a:cubicBezTo>
                <a:cubicBezTo>
                  <a:pt x="789439" y="400724"/>
                  <a:pt x="795154" y="400688"/>
                  <a:pt x="800869" y="400652"/>
                </a:cubicBezTo>
                <a:cubicBezTo>
                  <a:pt x="805284" y="400615"/>
                  <a:pt x="809699" y="400579"/>
                  <a:pt x="814145" y="400506"/>
                </a:cubicBezTo>
                <a:cubicBezTo>
                  <a:pt x="820041" y="400398"/>
                  <a:pt x="825938" y="400253"/>
                  <a:pt x="831835" y="400071"/>
                </a:cubicBezTo>
                <a:cubicBezTo>
                  <a:pt x="836129" y="399926"/>
                  <a:pt x="840453" y="399817"/>
                  <a:pt x="844778" y="399672"/>
                </a:cubicBezTo>
                <a:cubicBezTo>
                  <a:pt x="850916" y="399455"/>
                  <a:pt x="857055" y="399128"/>
                  <a:pt x="863224" y="398838"/>
                </a:cubicBezTo>
                <a:cubicBezTo>
                  <a:pt x="867336" y="398621"/>
                  <a:pt x="871449" y="398439"/>
                  <a:pt x="875592" y="398222"/>
                </a:cubicBezTo>
                <a:cubicBezTo>
                  <a:pt x="885329" y="397678"/>
                  <a:pt x="895066" y="397061"/>
                  <a:pt x="904834" y="396336"/>
                </a:cubicBezTo>
                <a:cubicBezTo>
                  <a:pt x="905983" y="396227"/>
                  <a:pt x="907102" y="396118"/>
                  <a:pt x="908251" y="396046"/>
                </a:cubicBezTo>
                <a:cubicBezTo>
                  <a:pt x="916990" y="395357"/>
                  <a:pt x="925760" y="394632"/>
                  <a:pt x="934529" y="393797"/>
                </a:cubicBezTo>
                <a:cubicBezTo>
                  <a:pt x="937765" y="393507"/>
                  <a:pt x="941031" y="393181"/>
                  <a:pt x="944266" y="392855"/>
                </a:cubicBezTo>
                <a:cubicBezTo>
                  <a:pt x="951100" y="392202"/>
                  <a:pt x="957935" y="391477"/>
                  <a:pt x="964769" y="390715"/>
                </a:cubicBezTo>
                <a:cubicBezTo>
                  <a:pt x="968337" y="390316"/>
                  <a:pt x="971905" y="389917"/>
                  <a:pt x="975474" y="389482"/>
                </a:cubicBezTo>
                <a:cubicBezTo>
                  <a:pt x="982822" y="388612"/>
                  <a:pt x="990170" y="387705"/>
                  <a:pt x="997518" y="386726"/>
                </a:cubicBezTo>
                <a:cubicBezTo>
                  <a:pt x="999968" y="386436"/>
                  <a:pt x="1002417" y="386109"/>
                  <a:pt x="1004897" y="385783"/>
                </a:cubicBezTo>
                <a:cubicBezTo>
                  <a:pt x="1014695" y="384441"/>
                  <a:pt x="1024523" y="383027"/>
                  <a:pt x="1034350" y="381540"/>
                </a:cubicBezTo>
                <a:cubicBezTo>
                  <a:pt x="1036407" y="381214"/>
                  <a:pt x="1038433" y="380887"/>
                  <a:pt x="1040489" y="380561"/>
                </a:cubicBezTo>
                <a:cubicBezTo>
                  <a:pt x="1048442" y="379292"/>
                  <a:pt x="1056395" y="377986"/>
                  <a:pt x="1064348" y="376644"/>
                </a:cubicBezTo>
                <a:cubicBezTo>
                  <a:pt x="1067433" y="376137"/>
                  <a:pt x="1070547" y="375593"/>
                  <a:pt x="1073632" y="375049"/>
                </a:cubicBezTo>
                <a:cubicBezTo>
                  <a:pt x="1081555" y="373634"/>
                  <a:pt x="1089447" y="372184"/>
                  <a:pt x="1097370" y="370697"/>
                </a:cubicBezTo>
                <a:cubicBezTo>
                  <a:pt x="1099457" y="370298"/>
                  <a:pt x="1101513" y="369935"/>
                  <a:pt x="1103569" y="369536"/>
                </a:cubicBezTo>
                <a:cubicBezTo>
                  <a:pt x="1113397" y="367614"/>
                  <a:pt x="1123255" y="365620"/>
                  <a:pt x="1133114" y="363553"/>
                </a:cubicBezTo>
                <a:cubicBezTo>
                  <a:pt x="1135472" y="363081"/>
                  <a:pt x="1137861" y="362537"/>
                  <a:pt x="1140250" y="362030"/>
                </a:cubicBezTo>
                <a:cubicBezTo>
                  <a:pt x="1148052" y="360362"/>
                  <a:pt x="1155914" y="358621"/>
                  <a:pt x="1163746" y="356844"/>
                </a:cubicBezTo>
                <a:cubicBezTo>
                  <a:pt x="1166528" y="356227"/>
                  <a:pt x="1169341" y="355575"/>
                  <a:pt x="1172153" y="354922"/>
                </a:cubicBezTo>
                <a:cubicBezTo>
                  <a:pt x="1182132" y="352601"/>
                  <a:pt x="1192141" y="350208"/>
                  <a:pt x="1202151" y="347705"/>
                </a:cubicBezTo>
                <a:cubicBezTo>
                  <a:pt x="1212251" y="345167"/>
                  <a:pt x="1222351" y="342556"/>
                  <a:pt x="1232421" y="339872"/>
                </a:cubicBezTo>
                <a:cubicBezTo>
                  <a:pt x="1233449" y="339618"/>
                  <a:pt x="1234447" y="339364"/>
                  <a:pt x="1235475" y="339074"/>
                </a:cubicBezTo>
                <a:lnTo>
                  <a:pt x="1260410" y="332159"/>
                </a:lnTo>
                <a:lnTo>
                  <a:pt x="1260410" y="425200"/>
                </a:lnTo>
                <a:lnTo>
                  <a:pt x="1230969" y="432818"/>
                </a:lnTo>
                <a:cubicBezTo>
                  <a:pt x="1220960" y="435320"/>
                  <a:pt x="1210951" y="437714"/>
                  <a:pt x="1200972" y="440035"/>
                </a:cubicBezTo>
                <a:cubicBezTo>
                  <a:pt x="1198189" y="440688"/>
                  <a:pt x="1195377" y="441304"/>
                  <a:pt x="1192565" y="441957"/>
                </a:cubicBezTo>
                <a:cubicBezTo>
                  <a:pt x="1184733" y="443734"/>
                  <a:pt x="1176901" y="445475"/>
                  <a:pt x="1169069" y="447143"/>
                </a:cubicBezTo>
                <a:cubicBezTo>
                  <a:pt x="1166710" y="447650"/>
                  <a:pt x="1164321" y="448158"/>
                  <a:pt x="1161932" y="448666"/>
                </a:cubicBezTo>
                <a:cubicBezTo>
                  <a:pt x="1152074" y="450769"/>
                  <a:pt x="1142216" y="452764"/>
                  <a:pt x="1132388" y="454649"/>
                </a:cubicBezTo>
                <a:cubicBezTo>
                  <a:pt x="1130301" y="455048"/>
                  <a:pt x="1128245" y="455411"/>
                  <a:pt x="1126189" y="455810"/>
                </a:cubicBezTo>
                <a:cubicBezTo>
                  <a:pt x="1118266" y="457333"/>
                  <a:pt x="1110343" y="458784"/>
                  <a:pt x="1102450" y="460162"/>
                </a:cubicBezTo>
                <a:cubicBezTo>
                  <a:pt x="1099366" y="460706"/>
                  <a:pt x="1096251" y="461213"/>
                  <a:pt x="1093167" y="461757"/>
                </a:cubicBezTo>
                <a:cubicBezTo>
                  <a:pt x="1085184" y="463135"/>
                  <a:pt x="1077261" y="464441"/>
                  <a:pt x="1069308" y="465674"/>
                </a:cubicBezTo>
                <a:cubicBezTo>
                  <a:pt x="1067251" y="466000"/>
                  <a:pt x="1065225" y="466327"/>
                  <a:pt x="1063169" y="466653"/>
                </a:cubicBezTo>
                <a:cubicBezTo>
                  <a:pt x="1053341" y="468140"/>
                  <a:pt x="1043513" y="469554"/>
                  <a:pt x="1033715" y="470896"/>
                </a:cubicBezTo>
                <a:cubicBezTo>
                  <a:pt x="1031236" y="471259"/>
                  <a:pt x="1028786" y="471549"/>
                  <a:pt x="1026307" y="471875"/>
                </a:cubicBezTo>
                <a:cubicBezTo>
                  <a:pt x="1018958" y="472854"/>
                  <a:pt x="1011610" y="473761"/>
                  <a:pt x="1004262" y="474631"/>
                </a:cubicBezTo>
                <a:cubicBezTo>
                  <a:pt x="1000694" y="475066"/>
                  <a:pt x="997125" y="475465"/>
                  <a:pt x="993557" y="475864"/>
                </a:cubicBezTo>
                <a:cubicBezTo>
                  <a:pt x="986693" y="476626"/>
                  <a:pt x="979889" y="477315"/>
                  <a:pt x="973055" y="478004"/>
                </a:cubicBezTo>
                <a:cubicBezTo>
                  <a:pt x="969819" y="478294"/>
                  <a:pt x="966553" y="478657"/>
                  <a:pt x="963317" y="478947"/>
                </a:cubicBezTo>
                <a:cubicBezTo>
                  <a:pt x="954548" y="479781"/>
                  <a:pt x="945778" y="480506"/>
                  <a:pt x="937039" y="481195"/>
                </a:cubicBezTo>
                <a:cubicBezTo>
                  <a:pt x="935890" y="481304"/>
                  <a:pt x="934771" y="481413"/>
                  <a:pt x="933622" y="481485"/>
                </a:cubicBezTo>
                <a:cubicBezTo>
                  <a:pt x="923854" y="482211"/>
                  <a:pt x="914087" y="482827"/>
                  <a:pt x="904380" y="483371"/>
                </a:cubicBezTo>
                <a:cubicBezTo>
                  <a:pt x="900267" y="483625"/>
                  <a:pt x="896125" y="483770"/>
                  <a:pt x="892012" y="483987"/>
                </a:cubicBezTo>
                <a:cubicBezTo>
                  <a:pt x="885873" y="484278"/>
                  <a:pt x="879704" y="484604"/>
                  <a:pt x="873566" y="484822"/>
                </a:cubicBezTo>
                <a:cubicBezTo>
                  <a:pt x="869241" y="485003"/>
                  <a:pt x="864947" y="485112"/>
                  <a:pt x="860623" y="485221"/>
                </a:cubicBezTo>
                <a:cubicBezTo>
                  <a:pt x="854726" y="485402"/>
                  <a:pt x="848830" y="485547"/>
                  <a:pt x="842933" y="485656"/>
                </a:cubicBezTo>
                <a:cubicBezTo>
                  <a:pt x="838488" y="485728"/>
                  <a:pt x="834073" y="485801"/>
                  <a:pt x="829658" y="485801"/>
                </a:cubicBezTo>
                <a:cubicBezTo>
                  <a:pt x="823942" y="485873"/>
                  <a:pt x="818227" y="485873"/>
                  <a:pt x="812542" y="485873"/>
                </a:cubicBezTo>
                <a:cubicBezTo>
                  <a:pt x="808067" y="485873"/>
                  <a:pt x="803621" y="485801"/>
                  <a:pt x="799176" y="485765"/>
                </a:cubicBezTo>
                <a:cubicBezTo>
                  <a:pt x="792402" y="485692"/>
                  <a:pt x="785659" y="485583"/>
                  <a:pt x="778915" y="485402"/>
                </a:cubicBezTo>
                <a:cubicBezTo>
                  <a:pt x="777252" y="485366"/>
                  <a:pt x="775619" y="485329"/>
                  <a:pt x="773986" y="485293"/>
                </a:cubicBezTo>
                <a:cubicBezTo>
                  <a:pt x="765005" y="485039"/>
                  <a:pt x="756054" y="484676"/>
                  <a:pt x="747133" y="484241"/>
                </a:cubicBezTo>
                <a:cubicBezTo>
                  <a:pt x="745289" y="484133"/>
                  <a:pt x="743444" y="484060"/>
                  <a:pt x="741569" y="483951"/>
                </a:cubicBezTo>
                <a:cubicBezTo>
                  <a:pt x="732376" y="483480"/>
                  <a:pt x="723214" y="482936"/>
                  <a:pt x="714112" y="482283"/>
                </a:cubicBezTo>
                <a:cubicBezTo>
                  <a:pt x="704767" y="481630"/>
                  <a:pt x="695484" y="480832"/>
                  <a:pt x="686261" y="479998"/>
                </a:cubicBezTo>
                <a:cubicBezTo>
                  <a:pt x="685112" y="479890"/>
                  <a:pt x="683932" y="479781"/>
                  <a:pt x="682783" y="479672"/>
                </a:cubicBezTo>
                <a:cubicBezTo>
                  <a:pt x="674014" y="478838"/>
                  <a:pt x="665335" y="477895"/>
                  <a:pt x="656717" y="476916"/>
                </a:cubicBezTo>
                <a:cubicBezTo>
                  <a:pt x="655235" y="476771"/>
                  <a:pt x="653723" y="476590"/>
                  <a:pt x="652241" y="476408"/>
                </a:cubicBezTo>
                <a:cubicBezTo>
                  <a:pt x="645225" y="475574"/>
                  <a:pt x="638301" y="474668"/>
                  <a:pt x="631376" y="473725"/>
                </a:cubicBezTo>
                <a:cubicBezTo>
                  <a:pt x="628866" y="473398"/>
                  <a:pt x="626326" y="473108"/>
                  <a:pt x="623846" y="472746"/>
                </a:cubicBezTo>
                <a:cubicBezTo>
                  <a:pt x="614804" y="471476"/>
                  <a:pt x="605853" y="470098"/>
                  <a:pt x="596993" y="468648"/>
                </a:cubicBezTo>
                <a:cubicBezTo>
                  <a:pt x="595209" y="468321"/>
                  <a:pt x="593455" y="467995"/>
                  <a:pt x="591671" y="467705"/>
                </a:cubicBezTo>
                <a:cubicBezTo>
                  <a:pt x="584625" y="466508"/>
                  <a:pt x="577640" y="465275"/>
                  <a:pt x="570684" y="463969"/>
                </a:cubicBezTo>
                <a:cubicBezTo>
                  <a:pt x="567600" y="463389"/>
                  <a:pt x="564576" y="462773"/>
                  <a:pt x="561522" y="462156"/>
                </a:cubicBezTo>
                <a:cubicBezTo>
                  <a:pt x="555897" y="461068"/>
                  <a:pt x="550273" y="459944"/>
                  <a:pt x="544709" y="458747"/>
                </a:cubicBezTo>
                <a:cubicBezTo>
                  <a:pt x="541412" y="458058"/>
                  <a:pt x="538116" y="457333"/>
                  <a:pt x="534850" y="456608"/>
                </a:cubicBezTo>
                <a:cubicBezTo>
                  <a:pt x="529589" y="455411"/>
                  <a:pt x="524327" y="454214"/>
                  <a:pt x="519095" y="452981"/>
                </a:cubicBezTo>
                <a:cubicBezTo>
                  <a:pt x="515799" y="452183"/>
                  <a:pt x="512503" y="451386"/>
                  <a:pt x="509237" y="450588"/>
                </a:cubicBezTo>
                <a:cubicBezTo>
                  <a:pt x="503976" y="449282"/>
                  <a:pt x="498774" y="447941"/>
                  <a:pt x="493573" y="446563"/>
                </a:cubicBezTo>
                <a:cubicBezTo>
                  <a:pt x="490489" y="445728"/>
                  <a:pt x="487404" y="444931"/>
                  <a:pt x="484350" y="444096"/>
                </a:cubicBezTo>
                <a:cubicBezTo>
                  <a:pt x="478725" y="442537"/>
                  <a:pt x="473161" y="440941"/>
                  <a:pt x="467597" y="439310"/>
                </a:cubicBezTo>
                <a:cubicBezTo>
                  <a:pt x="465118" y="438584"/>
                  <a:pt x="462608" y="437895"/>
                  <a:pt x="460128" y="437134"/>
                </a:cubicBezTo>
                <a:cubicBezTo>
                  <a:pt x="452175" y="434740"/>
                  <a:pt x="444313" y="432274"/>
                  <a:pt x="436511" y="429700"/>
                </a:cubicBezTo>
                <a:cubicBezTo>
                  <a:pt x="435604" y="429409"/>
                  <a:pt x="434696" y="429083"/>
                  <a:pt x="433759" y="428757"/>
                </a:cubicBezTo>
                <a:cubicBezTo>
                  <a:pt x="426894" y="426472"/>
                  <a:pt x="420091" y="424151"/>
                  <a:pt x="413377" y="421721"/>
                </a:cubicBezTo>
                <a:cubicBezTo>
                  <a:pt x="410807" y="420778"/>
                  <a:pt x="408267" y="419799"/>
                  <a:pt x="405696" y="418856"/>
                </a:cubicBezTo>
                <a:cubicBezTo>
                  <a:pt x="400646" y="416971"/>
                  <a:pt x="395627" y="415085"/>
                  <a:pt x="390667" y="413163"/>
                </a:cubicBezTo>
                <a:cubicBezTo>
                  <a:pt x="387764" y="412039"/>
                  <a:pt x="384922" y="410878"/>
                  <a:pt x="382049" y="409718"/>
                </a:cubicBezTo>
                <a:cubicBezTo>
                  <a:pt x="377453" y="407868"/>
                  <a:pt x="372886" y="406019"/>
                  <a:pt x="368381" y="404097"/>
                </a:cubicBezTo>
                <a:cubicBezTo>
                  <a:pt x="365508" y="402900"/>
                  <a:pt x="362665" y="401667"/>
                  <a:pt x="359823" y="400434"/>
                </a:cubicBezTo>
                <a:cubicBezTo>
                  <a:pt x="355317" y="398476"/>
                  <a:pt x="350842" y="396481"/>
                  <a:pt x="346396" y="394450"/>
                </a:cubicBezTo>
                <a:cubicBezTo>
                  <a:pt x="343675" y="393217"/>
                  <a:pt x="340983" y="391984"/>
                  <a:pt x="338292" y="390715"/>
                </a:cubicBezTo>
                <a:cubicBezTo>
                  <a:pt x="333544" y="388467"/>
                  <a:pt x="328827" y="386182"/>
                  <a:pt x="324140" y="383861"/>
                </a:cubicBezTo>
                <a:cubicBezTo>
                  <a:pt x="321902" y="382737"/>
                  <a:pt x="319634" y="381649"/>
                  <a:pt x="317396" y="380525"/>
                </a:cubicBezTo>
                <a:cubicBezTo>
                  <a:pt x="310562" y="377080"/>
                  <a:pt x="303758" y="373526"/>
                  <a:pt x="297075" y="369899"/>
                </a:cubicBezTo>
                <a:cubicBezTo>
                  <a:pt x="269648" y="355031"/>
                  <a:pt x="244004" y="338929"/>
                  <a:pt x="220085" y="321667"/>
                </a:cubicBezTo>
                <a:cubicBezTo>
                  <a:pt x="196347" y="304514"/>
                  <a:pt x="174755" y="283046"/>
                  <a:pt x="154525" y="263680"/>
                </a:cubicBezTo>
                <a:cubicBezTo>
                  <a:pt x="134416" y="244424"/>
                  <a:pt x="114699" y="222121"/>
                  <a:pt x="98370" y="200507"/>
                </a:cubicBezTo>
                <a:cubicBezTo>
                  <a:pt x="81617" y="178350"/>
                  <a:pt x="65257" y="147380"/>
                  <a:pt x="54522" y="129538"/>
                </a:cubicBezTo>
                <a:lnTo>
                  <a:pt x="0" y="0"/>
                </a:lnTo>
                <a:close/>
              </a:path>
            </a:pathLst>
          </a:custGeom>
          <a:gradFill>
            <a:gsLst>
              <a:gs pos="100000">
                <a:schemeClr val="accent1"/>
              </a:gs>
              <a:gs pos="52000">
                <a:schemeClr val="accent2"/>
              </a:gs>
            </a:gsLst>
            <a:lin ang="5400000" scaled="1"/>
          </a:gradFill>
          <a:ln>
            <a:noFill/>
            <a:prstDash val="solid"/>
          </a:ln>
          <a:effectLst>
            <a:outerShdw blurRad="228600" algn="ctr" rotWithShape="0">
              <a:schemeClr val="accent5">
                <a:alpha val="10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iSans Normal" panose="00000500000000000000" charset="-122"/>
            </a:endParaRPr>
          </a:p>
        </p:txBody>
      </p:sp>
      <p:sp>
        <p:nvSpPr>
          <p:cNvPr id="9" name="任意多边形: 形状 8"/>
          <p:cNvSpPr/>
          <p:nvPr>
            <p:custDataLst>
              <p:tags r:id="rId9"/>
            </p:custDataLst>
          </p:nvPr>
        </p:nvSpPr>
        <p:spPr>
          <a:xfrm>
            <a:off x="10718165" y="2158365"/>
            <a:ext cx="1473835" cy="157480"/>
          </a:xfrm>
          <a:custGeom>
            <a:avLst/>
            <a:gdLst>
              <a:gd name="connsiteX0" fmla="*/ 0 w 1473925"/>
              <a:gd name="connsiteY0" fmla="*/ 0 h 157272"/>
              <a:gd name="connsiteX1" fmla="*/ 93840 w 1473925"/>
              <a:gd name="connsiteY1" fmla="*/ 40524 h 157272"/>
              <a:gd name="connsiteX2" fmla="*/ 117856 w 1473925"/>
              <a:gd name="connsiteY2" fmla="*/ 49461 h 157272"/>
              <a:gd name="connsiteX3" fmla="*/ 142109 w 1473925"/>
              <a:gd name="connsiteY3" fmla="*/ 57856 h 157272"/>
              <a:gd name="connsiteX4" fmla="*/ 154249 w 1473925"/>
              <a:gd name="connsiteY4" fmla="*/ 61967 h 157272"/>
              <a:gd name="connsiteX5" fmla="*/ 166495 w 1473925"/>
              <a:gd name="connsiteY5" fmla="*/ 65833 h 157272"/>
              <a:gd name="connsiteX6" fmla="*/ 191013 w 1473925"/>
              <a:gd name="connsiteY6" fmla="*/ 73440 h 157272"/>
              <a:gd name="connsiteX7" fmla="*/ 215716 w 1473925"/>
              <a:gd name="connsiteY7" fmla="*/ 80580 h 157272"/>
              <a:gd name="connsiteX8" fmla="*/ 240552 w 1473925"/>
              <a:gd name="connsiteY8" fmla="*/ 87252 h 157272"/>
              <a:gd name="connsiteX9" fmla="*/ 290513 w 1473925"/>
              <a:gd name="connsiteY9" fmla="*/ 99611 h 157272"/>
              <a:gd name="connsiteX10" fmla="*/ 315693 w 1473925"/>
              <a:gd name="connsiteY10" fmla="*/ 105101 h 157272"/>
              <a:gd name="connsiteX11" fmla="*/ 328282 w 1473925"/>
              <a:gd name="connsiteY11" fmla="*/ 107834 h 157272"/>
              <a:gd name="connsiteX12" fmla="*/ 340925 w 1473925"/>
              <a:gd name="connsiteY12" fmla="*/ 110320 h 157272"/>
              <a:gd name="connsiteX13" fmla="*/ 366236 w 1473925"/>
              <a:gd name="connsiteY13" fmla="*/ 115220 h 157272"/>
              <a:gd name="connsiteX14" fmla="*/ 391654 w 1473925"/>
              <a:gd name="connsiteY14" fmla="*/ 119627 h 157272"/>
              <a:gd name="connsiteX15" fmla="*/ 596579 w 1473925"/>
              <a:gd name="connsiteY15" fmla="*/ 144517 h 157272"/>
              <a:gd name="connsiteX16" fmla="*/ 803117 w 1473925"/>
              <a:gd name="connsiteY16" fmla="*/ 151607 h 157272"/>
              <a:gd name="connsiteX17" fmla="*/ 1417950 w 1473925"/>
              <a:gd name="connsiteY17" fmla="*/ 84511 h 157272"/>
              <a:gd name="connsiteX18" fmla="*/ 1473925 w 1473925"/>
              <a:gd name="connsiteY18" fmla="*/ 70984 h 157272"/>
              <a:gd name="connsiteX19" fmla="*/ 1473925 w 1473925"/>
              <a:gd name="connsiteY19" fmla="*/ 78335 h 157272"/>
              <a:gd name="connsiteX20" fmla="*/ 1419612 w 1473925"/>
              <a:gd name="connsiteY20" fmla="*/ 91373 h 157272"/>
              <a:gd name="connsiteX21" fmla="*/ 1215957 w 1473925"/>
              <a:gd name="connsiteY21" fmla="*/ 126963 h 157272"/>
              <a:gd name="connsiteX22" fmla="*/ 1010158 w 1473925"/>
              <a:gd name="connsiteY22" fmla="*/ 149293 h 157272"/>
              <a:gd name="connsiteX23" fmla="*/ 803144 w 1473925"/>
              <a:gd name="connsiteY23" fmla="*/ 157270 h 157272"/>
              <a:gd name="connsiteX24" fmla="*/ 596156 w 1473925"/>
              <a:gd name="connsiteY24" fmla="*/ 149145 h 157272"/>
              <a:gd name="connsiteX25" fmla="*/ 390913 w 1473925"/>
              <a:gd name="connsiteY25" fmla="*/ 123172 h 157272"/>
              <a:gd name="connsiteX26" fmla="*/ 365496 w 1473925"/>
              <a:gd name="connsiteY26" fmla="*/ 118519 h 157272"/>
              <a:gd name="connsiteX27" fmla="*/ 340184 w 1473925"/>
              <a:gd name="connsiteY27" fmla="*/ 113373 h 157272"/>
              <a:gd name="connsiteX28" fmla="*/ 327542 w 1473925"/>
              <a:gd name="connsiteY28" fmla="*/ 110788 h 157272"/>
              <a:gd name="connsiteX29" fmla="*/ 314952 w 1473925"/>
              <a:gd name="connsiteY29" fmla="*/ 107957 h 157272"/>
              <a:gd name="connsiteX30" fmla="*/ 289799 w 1473925"/>
              <a:gd name="connsiteY30" fmla="*/ 102245 h 157272"/>
              <a:gd name="connsiteX31" fmla="*/ 239864 w 1473925"/>
              <a:gd name="connsiteY31" fmla="*/ 89443 h 157272"/>
              <a:gd name="connsiteX32" fmla="*/ 215055 w 1473925"/>
              <a:gd name="connsiteY32" fmla="*/ 82549 h 157272"/>
              <a:gd name="connsiteX33" fmla="*/ 190405 w 1473925"/>
              <a:gd name="connsiteY33" fmla="*/ 75188 h 157272"/>
              <a:gd name="connsiteX34" fmla="*/ 165913 w 1473925"/>
              <a:gd name="connsiteY34" fmla="*/ 67359 h 157272"/>
              <a:gd name="connsiteX35" fmla="*/ 153694 w 1473925"/>
              <a:gd name="connsiteY35" fmla="*/ 63371 h 157272"/>
              <a:gd name="connsiteX36" fmla="*/ 141580 w 1473925"/>
              <a:gd name="connsiteY36" fmla="*/ 59136 h 157272"/>
              <a:gd name="connsiteX37" fmla="*/ 117406 w 1473925"/>
              <a:gd name="connsiteY37" fmla="*/ 50519 h 157272"/>
              <a:gd name="connsiteX38" fmla="*/ 93470 w 1473925"/>
              <a:gd name="connsiteY38" fmla="*/ 41361 h 157272"/>
              <a:gd name="connsiteX39" fmla="*/ 0 w 1473925"/>
              <a:gd name="connsiteY39" fmla="*/ 0 h 15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73925" h="157272">
                <a:moveTo>
                  <a:pt x="0" y="0"/>
                </a:moveTo>
                <a:cubicBezTo>
                  <a:pt x="30628" y="14821"/>
                  <a:pt x="61970" y="28239"/>
                  <a:pt x="93840" y="40524"/>
                </a:cubicBezTo>
                <a:lnTo>
                  <a:pt x="117856" y="49461"/>
                </a:lnTo>
                <a:cubicBezTo>
                  <a:pt x="125896" y="52341"/>
                  <a:pt x="134016" y="55049"/>
                  <a:pt x="142109" y="57856"/>
                </a:cubicBezTo>
                <a:cubicBezTo>
                  <a:pt x="146156" y="59235"/>
                  <a:pt x="150176" y="60687"/>
                  <a:pt x="154249" y="61967"/>
                </a:cubicBezTo>
                <a:lnTo>
                  <a:pt x="166495" y="65833"/>
                </a:lnTo>
                <a:cubicBezTo>
                  <a:pt x="174668" y="68344"/>
                  <a:pt x="182788" y="71101"/>
                  <a:pt x="191013" y="73440"/>
                </a:cubicBezTo>
                <a:lnTo>
                  <a:pt x="215716" y="80580"/>
                </a:lnTo>
                <a:cubicBezTo>
                  <a:pt x="223942" y="82993"/>
                  <a:pt x="232273" y="85011"/>
                  <a:pt x="240552" y="87252"/>
                </a:cubicBezTo>
                <a:cubicBezTo>
                  <a:pt x="257082" y="91806"/>
                  <a:pt x="273851" y="95524"/>
                  <a:pt x="290513" y="99611"/>
                </a:cubicBezTo>
                <a:lnTo>
                  <a:pt x="315693" y="105101"/>
                </a:lnTo>
                <a:lnTo>
                  <a:pt x="328282" y="107834"/>
                </a:lnTo>
                <a:lnTo>
                  <a:pt x="340925" y="110320"/>
                </a:lnTo>
                <a:lnTo>
                  <a:pt x="366236" y="115220"/>
                </a:lnTo>
                <a:lnTo>
                  <a:pt x="391654" y="119627"/>
                </a:lnTo>
                <a:cubicBezTo>
                  <a:pt x="459415" y="131395"/>
                  <a:pt x="527891" y="139322"/>
                  <a:pt x="596579" y="144517"/>
                </a:cubicBezTo>
                <a:cubicBezTo>
                  <a:pt x="665266" y="149662"/>
                  <a:pt x="734218" y="152026"/>
                  <a:pt x="803117" y="151607"/>
                </a:cubicBezTo>
                <a:cubicBezTo>
                  <a:pt x="1009914" y="150167"/>
                  <a:pt x="1216219" y="126722"/>
                  <a:pt x="1417950" y="84511"/>
                </a:cubicBezTo>
                <a:lnTo>
                  <a:pt x="1473925" y="70984"/>
                </a:lnTo>
                <a:lnTo>
                  <a:pt x="1473925" y="78335"/>
                </a:lnTo>
                <a:lnTo>
                  <a:pt x="1419612" y="91373"/>
                </a:lnTo>
                <a:cubicBezTo>
                  <a:pt x="1352187" y="105366"/>
                  <a:pt x="1284261" y="117263"/>
                  <a:pt x="1215957" y="126963"/>
                </a:cubicBezTo>
                <a:cubicBezTo>
                  <a:pt x="1147666" y="136639"/>
                  <a:pt x="1079005" y="144148"/>
                  <a:pt x="1010158" y="149293"/>
                </a:cubicBezTo>
                <a:cubicBezTo>
                  <a:pt x="941312" y="154488"/>
                  <a:pt x="872228" y="157196"/>
                  <a:pt x="803144" y="157270"/>
                </a:cubicBezTo>
                <a:cubicBezTo>
                  <a:pt x="734060" y="157368"/>
                  <a:pt x="664975" y="154660"/>
                  <a:pt x="596156" y="149145"/>
                </a:cubicBezTo>
                <a:cubicBezTo>
                  <a:pt x="527362" y="143606"/>
                  <a:pt x="458754" y="135358"/>
                  <a:pt x="390913" y="123172"/>
                </a:cubicBezTo>
                <a:lnTo>
                  <a:pt x="365496" y="118519"/>
                </a:lnTo>
                <a:lnTo>
                  <a:pt x="340184" y="113373"/>
                </a:lnTo>
                <a:lnTo>
                  <a:pt x="327542" y="110788"/>
                </a:lnTo>
                <a:lnTo>
                  <a:pt x="314952" y="107957"/>
                </a:lnTo>
                <a:lnTo>
                  <a:pt x="289799" y="102245"/>
                </a:lnTo>
                <a:cubicBezTo>
                  <a:pt x="273137" y="98010"/>
                  <a:pt x="256395" y="94145"/>
                  <a:pt x="239864" y="89443"/>
                </a:cubicBezTo>
                <a:cubicBezTo>
                  <a:pt x="231586" y="87129"/>
                  <a:pt x="223254" y="85011"/>
                  <a:pt x="215055" y="82549"/>
                </a:cubicBezTo>
                <a:lnTo>
                  <a:pt x="190405" y="75188"/>
                </a:lnTo>
                <a:cubicBezTo>
                  <a:pt x="182179" y="72776"/>
                  <a:pt x="174086" y="69944"/>
                  <a:pt x="165913" y="67359"/>
                </a:cubicBezTo>
                <a:lnTo>
                  <a:pt x="153694" y="63371"/>
                </a:lnTo>
                <a:cubicBezTo>
                  <a:pt x="149621" y="62041"/>
                  <a:pt x="145627" y="60540"/>
                  <a:pt x="141580" y="59136"/>
                </a:cubicBezTo>
                <a:cubicBezTo>
                  <a:pt x="133513" y="56256"/>
                  <a:pt x="125420" y="53498"/>
                  <a:pt x="117406" y="50519"/>
                </a:cubicBezTo>
                <a:lnTo>
                  <a:pt x="93470" y="41361"/>
                </a:lnTo>
                <a:cubicBezTo>
                  <a:pt x="61705" y="28780"/>
                  <a:pt x="30469" y="15092"/>
                  <a:pt x="0" y="0"/>
                </a:cubicBezTo>
                <a:close/>
              </a:path>
            </a:pathLst>
          </a:custGeom>
          <a:gradFill>
            <a:gsLst>
              <a:gs pos="0">
                <a:schemeClr val="accent2">
                  <a:alpha val="0"/>
                </a:schemeClr>
              </a:gs>
              <a:gs pos="100000">
                <a:schemeClr val="accent1">
                  <a:alpha val="36000"/>
                </a:schemeClr>
              </a:gs>
            </a:gsLst>
            <a:lin ang="0" scaled="0"/>
          </a:gradFill>
          <a:ln w="9525" cap="flat">
            <a:noFill/>
            <a:prstDash val="solid"/>
            <a:miter/>
          </a:ln>
        </p:spPr>
        <p:txBody>
          <a:bodyPr rtlCol="0" anchor="ctr"/>
          <a:lstStyle/>
          <a:p>
            <a:endParaRPr lang="zh-CN" altLang="en-US">
              <a:cs typeface="MiSans Normal" panose="00000500000000000000" charset="-122"/>
            </a:endParaRPr>
          </a:p>
        </p:txBody>
      </p:sp>
      <p:sp>
        <p:nvSpPr>
          <p:cNvPr id="13" name="任意多边形: 形状 12"/>
          <p:cNvSpPr/>
          <p:nvPr>
            <p:custDataLst>
              <p:tags r:id="rId10"/>
            </p:custDataLst>
          </p:nvPr>
        </p:nvSpPr>
        <p:spPr>
          <a:xfrm>
            <a:off x="10267950" y="127635"/>
            <a:ext cx="1924050" cy="1880235"/>
          </a:xfrm>
          <a:custGeom>
            <a:avLst/>
            <a:gdLst>
              <a:gd name="connsiteX0" fmla="*/ 1937145 w 1937145"/>
              <a:gd name="connsiteY0" fmla="*/ 0 h 1874773"/>
              <a:gd name="connsiteX1" fmla="*/ 1937145 w 1937145"/>
              <a:gd name="connsiteY1" fmla="*/ 232394 h 1874773"/>
              <a:gd name="connsiteX2" fmla="*/ 1927329 w 1937145"/>
              <a:gd name="connsiteY2" fmla="*/ 234211 h 1874773"/>
              <a:gd name="connsiteX3" fmla="*/ 1917834 w 1937145"/>
              <a:gd name="connsiteY3" fmla="*/ 236024 h 1874773"/>
              <a:gd name="connsiteX4" fmla="*/ 1882701 w 1937145"/>
              <a:gd name="connsiteY4" fmla="*/ 242927 h 1874773"/>
              <a:gd name="connsiteX5" fmla="*/ 1878903 w 1937145"/>
              <a:gd name="connsiteY5" fmla="*/ 243716 h 1874773"/>
              <a:gd name="connsiteX6" fmla="*/ 1847477 w 1937145"/>
              <a:gd name="connsiteY6" fmla="*/ 250268 h 1874773"/>
              <a:gd name="connsiteX7" fmla="*/ 1837676 w 1937145"/>
              <a:gd name="connsiteY7" fmla="*/ 252373 h 1874773"/>
              <a:gd name="connsiteX8" fmla="*/ 1808700 w 1937145"/>
              <a:gd name="connsiteY8" fmla="*/ 258749 h 1874773"/>
              <a:gd name="connsiteX9" fmla="*/ 1802360 w 1937145"/>
              <a:gd name="connsiteY9" fmla="*/ 260153 h 1874773"/>
              <a:gd name="connsiteX10" fmla="*/ 1767013 w 1937145"/>
              <a:gd name="connsiteY10" fmla="*/ 268372 h 1874773"/>
              <a:gd name="connsiteX11" fmla="*/ 1760826 w 1937145"/>
              <a:gd name="connsiteY11" fmla="*/ 269863 h 1874773"/>
              <a:gd name="connsiteX12" fmla="*/ 1730870 w 1937145"/>
              <a:gd name="connsiteY12" fmla="*/ 277175 h 1874773"/>
              <a:gd name="connsiteX13" fmla="*/ 1723243 w 1937145"/>
              <a:gd name="connsiteY13" fmla="*/ 279076 h 1874773"/>
              <a:gd name="connsiteX14" fmla="*/ 1651906 w 1937145"/>
              <a:gd name="connsiteY14" fmla="*/ 297765 h 1874773"/>
              <a:gd name="connsiteX15" fmla="*/ 1645934 w 1937145"/>
              <a:gd name="connsiteY15" fmla="*/ 299403 h 1874773"/>
              <a:gd name="connsiteX16" fmla="*/ 1615212 w 1937145"/>
              <a:gd name="connsiteY16" fmla="*/ 308002 h 1874773"/>
              <a:gd name="connsiteX17" fmla="*/ 1609454 w 1937145"/>
              <a:gd name="connsiteY17" fmla="*/ 309639 h 1874773"/>
              <a:gd name="connsiteX18" fmla="*/ 1538209 w 1937145"/>
              <a:gd name="connsiteY18" fmla="*/ 330902 h 1874773"/>
              <a:gd name="connsiteX19" fmla="*/ 1531838 w 1937145"/>
              <a:gd name="connsiteY19" fmla="*/ 332891 h 1874773"/>
              <a:gd name="connsiteX20" fmla="*/ 1502832 w 1937145"/>
              <a:gd name="connsiteY20" fmla="*/ 342075 h 1874773"/>
              <a:gd name="connsiteX21" fmla="*/ 1495358 w 1937145"/>
              <a:gd name="connsiteY21" fmla="*/ 344473 h 1874773"/>
              <a:gd name="connsiteX22" fmla="*/ 1463044 w 1937145"/>
              <a:gd name="connsiteY22" fmla="*/ 355119 h 1874773"/>
              <a:gd name="connsiteX23" fmla="*/ 1460869 w 1937145"/>
              <a:gd name="connsiteY23" fmla="*/ 355850 h 1874773"/>
              <a:gd name="connsiteX24" fmla="*/ 1425093 w 1937145"/>
              <a:gd name="connsiteY24" fmla="*/ 368075 h 1874773"/>
              <a:gd name="connsiteX25" fmla="*/ 1420468 w 1937145"/>
              <a:gd name="connsiteY25" fmla="*/ 369713 h 1874773"/>
              <a:gd name="connsiteX26" fmla="*/ 1391125 w 1937145"/>
              <a:gd name="connsiteY26" fmla="*/ 380096 h 1874773"/>
              <a:gd name="connsiteX27" fmla="*/ 1380619 w 1937145"/>
              <a:gd name="connsiteY27" fmla="*/ 383927 h 1874773"/>
              <a:gd name="connsiteX28" fmla="*/ 1357187 w 1937145"/>
              <a:gd name="connsiteY28" fmla="*/ 392526 h 1874773"/>
              <a:gd name="connsiteX29" fmla="*/ 1345272 w 1937145"/>
              <a:gd name="connsiteY29" fmla="*/ 396971 h 1874773"/>
              <a:gd name="connsiteX30" fmla="*/ 1324475 w 1937145"/>
              <a:gd name="connsiteY30" fmla="*/ 404868 h 1874773"/>
              <a:gd name="connsiteX31" fmla="*/ 1309344 w 1937145"/>
              <a:gd name="connsiteY31" fmla="*/ 410688 h 1874773"/>
              <a:gd name="connsiteX32" fmla="*/ 1289679 w 1937145"/>
              <a:gd name="connsiteY32" fmla="*/ 418439 h 1874773"/>
              <a:gd name="connsiteX33" fmla="*/ 1274671 w 1937145"/>
              <a:gd name="connsiteY33" fmla="*/ 424405 h 1874773"/>
              <a:gd name="connsiteX34" fmla="*/ 1254271 w 1937145"/>
              <a:gd name="connsiteY34" fmla="*/ 432712 h 1874773"/>
              <a:gd name="connsiteX35" fmla="*/ 1240243 w 1937145"/>
              <a:gd name="connsiteY35" fmla="*/ 438473 h 1874773"/>
              <a:gd name="connsiteX36" fmla="*/ 1218098 w 1937145"/>
              <a:gd name="connsiteY36" fmla="*/ 447803 h 1874773"/>
              <a:gd name="connsiteX37" fmla="*/ 1206152 w 1937145"/>
              <a:gd name="connsiteY37" fmla="*/ 452863 h 1874773"/>
              <a:gd name="connsiteX38" fmla="*/ 1191235 w 1937145"/>
              <a:gd name="connsiteY38" fmla="*/ 459356 h 1874773"/>
              <a:gd name="connsiteX39" fmla="*/ 1169121 w 1937145"/>
              <a:gd name="connsiteY39" fmla="*/ 469037 h 1874773"/>
              <a:gd name="connsiteX40" fmla="*/ 1152427 w 1937145"/>
              <a:gd name="connsiteY40" fmla="*/ 476553 h 1874773"/>
              <a:gd name="connsiteX41" fmla="*/ 1132702 w 1937145"/>
              <a:gd name="connsiteY41" fmla="*/ 485503 h 1874773"/>
              <a:gd name="connsiteX42" fmla="*/ 1115120 w 1937145"/>
              <a:gd name="connsiteY42" fmla="*/ 493663 h 1874773"/>
              <a:gd name="connsiteX43" fmla="*/ 1096681 w 1937145"/>
              <a:gd name="connsiteY43" fmla="*/ 502320 h 1874773"/>
              <a:gd name="connsiteX44" fmla="*/ 1078640 w 1937145"/>
              <a:gd name="connsiteY44" fmla="*/ 510977 h 1874773"/>
              <a:gd name="connsiteX45" fmla="*/ 1060967 w 1937145"/>
              <a:gd name="connsiteY45" fmla="*/ 519576 h 1874773"/>
              <a:gd name="connsiteX46" fmla="*/ 1040323 w 1937145"/>
              <a:gd name="connsiteY46" fmla="*/ 529783 h 1874773"/>
              <a:gd name="connsiteX47" fmla="*/ 1031532 w 1937145"/>
              <a:gd name="connsiteY47" fmla="*/ 534199 h 1874773"/>
              <a:gd name="connsiteX48" fmla="*/ 1007028 w 1937145"/>
              <a:gd name="connsiteY48" fmla="*/ 546717 h 1874773"/>
              <a:gd name="connsiteX49" fmla="*/ 999891 w 1937145"/>
              <a:gd name="connsiteY49" fmla="*/ 550402 h 1874773"/>
              <a:gd name="connsiteX50" fmla="*/ 969905 w 1937145"/>
              <a:gd name="connsiteY50" fmla="*/ 566225 h 1874773"/>
              <a:gd name="connsiteX51" fmla="*/ 968802 w 1937145"/>
              <a:gd name="connsiteY51" fmla="*/ 566810 h 1874773"/>
              <a:gd name="connsiteX52" fmla="*/ 936641 w 1937145"/>
              <a:gd name="connsiteY52" fmla="*/ 584300 h 1874773"/>
              <a:gd name="connsiteX53" fmla="*/ 934527 w 1937145"/>
              <a:gd name="connsiteY53" fmla="*/ 585470 h 1874773"/>
              <a:gd name="connsiteX54" fmla="*/ 906501 w 1937145"/>
              <a:gd name="connsiteY54" fmla="*/ 601205 h 1874773"/>
              <a:gd name="connsiteX55" fmla="*/ 898476 w 1937145"/>
              <a:gd name="connsiteY55" fmla="*/ 605826 h 1874773"/>
              <a:gd name="connsiteX56" fmla="*/ 876668 w 1937145"/>
              <a:gd name="connsiteY56" fmla="*/ 618460 h 1874773"/>
              <a:gd name="connsiteX57" fmla="*/ 866989 w 1937145"/>
              <a:gd name="connsiteY57" fmla="*/ 624164 h 1874773"/>
              <a:gd name="connsiteX58" fmla="*/ 846926 w 1937145"/>
              <a:gd name="connsiteY58" fmla="*/ 636155 h 1874773"/>
              <a:gd name="connsiteX59" fmla="*/ 836972 w 1937145"/>
              <a:gd name="connsiteY59" fmla="*/ 642180 h 1874773"/>
              <a:gd name="connsiteX60" fmla="*/ 812192 w 1937145"/>
              <a:gd name="connsiteY60" fmla="*/ 657476 h 1874773"/>
              <a:gd name="connsiteX61" fmla="*/ 809681 w 1937145"/>
              <a:gd name="connsiteY61" fmla="*/ 659026 h 1874773"/>
              <a:gd name="connsiteX62" fmla="*/ 782420 w 1937145"/>
              <a:gd name="connsiteY62" fmla="*/ 676399 h 1874773"/>
              <a:gd name="connsiteX63" fmla="*/ 775345 w 1937145"/>
              <a:gd name="connsiteY63" fmla="*/ 680991 h 1874773"/>
              <a:gd name="connsiteX64" fmla="*/ 754486 w 1937145"/>
              <a:gd name="connsiteY64" fmla="*/ 694708 h 1874773"/>
              <a:gd name="connsiteX65" fmla="*/ 746032 w 1937145"/>
              <a:gd name="connsiteY65" fmla="*/ 700323 h 1874773"/>
              <a:gd name="connsiteX66" fmla="*/ 740794 w 1937145"/>
              <a:gd name="connsiteY66" fmla="*/ 703862 h 1874773"/>
              <a:gd name="connsiteX67" fmla="*/ 725541 w 1937145"/>
              <a:gd name="connsiteY67" fmla="*/ 714245 h 1874773"/>
              <a:gd name="connsiteX68" fmla="*/ 721436 w 1937145"/>
              <a:gd name="connsiteY68" fmla="*/ 717053 h 1874773"/>
              <a:gd name="connsiteX69" fmla="*/ 703212 w 1937145"/>
              <a:gd name="connsiteY69" fmla="*/ 729746 h 1874773"/>
              <a:gd name="connsiteX70" fmla="*/ 698158 w 1937145"/>
              <a:gd name="connsiteY70" fmla="*/ 733314 h 1874773"/>
              <a:gd name="connsiteX71" fmla="*/ 684558 w 1937145"/>
              <a:gd name="connsiteY71" fmla="*/ 743024 h 1874773"/>
              <a:gd name="connsiteX72" fmla="*/ 678616 w 1937145"/>
              <a:gd name="connsiteY72" fmla="*/ 747294 h 1874773"/>
              <a:gd name="connsiteX73" fmla="*/ 661433 w 1937145"/>
              <a:gd name="connsiteY73" fmla="*/ 759870 h 1874773"/>
              <a:gd name="connsiteX74" fmla="*/ 656961 w 1937145"/>
              <a:gd name="connsiteY74" fmla="*/ 763205 h 1874773"/>
              <a:gd name="connsiteX75" fmla="*/ 643821 w 1937145"/>
              <a:gd name="connsiteY75" fmla="*/ 773032 h 1874773"/>
              <a:gd name="connsiteX76" fmla="*/ 636776 w 1937145"/>
              <a:gd name="connsiteY76" fmla="*/ 778384 h 1874773"/>
              <a:gd name="connsiteX77" fmla="*/ 625351 w 1937145"/>
              <a:gd name="connsiteY77" fmla="*/ 787158 h 1874773"/>
              <a:gd name="connsiteX78" fmla="*/ 619102 w 1937145"/>
              <a:gd name="connsiteY78" fmla="*/ 791984 h 1874773"/>
              <a:gd name="connsiteX79" fmla="*/ 603726 w 1937145"/>
              <a:gd name="connsiteY79" fmla="*/ 804092 h 1874773"/>
              <a:gd name="connsiteX80" fmla="*/ 596008 w 1937145"/>
              <a:gd name="connsiteY80" fmla="*/ 810263 h 1874773"/>
              <a:gd name="connsiteX81" fmla="*/ 586788 w 1937145"/>
              <a:gd name="connsiteY81" fmla="*/ 817721 h 1874773"/>
              <a:gd name="connsiteX82" fmla="*/ 578916 w 1937145"/>
              <a:gd name="connsiteY82" fmla="*/ 824126 h 1874773"/>
              <a:gd name="connsiteX83" fmla="*/ 564459 w 1937145"/>
              <a:gd name="connsiteY83" fmla="*/ 836089 h 1874773"/>
              <a:gd name="connsiteX84" fmla="*/ 556679 w 1937145"/>
              <a:gd name="connsiteY84" fmla="*/ 842640 h 1874773"/>
              <a:gd name="connsiteX85" fmla="*/ 548225 w 1937145"/>
              <a:gd name="connsiteY85" fmla="*/ 849835 h 1874773"/>
              <a:gd name="connsiteX86" fmla="*/ 540047 w 1937145"/>
              <a:gd name="connsiteY86" fmla="*/ 856883 h 1874773"/>
              <a:gd name="connsiteX87" fmla="*/ 531287 w 1937145"/>
              <a:gd name="connsiteY87" fmla="*/ 864546 h 1874773"/>
              <a:gd name="connsiteX88" fmla="*/ 519250 w 1937145"/>
              <a:gd name="connsiteY88" fmla="*/ 875192 h 1874773"/>
              <a:gd name="connsiteX89" fmla="*/ 510581 w 1937145"/>
              <a:gd name="connsiteY89" fmla="*/ 882972 h 1874773"/>
              <a:gd name="connsiteX90" fmla="*/ 503291 w 1937145"/>
              <a:gd name="connsiteY90" fmla="*/ 889611 h 1874773"/>
              <a:gd name="connsiteX91" fmla="*/ 489876 w 1937145"/>
              <a:gd name="connsiteY91" fmla="*/ 901982 h 1874773"/>
              <a:gd name="connsiteX92" fmla="*/ 482831 w 1937145"/>
              <a:gd name="connsiteY92" fmla="*/ 908622 h 1874773"/>
              <a:gd name="connsiteX93" fmla="*/ 470456 w 1937145"/>
              <a:gd name="connsiteY93" fmla="*/ 920408 h 1874773"/>
              <a:gd name="connsiteX94" fmla="*/ 464392 w 1937145"/>
              <a:gd name="connsiteY94" fmla="*/ 926258 h 1874773"/>
              <a:gd name="connsiteX95" fmla="*/ 449261 w 1937145"/>
              <a:gd name="connsiteY95" fmla="*/ 941144 h 1874773"/>
              <a:gd name="connsiteX96" fmla="*/ 443870 w 1937145"/>
              <a:gd name="connsiteY96" fmla="*/ 946555 h 1874773"/>
              <a:gd name="connsiteX97" fmla="*/ 430760 w 1937145"/>
              <a:gd name="connsiteY97" fmla="*/ 959921 h 1874773"/>
              <a:gd name="connsiteX98" fmla="*/ 427115 w 1937145"/>
              <a:gd name="connsiteY98" fmla="*/ 963665 h 1874773"/>
              <a:gd name="connsiteX99" fmla="*/ 411862 w 1937145"/>
              <a:gd name="connsiteY99" fmla="*/ 979721 h 1874773"/>
              <a:gd name="connsiteX100" fmla="*/ 407329 w 1937145"/>
              <a:gd name="connsiteY100" fmla="*/ 984576 h 1874773"/>
              <a:gd name="connsiteX101" fmla="*/ 392197 w 1937145"/>
              <a:gd name="connsiteY101" fmla="*/ 1001101 h 1874773"/>
              <a:gd name="connsiteX102" fmla="*/ 388920 w 1937145"/>
              <a:gd name="connsiteY102" fmla="*/ 1004757 h 1874773"/>
              <a:gd name="connsiteX103" fmla="*/ 375045 w 1937145"/>
              <a:gd name="connsiteY103" fmla="*/ 1020463 h 1874773"/>
              <a:gd name="connsiteX104" fmla="*/ 372625 w 1937145"/>
              <a:gd name="connsiteY104" fmla="*/ 1023241 h 1874773"/>
              <a:gd name="connsiteX105" fmla="*/ 357616 w 1937145"/>
              <a:gd name="connsiteY105" fmla="*/ 1040877 h 1874773"/>
              <a:gd name="connsiteX106" fmla="*/ 351031 w 1937145"/>
              <a:gd name="connsiteY106" fmla="*/ 1048774 h 1874773"/>
              <a:gd name="connsiteX107" fmla="*/ 350449 w 1937145"/>
              <a:gd name="connsiteY107" fmla="*/ 1049476 h 1874773"/>
              <a:gd name="connsiteX108" fmla="*/ 340586 w 1937145"/>
              <a:gd name="connsiteY108" fmla="*/ 1061584 h 1874773"/>
              <a:gd name="connsiteX109" fmla="*/ 330877 w 1937145"/>
              <a:gd name="connsiteY109" fmla="*/ 1073810 h 1874773"/>
              <a:gd name="connsiteX110" fmla="*/ 327814 w 1937145"/>
              <a:gd name="connsiteY110" fmla="*/ 1077758 h 1874773"/>
              <a:gd name="connsiteX111" fmla="*/ 321351 w 1937145"/>
              <a:gd name="connsiteY111" fmla="*/ 1086093 h 1874773"/>
              <a:gd name="connsiteX112" fmla="*/ 317859 w 1937145"/>
              <a:gd name="connsiteY112" fmla="*/ 1090685 h 1874773"/>
              <a:gd name="connsiteX113" fmla="*/ 312009 w 1937145"/>
              <a:gd name="connsiteY113" fmla="*/ 1098436 h 1874773"/>
              <a:gd name="connsiteX114" fmla="*/ 308486 w 1937145"/>
              <a:gd name="connsiteY114" fmla="*/ 1103174 h 1874773"/>
              <a:gd name="connsiteX115" fmla="*/ 302789 w 1937145"/>
              <a:gd name="connsiteY115" fmla="*/ 1110954 h 1874773"/>
              <a:gd name="connsiteX116" fmla="*/ 299481 w 1937145"/>
              <a:gd name="connsiteY116" fmla="*/ 1115516 h 1874773"/>
              <a:gd name="connsiteX117" fmla="*/ 293447 w 1937145"/>
              <a:gd name="connsiteY117" fmla="*/ 1123969 h 1874773"/>
              <a:gd name="connsiteX118" fmla="*/ 290752 w 1937145"/>
              <a:gd name="connsiteY118" fmla="*/ 1127771 h 1874773"/>
              <a:gd name="connsiteX119" fmla="*/ 273967 w 1937145"/>
              <a:gd name="connsiteY119" fmla="*/ 1152309 h 1874773"/>
              <a:gd name="connsiteX120" fmla="*/ 271516 w 1937145"/>
              <a:gd name="connsiteY120" fmla="*/ 1156053 h 1874773"/>
              <a:gd name="connsiteX121" fmla="*/ 265942 w 1937145"/>
              <a:gd name="connsiteY121" fmla="*/ 1164564 h 1874773"/>
              <a:gd name="connsiteX122" fmla="*/ 263062 w 1937145"/>
              <a:gd name="connsiteY122" fmla="*/ 1169068 h 1874773"/>
              <a:gd name="connsiteX123" fmla="*/ 258100 w 1937145"/>
              <a:gd name="connsiteY123" fmla="*/ 1176877 h 1874773"/>
              <a:gd name="connsiteX124" fmla="*/ 255160 w 1937145"/>
              <a:gd name="connsiteY124" fmla="*/ 1181615 h 1874773"/>
              <a:gd name="connsiteX125" fmla="*/ 250382 w 1937145"/>
              <a:gd name="connsiteY125" fmla="*/ 1189365 h 1874773"/>
              <a:gd name="connsiteX126" fmla="*/ 247594 w 1937145"/>
              <a:gd name="connsiteY126" fmla="*/ 1193928 h 1874773"/>
              <a:gd name="connsiteX127" fmla="*/ 242694 w 1937145"/>
              <a:gd name="connsiteY127" fmla="*/ 1202146 h 1874773"/>
              <a:gd name="connsiteX128" fmla="*/ 240305 w 1937145"/>
              <a:gd name="connsiteY128" fmla="*/ 1206212 h 1874773"/>
              <a:gd name="connsiteX129" fmla="*/ 234271 w 1937145"/>
              <a:gd name="connsiteY129" fmla="*/ 1216682 h 1874773"/>
              <a:gd name="connsiteX130" fmla="*/ 233260 w 1937145"/>
              <a:gd name="connsiteY130" fmla="*/ 1218437 h 1874773"/>
              <a:gd name="connsiteX131" fmla="*/ 226460 w 1937145"/>
              <a:gd name="connsiteY131" fmla="*/ 1230662 h 1874773"/>
              <a:gd name="connsiteX132" fmla="*/ 224561 w 1937145"/>
              <a:gd name="connsiteY132" fmla="*/ 1234201 h 1874773"/>
              <a:gd name="connsiteX133" fmla="*/ 220211 w 1937145"/>
              <a:gd name="connsiteY133" fmla="*/ 1242303 h 1874773"/>
              <a:gd name="connsiteX134" fmla="*/ 211053 w 1937145"/>
              <a:gd name="connsiteY134" fmla="*/ 1260056 h 1874773"/>
              <a:gd name="connsiteX135" fmla="*/ 209154 w 1937145"/>
              <a:gd name="connsiteY135" fmla="*/ 1263887 h 1874773"/>
              <a:gd name="connsiteX136" fmla="*/ 201160 w 1937145"/>
              <a:gd name="connsiteY136" fmla="*/ 1280353 h 1874773"/>
              <a:gd name="connsiteX137" fmla="*/ 200149 w 1937145"/>
              <a:gd name="connsiteY137" fmla="*/ 1282488 h 1874773"/>
              <a:gd name="connsiteX138" fmla="*/ 192001 w 1937145"/>
              <a:gd name="connsiteY138" fmla="*/ 1300387 h 1874773"/>
              <a:gd name="connsiteX139" fmla="*/ 190133 w 1937145"/>
              <a:gd name="connsiteY139" fmla="*/ 1304628 h 1874773"/>
              <a:gd name="connsiteX140" fmla="*/ 182476 w 1937145"/>
              <a:gd name="connsiteY140" fmla="*/ 1322732 h 1874773"/>
              <a:gd name="connsiteX141" fmla="*/ 182445 w 1937145"/>
              <a:gd name="connsiteY141" fmla="*/ 1322820 h 1874773"/>
              <a:gd name="connsiteX142" fmla="*/ 175737 w 1937145"/>
              <a:gd name="connsiteY142" fmla="*/ 1339842 h 1874773"/>
              <a:gd name="connsiteX143" fmla="*/ 174022 w 1937145"/>
              <a:gd name="connsiteY143" fmla="*/ 1344346 h 1874773"/>
              <a:gd name="connsiteX144" fmla="*/ 168386 w 1937145"/>
              <a:gd name="connsiteY144" fmla="*/ 1359847 h 1874773"/>
              <a:gd name="connsiteX145" fmla="*/ 167773 w 1937145"/>
              <a:gd name="connsiteY145" fmla="*/ 1361573 h 1874773"/>
              <a:gd name="connsiteX146" fmla="*/ 162107 w 1937145"/>
              <a:gd name="connsiteY146" fmla="*/ 1378507 h 1874773"/>
              <a:gd name="connsiteX147" fmla="*/ 160698 w 1937145"/>
              <a:gd name="connsiteY147" fmla="*/ 1382894 h 1874773"/>
              <a:gd name="connsiteX148" fmla="*/ 156165 w 1937145"/>
              <a:gd name="connsiteY148" fmla="*/ 1397664 h 1874773"/>
              <a:gd name="connsiteX149" fmla="*/ 155399 w 1937145"/>
              <a:gd name="connsiteY149" fmla="*/ 1400208 h 1874773"/>
              <a:gd name="connsiteX150" fmla="*/ 150866 w 1937145"/>
              <a:gd name="connsiteY150" fmla="*/ 1416587 h 1874773"/>
              <a:gd name="connsiteX151" fmla="*/ 149763 w 1937145"/>
              <a:gd name="connsiteY151" fmla="*/ 1420769 h 1874773"/>
              <a:gd name="connsiteX152" fmla="*/ 146455 w 1937145"/>
              <a:gd name="connsiteY152" fmla="*/ 1434047 h 1874773"/>
              <a:gd name="connsiteX153" fmla="*/ 145536 w 1937145"/>
              <a:gd name="connsiteY153" fmla="*/ 1437908 h 1874773"/>
              <a:gd name="connsiteX154" fmla="*/ 141952 w 1937145"/>
              <a:gd name="connsiteY154" fmla="*/ 1454228 h 1874773"/>
              <a:gd name="connsiteX155" fmla="*/ 141279 w 1937145"/>
              <a:gd name="connsiteY155" fmla="*/ 1457562 h 1874773"/>
              <a:gd name="connsiteX156" fmla="*/ 138675 w 1937145"/>
              <a:gd name="connsiteY156" fmla="*/ 1471132 h 1874773"/>
              <a:gd name="connsiteX157" fmla="*/ 137909 w 1937145"/>
              <a:gd name="connsiteY157" fmla="*/ 1475461 h 1874773"/>
              <a:gd name="connsiteX158" fmla="*/ 135275 w 1937145"/>
              <a:gd name="connsiteY158" fmla="*/ 1491752 h 1874773"/>
              <a:gd name="connsiteX159" fmla="*/ 135122 w 1937145"/>
              <a:gd name="connsiteY159" fmla="*/ 1492746 h 1874773"/>
              <a:gd name="connsiteX160" fmla="*/ 133101 w 1937145"/>
              <a:gd name="connsiteY160" fmla="*/ 1508042 h 1874773"/>
              <a:gd name="connsiteX161" fmla="*/ 132580 w 1937145"/>
              <a:gd name="connsiteY161" fmla="*/ 1512634 h 1874773"/>
              <a:gd name="connsiteX162" fmla="*/ 131201 w 1937145"/>
              <a:gd name="connsiteY162" fmla="*/ 1525883 h 1874773"/>
              <a:gd name="connsiteX163" fmla="*/ 130895 w 1937145"/>
              <a:gd name="connsiteY163" fmla="*/ 1529159 h 1874773"/>
              <a:gd name="connsiteX164" fmla="*/ 129701 w 1937145"/>
              <a:gd name="connsiteY164" fmla="*/ 1545186 h 1874773"/>
              <a:gd name="connsiteX165" fmla="*/ 129486 w 1937145"/>
              <a:gd name="connsiteY165" fmla="*/ 1549047 h 1874773"/>
              <a:gd name="connsiteX166" fmla="*/ 128904 w 1937145"/>
              <a:gd name="connsiteY166" fmla="*/ 1562120 h 1874773"/>
              <a:gd name="connsiteX167" fmla="*/ 128782 w 1937145"/>
              <a:gd name="connsiteY167" fmla="*/ 1566332 h 1874773"/>
              <a:gd name="connsiteX168" fmla="*/ 128567 w 1937145"/>
              <a:gd name="connsiteY168" fmla="*/ 1582447 h 1874773"/>
              <a:gd name="connsiteX169" fmla="*/ 128567 w 1937145"/>
              <a:gd name="connsiteY169" fmla="*/ 1584846 h 1874773"/>
              <a:gd name="connsiteX170" fmla="*/ 128812 w 1937145"/>
              <a:gd name="connsiteY170" fmla="*/ 1598855 h 1874773"/>
              <a:gd name="connsiteX171" fmla="*/ 128965 w 1937145"/>
              <a:gd name="connsiteY171" fmla="*/ 1603271 h 1874773"/>
              <a:gd name="connsiteX172" fmla="*/ 129701 w 1937145"/>
              <a:gd name="connsiteY172" fmla="*/ 1618538 h 1874773"/>
              <a:gd name="connsiteX173" fmla="*/ 129762 w 1937145"/>
              <a:gd name="connsiteY173" fmla="*/ 1619474 h 1874773"/>
              <a:gd name="connsiteX174" fmla="*/ 131079 w 1937145"/>
              <a:gd name="connsiteY174" fmla="*/ 1635970 h 1874773"/>
              <a:gd name="connsiteX175" fmla="*/ 131477 w 1937145"/>
              <a:gd name="connsiteY175" fmla="*/ 1640181 h 1874773"/>
              <a:gd name="connsiteX176" fmla="*/ 133192 w 1937145"/>
              <a:gd name="connsiteY176" fmla="*/ 1655331 h 1874773"/>
              <a:gd name="connsiteX177" fmla="*/ 133376 w 1937145"/>
              <a:gd name="connsiteY177" fmla="*/ 1656793 h 1874773"/>
              <a:gd name="connsiteX178" fmla="*/ 135765 w 1937145"/>
              <a:gd name="connsiteY178" fmla="*/ 1673113 h 1874773"/>
              <a:gd name="connsiteX179" fmla="*/ 136439 w 1937145"/>
              <a:gd name="connsiteY179" fmla="*/ 1677208 h 1874773"/>
              <a:gd name="connsiteX180" fmla="*/ 139043 w 1937145"/>
              <a:gd name="connsiteY180" fmla="*/ 1691656 h 1874773"/>
              <a:gd name="connsiteX181" fmla="*/ 139441 w 1937145"/>
              <a:gd name="connsiteY181" fmla="*/ 1693821 h 1874773"/>
              <a:gd name="connsiteX182" fmla="*/ 143116 w 1937145"/>
              <a:gd name="connsiteY182" fmla="*/ 1710725 h 1874773"/>
              <a:gd name="connsiteX183" fmla="*/ 144066 w 1937145"/>
              <a:gd name="connsiteY183" fmla="*/ 1714732 h 1874773"/>
              <a:gd name="connsiteX184" fmla="*/ 148323 w 1937145"/>
              <a:gd name="connsiteY184" fmla="*/ 1731549 h 1874773"/>
              <a:gd name="connsiteX185" fmla="*/ 148385 w 1937145"/>
              <a:gd name="connsiteY185" fmla="*/ 1731783 h 1874773"/>
              <a:gd name="connsiteX186" fmla="*/ 153316 w 1937145"/>
              <a:gd name="connsiteY186" fmla="*/ 1748688 h 1874773"/>
              <a:gd name="connsiteX187" fmla="*/ 154541 w 1937145"/>
              <a:gd name="connsiteY187" fmla="*/ 1752607 h 1874773"/>
              <a:gd name="connsiteX188" fmla="*/ 160024 w 1937145"/>
              <a:gd name="connsiteY188" fmla="*/ 1769249 h 1874773"/>
              <a:gd name="connsiteX189" fmla="*/ 163975 w 1937145"/>
              <a:gd name="connsiteY189" fmla="*/ 1780275 h 1874773"/>
              <a:gd name="connsiteX190" fmla="*/ 164955 w 1937145"/>
              <a:gd name="connsiteY190" fmla="*/ 1782849 h 1874773"/>
              <a:gd name="connsiteX191" fmla="*/ 168263 w 1937145"/>
              <a:gd name="connsiteY191" fmla="*/ 1791477 h 1874773"/>
              <a:gd name="connsiteX192" fmla="*/ 169856 w 1937145"/>
              <a:gd name="connsiteY192" fmla="*/ 1795454 h 1874773"/>
              <a:gd name="connsiteX193" fmla="*/ 172827 w 1937145"/>
              <a:gd name="connsiteY193" fmla="*/ 1802678 h 1874773"/>
              <a:gd name="connsiteX194" fmla="*/ 174634 w 1937145"/>
              <a:gd name="connsiteY194" fmla="*/ 1806949 h 1874773"/>
              <a:gd name="connsiteX195" fmla="*/ 177697 w 1937145"/>
              <a:gd name="connsiteY195" fmla="*/ 1813968 h 1874773"/>
              <a:gd name="connsiteX196" fmla="*/ 179566 w 1937145"/>
              <a:gd name="connsiteY196" fmla="*/ 1818150 h 1874773"/>
              <a:gd name="connsiteX197" fmla="*/ 183027 w 1937145"/>
              <a:gd name="connsiteY197" fmla="*/ 1825608 h 1874773"/>
              <a:gd name="connsiteX198" fmla="*/ 184712 w 1937145"/>
              <a:gd name="connsiteY198" fmla="*/ 1829176 h 1874773"/>
              <a:gd name="connsiteX199" fmla="*/ 190011 w 1937145"/>
              <a:gd name="connsiteY199" fmla="*/ 1839969 h 1874773"/>
              <a:gd name="connsiteX200" fmla="*/ 190133 w 1937145"/>
              <a:gd name="connsiteY200" fmla="*/ 1840232 h 1874773"/>
              <a:gd name="connsiteX201" fmla="*/ 195800 w 1937145"/>
              <a:gd name="connsiteY201" fmla="*/ 1851170 h 1874773"/>
              <a:gd name="connsiteX202" fmla="*/ 196596 w 1937145"/>
              <a:gd name="connsiteY202" fmla="*/ 1852633 h 1874773"/>
              <a:gd name="connsiteX203" fmla="*/ 202262 w 1937145"/>
              <a:gd name="connsiteY203" fmla="*/ 1862986 h 1874773"/>
              <a:gd name="connsiteX204" fmla="*/ 202814 w 1937145"/>
              <a:gd name="connsiteY204" fmla="*/ 1863981 h 1874773"/>
              <a:gd name="connsiteX205" fmla="*/ 209001 w 1937145"/>
              <a:gd name="connsiteY205" fmla="*/ 1874773 h 1874773"/>
              <a:gd name="connsiteX206" fmla="*/ 76282 w 1937145"/>
              <a:gd name="connsiteY206" fmla="*/ 1649219 h 1874773"/>
              <a:gd name="connsiteX207" fmla="*/ 72760 w 1937145"/>
              <a:gd name="connsiteY207" fmla="*/ 1643135 h 1874773"/>
              <a:gd name="connsiteX208" fmla="*/ 70187 w 1937145"/>
              <a:gd name="connsiteY208" fmla="*/ 1638573 h 1874773"/>
              <a:gd name="connsiteX209" fmla="*/ 69666 w 1937145"/>
              <a:gd name="connsiteY209" fmla="*/ 1637637 h 1874773"/>
              <a:gd name="connsiteX210" fmla="*/ 69329 w 1937145"/>
              <a:gd name="connsiteY210" fmla="*/ 1637052 h 1874773"/>
              <a:gd name="connsiteX211" fmla="*/ 65960 w 1937145"/>
              <a:gd name="connsiteY211" fmla="*/ 1630939 h 1874773"/>
              <a:gd name="connsiteX212" fmla="*/ 64092 w 1937145"/>
              <a:gd name="connsiteY212" fmla="*/ 1627429 h 1874773"/>
              <a:gd name="connsiteX213" fmla="*/ 63326 w 1937145"/>
              <a:gd name="connsiteY213" fmla="*/ 1625996 h 1874773"/>
              <a:gd name="connsiteX214" fmla="*/ 62683 w 1937145"/>
              <a:gd name="connsiteY214" fmla="*/ 1624797 h 1874773"/>
              <a:gd name="connsiteX215" fmla="*/ 57751 w 1937145"/>
              <a:gd name="connsiteY215" fmla="*/ 1615175 h 1874773"/>
              <a:gd name="connsiteX216" fmla="*/ 57690 w 1937145"/>
              <a:gd name="connsiteY216" fmla="*/ 1615058 h 1874773"/>
              <a:gd name="connsiteX217" fmla="*/ 52912 w 1937145"/>
              <a:gd name="connsiteY217" fmla="*/ 1605289 h 1874773"/>
              <a:gd name="connsiteX218" fmla="*/ 52452 w 1937145"/>
              <a:gd name="connsiteY218" fmla="*/ 1604324 h 1874773"/>
              <a:gd name="connsiteX219" fmla="*/ 50829 w 1937145"/>
              <a:gd name="connsiteY219" fmla="*/ 1600844 h 1874773"/>
              <a:gd name="connsiteX220" fmla="*/ 47460 w 1937145"/>
              <a:gd name="connsiteY220" fmla="*/ 1593473 h 1874773"/>
              <a:gd name="connsiteX221" fmla="*/ 45653 w 1937145"/>
              <a:gd name="connsiteY221" fmla="*/ 1589350 h 1874773"/>
              <a:gd name="connsiteX222" fmla="*/ 43999 w 1937145"/>
              <a:gd name="connsiteY222" fmla="*/ 1585606 h 1874773"/>
              <a:gd name="connsiteX223" fmla="*/ 42682 w 1937145"/>
              <a:gd name="connsiteY223" fmla="*/ 1582477 h 1874773"/>
              <a:gd name="connsiteX224" fmla="*/ 40905 w 1937145"/>
              <a:gd name="connsiteY224" fmla="*/ 1578265 h 1874773"/>
              <a:gd name="connsiteX225" fmla="*/ 38026 w 1937145"/>
              <a:gd name="connsiteY225" fmla="*/ 1571158 h 1874773"/>
              <a:gd name="connsiteX226" fmla="*/ 36464 w 1937145"/>
              <a:gd name="connsiteY226" fmla="*/ 1567239 h 1874773"/>
              <a:gd name="connsiteX227" fmla="*/ 35882 w 1937145"/>
              <a:gd name="connsiteY227" fmla="*/ 1565747 h 1874773"/>
              <a:gd name="connsiteX228" fmla="*/ 33248 w 1937145"/>
              <a:gd name="connsiteY228" fmla="*/ 1558699 h 1874773"/>
              <a:gd name="connsiteX229" fmla="*/ 32298 w 1937145"/>
              <a:gd name="connsiteY229" fmla="*/ 1556183 h 1874773"/>
              <a:gd name="connsiteX230" fmla="*/ 28592 w 1937145"/>
              <a:gd name="connsiteY230" fmla="*/ 1545713 h 1874773"/>
              <a:gd name="connsiteX231" fmla="*/ 28377 w 1937145"/>
              <a:gd name="connsiteY231" fmla="*/ 1545099 h 1874773"/>
              <a:gd name="connsiteX232" fmla="*/ 27612 w 1937145"/>
              <a:gd name="connsiteY232" fmla="*/ 1542788 h 1874773"/>
              <a:gd name="connsiteX233" fmla="*/ 24824 w 1937145"/>
              <a:gd name="connsiteY233" fmla="*/ 1534160 h 1874773"/>
              <a:gd name="connsiteX234" fmla="*/ 23722 w 1937145"/>
              <a:gd name="connsiteY234" fmla="*/ 1530563 h 1874773"/>
              <a:gd name="connsiteX235" fmla="*/ 22650 w 1937145"/>
              <a:gd name="connsiteY235" fmla="*/ 1527053 h 1874773"/>
              <a:gd name="connsiteX236" fmla="*/ 22068 w 1937145"/>
              <a:gd name="connsiteY236" fmla="*/ 1525006 h 1874773"/>
              <a:gd name="connsiteX237" fmla="*/ 17381 w 1937145"/>
              <a:gd name="connsiteY237" fmla="*/ 1508335 h 1874773"/>
              <a:gd name="connsiteX238" fmla="*/ 17381 w 1937145"/>
              <a:gd name="connsiteY238" fmla="*/ 1508276 h 1874773"/>
              <a:gd name="connsiteX239" fmla="*/ 17320 w 1937145"/>
              <a:gd name="connsiteY239" fmla="*/ 1508072 h 1874773"/>
              <a:gd name="connsiteX240" fmla="*/ 13308 w 1937145"/>
              <a:gd name="connsiteY240" fmla="*/ 1491518 h 1874773"/>
              <a:gd name="connsiteX241" fmla="*/ 12787 w 1937145"/>
              <a:gd name="connsiteY241" fmla="*/ 1489412 h 1874773"/>
              <a:gd name="connsiteX242" fmla="*/ 12419 w 1937145"/>
              <a:gd name="connsiteY242" fmla="*/ 1487569 h 1874773"/>
              <a:gd name="connsiteX243" fmla="*/ 9019 w 1937145"/>
              <a:gd name="connsiteY243" fmla="*/ 1470869 h 1874773"/>
              <a:gd name="connsiteX244" fmla="*/ 8928 w 1937145"/>
              <a:gd name="connsiteY244" fmla="*/ 1470401 h 1874773"/>
              <a:gd name="connsiteX245" fmla="*/ 8652 w 1937145"/>
              <a:gd name="connsiteY245" fmla="*/ 1468705 h 1874773"/>
              <a:gd name="connsiteX246" fmla="*/ 6998 w 1937145"/>
              <a:gd name="connsiteY246" fmla="*/ 1459229 h 1874773"/>
              <a:gd name="connsiteX247" fmla="*/ 6293 w 1937145"/>
              <a:gd name="connsiteY247" fmla="*/ 1454462 h 1874773"/>
              <a:gd name="connsiteX248" fmla="*/ 5926 w 1937145"/>
              <a:gd name="connsiteY248" fmla="*/ 1452268 h 1874773"/>
              <a:gd name="connsiteX249" fmla="*/ 5681 w 1937145"/>
              <a:gd name="connsiteY249" fmla="*/ 1450425 h 1874773"/>
              <a:gd name="connsiteX250" fmla="*/ 3567 w 1937145"/>
              <a:gd name="connsiteY250" fmla="*/ 1434339 h 1874773"/>
              <a:gd name="connsiteX251" fmla="*/ 3537 w 1937145"/>
              <a:gd name="connsiteY251" fmla="*/ 1434047 h 1874773"/>
              <a:gd name="connsiteX252" fmla="*/ 3414 w 1937145"/>
              <a:gd name="connsiteY252" fmla="*/ 1432877 h 1874773"/>
              <a:gd name="connsiteX253" fmla="*/ 1944 w 1937145"/>
              <a:gd name="connsiteY253" fmla="*/ 1417932 h 1874773"/>
              <a:gd name="connsiteX254" fmla="*/ 1730 w 1937145"/>
              <a:gd name="connsiteY254" fmla="*/ 1415738 h 1874773"/>
              <a:gd name="connsiteX255" fmla="*/ 1607 w 1937145"/>
              <a:gd name="connsiteY255" fmla="*/ 1413808 h 1874773"/>
              <a:gd name="connsiteX256" fmla="*/ 566 w 1937145"/>
              <a:gd name="connsiteY256" fmla="*/ 1397517 h 1874773"/>
              <a:gd name="connsiteX257" fmla="*/ 566 w 1937145"/>
              <a:gd name="connsiteY257" fmla="*/ 1397371 h 1874773"/>
              <a:gd name="connsiteX258" fmla="*/ 566 w 1937145"/>
              <a:gd name="connsiteY258" fmla="*/ 1396611 h 1874773"/>
              <a:gd name="connsiteX259" fmla="*/ 106 w 1937145"/>
              <a:gd name="connsiteY259" fmla="*/ 1381519 h 1874773"/>
              <a:gd name="connsiteX260" fmla="*/ 45 w 1937145"/>
              <a:gd name="connsiteY260" fmla="*/ 1379443 h 1874773"/>
              <a:gd name="connsiteX261" fmla="*/ 45 w 1937145"/>
              <a:gd name="connsiteY261" fmla="*/ 1377161 h 1874773"/>
              <a:gd name="connsiteX262" fmla="*/ 45 w 1937145"/>
              <a:gd name="connsiteY262" fmla="*/ 1363298 h 1874773"/>
              <a:gd name="connsiteX263" fmla="*/ 45 w 1937145"/>
              <a:gd name="connsiteY263" fmla="*/ 1361485 h 1874773"/>
              <a:gd name="connsiteX264" fmla="*/ 45 w 1937145"/>
              <a:gd name="connsiteY264" fmla="*/ 1360958 h 1874773"/>
              <a:gd name="connsiteX265" fmla="*/ 566 w 1937145"/>
              <a:gd name="connsiteY265" fmla="*/ 1345019 h 1874773"/>
              <a:gd name="connsiteX266" fmla="*/ 627 w 1937145"/>
              <a:gd name="connsiteY266" fmla="*/ 1343439 h 1874773"/>
              <a:gd name="connsiteX267" fmla="*/ 780 w 1937145"/>
              <a:gd name="connsiteY267" fmla="*/ 1340836 h 1874773"/>
              <a:gd name="connsiteX268" fmla="*/ 1607 w 1937145"/>
              <a:gd name="connsiteY268" fmla="*/ 1327909 h 1874773"/>
              <a:gd name="connsiteX269" fmla="*/ 1760 w 1937145"/>
              <a:gd name="connsiteY269" fmla="*/ 1325335 h 1874773"/>
              <a:gd name="connsiteX270" fmla="*/ 1883 w 1937145"/>
              <a:gd name="connsiteY270" fmla="*/ 1324107 h 1874773"/>
              <a:gd name="connsiteX271" fmla="*/ 3384 w 1937145"/>
              <a:gd name="connsiteY271" fmla="*/ 1308255 h 1874773"/>
              <a:gd name="connsiteX272" fmla="*/ 3475 w 1937145"/>
              <a:gd name="connsiteY272" fmla="*/ 1307407 h 1874773"/>
              <a:gd name="connsiteX273" fmla="*/ 3782 w 1937145"/>
              <a:gd name="connsiteY273" fmla="*/ 1305008 h 1874773"/>
              <a:gd name="connsiteX274" fmla="*/ 5436 w 1937145"/>
              <a:gd name="connsiteY274" fmla="*/ 1291935 h 1874773"/>
              <a:gd name="connsiteX275" fmla="*/ 5742 w 1937145"/>
              <a:gd name="connsiteY275" fmla="*/ 1289449 h 1874773"/>
              <a:gd name="connsiteX276" fmla="*/ 6048 w 1937145"/>
              <a:gd name="connsiteY276" fmla="*/ 1287402 h 1874773"/>
              <a:gd name="connsiteX277" fmla="*/ 8407 w 1937145"/>
              <a:gd name="connsiteY277" fmla="*/ 1272222 h 1874773"/>
              <a:gd name="connsiteX278" fmla="*/ 8529 w 1937145"/>
              <a:gd name="connsiteY278" fmla="*/ 1271433 h 1874773"/>
              <a:gd name="connsiteX279" fmla="*/ 8529 w 1937145"/>
              <a:gd name="connsiteY279" fmla="*/ 1271287 h 1874773"/>
              <a:gd name="connsiteX280" fmla="*/ 10919 w 1937145"/>
              <a:gd name="connsiteY280" fmla="*/ 1258155 h 1874773"/>
              <a:gd name="connsiteX281" fmla="*/ 11531 w 1937145"/>
              <a:gd name="connsiteY281" fmla="*/ 1255142 h 1874773"/>
              <a:gd name="connsiteX282" fmla="*/ 11868 w 1937145"/>
              <a:gd name="connsiteY282" fmla="*/ 1253358 h 1874773"/>
              <a:gd name="connsiteX283" fmla="*/ 12419 w 1937145"/>
              <a:gd name="connsiteY283" fmla="*/ 1250872 h 1874773"/>
              <a:gd name="connsiteX284" fmla="*/ 15299 w 1937145"/>
              <a:gd name="connsiteY284" fmla="*/ 1237477 h 1874773"/>
              <a:gd name="connsiteX285" fmla="*/ 15819 w 1937145"/>
              <a:gd name="connsiteY285" fmla="*/ 1235108 h 1874773"/>
              <a:gd name="connsiteX286" fmla="*/ 16034 w 1937145"/>
              <a:gd name="connsiteY286" fmla="*/ 1234172 h 1874773"/>
              <a:gd name="connsiteX287" fmla="*/ 19985 w 1937145"/>
              <a:gd name="connsiteY287" fmla="*/ 1218057 h 1874773"/>
              <a:gd name="connsiteX288" fmla="*/ 20291 w 1937145"/>
              <a:gd name="connsiteY288" fmla="*/ 1216799 h 1874773"/>
              <a:gd name="connsiteX289" fmla="*/ 20996 w 1937145"/>
              <a:gd name="connsiteY289" fmla="*/ 1214196 h 1874773"/>
              <a:gd name="connsiteX290" fmla="*/ 24610 w 1937145"/>
              <a:gd name="connsiteY290" fmla="*/ 1201093 h 1874773"/>
              <a:gd name="connsiteX291" fmla="*/ 25345 w 1937145"/>
              <a:gd name="connsiteY291" fmla="*/ 1198461 h 1874773"/>
              <a:gd name="connsiteX292" fmla="*/ 25805 w 1937145"/>
              <a:gd name="connsiteY292" fmla="*/ 1196911 h 1874773"/>
              <a:gd name="connsiteX293" fmla="*/ 30736 w 1937145"/>
              <a:gd name="connsiteY293" fmla="*/ 1180737 h 1874773"/>
              <a:gd name="connsiteX294" fmla="*/ 30920 w 1937145"/>
              <a:gd name="connsiteY294" fmla="*/ 1180123 h 1874773"/>
              <a:gd name="connsiteX295" fmla="*/ 31563 w 1937145"/>
              <a:gd name="connsiteY295" fmla="*/ 1178164 h 1874773"/>
              <a:gd name="connsiteX296" fmla="*/ 36433 w 1937145"/>
              <a:gd name="connsiteY296" fmla="*/ 1163598 h 1874773"/>
              <a:gd name="connsiteX297" fmla="*/ 37260 w 1937145"/>
              <a:gd name="connsiteY297" fmla="*/ 1161142 h 1874773"/>
              <a:gd name="connsiteX298" fmla="*/ 37965 w 1937145"/>
              <a:gd name="connsiteY298" fmla="*/ 1159241 h 1874773"/>
              <a:gd name="connsiteX299" fmla="*/ 44060 w 1937145"/>
              <a:gd name="connsiteY299" fmla="*/ 1142511 h 1874773"/>
              <a:gd name="connsiteX300" fmla="*/ 44182 w 1937145"/>
              <a:gd name="connsiteY300" fmla="*/ 1142160 h 1874773"/>
              <a:gd name="connsiteX301" fmla="*/ 44703 w 1937145"/>
              <a:gd name="connsiteY301" fmla="*/ 1140786 h 1874773"/>
              <a:gd name="connsiteX302" fmla="*/ 50737 w 1937145"/>
              <a:gd name="connsiteY302" fmla="*/ 1125431 h 1874773"/>
              <a:gd name="connsiteX303" fmla="*/ 51656 w 1937145"/>
              <a:gd name="connsiteY303" fmla="*/ 1123120 h 1874773"/>
              <a:gd name="connsiteX304" fmla="*/ 52544 w 1937145"/>
              <a:gd name="connsiteY304" fmla="*/ 1120985 h 1874773"/>
              <a:gd name="connsiteX305" fmla="*/ 59681 w 1937145"/>
              <a:gd name="connsiteY305" fmla="*/ 1104110 h 1874773"/>
              <a:gd name="connsiteX306" fmla="*/ 59681 w 1937145"/>
              <a:gd name="connsiteY306" fmla="*/ 1104080 h 1874773"/>
              <a:gd name="connsiteX307" fmla="*/ 59681 w 1937145"/>
              <a:gd name="connsiteY307" fmla="*/ 1104022 h 1874773"/>
              <a:gd name="connsiteX308" fmla="*/ 67798 w 1937145"/>
              <a:gd name="connsiteY308" fmla="*/ 1086123 h 1874773"/>
              <a:gd name="connsiteX309" fmla="*/ 68809 w 1937145"/>
              <a:gd name="connsiteY309" fmla="*/ 1083900 h 1874773"/>
              <a:gd name="connsiteX310" fmla="*/ 69758 w 1937145"/>
              <a:gd name="connsiteY310" fmla="*/ 1081940 h 1874773"/>
              <a:gd name="connsiteX311" fmla="*/ 78365 w 1937145"/>
              <a:gd name="connsiteY311" fmla="*/ 1064187 h 1874773"/>
              <a:gd name="connsiteX312" fmla="*/ 78610 w 1937145"/>
              <a:gd name="connsiteY312" fmla="*/ 1063661 h 1874773"/>
              <a:gd name="connsiteX313" fmla="*/ 79437 w 1937145"/>
              <a:gd name="connsiteY313" fmla="*/ 1062052 h 1874773"/>
              <a:gd name="connsiteX314" fmla="*/ 84583 w 1937145"/>
              <a:gd name="connsiteY314" fmla="*/ 1051933 h 1874773"/>
              <a:gd name="connsiteX315" fmla="*/ 87860 w 1937145"/>
              <a:gd name="connsiteY315" fmla="*/ 1045703 h 1874773"/>
              <a:gd name="connsiteX316" fmla="*/ 89055 w 1937145"/>
              <a:gd name="connsiteY316" fmla="*/ 1043422 h 1874773"/>
              <a:gd name="connsiteX317" fmla="*/ 89882 w 1937145"/>
              <a:gd name="connsiteY317" fmla="*/ 1041930 h 1874773"/>
              <a:gd name="connsiteX318" fmla="*/ 99530 w 1937145"/>
              <a:gd name="connsiteY318" fmla="*/ 1024323 h 1874773"/>
              <a:gd name="connsiteX319" fmla="*/ 100143 w 1937145"/>
              <a:gd name="connsiteY319" fmla="*/ 1023212 h 1874773"/>
              <a:gd name="connsiteX320" fmla="*/ 104094 w 1937145"/>
              <a:gd name="connsiteY320" fmla="*/ 1016310 h 1874773"/>
              <a:gd name="connsiteX321" fmla="*/ 106116 w 1937145"/>
              <a:gd name="connsiteY321" fmla="*/ 1012800 h 1874773"/>
              <a:gd name="connsiteX322" fmla="*/ 113099 w 1937145"/>
              <a:gd name="connsiteY322" fmla="*/ 1000926 h 1874773"/>
              <a:gd name="connsiteX323" fmla="*/ 113252 w 1937145"/>
              <a:gd name="connsiteY323" fmla="*/ 1000692 h 1874773"/>
              <a:gd name="connsiteX324" fmla="*/ 114355 w 1937145"/>
              <a:gd name="connsiteY324" fmla="*/ 998878 h 1874773"/>
              <a:gd name="connsiteX325" fmla="*/ 120634 w 1937145"/>
              <a:gd name="connsiteY325" fmla="*/ 988583 h 1874773"/>
              <a:gd name="connsiteX326" fmla="*/ 123176 w 1937145"/>
              <a:gd name="connsiteY326" fmla="*/ 984518 h 1874773"/>
              <a:gd name="connsiteX327" fmla="*/ 126852 w 1937145"/>
              <a:gd name="connsiteY327" fmla="*/ 978639 h 1874773"/>
              <a:gd name="connsiteX328" fmla="*/ 128292 w 1937145"/>
              <a:gd name="connsiteY328" fmla="*/ 976417 h 1874773"/>
              <a:gd name="connsiteX329" fmla="*/ 131201 w 1937145"/>
              <a:gd name="connsiteY329" fmla="*/ 971854 h 1874773"/>
              <a:gd name="connsiteX330" fmla="*/ 136194 w 1937145"/>
              <a:gd name="connsiteY330" fmla="*/ 964191 h 1874773"/>
              <a:gd name="connsiteX331" fmla="*/ 139288 w 1937145"/>
              <a:gd name="connsiteY331" fmla="*/ 959512 h 1874773"/>
              <a:gd name="connsiteX332" fmla="*/ 141371 w 1937145"/>
              <a:gd name="connsiteY332" fmla="*/ 956382 h 1874773"/>
              <a:gd name="connsiteX333" fmla="*/ 144464 w 1937145"/>
              <a:gd name="connsiteY333" fmla="*/ 951790 h 1874773"/>
              <a:gd name="connsiteX334" fmla="*/ 147496 w 1937145"/>
              <a:gd name="connsiteY334" fmla="*/ 947316 h 1874773"/>
              <a:gd name="connsiteX335" fmla="*/ 153316 w 1937145"/>
              <a:gd name="connsiteY335" fmla="*/ 938863 h 1874773"/>
              <a:gd name="connsiteX336" fmla="*/ 155889 w 1937145"/>
              <a:gd name="connsiteY336" fmla="*/ 935119 h 1874773"/>
              <a:gd name="connsiteX337" fmla="*/ 156594 w 1937145"/>
              <a:gd name="connsiteY337" fmla="*/ 934096 h 1874773"/>
              <a:gd name="connsiteX338" fmla="*/ 172613 w 1937145"/>
              <a:gd name="connsiteY338" fmla="*/ 911810 h 1874773"/>
              <a:gd name="connsiteX339" fmla="*/ 173348 w 1937145"/>
              <a:gd name="connsiteY339" fmla="*/ 910815 h 1874773"/>
              <a:gd name="connsiteX340" fmla="*/ 176227 w 1937145"/>
              <a:gd name="connsiteY340" fmla="*/ 906955 h 1874773"/>
              <a:gd name="connsiteX341" fmla="*/ 182445 w 1937145"/>
              <a:gd name="connsiteY341" fmla="*/ 898648 h 1874773"/>
              <a:gd name="connsiteX342" fmla="*/ 185937 w 1937145"/>
              <a:gd name="connsiteY342" fmla="*/ 894086 h 1874773"/>
              <a:gd name="connsiteX343" fmla="*/ 189398 w 1937145"/>
              <a:gd name="connsiteY343" fmla="*/ 889552 h 1874773"/>
              <a:gd name="connsiteX344" fmla="*/ 191848 w 1937145"/>
              <a:gd name="connsiteY344" fmla="*/ 886394 h 1874773"/>
              <a:gd name="connsiteX345" fmla="*/ 195524 w 1937145"/>
              <a:gd name="connsiteY345" fmla="*/ 881656 h 1874773"/>
              <a:gd name="connsiteX346" fmla="*/ 201589 w 1937145"/>
              <a:gd name="connsiteY346" fmla="*/ 873993 h 1874773"/>
              <a:gd name="connsiteX347" fmla="*/ 205264 w 1937145"/>
              <a:gd name="connsiteY347" fmla="*/ 869401 h 1874773"/>
              <a:gd name="connsiteX348" fmla="*/ 206949 w 1937145"/>
              <a:gd name="connsiteY348" fmla="*/ 867295 h 1874773"/>
              <a:gd name="connsiteX349" fmla="*/ 211941 w 1937145"/>
              <a:gd name="connsiteY349" fmla="*/ 861153 h 1874773"/>
              <a:gd name="connsiteX350" fmla="*/ 215158 w 1937145"/>
              <a:gd name="connsiteY350" fmla="*/ 857234 h 1874773"/>
              <a:gd name="connsiteX351" fmla="*/ 225235 w 1937145"/>
              <a:gd name="connsiteY351" fmla="*/ 845097 h 1874773"/>
              <a:gd name="connsiteX352" fmla="*/ 229186 w 1937145"/>
              <a:gd name="connsiteY352" fmla="*/ 840417 h 1874773"/>
              <a:gd name="connsiteX353" fmla="*/ 233168 w 1937145"/>
              <a:gd name="connsiteY353" fmla="*/ 835767 h 1874773"/>
              <a:gd name="connsiteX354" fmla="*/ 235465 w 1937145"/>
              <a:gd name="connsiteY354" fmla="*/ 833105 h 1874773"/>
              <a:gd name="connsiteX355" fmla="*/ 236108 w 1937145"/>
              <a:gd name="connsiteY355" fmla="*/ 832374 h 1874773"/>
              <a:gd name="connsiteX356" fmla="*/ 237180 w 1937145"/>
              <a:gd name="connsiteY356" fmla="*/ 831146 h 1874773"/>
              <a:gd name="connsiteX357" fmla="*/ 241193 w 1937145"/>
              <a:gd name="connsiteY357" fmla="*/ 826525 h 1874773"/>
              <a:gd name="connsiteX358" fmla="*/ 242908 w 1937145"/>
              <a:gd name="connsiteY358" fmla="*/ 824594 h 1874773"/>
              <a:gd name="connsiteX359" fmla="*/ 258468 w 1937145"/>
              <a:gd name="connsiteY359" fmla="*/ 807075 h 1874773"/>
              <a:gd name="connsiteX360" fmla="*/ 260980 w 1937145"/>
              <a:gd name="connsiteY360" fmla="*/ 804326 h 1874773"/>
              <a:gd name="connsiteX361" fmla="*/ 275345 w 1937145"/>
              <a:gd name="connsiteY361" fmla="*/ 788708 h 1874773"/>
              <a:gd name="connsiteX362" fmla="*/ 277581 w 1937145"/>
              <a:gd name="connsiteY362" fmla="*/ 786281 h 1874773"/>
              <a:gd name="connsiteX363" fmla="*/ 278714 w 1937145"/>
              <a:gd name="connsiteY363" fmla="*/ 785081 h 1874773"/>
              <a:gd name="connsiteX364" fmla="*/ 294335 w 1937145"/>
              <a:gd name="connsiteY364" fmla="*/ 768703 h 1874773"/>
              <a:gd name="connsiteX365" fmla="*/ 299052 w 1937145"/>
              <a:gd name="connsiteY365" fmla="*/ 763848 h 1874773"/>
              <a:gd name="connsiteX366" fmla="*/ 314765 w 1937145"/>
              <a:gd name="connsiteY366" fmla="*/ 747938 h 1874773"/>
              <a:gd name="connsiteX367" fmla="*/ 315776 w 1937145"/>
              <a:gd name="connsiteY367" fmla="*/ 746914 h 1874773"/>
              <a:gd name="connsiteX368" fmla="*/ 318655 w 1937145"/>
              <a:gd name="connsiteY368" fmla="*/ 744106 h 1874773"/>
              <a:gd name="connsiteX369" fmla="*/ 332102 w 1937145"/>
              <a:gd name="connsiteY369" fmla="*/ 730945 h 1874773"/>
              <a:gd name="connsiteX370" fmla="*/ 337707 w 1937145"/>
              <a:gd name="connsiteY370" fmla="*/ 725534 h 1874773"/>
              <a:gd name="connsiteX371" fmla="*/ 353298 w 1937145"/>
              <a:gd name="connsiteY371" fmla="*/ 710764 h 1874773"/>
              <a:gd name="connsiteX372" fmla="*/ 355717 w 1937145"/>
              <a:gd name="connsiteY372" fmla="*/ 708483 h 1874773"/>
              <a:gd name="connsiteX373" fmla="*/ 359607 w 1937145"/>
              <a:gd name="connsiteY373" fmla="*/ 704915 h 1874773"/>
              <a:gd name="connsiteX374" fmla="*/ 372288 w 1937145"/>
              <a:gd name="connsiteY374" fmla="*/ 693275 h 1874773"/>
              <a:gd name="connsiteX375" fmla="*/ 379762 w 1937145"/>
              <a:gd name="connsiteY375" fmla="*/ 686489 h 1874773"/>
              <a:gd name="connsiteX376" fmla="*/ 393392 w 1937145"/>
              <a:gd name="connsiteY376" fmla="*/ 674352 h 1874773"/>
              <a:gd name="connsiteX377" fmla="*/ 397282 w 1937145"/>
              <a:gd name="connsiteY377" fmla="*/ 670901 h 1874773"/>
              <a:gd name="connsiteX378" fmla="*/ 400988 w 1937145"/>
              <a:gd name="connsiteY378" fmla="*/ 667713 h 1874773"/>
              <a:gd name="connsiteX379" fmla="*/ 409687 w 1937145"/>
              <a:gd name="connsiteY379" fmla="*/ 660167 h 1874773"/>
              <a:gd name="connsiteX380" fmla="*/ 422429 w 1937145"/>
              <a:gd name="connsiteY380" fmla="*/ 649287 h 1874773"/>
              <a:gd name="connsiteX381" fmla="*/ 431250 w 1937145"/>
              <a:gd name="connsiteY381" fmla="*/ 641858 h 1874773"/>
              <a:gd name="connsiteX382" fmla="*/ 439765 w 1937145"/>
              <a:gd name="connsiteY382" fmla="*/ 634780 h 1874773"/>
              <a:gd name="connsiteX383" fmla="*/ 448403 w 1937145"/>
              <a:gd name="connsiteY383" fmla="*/ 627702 h 1874773"/>
              <a:gd name="connsiteX384" fmla="*/ 456489 w 1937145"/>
              <a:gd name="connsiteY384" fmla="*/ 621093 h 1874773"/>
              <a:gd name="connsiteX385" fmla="*/ 471283 w 1937145"/>
              <a:gd name="connsiteY385" fmla="*/ 609218 h 1874773"/>
              <a:gd name="connsiteX386" fmla="*/ 474071 w 1937145"/>
              <a:gd name="connsiteY386" fmla="*/ 606995 h 1874773"/>
              <a:gd name="connsiteX387" fmla="*/ 479492 w 1937145"/>
              <a:gd name="connsiteY387" fmla="*/ 602755 h 1874773"/>
              <a:gd name="connsiteX388" fmla="*/ 488865 w 1937145"/>
              <a:gd name="connsiteY388" fmla="*/ 595443 h 1874773"/>
              <a:gd name="connsiteX389" fmla="*/ 496859 w 1937145"/>
              <a:gd name="connsiteY389" fmla="*/ 589242 h 1874773"/>
              <a:gd name="connsiteX390" fmla="*/ 512634 w 1937145"/>
              <a:gd name="connsiteY390" fmla="*/ 577193 h 1874773"/>
              <a:gd name="connsiteX391" fmla="*/ 519127 w 1937145"/>
              <a:gd name="connsiteY391" fmla="*/ 572338 h 1874773"/>
              <a:gd name="connsiteX392" fmla="*/ 530797 w 1937145"/>
              <a:gd name="connsiteY392" fmla="*/ 563651 h 1874773"/>
              <a:gd name="connsiteX393" fmla="*/ 538056 w 1937145"/>
              <a:gd name="connsiteY393" fmla="*/ 558299 h 1874773"/>
              <a:gd name="connsiteX394" fmla="*/ 551503 w 1937145"/>
              <a:gd name="connsiteY394" fmla="*/ 548530 h 1874773"/>
              <a:gd name="connsiteX395" fmla="*/ 555270 w 1937145"/>
              <a:gd name="connsiteY395" fmla="*/ 545781 h 1874773"/>
              <a:gd name="connsiteX396" fmla="*/ 556128 w 1937145"/>
              <a:gd name="connsiteY396" fmla="*/ 545167 h 1874773"/>
              <a:gd name="connsiteX397" fmla="*/ 573770 w 1937145"/>
              <a:gd name="connsiteY397" fmla="*/ 532649 h 1874773"/>
              <a:gd name="connsiteX398" fmla="*/ 579866 w 1937145"/>
              <a:gd name="connsiteY398" fmla="*/ 528379 h 1874773"/>
              <a:gd name="connsiteX399" fmla="*/ 593833 w 1937145"/>
              <a:gd name="connsiteY399" fmla="*/ 518698 h 1874773"/>
              <a:gd name="connsiteX400" fmla="*/ 599009 w 1937145"/>
              <a:gd name="connsiteY400" fmla="*/ 515130 h 1874773"/>
              <a:gd name="connsiteX401" fmla="*/ 617724 w 1937145"/>
              <a:gd name="connsiteY401" fmla="*/ 502437 h 1874773"/>
              <a:gd name="connsiteX402" fmla="*/ 621920 w 1937145"/>
              <a:gd name="connsiteY402" fmla="*/ 499629 h 1874773"/>
              <a:gd name="connsiteX403" fmla="*/ 637572 w 1937145"/>
              <a:gd name="connsiteY403" fmla="*/ 489276 h 1874773"/>
              <a:gd name="connsiteX404" fmla="*/ 640605 w 1937145"/>
              <a:gd name="connsiteY404" fmla="*/ 487287 h 1874773"/>
              <a:gd name="connsiteX405" fmla="*/ 642994 w 1937145"/>
              <a:gd name="connsiteY405" fmla="*/ 485737 h 1874773"/>
              <a:gd name="connsiteX406" fmla="*/ 646976 w 1937145"/>
              <a:gd name="connsiteY406" fmla="*/ 483134 h 1874773"/>
              <a:gd name="connsiteX407" fmla="*/ 651662 w 1937145"/>
              <a:gd name="connsiteY407" fmla="*/ 480150 h 1874773"/>
              <a:gd name="connsiteX408" fmla="*/ 673041 w 1937145"/>
              <a:gd name="connsiteY408" fmla="*/ 466463 h 1874773"/>
              <a:gd name="connsiteX409" fmla="*/ 680301 w 1937145"/>
              <a:gd name="connsiteY409" fmla="*/ 461871 h 1874773"/>
              <a:gd name="connsiteX410" fmla="*/ 708235 w 1937145"/>
              <a:gd name="connsiteY410" fmla="*/ 444557 h 1874773"/>
              <a:gd name="connsiteX411" fmla="*/ 710808 w 1937145"/>
              <a:gd name="connsiteY411" fmla="*/ 442977 h 1874773"/>
              <a:gd name="connsiteX412" fmla="*/ 729706 w 1937145"/>
              <a:gd name="connsiteY412" fmla="*/ 431542 h 1874773"/>
              <a:gd name="connsiteX413" fmla="*/ 736169 w 1937145"/>
              <a:gd name="connsiteY413" fmla="*/ 427710 h 1874773"/>
              <a:gd name="connsiteX414" fmla="*/ 746369 w 1937145"/>
              <a:gd name="connsiteY414" fmla="*/ 421685 h 1874773"/>
              <a:gd name="connsiteX415" fmla="*/ 766922 w 1937145"/>
              <a:gd name="connsiteY415" fmla="*/ 409694 h 1874773"/>
              <a:gd name="connsiteX416" fmla="*/ 776784 w 1937145"/>
              <a:gd name="connsiteY416" fmla="*/ 404020 h 1874773"/>
              <a:gd name="connsiteX417" fmla="*/ 784472 w 1937145"/>
              <a:gd name="connsiteY417" fmla="*/ 399604 h 1874773"/>
              <a:gd name="connsiteX418" fmla="*/ 799205 w 1937145"/>
              <a:gd name="connsiteY418" fmla="*/ 391356 h 1874773"/>
              <a:gd name="connsiteX419" fmla="*/ 807353 w 1937145"/>
              <a:gd name="connsiteY419" fmla="*/ 386793 h 1874773"/>
              <a:gd name="connsiteX420" fmla="*/ 836114 w 1937145"/>
              <a:gd name="connsiteY420" fmla="*/ 371029 h 1874773"/>
              <a:gd name="connsiteX421" fmla="*/ 838197 w 1937145"/>
              <a:gd name="connsiteY421" fmla="*/ 369889 h 1874773"/>
              <a:gd name="connsiteX422" fmla="*/ 840433 w 1937145"/>
              <a:gd name="connsiteY422" fmla="*/ 368660 h 1874773"/>
              <a:gd name="connsiteX423" fmla="*/ 871124 w 1937145"/>
              <a:gd name="connsiteY423" fmla="*/ 352370 h 1874773"/>
              <a:gd name="connsiteX424" fmla="*/ 872043 w 1937145"/>
              <a:gd name="connsiteY424" fmla="*/ 351872 h 1874773"/>
              <a:gd name="connsiteX425" fmla="*/ 897496 w 1937145"/>
              <a:gd name="connsiteY425" fmla="*/ 338682 h 1874773"/>
              <a:gd name="connsiteX426" fmla="*/ 902918 w 1937145"/>
              <a:gd name="connsiteY426" fmla="*/ 335933 h 1874773"/>
              <a:gd name="connsiteX427" fmla="*/ 910116 w 1937145"/>
              <a:gd name="connsiteY427" fmla="*/ 332277 h 1874773"/>
              <a:gd name="connsiteX428" fmla="*/ 935293 w 1937145"/>
              <a:gd name="connsiteY428" fmla="*/ 319671 h 1874773"/>
              <a:gd name="connsiteX429" fmla="*/ 944176 w 1937145"/>
              <a:gd name="connsiteY429" fmla="*/ 315284 h 1874773"/>
              <a:gd name="connsiteX430" fmla="*/ 955631 w 1937145"/>
              <a:gd name="connsiteY430" fmla="*/ 309639 h 1874773"/>
              <a:gd name="connsiteX431" fmla="*/ 965433 w 1937145"/>
              <a:gd name="connsiteY431" fmla="*/ 304960 h 1874773"/>
              <a:gd name="connsiteX432" fmla="*/ 983382 w 1937145"/>
              <a:gd name="connsiteY432" fmla="*/ 296390 h 1874773"/>
              <a:gd name="connsiteX433" fmla="*/ 993918 w 1937145"/>
              <a:gd name="connsiteY433" fmla="*/ 291360 h 1874773"/>
              <a:gd name="connsiteX434" fmla="*/ 1001882 w 1937145"/>
              <a:gd name="connsiteY434" fmla="*/ 287675 h 1874773"/>
              <a:gd name="connsiteX435" fmla="*/ 1020689 w 1937145"/>
              <a:gd name="connsiteY435" fmla="*/ 278988 h 1874773"/>
              <a:gd name="connsiteX436" fmla="*/ 1032604 w 1937145"/>
              <a:gd name="connsiteY436" fmla="*/ 273490 h 1874773"/>
              <a:gd name="connsiteX437" fmla="*/ 1038699 w 1937145"/>
              <a:gd name="connsiteY437" fmla="*/ 270770 h 1874773"/>
              <a:gd name="connsiteX438" fmla="*/ 1058792 w 1937145"/>
              <a:gd name="connsiteY438" fmla="*/ 261820 h 1874773"/>
              <a:gd name="connsiteX439" fmla="*/ 1071687 w 1937145"/>
              <a:gd name="connsiteY439" fmla="*/ 256088 h 1874773"/>
              <a:gd name="connsiteX440" fmla="*/ 1075914 w 1937145"/>
              <a:gd name="connsiteY440" fmla="*/ 254275 h 1874773"/>
              <a:gd name="connsiteX441" fmla="*/ 1098458 w 1937145"/>
              <a:gd name="connsiteY441" fmla="*/ 244564 h 1874773"/>
              <a:gd name="connsiteX442" fmla="*/ 1111138 w 1937145"/>
              <a:gd name="connsiteY442" fmla="*/ 239095 h 1874773"/>
              <a:gd name="connsiteX443" fmla="*/ 1113711 w 1937145"/>
              <a:gd name="connsiteY443" fmla="*/ 238013 h 1874773"/>
              <a:gd name="connsiteX444" fmla="*/ 1125933 w 1937145"/>
              <a:gd name="connsiteY444" fmla="*/ 232924 h 1874773"/>
              <a:gd name="connsiteX445" fmla="*/ 1144586 w 1937145"/>
              <a:gd name="connsiteY445" fmla="*/ 225144 h 1874773"/>
              <a:gd name="connsiteX446" fmla="*/ 1148507 w 1937145"/>
              <a:gd name="connsiteY446" fmla="*/ 223565 h 1874773"/>
              <a:gd name="connsiteX447" fmla="*/ 1162872 w 1937145"/>
              <a:gd name="connsiteY447" fmla="*/ 217745 h 1874773"/>
              <a:gd name="connsiteX448" fmla="*/ 1178279 w 1937145"/>
              <a:gd name="connsiteY448" fmla="*/ 211515 h 1874773"/>
              <a:gd name="connsiteX449" fmla="*/ 1183639 w 1937145"/>
              <a:gd name="connsiteY449" fmla="*/ 209409 h 1874773"/>
              <a:gd name="connsiteX450" fmla="*/ 1188387 w 1937145"/>
              <a:gd name="connsiteY450" fmla="*/ 207508 h 1874773"/>
              <a:gd name="connsiteX451" fmla="*/ 1198985 w 1937145"/>
              <a:gd name="connsiteY451" fmla="*/ 203384 h 1874773"/>
              <a:gd name="connsiteX452" fmla="*/ 1212217 w 1937145"/>
              <a:gd name="connsiteY452" fmla="*/ 198178 h 1874773"/>
              <a:gd name="connsiteX453" fmla="*/ 1218986 w 1937145"/>
              <a:gd name="connsiteY453" fmla="*/ 195605 h 1874773"/>
              <a:gd name="connsiteX454" fmla="*/ 1234484 w 1937145"/>
              <a:gd name="connsiteY454" fmla="*/ 189697 h 1874773"/>
              <a:gd name="connsiteX455" fmla="*/ 1246399 w 1937145"/>
              <a:gd name="connsiteY455" fmla="*/ 185163 h 1874773"/>
              <a:gd name="connsiteX456" fmla="*/ 1255650 w 1937145"/>
              <a:gd name="connsiteY456" fmla="*/ 181742 h 1874773"/>
              <a:gd name="connsiteX457" fmla="*/ 1267810 w 1937145"/>
              <a:gd name="connsiteY457" fmla="*/ 177237 h 1874773"/>
              <a:gd name="connsiteX458" fmla="*/ 1277244 w 1937145"/>
              <a:gd name="connsiteY458" fmla="*/ 173757 h 1874773"/>
              <a:gd name="connsiteX459" fmla="*/ 1291731 w 1937145"/>
              <a:gd name="connsiteY459" fmla="*/ 168551 h 1874773"/>
              <a:gd name="connsiteX460" fmla="*/ 1302452 w 1937145"/>
              <a:gd name="connsiteY460" fmla="*/ 164690 h 1874773"/>
              <a:gd name="connsiteX461" fmla="*/ 1308302 w 1937145"/>
              <a:gd name="connsiteY461" fmla="*/ 162585 h 1874773"/>
              <a:gd name="connsiteX462" fmla="*/ 1332377 w 1937145"/>
              <a:gd name="connsiteY462" fmla="*/ 154161 h 1874773"/>
              <a:gd name="connsiteX463" fmla="*/ 1337094 w 1937145"/>
              <a:gd name="connsiteY463" fmla="*/ 152524 h 1874773"/>
              <a:gd name="connsiteX464" fmla="*/ 1339514 w 1937145"/>
              <a:gd name="connsiteY464" fmla="*/ 151675 h 1874773"/>
              <a:gd name="connsiteX465" fmla="*/ 1370879 w 1937145"/>
              <a:gd name="connsiteY465" fmla="*/ 141029 h 1874773"/>
              <a:gd name="connsiteX466" fmla="*/ 1373574 w 1937145"/>
              <a:gd name="connsiteY466" fmla="*/ 140152 h 1874773"/>
              <a:gd name="connsiteX467" fmla="*/ 1375718 w 1937145"/>
              <a:gd name="connsiteY467" fmla="*/ 139450 h 1874773"/>
              <a:gd name="connsiteX468" fmla="*/ 1400222 w 1937145"/>
              <a:gd name="connsiteY468" fmla="*/ 131378 h 1874773"/>
              <a:gd name="connsiteX469" fmla="*/ 1408737 w 1937145"/>
              <a:gd name="connsiteY469" fmla="*/ 128658 h 1874773"/>
              <a:gd name="connsiteX470" fmla="*/ 1416303 w 1937145"/>
              <a:gd name="connsiteY470" fmla="*/ 126230 h 1874773"/>
              <a:gd name="connsiteX471" fmla="*/ 1429718 w 1937145"/>
              <a:gd name="connsiteY471" fmla="*/ 121931 h 1874773"/>
              <a:gd name="connsiteX472" fmla="*/ 1445983 w 1937145"/>
              <a:gd name="connsiteY472" fmla="*/ 116871 h 1874773"/>
              <a:gd name="connsiteX473" fmla="*/ 1452415 w 1937145"/>
              <a:gd name="connsiteY473" fmla="*/ 114883 h 1874773"/>
              <a:gd name="connsiteX474" fmla="*/ 1459368 w 1937145"/>
              <a:gd name="connsiteY474" fmla="*/ 112718 h 1874773"/>
              <a:gd name="connsiteX475" fmla="*/ 1489140 w 1937145"/>
              <a:gd name="connsiteY475" fmla="*/ 103739 h 1874773"/>
              <a:gd name="connsiteX476" fmla="*/ 1517748 w 1937145"/>
              <a:gd name="connsiteY476" fmla="*/ 95345 h 1874773"/>
              <a:gd name="connsiteX477" fmla="*/ 1525069 w 1937145"/>
              <a:gd name="connsiteY477" fmla="*/ 93269 h 1874773"/>
              <a:gd name="connsiteX478" fmla="*/ 1530858 w 1937145"/>
              <a:gd name="connsiteY478" fmla="*/ 91631 h 1874773"/>
              <a:gd name="connsiteX479" fmla="*/ 1546479 w 1937145"/>
              <a:gd name="connsiteY479" fmla="*/ 87185 h 1874773"/>
              <a:gd name="connsiteX480" fmla="*/ 1562284 w 1937145"/>
              <a:gd name="connsiteY480" fmla="*/ 82828 h 1874773"/>
              <a:gd name="connsiteX481" fmla="*/ 1568287 w 1937145"/>
              <a:gd name="connsiteY481" fmla="*/ 81161 h 1874773"/>
              <a:gd name="connsiteX482" fmla="*/ 1575302 w 1937145"/>
              <a:gd name="connsiteY482" fmla="*/ 79230 h 1874773"/>
              <a:gd name="connsiteX483" fmla="*/ 1604216 w 1937145"/>
              <a:gd name="connsiteY483" fmla="*/ 71509 h 1874773"/>
              <a:gd name="connsiteX484" fmla="*/ 1632579 w 1937145"/>
              <a:gd name="connsiteY484" fmla="*/ 64168 h 1874773"/>
              <a:gd name="connsiteX485" fmla="*/ 1640941 w 1937145"/>
              <a:gd name="connsiteY485" fmla="*/ 62062 h 1874773"/>
              <a:gd name="connsiteX486" fmla="*/ 1648690 w 1937145"/>
              <a:gd name="connsiteY486" fmla="*/ 60132 h 1874773"/>
              <a:gd name="connsiteX487" fmla="*/ 1661065 w 1937145"/>
              <a:gd name="connsiteY487" fmla="*/ 57032 h 1874773"/>
              <a:gd name="connsiteX488" fmla="*/ 1679198 w 1937145"/>
              <a:gd name="connsiteY488" fmla="*/ 52645 h 1874773"/>
              <a:gd name="connsiteX489" fmla="*/ 1685507 w 1937145"/>
              <a:gd name="connsiteY489" fmla="*/ 51124 h 1874773"/>
              <a:gd name="connsiteX490" fmla="*/ 1689642 w 1937145"/>
              <a:gd name="connsiteY490" fmla="*/ 50129 h 1874773"/>
              <a:gd name="connsiteX491" fmla="*/ 1718281 w 1937145"/>
              <a:gd name="connsiteY491" fmla="*/ 43432 h 1874773"/>
              <a:gd name="connsiteX492" fmla="*/ 1721436 w 1937145"/>
              <a:gd name="connsiteY492" fmla="*/ 42730 h 1874773"/>
              <a:gd name="connsiteX493" fmla="*/ 1727991 w 1937145"/>
              <a:gd name="connsiteY493" fmla="*/ 41238 h 1874773"/>
              <a:gd name="connsiteX494" fmla="*/ 1746828 w 1937145"/>
              <a:gd name="connsiteY494" fmla="*/ 36997 h 1874773"/>
              <a:gd name="connsiteX495" fmla="*/ 1757365 w 1937145"/>
              <a:gd name="connsiteY495" fmla="*/ 34716 h 1874773"/>
              <a:gd name="connsiteX496" fmla="*/ 1767380 w 1937145"/>
              <a:gd name="connsiteY496" fmla="*/ 32522 h 1874773"/>
              <a:gd name="connsiteX497" fmla="*/ 1775467 w 1937145"/>
              <a:gd name="connsiteY497" fmla="*/ 30768 h 1874773"/>
              <a:gd name="connsiteX498" fmla="*/ 1799327 w 1937145"/>
              <a:gd name="connsiteY498" fmla="*/ 25766 h 1874773"/>
              <a:gd name="connsiteX499" fmla="*/ 1802513 w 1937145"/>
              <a:gd name="connsiteY499" fmla="*/ 25094 h 1874773"/>
              <a:gd name="connsiteX500" fmla="*/ 1803217 w 1937145"/>
              <a:gd name="connsiteY500" fmla="*/ 24947 h 1874773"/>
              <a:gd name="connsiteX501" fmla="*/ 1804228 w 1937145"/>
              <a:gd name="connsiteY501" fmla="*/ 24743 h 1874773"/>
              <a:gd name="connsiteX502" fmla="*/ 1833051 w 1937145"/>
              <a:gd name="connsiteY502" fmla="*/ 18952 h 1874773"/>
              <a:gd name="connsiteX503" fmla="*/ 1838993 w 1937145"/>
              <a:gd name="connsiteY503" fmla="*/ 17811 h 1874773"/>
              <a:gd name="connsiteX504" fmla="*/ 1848672 w 1937145"/>
              <a:gd name="connsiteY504" fmla="*/ 15939 h 1874773"/>
              <a:gd name="connsiteX505" fmla="*/ 1862333 w 1937145"/>
              <a:gd name="connsiteY505" fmla="*/ 13307 h 1874773"/>
              <a:gd name="connsiteX506" fmla="*/ 1877127 w 1937145"/>
              <a:gd name="connsiteY506" fmla="*/ 10587 h 1874773"/>
              <a:gd name="connsiteX507" fmla="*/ 1886010 w 1937145"/>
              <a:gd name="connsiteY507" fmla="*/ 8949 h 1874773"/>
              <a:gd name="connsiteX508" fmla="*/ 1891676 w 1937145"/>
              <a:gd name="connsiteY508" fmla="*/ 7896 h 1874773"/>
              <a:gd name="connsiteX509" fmla="*/ 1921080 w 1937145"/>
              <a:gd name="connsiteY509" fmla="*/ 2720 h 1874773"/>
              <a:gd name="connsiteX510" fmla="*/ 1922918 w 1937145"/>
              <a:gd name="connsiteY510" fmla="*/ 2398 h 1874773"/>
              <a:gd name="connsiteX511" fmla="*/ 1924940 w 1937145"/>
              <a:gd name="connsiteY511" fmla="*/ 2047 h 1874773"/>
              <a:gd name="connsiteX512" fmla="*/ 1937145 w 1937145"/>
              <a:gd name="connsiteY512" fmla="*/ 0 h 1874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Lst>
            <a:rect l="l" t="t" r="r" b="b"/>
            <a:pathLst>
              <a:path w="1937145" h="1874773">
                <a:moveTo>
                  <a:pt x="1937145" y="0"/>
                </a:moveTo>
                <a:lnTo>
                  <a:pt x="1937145" y="232394"/>
                </a:lnTo>
                <a:lnTo>
                  <a:pt x="1927329" y="234211"/>
                </a:lnTo>
                <a:cubicBezTo>
                  <a:pt x="1924174" y="234825"/>
                  <a:pt x="1920989" y="235410"/>
                  <a:pt x="1917834" y="236024"/>
                </a:cubicBezTo>
                <a:cubicBezTo>
                  <a:pt x="1906103" y="238276"/>
                  <a:pt x="1894402" y="240558"/>
                  <a:pt x="1882701" y="242927"/>
                </a:cubicBezTo>
                <a:cubicBezTo>
                  <a:pt x="1881446" y="243190"/>
                  <a:pt x="1880159" y="243453"/>
                  <a:pt x="1878903" y="243716"/>
                </a:cubicBezTo>
                <a:cubicBezTo>
                  <a:pt x="1868397" y="245851"/>
                  <a:pt x="1857953" y="248045"/>
                  <a:pt x="1847477" y="250268"/>
                </a:cubicBezTo>
                <a:cubicBezTo>
                  <a:pt x="1844231" y="250970"/>
                  <a:pt x="1840953" y="251672"/>
                  <a:pt x="1837676" y="252373"/>
                </a:cubicBezTo>
                <a:cubicBezTo>
                  <a:pt x="1827997" y="254450"/>
                  <a:pt x="1818348" y="256585"/>
                  <a:pt x="1808700" y="258749"/>
                </a:cubicBezTo>
                <a:cubicBezTo>
                  <a:pt x="1806586" y="259217"/>
                  <a:pt x="1804473" y="259685"/>
                  <a:pt x="1802360" y="260153"/>
                </a:cubicBezTo>
                <a:cubicBezTo>
                  <a:pt x="1790567" y="262844"/>
                  <a:pt x="1778775" y="265564"/>
                  <a:pt x="1767013" y="268372"/>
                </a:cubicBezTo>
                <a:cubicBezTo>
                  <a:pt x="1764930" y="268869"/>
                  <a:pt x="1762878" y="269366"/>
                  <a:pt x="1760826" y="269863"/>
                </a:cubicBezTo>
                <a:cubicBezTo>
                  <a:pt x="1750841" y="272262"/>
                  <a:pt x="1740855" y="274689"/>
                  <a:pt x="1730870" y="277175"/>
                </a:cubicBezTo>
                <a:cubicBezTo>
                  <a:pt x="1728328" y="277819"/>
                  <a:pt x="1725785" y="278433"/>
                  <a:pt x="1723243" y="279076"/>
                </a:cubicBezTo>
                <a:cubicBezTo>
                  <a:pt x="1699352" y="285072"/>
                  <a:pt x="1675583" y="291301"/>
                  <a:pt x="1651906" y="297765"/>
                </a:cubicBezTo>
                <a:cubicBezTo>
                  <a:pt x="1649916" y="298292"/>
                  <a:pt x="1647925" y="298847"/>
                  <a:pt x="1645934" y="299403"/>
                </a:cubicBezTo>
                <a:cubicBezTo>
                  <a:pt x="1635673" y="302211"/>
                  <a:pt x="1625442" y="305077"/>
                  <a:pt x="1615212" y="308002"/>
                </a:cubicBezTo>
                <a:cubicBezTo>
                  <a:pt x="1613313" y="308557"/>
                  <a:pt x="1611383" y="309084"/>
                  <a:pt x="1609454" y="309639"/>
                </a:cubicBezTo>
                <a:cubicBezTo>
                  <a:pt x="1585562" y="316513"/>
                  <a:pt x="1561824" y="323590"/>
                  <a:pt x="1538209" y="330902"/>
                </a:cubicBezTo>
                <a:cubicBezTo>
                  <a:pt x="1536095" y="331546"/>
                  <a:pt x="1533951" y="332218"/>
                  <a:pt x="1531838" y="332891"/>
                </a:cubicBezTo>
                <a:cubicBezTo>
                  <a:pt x="1522159" y="335903"/>
                  <a:pt x="1512480" y="338974"/>
                  <a:pt x="1502832" y="342075"/>
                </a:cubicBezTo>
                <a:cubicBezTo>
                  <a:pt x="1500351" y="342864"/>
                  <a:pt x="1497839" y="343654"/>
                  <a:pt x="1495358" y="344473"/>
                </a:cubicBezTo>
                <a:cubicBezTo>
                  <a:pt x="1484576" y="347982"/>
                  <a:pt x="1473795" y="351521"/>
                  <a:pt x="1463044" y="355119"/>
                </a:cubicBezTo>
                <a:cubicBezTo>
                  <a:pt x="1462308" y="355382"/>
                  <a:pt x="1461604" y="355616"/>
                  <a:pt x="1460869" y="355850"/>
                </a:cubicBezTo>
                <a:cubicBezTo>
                  <a:pt x="1448893" y="359857"/>
                  <a:pt x="1436978" y="363951"/>
                  <a:pt x="1425093" y="368075"/>
                </a:cubicBezTo>
                <a:cubicBezTo>
                  <a:pt x="1423562" y="368631"/>
                  <a:pt x="1422030" y="369157"/>
                  <a:pt x="1420468" y="369713"/>
                </a:cubicBezTo>
                <a:cubicBezTo>
                  <a:pt x="1410667" y="373135"/>
                  <a:pt x="1400865" y="376586"/>
                  <a:pt x="1391125" y="380096"/>
                </a:cubicBezTo>
                <a:cubicBezTo>
                  <a:pt x="1387633" y="381383"/>
                  <a:pt x="1384111" y="382640"/>
                  <a:pt x="1380619" y="383927"/>
                </a:cubicBezTo>
                <a:cubicBezTo>
                  <a:pt x="1372808" y="386764"/>
                  <a:pt x="1364967" y="389630"/>
                  <a:pt x="1357187" y="392526"/>
                </a:cubicBezTo>
                <a:cubicBezTo>
                  <a:pt x="1353205" y="393988"/>
                  <a:pt x="1349223" y="395480"/>
                  <a:pt x="1345272" y="396971"/>
                </a:cubicBezTo>
                <a:cubicBezTo>
                  <a:pt x="1338319" y="399574"/>
                  <a:pt x="1331397" y="402207"/>
                  <a:pt x="1324475" y="404868"/>
                </a:cubicBezTo>
                <a:cubicBezTo>
                  <a:pt x="1319421" y="406799"/>
                  <a:pt x="1314367" y="408729"/>
                  <a:pt x="1309344" y="410688"/>
                </a:cubicBezTo>
                <a:cubicBezTo>
                  <a:pt x="1302789" y="413262"/>
                  <a:pt x="1296234" y="415836"/>
                  <a:pt x="1289679" y="418439"/>
                </a:cubicBezTo>
                <a:cubicBezTo>
                  <a:pt x="1284656" y="420428"/>
                  <a:pt x="1279663" y="422387"/>
                  <a:pt x="1274671" y="424405"/>
                </a:cubicBezTo>
                <a:cubicBezTo>
                  <a:pt x="1267840" y="427155"/>
                  <a:pt x="1261071" y="429933"/>
                  <a:pt x="1254271" y="432712"/>
                </a:cubicBezTo>
                <a:cubicBezTo>
                  <a:pt x="1249585" y="434642"/>
                  <a:pt x="1244899" y="436543"/>
                  <a:pt x="1240243" y="438473"/>
                </a:cubicBezTo>
                <a:cubicBezTo>
                  <a:pt x="1232830" y="441544"/>
                  <a:pt x="1225479" y="444674"/>
                  <a:pt x="1218098" y="447803"/>
                </a:cubicBezTo>
                <a:cubicBezTo>
                  <a:pt x="1214116" y="449499"/>
                  <a:pt x="1210134" y="451167"/>
                  <a:pt x="1206152" y="452863"/>
                </a:cubicBezTo>
                <a:cubicBezTo>
                  <a:pt x="1201159" y="454998"/>
                  <a:pt x="1196197" y="457191"/>
                  <a:pt x="1191235" y="459356"/>
                </a:cubicBezTo>
                <a:cubicBezTo>
                  <a:pt x="1183854" y="462573"/>
                  <a:pt x="1176472" y="465790"/>
                  <a:pt x="1169121" y="469037"/>
                </a:cubicBezTo>
                <a:cubicBezTo>
                  <a:pt x="1163546" y="471523"/>
                  <a:pt x="1158002" y="474038"/>
                  <a:pt x="1152427" y="476553"/>
                </a:cubicBezTo>
                <a:cubicBezTo>
                  <a:pt x="1145842" y="479536"/>
                  <a:pt x="1139257" y="482490"/>
                  <a:pt x="1132702" y="485503"/>
                </a:cubicBezTo>
                <a:cubicBezTo>
                  <a:pt x="1126821" y="488193"/>
                  <a:pt x="1120971" y="490943"/>
                  <a:pt x="1115120" y="493663"/>
                </a:cubicBezTo>
                <a:cubicBezTo>
                  <a:pt x="1108964" y="496529"/>
                  <a:pt x="1102807" y="499424"/>
                  <a:pt x="1096681" y="502320"/>
                </a:cubicBezTo>
                <a:cubicBezTo>
                  <a:pt x="1090647" y="505186"/>
                  <a:pt x="1084644" y="508082"/>
                  <a:pt x="1078640" y="510977"/>
                </a:cubicBezTo>
                <a:cubicBezTo>
                  <a:pt x="1072729" y="513843"/>
                  <a:pt x="1066848" y="516709"/>
                  <a:pt x="1060967" y="519576"/>
                </a:cubicBezTo>
                <a:cubicBezTo>
                  <a:pt x="1054075" y="522939"/>
                  <a:pt x="1047184" y="526361"/>
                  <a:pt x="1040323" y="529783"/>
                </a:cubicBezTo>
                <a:cubicBezTo>
                  <a:pt x="1037382" y="531245"/>
                  <a:pt x="1034472" y="532737"/>
                  <a:pt x="1031532" y="534199"/>
                </a:cubicBezTo>
                <a:cubicBezTo>
                  <a:pt x="1023323" y="538352"/>
                  <a:pt x="1015176" y="542505"/>
                  <a:pt x="1007028" y="546717"/>
                </a:cubicBezTo>
                <a:cubicBezTo>
                  <a:pt x="1004670" y="547945"/>
                  <a:pt x="1002280" y="549174"/>
                  <a:pt x="999891" y="550402"/>
                </a:cubicBezTo>
                <a:cubicBezTo>
                  <a:pt x="989845" y="555637"/>
                  <a:pt x="979859" y="560902"/>
                  <a:pt x="969905" y="566225"/>
                </a:cubicBezTo>
                <a:cubicBezTo>
                  <a:pt x="969537" y="566430"/>
                  <a:pt x="969170" y="566605"/>
                  <a:pt x="968802" y="566810"/>
                </a:cubicBezTo>
                <a:cubicBezTo>
                  <a:pt x="958020" y="572572"/>
                  <a:pt x="947300" y="578421"/>
                  <a:pt x="936641" y="584300"/>
                </a:cubicBezTo>
                <a:cubicBezTo>
                  <a:pt x="935936" y="584680"/>
                  <a:pt x="935232" y="585089"/>
                  <a:pt x="934527" y="585470"/>
                </a:cubicBezTo>
                <a:cubicBezTo>
                  <a:pt x="925124" y="590676"/>
                  <a:pt x="915782" y="595911"/>
                  <a:pt x="906501" y="601205"/>
                </a:cubicBezTo>
                <a:cubicBezTo>
                  <a:pt x="903836" y="602755"/>
                  <a:pt x="901172" y="604275"/>
                  <a:pt x="898476" y="605826"/>
                </a:cubicBezTo>
                <a:cubicBezTo>
                  <a:pt x="891186" y="610008"/>
                  <a:pt x="883897" y="614220"/>
                  <a:pt x="876668" y="618460"/>
                </a:cubicBezTo>
                <a:cubicBezTo>
                  <a:pt x="873452" y="620361"/>
                  <a:pt x="870205" y="622262"/>
                  <a:pt x="866989" y="624164"/>
                </a:cubicBezTo>
                <a:cubicBezTo>
                  <a:pt x="860281" y="628141"/>
                  <a:pt x="853573" y="632148"/>
                  <a:pt x="846926" y="636155"/>
                </a:cubicBezTo>
                <a:cubicBezTo>
                  <a:pt x="843618" y="638144"/>
                  <a:pt x="840280" y="640162"/>
                  <a:pt x="836972" y="642180"/>
                </a:cubicBezTo>
                <a:cubicBezTo>
                  <a:pt x="828671" y="647269"/>
                  <a:pt x="820401" y="652358"/>
                  <a:pt x="812192" y="657476"/>
                </a:cubicBezTo>
                <a:cubicBezTo>
                  <a:pt x="811365" y="658003"/>
                  <a:pt x="810508" y="658500"/>
                  <a:pt x="809681" y="659026"/>
                </a:cubicBezTo>
                <a:cubicBezTo>
                  <a:pt x="800522" y="664788"/>
                  <a:pt x="791456" y="670579"/>
                  <a:pt x="782420" y="676399"/>
                </a:cubicBezTo>
                <a:cubicBezTo>
                  <a:pt x="780031" y="677920"/>
                  <a:pt x="777703" y="679470"/>
                  <a:pt x="775345" y="680991"/>
                </a:cubicBezTo>
                <a:cubicBezTo>
                  <a:pt x="768361" y="685524"/>
                  <a:pt x="761408" y="690116"/>
                  <a:pt x="754486" y="694708"/>
                </a:cubicBezTo>
                <a:cubicBezTo>
                  <a:pt x="751668" y="696580"/>
                  <a:pt x="748819" y="698451"/>
                  <a:pt x="746032" y="700323"/>
                </a:cubicBezTo>
                <a:cubicBezTo>
                  <a:pt x="744286" y="701493"/>
                  <a:pt x="742540" y="702692"/>
                  <a:pt x="740794" y="703862"/>
                </a:cubicBezTo>
                <a:cubicBezTo>
                  <a:pt x="735679" y="707313"/>
                  <a:pt x="730595" y="710764"/>
                  <a:pt x="725541" y="714245"/>
                </a:cubicBezTo>
                <a:cubicBezTo>
                  <a:pt x="724193" y="715181"/>
                  <a:pt x="722815" y="716117"/>
                  <a:pt x="721436" y="717053"/>
                </a:cubicBezTo>
                <a:cubicBezTo>
                  <a:pt x="715341" y="721264"/>
                  <a:pt x="709246" y="725505"/>
                  <a:pt x="703212" y="729746"/>
                </a:cubicBezTo>
                <a:cubicBezTo>
                  <a:pt x="701527" y="730916"/>
                  <a:pt x="699842" y="732115"/>
                  <a:pt x="698158" y="733314"/>
                </a:cubicBezTo>
                <a:cubicBezTo>
                  <a:pt x="693594" y="736531"/>
                  <a:pt x="689061" y="739778"/>
                  <a:pt x="684558" y="743024"/>
                </a:cubicBezTo>
                <a:cubicBezTo>
                  <a:pt x="682567" y="744428"/>
                  <a:pt x="680576" y="745861"/>
                  <a:pt x="678616" y="747294"/>
                </a:cubicBezTo>
                <a:cubicBezTo>
                  <a:pt x="672858" y="751477"/>
                  <a:pt x="667130" y="755659"/>
                  <a:pt x="661433" y="759870"/>
                </a:cubicBezTo>
                <a:cubicBezTo>
                  <a:pt x="659932" y="760982"/>
                  <a:pt x="658462" y="762093"/>
                  <a:pt x="656961" y="763205"/>
                </a:cubicBezTo>
                <a:cubicBezTo>
                  <a:pt x="652550" y="766451"/>
                  <a:pt x="648170" y="769727"/>
                  <a:pt x="643821" y="773032"/>
                </a:cubicBezTo>
                <a:cubicBezTo>
                  <a:pt x="641462" y="774816"/>
                  <a:pt x="639104" y="776600"/>
                  <a:pt x="636776" y="778384"/>
                </a:cubicBezTo>
                <a:cubicBezTo>
                  <a:pt x="632947" y="781309"/>
                  <a:pt x="629149" y="784233"/>
                  <a:pt x="625351" y="787158"/>
                </a:cubicBezTo>
                <a:cubicBezTo>
                  <a:pt x="623268" y="788767"/>
                  <a:pt x="621185" y="790375"/>
                  <a:pt x="619102" y="791984"/>
                </a:cubicBezTo>
                <a:cubicBezTo>
                  <a:pt x="613957" y="795991"/>
                  <a:pt x="608842" y="800027"/>
                  <a:pt x="603726" y="804092"/>
                </a:cubicBezTo>
                <a:cubicBezTo>
                  <a:pt x="601123" y="806139"/>
                  <a:pt x="598581" y="808216"/>
                  <a:pt x="596008" y="810263"/>
                </a:cubicBezTo>
                <a:cubicBezTo>
                  <a:pt x="592914" y="812749"/>
                  <a:pt x="589851" y="815235"/>
                  <a:pt x="586788" y="817721"/>
                </a:cubicBezTo>
                <a:cubicBezTo>
                  <a:pt x="584154" y="819856"/>
                  <a:pt x="581520" y="821991"/>
                  <a:pt x="578916" y="824126"/>
                </a:cubicBezTo>
                <a:cubicBezTo>
                  <a:pt x="574077" y="828104"/>
                  <a:pt x="569237" y="832082"/>
                  <a:pt x="564459" y="836089"/>
                </a:cubicBezTo>
                <a:cubicBezTo>
                  <a:pt x="561856" y="838253"/>
                  <a:pt x="559283" y="840446"/>
                  <a:pt x="556679" y="842640"/>
                </a:cubicBezTo>
                <a:cubicBezTo>
                  <a:pt x="553861" y="845038"/>
                  <a:pt x="551043" y="847436"/>
                  <a:pt x="548225" y="849835"/>
                </a:cubicBezTo>
                <a:cubicBezTo>
                  <a:pt x="545499" y="852175"/>
                  <a:pt x="542773" y="854514"/>
                  <a:pt x="540047" y="856883"/>
                </a:cubicBezTo>
                <a:cubicBezTo>
                  <a:pt x="537107" y="859428"/>
                  <a:pt x="534197" y="862002"/>
                  <a:pt x="531287" y="864546"/>
                </a:cubicBezTo>
                <a:cubicBezTo>
                  <a:pt x="527244" y="868085"/>
                  <a:pt x="523231" y="871624"/>
                  <a:pt x="519250" y="875192"/>
                </a:cubicBezTo>
                <a:cubicBezTo>
                  <a:pt x="516340" y="877795"/>
                  <a:pt x="513461" y="880369"/>
                  <a:pt x="510581" y="882972"/>
                </a:cubicBezTo>
                <a:cubicBezTo>
                  <a:pt x="508131" y="885195"/>
                  <a:pt x="505711" y="887388"/>
                  <a:pt x="503291" y="889611"/>
                </a:cubicBezTo>
                <a:cubicBezTo>
                  <a:pt x="498789" y="893706"/>
                  <a:pt x="494317" y="897829"/>
                  <a:pt x="489876" y="901982"/>
                </a:cubicBezTo>
                <a:cubicBezTo>
                  <a:pt x="487517" y="904205"/>
                  <a:pt x="485189" y="906399"/>
                  <a:pt x="482831" y="908622"/>
                </a:cubicBezTo>
                <a:cubicBezTo>
                  <a:pt x="478696" y="912541"/>
                  <a:pt x="474561" y="916460"/>
                  <a:pt x="470456" y="920408"/>
                </a:cubicBezTo>
                <a:cubicBezTo>
                  <a:pt x="468435" y="922368"/>
                  <a:pt x="466413" y="924298"/>
                  <a:pt x="464392" y="926258"/>
                </a:cubicBezTo>
                <a:cubicBezTo>
                  <a:pt x="459307" y="931200"/>
                  <a:pt x="454253" y="936172"/>
                  <a:pt x="449261" y="941144"/>
                </a:cubicBezTo>
                <a:cubicBezTo>
                  <a:pt x="447453" y="942958"/>
                  <a:pt x="445646" y="944742"/>
                  <a:pt x="443870" y="946555"/>
                </a:cubicBezTo>
                <a:cubicBezTo>
                  <a:pt x="439459" y="951001"/>
                  <a:pt x="435110" y="955446"/>
                  <a:pt x="430760" y="959921"/>
                </a:cubicBezTo>
                <a:cubicBezTo>
                  <a:pt x="429566" y="961150"/>
                  <a:pt x="428310" y="962407"/>
                  <a:pt x="427115" y="963665"/>
                </a:cubicBezTo>
                <a:cubicBezTo>
                  <a:pt x="421970" y="968988"/>
                  <a:pt x="416885" y="974340"/>
                  <a:pt x="411862" y="979721"/>
                </a:cubicBezTo>
                <a:cubicBezTo>
                  <a:pt x="410361" y="981330"/>
                  <a:pt x="408829" y="982968"/>
                  <a:pt x="407329" y="984576"/>
                </a:cubicBezTo>
                <a:cubicBezTo>
                  <a:pt x="402244" y="990075"/>
                  <a:pt x="397190" y="995573"/>
                  <a:pt x="392197" y="1001101"/>
                </a:cubicBezTo>
                <a:cubicBezTo>
                  <a:pt x="391095" y="1002330"/>
                  <a:pt x="390023" y="1003529"/>
                  <a:pt x="388920" y="1004757"/>
                </a:cubicBezTo>
                <a:cubicBezTo>
                  <a:pt x="384264" y="1009963"/>
                  <a:pt x="379609" y="1015198"/>
                  <a:pt x="375045" y="1020463"/>
                </a:cubicBezTo>
                <a:cubicBezTo>
                  <a:pt x="374248" y="1021399"/>
                  <a:pt x="373421" y="1022305"/>
                  <a:pt x="372625" y="1023241"/>
                </a:cubicBezTo>
                <a:cubicBezTo>
                  <a:pt x="367540" y="1029091"/>
                  <a:pt x="362548" y="1034969"/>
                  <a:pt x="357616" y="1040877"/>
                </a:cubicBezTo>
                <a:cubicBezTo>
                  <a:pt x="355411" y="1043510"/>
                  <a:pt x="353206" y="1046142"/>
                  <a:pt x="351031" y="1048774"/>
                </a:cubicBezTo>
                <a:cubicBezTo>
                  <a:pt x="350847" y="1049008"/>
                  <a:pt x="350633" y="1049242"/>
                  <a:pt x="350449" y="1049476"/>
                </a:cubicBezTo>
                <a:cubicBezTo>
                  <a:pt x="347141" y="1053512"/>
                  <a:pt x="343833" y="1057548"/>
                  <a:pt x="340586" y="1061584"/>
                </a:cubicBezTo>
                <a:cubicBezTo>
                  <a:pt x="337309" y="1065650"/>
                  <a:pt x="334093" y="1069744"/>
                  <a:pt x="330877" y="1073810"/>
                </a:cubicBezTo>
                <a:cubicBezTo>
                  <a:pt x="329866" y="1075126"/>
                  <a:pt x="328824" y="1076442"/>
                  <a:pt x="327814" y="1077758"/>
                </a:cubicBezTo>
                <a:cubicBezTo>
                  <a:pt x="325639" y="1080536"/>
                  <a:pt x="323495" y="1083315"/>
                  <a:pt x="321351" y="1086093"/>
                </a:cubicBezTo>
                <a:cubicBezTo>
                  <a:pt x="320187" y="1087614"/>
                  <a:pt x="319023" y="1089164"/>
                  <a:pt x="317859" y="1090685"/>
                </a:cubicBezTo>
                <a:cubicBezTo>
                  <a:pt x="315899" y="1093259"/>
                  <a:pt x="313938" y="1095862"/>
                  <a:pt x="312009" y="1098436"/>
                </a:cubicBezTo>
                <a:cubicBezTo>
                  <a:pt x="310845" y="1100015"/>
                  <a:pt x="309650" y="1101594"/>
                  <a:pt x="308486" y="1103174"/>
                </a:cubicBezTo>
                <a:cubicBezTo>
                  <a:pt x="306587" y="1105777"/>
                  <a:pt x="304688" y="1108351"/>
                  <a:pt x="302789" y="1110954"/>
                </a:cubicBezTo>
                <a:cubicBezTo>
                  <a:pt x="301687" y="1112474"/>
                  <a:pt x="300584" y="1113995"/>
                  <a:pt x="299481" y="1115516"/>
                </a:cubicBezTo>
                <a:cubicBezTo>
                  <a:pt x="297460" y="1118324"/>
                  <a:pt x="295438" y="1121161"/>
                  <a:pt x="293447" y="1123969"/>
                </a:cubicBezTo>
                <a:cubicBezTo>
                  <a:pt x="292559" y="1125226"/>
                  <a:pt x="291640" y="1126513"/>
                  <a:pt x="290752" y="1127771"/>
                </a:cubicBezTo>
                <a:cubicBezTo>
                  <a:pt x="284993" y="1135960"/>
                  <a:pt x="279419" y="1144149"/>
                  <a:pt x="273967" y="1152309"/>
                </a:cubicBezTo>
                <a:cubicBezTo>
                  <a:pt x="273140" y="1153567"/>
                  <a:pt x="272343" y="1154795"/>
                  <a:pt x="271516" y="1156053"/>
                </a:cubicBezTo>
                <a:cubicBezTo>
                  <a:pt x="269648" y="1158890"/>
                  <a:pt x="267779" y="1161727"/>
                  <a:pt x="265942" y="1164564"/>
                </a:cubicBezTo>
                <a:cubicBezTo>
                  <a:pt x="264992" y="1166055"/>
                  <a:pt x="264012" y="1167576"/>
                  <a:pt x="263062" y="1169068"/>
                </a:cubicBezTo>
                <a:cubicBezTo>
                  <a:pt x="261378" y="1171671"/>
                  <a:pt x="259724" y="1174274"/>
                  <a:pt x="258100" y="1176877"/>
                </a:cubicBezTo>
                <a:cubicBezTo>
                  <a:pt x="257120" y="1178456"/>
                  <a:pt x="256140" y="1180035"/>
                  <a:pt x="255160" y="1181615"/>
                </a:cubicBezTo>
                <a:cubicBezTo>
                  <a:pt x="253537" y="1184188"/>
                  <a:pt x="251944" y="1186791"/>
                  <a:pt x="250382" y="1189365"/>
                </a:cubicBezTo>
                <a:cubicBezTo>
                  <a:pt x="249432" y="1190886"/>
                  <a:pt x="248513" y="1192407"/>
                  <a:pt x="247594" y="1193928"/>
                </a:cubicBezTo>
                <a:cubicBezTo>
                  <a:pt x="245940" y="1196648"/>
                  <a:pt x="244317" y="1199397"/>
                  <a:pt x="242694" y="1202146"/>
                </a:cubicBezTo>
                <a:cubicBezTo>
                  <a:pt x="241897" y="1203521"/>
                  <a:pt x="241101" y="1204866"/>
                  <a:pt x="240305" y="1206212"/>
                </a:cubicBezTo>
                <a:cubicBezTo>
                  <a:pt x="238252" y="1209692"/>
                  <a:pt x="236261" y="1213202"/>
                  <a:pt x="234271" y="1216682"/>
                </a:cubicBezTo>
                <a:cubicBezTo>
                  <a:pt x="233934" y="1217267"/>
                  <a:pt x="233597" y="1217852"/>
                  <a:pt x="233260" y="1218437"/>
                </a:cubicBezTo>
                <a:cubicBezTo>
                  <a:pt x="230962" y="1222502"/>
                  <a:pt x="228696" y="1226597"/>
                  <a:pt x="226460" y="1230662"/>
                </a:cubicBezTo>
                <a:cubicBezTo>
                  <a:pt x="225817" y="1231861"/>
                  <a:pt x="225204" y="1233031"/>
                  <a:pt x="224561" y="1234201"/>
                </a:cubicBezTo>
                <a:cubicBezTo>
                  <a:pt x="223091" y="1236892"/>
                  <a:pt x="221651" y="1239612"/>
                  <a:pt x="220211" y="1242303"/>
                </a:cubicBezTo>
                <a:cubicBezTo>
                  <a:pt x="217087" y="1248211"/>
                  <a:pt x="214024" y="1254148"/>
                  <a:pt x="211053" y="1260056"/>
                </a:cubicBezTo>
                <a:cubicBezTo>
                  <a:pt x="210410" y="1261313"/>
                  <a:pt x="209797" y="1262600"/>
                  <a:pt x="209154" y="1263887"/>
                </a:cubicBezTo>
                <a:cubicBezTo>
                  <a:pt x="206428" y="1269385"/>
                  <a:pt x="203763" y="1274855"/>
                  <a:pt x="201160" y="1280353"/>
                </a:cubicBezTo>
                <a:cubicBezTo>
                  <a:pt x="200823" y="1281055"/>
                  <a:pt x="200486" y="1281786"/>
                  <a:pt x="200149" y="1282488"/>
                </a:cubicBezTo>
                <a:cubicBezTo>
                  <a:pt x="197331" y="1288455"/>
                  <a:pt x="194636" y="1294421"/>
                  <a:pt x="192001" y="1300387"/>
                </a:cubicBezTo>
                <a:cubicBezTo>
                  <a:pt x="191358" y="1301791"/>
                  <a:pt x="190746" y="1303224"/>
                  <a:pt x="190133" y="1304628"/>
                </a:cubicBezTo>
                <a:cubicBezTo>
                  <a:pt x="187530" y="1310682"/>
                  <a:pt x="184926" y="1316707"/>
                  <a:pt x="182476" y="1322732"/>
                </a:cubicBezTo>
                <a:cubicBezTo>
                  <a:pt x="182445" y="1322762"/>
                  <a:pt x="182445" y="1322791"/>
                  <a:pt x="182445" y="1322820"/>
                </a:cubicBezTo>
                <a:cubicBezTo>
                  <a:pt x="180117" y="1328494"/>
                  <a:pt x="177912" y="1334168"/>
                  <a:pt x="175737" y="1339842"/>
                </a:cubicBezTo>
                <a:cubicBezTo>
                  <a:pt x="175155" y="1341363"/>
                  <a:pt x="174573" y="1342854"/>
                  <a:pt x="174022" y="1344346"/>
                </a:cubicBezTo>
                <a:cubicBezTo>
                  <a:pt x="172092" y="1349523"/>
                  <a:pt x="170193" y="1354700"/>
                  <a:pt x="168386" y="1359847"/>
                </a:cubicBezTo>
                <a:cubicBezTo>
                  <a:pt x="168202" y="1360403"/>
                  <a:pt x="167988" y="1360988"/>
                  <a:pt x="167773" y="1361573"/>
                </a:cubicBezTo>
                <a:cubicBezTo>
                  <a:pt x="165813" y="1367246"/>
                  <a:pt x="163945" y="1372862"/>
                  <a:pt x="162107" y="1378507"/>
                </a:cubicBezTo>
                <a:cubicBezTo>
                  <a:pt x="161617" y="1379969"/>
                  <a:pt x="161157" y="1381431"/>
                  <a:pt x="160698" y="1382894"/>
                </a:cubicBezTo>
                <a:cubicBezTo>
                  <a:pt x="159136" y="1387807"/>
                  <a:pt x="157604" y="1392750"/>
                  <a:pt x="156165" y="1397664"/>
                </a:cubicBezTo>
                <a:cubicBezTo>
                  <a:pt x="155920" y="1398512"/>
                  <a:pt x="155644" y="1399360"/>
                  <a:pt x="155399" y="1400208"/>
                </a:cubicBezTo>
                <a:cubicBezTo>
                  <a:pt x="153806" y="1405677"/>
                  <a:pt x="152305" y="1411147"/>
                  <a:pt x="150866" y="1416587"/>
                </a:cubicBezTo>
                <a:cubicBezTo>
                  <a:pt x="150468" y="1417961"/>
                  <a:pt x="150131" y="1419365"/>
                  <a:pt x="149763" y="1420769"/>
                </a:cubicBezTo>
                <a:cubicBezTo>
                  <a:pt x="148599" y="1425185"/>
                  <a:pt x="147496" y="1429631"/>
                  <a:pt x="146455" y="1434047"/>
                </a:cubicBezTo>
                <a:cubicBezTo>
                  <a:pt x="146149" y="1435334"/>
                  <a:pt x="145842" y="1436621"/>
                  <a:pt x="145536" y="1437908"/>
                </a:cubicBezTo>
                <a:cubicBezTo>
                  <a:pt x="144280" y="1443377"/>
                  <a:pt x="143086" y="1448788"/>
                  <a:pt x="141952" y="1454228"/>
                </a:cubicBezTo>
                <a:cubicBezTo>
                  <a:pt x="141707" y="1455339"/>
                  <a:pt x="141493" y="1456450"/>
                  <a:pt x="141279" y="1457562"/>
                </a:cubicBezTo>
                <a:cubicBezTo>
                  <a:pt x="140360" y="1462095"/>
                  <a:pt x="139502" y="1466628"/>
                  <a:pt x="138675" y="1471132"/>
                </a:cubicBezTo>
                <a:cubicBezTo>
                  <a:pt x="138430" y="1472595"/>
                  <a:pt x="138154" y="1474028"/>
                  <a:pt x="137909" y="1475461"/>
                </a:cubicBezTo>
                <a:cubicBezTo>
                  <a:pt x="136960" y="1480901"/>
                  <a:pt x="136072" y="1486341"/>
                  <a:pt x="135275" y="1491752"/>
                </a:cubicBezTo>
                <a:cubicBezTo>
                  <a:pt x="135214" y="1492073"/>
                  <a:pt x="135183" y="1492424"/>
                  <a:pt x="135122" y="1492746"/>
                </a:cubicBezTo>
                <a:cubicBezTo>
                  <a:pt x="134387" y="1497864"/>
                  <a:pt x="133713" y="1502953"/>
                  <a:pt x="133101" y="1508042"/>
                </a:cubicBezTo>
                <a:cubicBezTo>
                  <a:pt x="132917" y="1509593"/>
                  <a:pt x="132764" y="1511113"/>
                  <a:pt x="132580" y="1512634"/>
                </a:cubicBezTo>
                <a:cubicBezTo>
                  <a:pt x="132059" y="1517051"/>
                  <a:pt x="131600" y="1521467"/>
                  <a:pt x="131201" y="1525883"/>
                </a:cubicBezTo>
                <a:cubicBezTo>
                  <a:pt x="131110" y="1526965"/>
                  <a:pt x="130987" y="1528077"/>
                  <a:pt x="130895" y="1529159"/>
                </a:cubicBezTo>
                <a:cubicBezTo>
                  <a:pt x="130405" y="1534511"/>
                  <a:pt x="130038" y="1539863"/>
                  <a:pt x="129701" y="1545186"/>
                </a:cubicBezTo>
                <a:cubicBezTo>
                  <a:pt x="129609" y="1546473"/>
                  <a:pt x="129547" y="1547760"/>
                  <a:pt x="129486" y="1549047"/>
                </a:cubicBezTo>
                <a:cubicBezTo>
                  <a:pt x="129241" y="1553405"/>
                  <a:pt x="129057" y="1557763"/>
                  <a:pt x="128904" y="1562120"/>
                </a:cubicBezTo>
                <a:cubicBezTo>
                  <a:pt x="128874" y="1563524"/>
                  <a:pt x="128812" y="1564928"/>
                  <a:pt x="128782" y="1566332"/>
                </a:cubicBezTo>
                <a:cubicBezTo>
                  <a:pt x="128629" y="1571714"/>
                  <a:pt x="128567" y="1577095"/>
                  <a:pt x="128567" y="1582447"/>
                </a:cubicBezTo>
                <a:cubicBezTo>
                  <a:pt x="128567" y="1583266"/>
                  <a:pt x="128567" y="1584056"/>
                  <a:pt x="128567" y="1584846"/>
                </a:cubicBezTo>
                <a:cubicBezTo>
                  <a:pt x="128598" y="1589525"/>
                  <a:pt x="128690" y="1594205"/>
                  <a:pt x="128812" y="1598855"/>
                </a:cubicBezTo>
                <a:cubicBezTo>
                  <a:pt x="128874" y="1600317"/>
                  <a:pt x="128904" y="1601809"/>
                  <a:pt x="128965" y="1603271"/>
                </a:cubicBezTo>
                <a:cubicBezTo>
                  <a:pt x="129149" y="1608389"/>
                  <a:pt x="129394" y="1613478"/>
                  <a:pt x="129701" y="1618538"/>
                </a:cubicBezTo>
                <a:cubicBezTo>
                  <a:pt x="129731" y="1618860"/>
                  <a:pt x="129762" y="1619152"/>
                  <a:pt x="129762" y="1619474"/>
                </a:cubicBezTo>
                <a:cubicBezTo>
                  <a:pt x="130099" y="1625002"/>
                  <a:pt x="130558" y="1630500"/>
                  <a:pt x="131079" y="1635970"/>
                </a:cubicBezTo>
                <a:cubicBezTo>
                  <a:pt x="131201" y="1637373"/>
                  <a:pt x="131324" y="1638777"/>
                  <a:pt x="131477" y="1640181"/>
                </a:cubicBezTo>
                <a:cubicBezTo>
                  <a:pt x="131967" y="1645241"/>
                  <a:pt x="132549" y="1650301"/>
                  <a:pt x="133192" y="1655331"/>
                </a:cubicBezTo>
                <a:cubicBezTo>
                  <a:pt x="133254" y="1655828"/>
                  <a:pt x="133315" y="1656296"/>
                  <a:pt x="133376" y="1656793"/>
                </a:cubicBezTo>
                <a:cubicBezTo>
                  <a:pt x="134081" y="1662263"/>
                  <a:pt x="134908" y="1667703"/>
                  <a:pt x="135765" y="1673113"/>
                </a:cubicBezTo>
                <a:cubicBezTo>
                  <a:pt x="135980" y="1674488"/>
                  <a:pt x="136225" y="1675833"/>
                  <a:pt x="136439" y="1677208"/>
                </a:cubicBezTo>
                <a:cubicBezTo>
                  <a:pt x="137236" y="1682034"/>
                  <a:pt x="138093" y="1686860"/>
                  <a:pt x="139043" y="1691656"/>
                </a:cubicBezTo>
                <a:cubicBezTo>
                  <a:pt x="139165" y="1692387"/>
                  <a:pt x="139288" y="1693089"/>
                  <a:pt x="139441" y="1693821"/>
                </a:cubicBezTo>
                <a:cubicBezTo>
                  <a:pt x="140574" y="1699465"/>
                  <a:pt x="141830" y="1705110"/>
                  <a:pt x="143116" y="1710725"/>
                </a:cubicBezTo>
                <a:cubicBezTo>
                  <a:pt x="143423" y="1712071"/>
                  <a:pt x="143760" y="1713387"/>
                  <a:pt x="144066" y="1714732"/>
                </a:cubicBezTo>
                <a:cubicBezTo>
                  <a:pt x="145414" y="1720348"/>
                  <a:pt x="146792" y="1725963"/>
                  <a:pt x="148323" y="1731549"/>
                </a:cubicBezTo>
                <a:cubicBezTo>
                  <a:pt x="148354" y="1731637"/>
                  <a:pt x="148385" y="1731695"/>
                  <a:pt x="148385" y="1731783"/>
                </a:cubicBezTo>
                <a:cubicBezTo>
                  <a:pt x="149947" y="1737428"/>
                  <a:pt x="151601" y="1743073"/>
                  <a:pt x="153316" y="1748688"/>
                </a:cubicBezTo>
                <a:cubicBezTo>
                  <a:pt x="153745" y="1750004"/>
                  <a:pt x="154143" y="1751291"/>
                  <a:pt x="154541" y="1752607"/>
                </a:cubicBezTo>
                <a:cubicBezTo>
                  <a:pt x="156287" y="1758194"/>
                  <a:pt x="158094" y="1763721"/>
                  <a:pt x="160024" y="1769249"/>
                </a:cubicBezTo>
                <a:cubicBezTo>
                  <a:pt x="161280" y="1772934"/>
                  <a:pt x="162628" y="1776619"/>
                  <a:pt x="163975" y="1780275"/>
                </a:cubicBezTo>
                <a:cubicBezTo>
                  <a:pt x="164282" y="1781123"/>
                  <a:pt x="164619" y="1782001"/>
                  <a:pt x="164955" y="1782849"/>
                </a:cubicBezTo>
                <a:cubicBezTo>
                  <a:pt x="166027" y="1785744"/>
                  <a:pt x="167130" y="1788611"/>
                  <a:pt x="168263" y="1791477"/>
                </a:cubicBezTo>
                <a:cubicBezTo>
                  <a:pt x="168784" y="1792793"/>
                  <a:pt x="169335" y="1794138"/>
                  <a:pt x="169856" y="1795454"/>
                </a:cubicBezTo>
                <a:cubicBezTo>
                  <a:pt x="170836" y="1797882"/>
                  <a:pt x="171816" y="1800280"/>
                  <a:pt x="172827" y="1802678"/>
                </a:cubicBezTo>
                <a:cubicBezTo>
                  <a:pt x="173409" y="1804111"/>
                  <a:pt x="174022" y="1805515"/>
                  <a:pt x="174634" y="1806949"/>
                </a:cubicBezTo>
                <a:cubicBezTo>
                  <a:pt x="175645" y="1809288"/>
                  <a:pt x="176656" y="1811628"/>
                  <a:pt x="177697" y="1813968"/>
                </a:cubicBezTo>
                <a:cubicBezTo>
                  <a:pt x="178310" y="1815372"/>
                  <a:pt x="178923" y="1816746"/>
                  <a:pt x="179566" y="1818150"/>
                </a:cubicBezTo>
                <a:cubicBezTo>
                  <a:pt x="180699" y="1820636"/>
                  <a:pt x="181863" y="1823122"/>
                  <a:pt x="183027" y="1825608"/>
                </a:cubicBezTo>
                <a:cubicBezTo>
                  <a:pt x="183609" y="1826807"/>
                  <a:pt x="184130" y="1827977"/>
                  <a:pt x="184712" y="1829176"/>
                </a:cubicBezTo>
                <a:cubicBezTo>
                  <a:pt x="186458" y="1832803"/>
                  <a:pt x="188203" y="1836371"/>
                  <a:pt x="190011" y="1839969"/>
                </a:cubicBezTo>
                <a:lnTo>
                  <a:pt x="190133" y="1840232"/>
                </a:lnTo>
                <a:cubicBezTo>
                  <a:pt x="191971" y="1843888"/>
                  <a:pt x="193870" y="1847544"/>
                  <a:pt x="195800" y="1851170"/>
                </a:cubicBezTo>
                <a:cubicBezTo>
                  <a:pt x="196075" y="1851667"/>
                  <a:pt x="196320" y="1852135"/>
                  <a:pt x="196596" y="1852633"/>
                </a:cubicBezTo>
                <a:cubicBezTo>
                  <a:pt x="198464" y="1856084"/>
                  <a:pt x="200333" y="1859535"/>
                  <a:pt x="202262" y="1862986"/>
                </a:cubicBezTo>
                <a:cubicBezTo>
                  <a:pt x="202446" y="1863308"/>
                  <a:pt x="202630" y="1863659"/>
                  <a:pt x="202814" y="1863981"/>
                </a:cubicBezTo>
                <a:cubicBezTo>
                  <a:pt x="204835" y="1867578"/>
                  <a:pt x="206888" y="1871175"/>
                  <a:pt x="209001" y="1874773"/>
                </a:cubicBezTo>
                <a:lnTo>
                  <a:pt x="76282" y="1649219"/>
                </a:lnTo>
                <a:cubicBezTo>
                  <a:pt x="75088" y="1647201"/>
                  <a:pt x="73924" y="1645153"/>
                  <a:pt x="72760" y="1643135"/>
                </a:cubicBezTo>
                <a:cubicBezTo>
                  <a:pt x="71902" y="1641614"/>
                  <a:pt x="71045" y="1640093"/>
                  <a:pt x="70187" y="1638573"/>
                </a:cubicBezTo>
                <a:cubicBezTo>
                  <a:pt x="70034" y="1638280"/>
                  <a:pt x="69850" y="1637958"/>
                  <a:pt x="69666" y="1637637"/>
                </a:cubicBezTo>
                <a:cubicBezTo>
                  <a:pt x="69544" y="1637432"/>
                  <a:pt x="69452" y="1637256"/>
                  <a:pt x="69329" y="1637052"/>
                </a:cubicBezTo>
                <a:cubicBezTo>
                  <a:pt x="68196" y="1635034"/>
                  <a:pt x="67063" y="1632986"/>
                  <a:pt x="65960" y="1630939"/>
                </a:cubicBezTo>
                <a:cubicBezTo>
                  <a:pt x="65317" y="1629769"/>
                  <a:pt x="64704" y="1628599"/>
                  <a:pt x="64092" y="1627429"/>
                </a:cubicBezTo>
                <a:cubicBezTo>
                  <a:pt x="63847" y="1626961"/>
                  <a:pt x="63571" y="1626464"/>
                  <a:pt x="63326" y="1625996"/>
                </a:cubicBezTo>
                <a:cubicBezTo>
                  <a:pt x="63112" y="1625587"/>
                  <a:pt x="62897" y="1625207"/>
                  <a:pt x="62683" y="1624797"/>
                </a:cubicBezTo>
                <a:cubicBezTo>
                  <a:pt x="60998" y="1621609"/>
                  <a:pt x="59375" y="1618392"/>
                  <a:pt x="57751" y="1615175"/>
                </a:cubicBezTo>
                <a:cubicBezTo>
                  <a:pt x="57721" y="1615146"/>
                  <a:pt x="57690" y="1615116"/>
                  <a:pt x="57690" y="1615058"/>
                </a:cubicBezTo>
                <a:cubicBezTo>
                  <a:pt x="56067" y="1611811"/>
                  <a:pt x="54474" y="1608565"/>
                  <a:pt x="52912" y="1605289"/>
                </a:cubicBezTo>
                <a:cubicBezTo>
                  <a:pt x="52759" y="1604968"/>
                  <a:pt x="52606" y="1604646"/>
                  <a:pt x="52452" y="1604324"/>
                </a:cubicBezTo>
                <a:cubicBezTo>
                  <a:pt x="51901" y="1603154"/>
                  <a:pt x="51380" y="1602014"/>
                  <a:pt x="50829" y="1600844"/>
                </a:cubicBezTo>
                <a:cubicBezTo>
                  <a:pt x="49696" y="1598387"/>
                  <a:pt x="48562" y="1595930"/>
                  <a:pt x="47460" y="1593473"/>
                </a:cubicBezTo>
                <a:cubicBezTo>
                  <a:pt x="46847" y="1592099"/>
                  <a:pt x="46265" y="1590724"/>
                  <a:pt x="45653" y="1589350"/>
                </a:cubicBezTo>
                <a:cubicBezTo>
                  <a:pt x="45101" y="1588121"/>
                  <a:pt x="44550" y="1586864"/>
                  <a:pt x="43999" y="1585606"/>
                </a:cubicBezTo>
                <a:cubicBezTo>
                  <a:pt x="43539" y="1584582"/>
                  <a:pt x="43110" y="1583529"/>
                  <a:pt x="42682" y="1582477"/>
                </a:cubicBezTo>
                <a:cubicBezTo>
                  <a:pt x="42069" y="1581073"/>
                  <a:pt x="41487" y="1579669"/>
                  <a:pt x="40905" y="1578265"/>
                </a:cubicBezTo>
                <a:cubicBezTo>
                  <a:pt x="39925" y="1575896"/>
                  <a:pt x="38975" y="1573527"/>
                  <a:pt x="38026" y="1571158"/>
                </a:cubicBezTo>
                <a:cubicBezTo>
                  <a:pt x="37505" y="1569842"/>
                  <a:pt x="36984" y="1568555"/>
                  <a:pt x="36464" y="1567239"/>
                </a:cubicBezTo>
                <a:cubicBezTo>
                  <a:pt x="36280" y="1566742"/>
                  <a:pt x="36066" y="1566244"/>
                  <a:pt x="35882" y="1565747"/>
                </a:cubicBezTo>
                <a:cubicBezTo>
                  <a:pt x="34963" y="1563407"/>
                  <a:pt x="34105" y="1561038"/>
                  <a:pt x="33248" y="1558699"/>
                </a:cubicBezTo>
                <a:cubicBezTo>
                  <a:pt x="32911" y="1557850"/>
                  <a:pt x="32604" y="1557031"/>
                  <a:pt x="32298" y="1556183"/>
                </a:cubicBezTo>
                <a:cubicBezTo>
                  <a:pt x="31012" y="1552703"/>
                  <a:pt x="29786" y="1549222"/>
                  <a:pt x="28592" y="1545713"/>
                </a:cubicBezTo>
                <a:cubicBezTo>
                  <a:pt x="28500" y="1545508"/>
                  <a:pt x="28439" y="1545303"/>
                  <a:pt x="28377" y="1545099"/>
                </a:cubicBezTo>
                <a:cubicBezTo>
                  <a:pt x="28102" y="1544338"/>
                  <a:pt x="27857" y="1543549"/>
                  <a:pt x="27612" y="1542788"/>
                </a:cubicBezTo>
                <a:cubicBezTo>
                  <a:pt x="26662" y="1539922"/>
                  <a:pt x="25743" y="1537026"/>
                  <a:pt x="24824" y="1534160"/>
                </a:cubicBezTo>
                <a:cubicBezTo>
                  <a:pt x="24457" y="1532961"/>
                  <a:pt x="24089" y="1531762"/>
                  <a:pt x="23722" y="1530563"/>
                </a:cubicBezTo>
                <a:cubicBezTo>
                  <a:pt x="23385" y="1529393"/>
                  <a:pt x="22987" y="1528223"/>
                  <a:pt x="22650" y="1527053"/>
                </a:cubicBezTo>
                <a:cubicBezTo>
                  <a:pt x="22435" y="1526380"/>
                  <a:pt x="22282" y="1525679"/>
                  <a:pt x="22068" y="1525006"/>
                </a:cubicBezTo>
                <a:cubicBezTo>
                  <a:pt x="20414" y="1519478"/>
                  <a:pt x="18852" y="1513921"/>
                  <a:pt x="17381" y="1508335"/>
                </a:cubicBezTo>
                <a:cubicBezTo>
                  <a:pt x="17381" y="1508306"/>
                  <a:pt x="17381" y="1508276"/>
                  <a:pt x="17381" y="1508276"/>
                </a:cubicBezTo>
                <a:cubicBezTo>
                  <a:pt x="17351" y="1508218"/>
                  <a:pt x="17320" y="1508130"/>
                  <a:pt x="17320" y="1508072"/>
                </a:cubicBezTo>
                <a:cubicBezTo>
                  <a:pt x="15881" y="1502573"/>
                  <a:pt x="14563" y="1497045"/>
                  <a:pt x="13308" y="1491518"/>
                </a:cubicBezTo>
                <a:cubicBezTo>
                  <a:pt x="13124" y="1490816"/>
                  <a:pt x="12940" y="1490114"/>
                  <a:pt x="12787" y="1489412"/>
                </a:cubicBezTo>
                <a:cubicBezTo>
                  <a:pt x="12664" y="1488798"/>
                  <a:pt x="12542" y="1488184"/>
                  <a:pt x="12419" y="1487569"/>
                </a:cubicBezTo>
                <a:cubicBezTo>
                  <a:pt x="11194" y="1482012"/>
                  <a:pt x="10061" y="1476455"/>
                  <a:pt x="9019" y="1470869"/>
                </a:cubicBezTo>
                <a:cubicBezTo>
                  <a:pt x="8989" y="1470723"/>
                  <a:pt x="8928" y="1470548"/>
                  <a:pt x="8928" y="1470401"/>
                </a:cubicBezTo>
                <a:cubicBezTo>
                  <a:pt x="8836" y="1469816"/>
                  <a:pt x="8744" y="1469261"/>
                  <a:pt x="8652" y="1468705"/>
                </a:cubicBezTo>
                <a:cubicBezTo>
                  <a:pt x="8070" y="1465546"/>
                  <a:pt x="7519" y="1462388"/>
                  <a:pt x="6998" y="1459229"/>
                </a:cubicBezTo>
                <a:cubicBezTo>
                  <a:pt x="6753" y="1457650"/>
                  <a:pt x="6538" y="1456041"/>
                  <a:pt x="6293" y="1454462"/>
                </a:cubicBezTo>
                <a:cubicBezTo>
                  <a:pt x="6171" y="1453730"/>
                  <a:pt x="6048" y="1452999"/>
                  <a:pt x="5926" y="1452268"/>
                </a:cubicBezTo>
                <a:cubicBezTo>
                  <a:pt x="5834" y="1451654"/>
                  <a:pt x="5773" y="1451040"/>
                  <a:pt x="5681" y="1450425"/>
                </a:cubicBezTo>
                <a:cubicBezTo>
                  <a:pt x="4915" y="1445073"/>
                  <a:pt x="4180" y="1439721"/>
                  <a:pt x="3567" y="1434339"/>
                </a:cubicBezTo>
                <a:cubicBezTo>
                  <a:pt x="3537" y="1434252"/>
                  <a:pt x="3537" y="1434135"/>
                  <a:pt x="3537" y="1434047"/>
                </a:cubicBezTo>
                <a:cubicBezTo>
                  <a:pt x="3475" y="1433638"/>
                  <a:pt x="3445" y="1433257"/>
                  <a:pt x="3414" y="1432877"/>
                </a:cubicBezTo>
                <a:cubicBezTo>
                  <a:pt x="2832" y="1427905"/>
                  <a:pt x="2373" y="1422933"/>
                  <a:pt x="1944" y="1417932"/>
                </a:cubicBezTo>
                <a:cubicBezTo>
                  <a:pt x="1883" y="1417201"/>
                  <a:pt x="1791" y="1416470"/>
                  <a:pt x="1730" y="1415738"/>
                </a:cubicBezTo>
                <a:cubicBezTo>
                  <a:pt x="1668" y="1415095"/>
                  <a:pt x="1668" y="1414451"/>
                  <a:pt x="1607" y="1413808"/>
                </a:cubicBezTo>
                <a:cubicBezTo>
                  <a:pt x="1178" y="1408397"/>
                  <a:pt x="811" y="1402957"/>
                  <a:pt x="566" y="1397517"/>
                </a:cubicBezTo>
                <a:cubicBezTo>
                  <a:pt x="566" y="1397459"/>
                  <a:pt x="566" y="1397430"/>
                  <a:pt x="566" y="1397371"/>
                </a:cubicBezTo>
                <a:cubicBezTo>
                  <a:pt x="566" y="1397108"/>
                  <a:pt x="566" y="1396874"/>
                  <a:pt x="566" y="1396611"/>
                </a:cubicBezTo>
                <a:cubicBezTo>
                  <a:pt x="351" y="1391580"/>
                  <a:pt x="198" y="1386550"/>
                  <a:pt x="106" y="1381519"/>
                </a:cubicBezTo>
                <a:cubicBezTo>
                  <a:pt x="106" y="1380817"/>
                  <a:pt x="45" y="1380144"/>
                  <a:pt x="45" y="1379443"/>
                </a:cubicBezTo>
                <a:cubicBezTo>
                  <a:pt x="45" y="1378682"/>
                  <a:pt x="45" y="1377922"/>
                  <a:pt x="45" y="1377161"/>
                </a:cubicBezTo>
                <a:cubicBezTo>
                  <a:pt x="-16" y="1372540"/>
                  <a:pt x="-16" y="1367919"/>
                  <a:pt x="45" y="1363298"/>
                </a:cubicBezTo>
                <a:cubicBezTo>
                  <a:pt x="45" y="1362713"/>
                  <a:pt x="45" y="1362099"/>
                  <a:pt x="45" y="1361485"/>
                </a:cubicBezTo>
                <a:cubicBezTo>
                  <a:pt x="45" y="1361309"/>
                  <a:pt x="45" y="1361134"/>
                  <a:pt x="45" y="1360958"/>
                </a:cubicBezTo>
                <a:cubicBezTo>
                  <a:pt x="137" y="1355665"/>
                  <a:pt x="321" y="1350342"/>
                  <a:pt x="566" y="1345019"/>
                </a:cubicBezTo>
                <a:cubicBezTo>
                  <a:pt x="627" y="1344492"/>
                  <a:pt x="627" y="1343966"/>
                  <a:pt x="627" y="1343439"/>
                </a:cubicBezTo>
                <a:cubicBezTo>
                  <a:pt x="658" y="1342562"/>
                  <a:pt x="719" y="1341714"/>
                  <a:pt x="780" y="1340836"/>
                </a:cubicBezTo>
                <a:cubicBezTo>
                  <a:pt x="994" y="1336537"/>
                  <a:pt x="1270" y="1332208"/>
                  <a:pt x="1607" y="1327909"/>
                </a:cubicBezTo>
                <a:cubicBezTo>
                  <a:pt x="1668" y="1327061"/>
                  <a:pt x="1699" y="1326213"/>
                  <a:pt x="1760" y="1325335"/>
                </a:cubicBezTo>
                <a:cubicBezTo>
                  <a:pt x="1791" y="1324926"/>
                  <a:pt x="1852" y="1324516"/>
                  <a:pt x="1883" y="1324107"/>
                </a:cubicBezTo>
                <a:cubicBezTo>
                  <a:pt x="2312" y="1318813"/>
                  <a:pt x="2802" y="1313549"/>
                  <a:pt x="3384" y="1308255"/>
                </a:cubicBezTo>
                <a:cubicBezTo>
                  <a:pt x="3414" y="1307962"/>
                  <a:pt x="3475" y="1307699"/>
                  <a:pt x="3475" y="1307407"/>
                </a:cubicBezTo>
                <a:cubicBezTo>
                  <a:pt x="3567" y="1306617"/>
                  <a:pt x="3690" y="1305798"/>
                  <a:pt x="3782" y="1305008"/>
                </a:cubicBezTo>
                <a:cubicBezTo>
                  <a:pt x="4302" y="1300651"/>
                  <a:pt x="4823" y="1296293"/>
                  <a:pt x="5436" y="1291935"/>
                </a:cubicBezTo>
                <a:cubicBezTo>
                  <a:pt x="5528" y="1291116"/>
                  <a:pt x="5620" y="1290268"/>
                  <a:pt x="5742" y="1289449"/>
                </a:cubicBezTo>
                <a:cubicBezTo>
                  <a:pt x="5834" y="1288776"/>
                  <a:pt x="5956" y="1288074"/>
                  <a:pt x="6048" y="1287402"/>
                </a:cubicBezTo>
                <a:cubicBezTo>
                  <a:pt x="6783" y="1282342"/>
                  <a:pt x="7549" y="1277282"/>
                  <a:pt x="8407" y="1272222"/>
                </a:cubicBezTo>
                <a:cubicBezTo>
                  <a:pt x="8437" y="1271959"/>
                  <a:pt x="8499" y="1271696"/>
                  <a:pt x="8529" y="1271433"/>
                </a:cubicBezTo>
                <a:cubicBezTo>
                  <a:pt x="8529" y="1271404"/>
                  <a:pt x="8529" y="1271345"/>
                  <a:pt x="8529" y="1271287"/>
                </a:cubicBezTo>
                <a:cubicBezTo>
                  <a:pt x="9295" y="1266899"/>
                  <a:pt x="10061" y="1262542"/>
                  <a:pt x="10919" y="1258155"/>
                </a:cubicBezTo>
                <a:cubicBezTo>
                  <a:pt x="11102" y="1257131"/>
                  <a:pt x="11347" y="1256136"/>
                  <a:pt x="11531" y="1255142"/>
                </a:cubicBezTo>
                <a:cubicBezTo>
                  <a:pt x="11654" y="1254528"/>
                  <a:pt x="11746" y="1253943"/>
                  <a:pt x="11868" y="1253358"/>
                </a:cubicBezTo>
                <a:cubicBezTo>
                  <a:pt x="12052" y="1252539"/>
                  <a:pt x="12236" y="1251691"/>
                  <a:pt x="12419" y="1250872"/>
                </a:cubicBezTo>
                <a:cubicBezTo>
                  <a:pt x="13338" y="1246426"/>
                  <a:pt x="14288" y="1241952"/>
                  <a:pt x="15299" y="1237477"/>
                </a:cubicBezTo>
                <a:cubicBezTo>
                  <a:pt x="15482" y="1236687"/>
                  <a:pt x="15635" y="1235897"/>
                  <a:pt x="15819" y="1235108"/>
                </a:cubicBezTo>
                <a:cubicBezTo>
                  <a:pt x="15881" y="1234786"/>
                  <a:pt x="15972" y="1234494"/>
                  <a:pt x="16034" y="1234172"/>
                </a:cubicBezTo>
                <a:cubicBezTo>
                  <a:pt x="17289" y="1228790"/>
                  <a:pt x="18607" y="1223438"/>
                  <a:pt x="19985" y="1218057"/>
                </a:cubicBezTo>
                <a:cubicBezTo>
                  <a:pt x="20077" y="1217647"/>
                  <a:pt x="20169" y="1217209"/>
                  <a:pt x="20291" y="1216799"/>
                </a:cubicBezTo>
                <a:cubicBezTo>
                  <a:pt x="20506" y="1215922"/>
                  <a:pt x="20781" y="1215073"/>
                  <a:pt x="20996" y="1214196"/>
                </a:cubicBezTo>
                <a:cubicBezTo>
                  <a:pt x="22160" y="1209838"/>
                  <a:pt x="23354" y="1205480"/>
                  <a:pt x="24610" y="1201093"/>
                </a:cubicBezTo>
                <a:cubicBezTo>
                  <a:pt x="24886" y="1200216"/>
                  <a:pt x="25100" y="1199339"/>
                  <a:pt x="25345" y="1198461"/>
                </a:cubicBezTo>
                <a:cubicBezTo>
                  <a:pt x="25498" y="1197935"/>
                  <a:pt x="25651" y="1197437"/>
                  <a:pt x="25805" y="1196911"/>
                </a:cubicBezTo>
                <a:cubicBezTo>
                  <a:pt x="27397" y="1191529"/>
                  <a:pt x="29021" y="1186148"/>
                  <a:pt x="30736" y="1180737"/>
                </a:cubicBezTo>
                <a:cubicBezTo>
                  <a:pt x="30797" y="1180533"/>
                  <a:pt x="30858" y="1180328"/>
                  <a:pt x="30920" y="1180123"/>
                </a:cubicBezTo>
                <a:cubicBezTo>
                  <a:pt x="31134" y="1179450"/>
                  <a:pt x="31349" y="1178807"/>
                  <a:pt x="31563" y="1178164"/>
                </a:cubicBezTo>
                <a:cubicBezTo>
                  <a:pt x="33125" y="1173308"/>
                  <a:pt x="34748" y="1168454"/>
                  <a:pt x="36433" y="1163598"/>
                </a:cubicBezTo>
                <a:cubicBezTo>
                  <a:pt x="36709" y="1162780"/>
                  <a:pt x="36984" y="1161961"/>
                  <a:pt x="37260" y="1161142"/>
                </a:cubicBezTo>
                <a:cubicBezTo>
                  <a:pt x="37505" y="1160527"/>
                  <a:pt x="37750" y="1159884"/>
                  <a:pt x="37965" y="1159241"/>
                </a:cubicBezTo>
                <a:cubicBezTo>
                  <a:pt x="39925" y="1153684"/>
                  <a:pt x="41946" y="1148097"/>
                  <a:pt x="44060" y="1142511"/>
                </a:cubicBezTo>
                <a:cubicBezTo>
                  <a:pt x="44090" y="1142394"/>
                  <a:pt x="44152" y="1142277"/>
                  <a:pt x="44182" y="1142160"/>
                </a:cubicBezTo>
                <a:cubicBezTo>
                  <a:pt x="44336" y="1141692"/>
                  <a:pt x="44519" y="1141224"/>
                  <a:pt x="44703" y="1140786"/>
                </a:cubicBezTo>
                <a:cubicBezTo>
                  <a:pt x="46633" y="1135667"/>
                  <a:pt x="48654" y="1130549"/>
                  <a:pt x="50737" y="1125431"/>
                </a:cubicBezTo>
                <a:cubicBezTo>
                  <a:pt x="51043" y="1124671"/>
                  <a:pt x="51350" y="1123910"/>
                  <a:pt x="51656" y="1123120"/>
                </a:cubicBezTo>
                <a:cubicBezTo>
                  <a:pt x="51932" y="1122389"/>
                  <a:pt x="52269" y="1121687"/>
                  <a:pt x="52544" y="1120985"/>
                </a:cubicBezTo>
                <a:cubicBezTo>
                  <a:pt x="54842" y="1115370"/>
                  <a:pt x="57200" y="1109754"/>
                  <a:pt x="59681" y="1104110"/>
                </a:cubicBezTo>
                <a:cubicBezTo>
                  <a:pt x="59681" y="1104080"/>
                  <a:pt x="59681" y="1104080"/>
                  <a:pt x="59681" y="1104080"/>
                </a:cubicBezTo>
                <a:cubicBezTo>
                  <a:pt x="59681" y="1104080"/>
                  <a:pt x="59681" y="1104022"/>
                  <a:pt x="59681" y="1104022"/>
                </a:cubicBezTo>
                <a:cubicBezTo>
                  <a:pt x="62285" y="1098056"/>
                  <a:pt x="65011" y="1092089"/>
                  <a:pt x="67798" y="1086123"/>
                </a:cubicBezTo>
                <a:cubicBezTo>
                  <a:pt x="68135" y="1085391"/>
                  <a:pt x="68472" y="1084631"/>
                  <a:pt x="68809" y="1083900"/>
                </a:cubicBezTo>
                <a:cubicBezTo>
                  <a:pt x="69115" y="1083227"/>
                  <a:pt x="69452" y="1082584"/>
                  <a:pt x="69758" y="1081940"/>
                </a:cubicBezTo>
                <a:cubicBezTo>
                  <a:pt x="72546" y="1076032"/>
                  <a:pt x="75394" y="1070124"/>
                  <a:pt x="78365" y="1064187"/>
                </a:cubicBezTo>
                <a:cubicBezTo>
                  <a:pt x="78457" y="1064012"/>
                  <a:pt x="78518" y="1063836"/>
                  <a:pt x="78610" y="1063661"/>
                </a:cubicBezTo>
                <a:cubicBezTo>
                  <a:pt x="78886" y="1063134"/>
                  <a:pt x="79162" y="1062579"/>
                  <a:pt x="79437" y="1062052"/>
                </a:cubicBezTo>
                <a:cubicBezTo>
                  <a:pt x="81122" y="1058689"/>
                  <a:pt x="82837" y="1055296"/>
                  <a:pt x="84583" y="1051933"/>
                </a:cubicBezTo>
                <a:cubicBezTo>
                  <a:pt x="85655" y="1049856"/>
                  <a:pt x="86758" y="1047780"/>
                  <a:pt x="87860" y="1045703"/>
                </a:cubicBezTo>
                <a:cubicBezTo>
                  <a:pt x="88289" y="1044943"/>
                  <a:pt x="88657" y="1044182"/>
                  <a:pt x="89055" y="1043422"/>
                </a:cubicBezTo>
                <a:cubicBezTo>
                  <a:pt x="89331" y="1042925"/>
                  <a:pt x="89606" y="1042427"/>
                  <a:pt x="89882" y="1041930"/>
                </a:cubicBezTo>
                <a:cubicBezTo>
                  <a:pt x="93006" y="1036081"/>
                  <a:pt x="96222" y="1030202"/>
                  <a:pt x="99530" y="1024323"/>
                </a:cubicBezTo>
                <a:cubicBezTo>
                  <a:pt x="99745" y="1023943"/>
                  <a:pt x="99929" y="1023592"/>
                  <a:pt x="100143" y="1023212"/>
                </a:cubicBezTo>
                <a:cubicBezTo>
                  <a:pt x="101429" y="1020901"/>
                  <a:pt x="102777" y="1018620"/>
                  <a:pt x="104094" y="1016310"/>
                </a:cubicBezTo>
                <a:cubicBezTo>
                  <a:pt x="104768" y="1015140"/>
                  <a:pt x="105442" y="1013970"/>
                  <a:pt x="106116" y="1012800"/>
                </a:cubicBezTo>
                <a:cubicBezTo>
                  <a:pt x="108413" y="1008852"/>
                  <a:pt x="110741" y="1004874"/>
                  <a:pt x="113099" y="1000926"/>
                </a:cubicBezTo>
                <a:cubicBezTo>
                  <a:pt x="113161" y="1000838"/>
                  <a:pt x="113191" y="1000779"/>
                  <a:pt x="113252" y="1000692"/>
                </a:cubicBezTo>
                <a:cubicBezTo>
                  <a:pt x="113620" y="1000077"/>
                  <a:pt x="113988" y="999493"/>
                  <a:pt x="114355" y="998878"/>
                </a:cubicBezTo>
                <a:cubicBezTo>
                  <a:pt x="116438" y="995456"/>
                  <a:pt x="118521" y="992035"/>
                  <a:pt x="120634" y="988583"/>
                </a:cubicBezTo>
                <a:cubicBezTo>
                  <a:pt x="121492" y="987238"/>
                  <a:pt x="122319" y="985863"/>
                  <a:pt x="123176" y="984518"/>
                </a:cubicBezTo>
                <a:cubicBezTo>
                  <a:pt x="124402" y="982558"/>
                  <a:pt x="125596" y="980599"/>
                  <a:pt x="126852" y="978639"/>
                </a:cubicBezTo>
                <a:cubicBezTo>
                  <a:pt x="127342" y="977908"/>
                  <a:pt x="127832" y="977148"/>
                  <a:pt x="128292" y="976417"/>
                </a:cubicBezTo>
                <a:cubicBezTo>
                  <a:pt x="129241" y="974896"/>
                  <a:pt x="130221" y="973375"/>
                  <a:pt x="131201" y="971854"/>
                </a:cubicBezTo>
                <a:cubicBezTo>
                  <a:pt x="132855" y="969309"/>
                  <a:pt x="134509" y="966736"/>
                  <a:pt x="136194" y="964191"/>
                </a:cubicBezTo>
                <a:cubicBezTo>
                  <a:pt x="137236" y="962641"/>
                  <a:pt x="138246" y="961062"/>
                  <a:pt x="139288" y="959512"/>
                </a:cubicBezTo>
                <a:cubicBezTo>
                  <a:pt x="139992" y="958488"/>
                  <a:pt x="140666" y="957435"/>
                  <a:pt x="141371" y="956382"/>
                </a:cubicBezTo>
                <a:cubicBezTo>
                  <a:pt x="142381" y="954861"/>
                  <a:pt x="143423" y="953311"/>
                  <a:pt x="144464" y="951790"/>
                </a:cubicBezTo>
                <a:cubicBezTo>
                  <a:pt x="145475" y="950299"/>
                  <a:pt x="146486" y="948807"/>
                  <a:pt x="147496" y="947316"/>
                </a:cubicBezTo>
                <a:cubicBezTo>
                  <a:pt x="149426" y="944479"/>
                  <a:pt x="151356" y="941671"/>
                  <a:pt x="153316" y="938863"/>
                </a:cubicBezTo>
                <a:cubicBezTo>
                  <a:pt x="154174" y="937605"/>
                  <a:pt x="155031" y="936377"/>
                  <a:pt x="155889" y="935119"/>
                </a:cubicBezTo>
                <a:cubicBezTo>
                  <a:pt x="156103" y="934798"/>
                  <a:pt x="156348" y="934447"/>
                  <a:pt x="156594" y="934096"/>
                </a:cubicBezTo>
                <a:cubicBezTo>
                  <a:pt x="161801" y="926667"/>
                  <a:pt x="167130" y="919238"/>
                  <a:pt x="172613" y="911810"/>
                </a:cubicBezTo>
                <a:cubicBezTo>
                  <a:pt x="172858" y="911488"/>
                  <a:pt x="173103" y="911137"/>
                  <a:pt x="173348" y="910815"/>
                </a:cubicBezTo>
                <a:cubicBezTo>
                  <a:pt x="174297" y="909528"/>
                  <a:pt x="175278" y="908241"/>
                  <a:pt x="176227" y="906955"/>
                </a:cubicBezTo>
                <a:cubicBezTo>
                  <a:pt x="178279" y="904205"/>
                  <a:pt x="180332" y="901427"/>
                  <a:pt x="182445" y="898648"/>
                </a:cubicBezTo>
                <a:cubicBezTo>
                  <a:pt x="183609" y="897127"/>
                  <a:pt x="184773" y="895607"/>
                  <a:pt x="185937" y="894086"/>
                </a:cubicBezTo>
                <a:cubicBezTo>
                  <a:pt x="187101" y="892565"/>
                  <a:pt x="188234" y="891073"/>
                  <a:pt x="189398" y="889552"/>
                </a:cubicBezTo>
                <a:cubicBezTo>
                  <a:pt x="190194" y="888500"/>
                  <a:pt x="191021" y="887447"/>
                  <a:pt x="191848" y="886394"/>
                </a:cubicBezTo>
                <a:cubicBezTo>
                  <a:pt x="193074" y="884814"/>
                  <a:pt x="194299" y="883235"/>
                  <a:pt x="195524" y="881656"/>
                </a:cubicBezTo>
                <a:cubicBezTo>
                  <a:pt x="197545" y="879111"/>
                  <a:pt x="199567" y="876537"/>
                  <a:pt x="201589" y="873993"/>
                </a:cubicBezTo>
                <a:cubicBezTo>
                  <a:pt x="202814" y="872472"/>
                  <a:pt x="204039" y="870922"/>
                  <a:pt x="205264" y="869401"/>
                </a:cubicBezTo>
                <a:cubicBezTo>
                  <a:pt x="205846" y="868699"/>
                  <a:pt x="206397" y="867997"/>
                  <a:pt x="206949" y="867295"/>
                </a:cubicBezTo>
                <a:cubicBezTo>
                  <a:pt x="208572" y="865248"/>
                  <a:pt x="210257" y="863201"/>
                  <a:pt x="211941" y="861153"/>
                </a:cubicBezTo>
                <a:cubicBezTo>
                  <a:pt x="213013" y="859867"/>
                  <a:pt x="214086" y="858550"/>
                  <a:pt x="215158" y="857234"/>
                </a:cubicBezTo>
                <a:cubicBezTo>
                  <a:pt x="218466" y="853198"/>
                  <a:pt x="221835" y="849133"/>
                  <a:pt x="225235" y="845097"/>
                </a:cubicBezTo>
                <a:cubicBezTo>
                  <a:pt x="226552" y="843517"/>
                  <a:pt x="227869" y="841967"/>
                  <a:pt x="229186" y="840417"/>
                </a:cubicBezTo>
                <a:cubicBezTo>
                  <a:pt x="230503" y="838867"/>
                  <a:pt x="231851" y="837317"/>
                  <a:pt x="233168" y="835767"/>
                </a:cubicBezTo>
                <a:cubicBezTo>
                  <a:pt x="233934" y="834889"/>
                  <a:pt x="234699" y="833983"/>
                  <a:pt x="235465" y="833105"/>
                </a:cubicBezTo>
                <a:cubicBezTo>
                  <a:pt x="235679" y="832871"/>
                  <a:pt x="235894" y="832608"/>
                  <a:pt x="236108" y="832374"/>
                </a:cubicBezTo>
                <a:cubicBezTo>
                  <a:pt x="236476" y="831965"/>
                  <a:pt x="236813" y="831555"/>
                  <a:pt x="237180" y="831146"/>
                </a:cubicBezTo>
                <a:cubicBezTo>
                  <a:pt x="238497" y="829625"/>
                  <a:pt x="239845" y="828075"/>
                  <a:pt x="241193" y="826525"/>
                </a:cubicBezTo>
                <a:cubicBezTo>
                  <a:pt x="241744" y="825881"/>
                  <a:pt x="242357" y="825238"/>
                  <a:pt x="242908" y="824594"/>
                </a:cubicBezTo>
                <a:cubicBezTo>
                  <a:pt x="248054" y="818716"/>
                  <a:pt x="253230" y="812896"/>
                  <a:pt x="258468" y="807075"/>
                </a:cubicBezTo>
                <a:cubicBezTo>
                  <a:pt x="259295" y="806169"/>
                  <a:pt x="260153" y="805233"/>
                  <a:pt x="260980" y="804326"/>
                </a:cubicBezTo>
                <a:cubicBezTo>
                  <a:pt x="265727" y="799091"/>
                  <a:pt x="270506" y="793885"/>
                  <a:pt x="275345" y="788708"/>
                </a:cubicBezTo>
                <a:cubicBezTo>
                  <a:pt x="276080" y="787918"/>
                  <a:pt x="276815" y="787100"/>
                  <a:pt x="277581" y="786281"/>
                </a:cubicBezTo>
                <a:cubicBezTo>
                  <a:pt x="277949" y="785871"/>
                  <a:pt x="278347" y="785491"/>
                  <a:pt x="278714" y="785081"/>
                </a:cubicBezTo>
                <a:cubicBezTo>
                  <a:pt x="283860" y="779612"/>
                  <a:pt x="289067" y="774143"/>
                  <a:pt x="294335" y="768703"/>
                </a:cubicBezTo>
                <a:cubicBezTo>
                  <a:pt x="295898" y="767095"/>
                  <a:pt x="297460" y="765457"/>
                  <a:pt x="299052" y="763848"/>
                </a:cubicBezTo>
                <a:cubicBezTo>
                  <a:pt x="304259" y="758525"/>
                  <a:pt x="309467" y="753202"/>
                  <a:pt x="314765" y="747938"/>
                </a:cubicBezTo>
                <a:cubicBezTo>
                  <a:pt x="315102" y="747587"/>
                  <a:pt x="315439" y="747236"/>
                  <a:pt x="315776" y="746914"/>
                </a:cubicBezTo>
                <a:cubicBezTo>
                  <a:pt x="316726" y="745978"/>
                  <a:pt x="317706" y="745042"/>
                  <a:pt x="318655" y="744106"/>
                </a:cubicBezTo>
                <a:cubicBezTo>
                  <a:pt x="323097" y="739719"/>
                  <a:pt x="327599" y="735332"/>
                  <a:pt x="332102" y="730945"/>
                </a:cubicBezTo>
                <a:cubicBezTo>
                  <a:pt x="333970" y="729161"/>
                  <a:pt x="335839" y="727348"/>
                  <a:pt x="337707" y="725534"/>
                </a:cubicBezTo>
                <a:cubicBezTo>
                  <a:pt x="342853" y="720592"/>
                  <a:pt x="348060" y="715678"/>
                  <a:pt x="353298" y="710764"/>
                </a:cubicBezTo>
                <a:cubicBezTo>
                  <a:pt x="354125" y="710004"/>
                  <a:pt x="354890" y="709244"/>
                  <a:pt x="355717" y="708483"/>
                </a:cubicBezTo>
                <a:cubicBezTo>
                  <a:pt x="357004" y="707284"/>
                  <a:pt x="358321" y="706114"/>
                  <a:pt x="359607" y="704915"/>
                </a:cubicBezTo>
                <a:cubicBezTo>
                  <a:pt x="363804" y="701025"/>
                  <a:pt x="368031" y="697135"/>
                  <a:pt x="372288" y="693275"/>
                </a:cubicBezTo>
                <a:cubicBezTo>
                  <a:pt x="374769" y="690993"/>
                  <a:pt x="377250" y="688741"/>
                  <a:pt x="379762" y="686489"/>
                </a:cubicBezTo>
                <a:cubicBezTo>
                  <a:pt x="384264" y="682424"/>
                  <a:pt x="388828" y="678388"/>
                  <a:pt x="393392" y="674352"/>
                </a:cubicBezTo>
                <a:cubicBezTo>
                  <a:pt x="394709" y="673211"/>
                  <a:pt x="395965" y="672041"/>
                  <a:pt x="397282" y="670901"/>
                </a:cubicBezTo>
                <a:cubicBezTo>
                  <a:pt x="398507" y="669848"/>
                  <a:pt x="399763" y="668795"/>
                  <a:pt x="400988" y="667713"/>
                </a:cubicBezTo>
                <a:cubicBezTo>
                  <a:pt x="403867" y="665197"/>
                  <a:pt x="406777" y="662682"/>
                  <a:pt x="409687" y="660167"/>
                </a:cubicBezTo>
                <a:cubicBezTo>
                  <a:pt x="413914" y="656540"/>
                  <a:pt x="418141" y="652914"/>
                  <a:pt x="422429" y="649287"/>
                </a:cubicBezTo>
                <a:cubicBezTo>
                  <a:pt x="425369" y="646801"/>
                  <a:pt x="428310" y="644315"/>
                  <a:pt x="431250" y="641858"/>
                </a:cubicBezTo>
                <a:cubicBezTo>
                  <a:pt x="434099" y="639489"/>
                  <a:pt x="436917" y="637120"/>
                  <a:pt x="439765" y="634780"/>
                </a:cubicBezTo>
                <a:cubicBezTo>
                  <a:pt x="442645" y="632411"/>
                  <a:pt x="445524" y="630071"/>
                  <a:pt x="448403" y="627702"/>
                </a:cubicBezTo>
                <a:cubicBezTo>
                  <a:pt x="451098" y="625480"/>
                  <a:pt x="453794" y="623286"/>
                  <a:pt x="456489" y="621093"/>
                </a:cubicBezTo>
                <a:cubicBezTo>
                  <a:pt x="461390" y="617115"/>
                  <a:pt x="466321" y="613167"/>
                  <a:pt x="471283" y="609218"/>
                </a:cubicBezTo>
                <a:cubicBezTo>
                  <a:pt x="472233" y="608487"/>
                  <a:pt x="473152" y="607727"/>
                  <a:pt x="474071" y="606995"/>
                </a:cubicBezTo>
                <a:cubicBezTo>
                  <a:pt x="475847" y="605562"/>
                  <a:pt x="477685" y="604158"/>
                  <a:pt x="479492" y="602755"/>
                </a:cubicBezTo>
                <a:cubicBezTo>
                  <a:pt x="482616" y="600327"/>
                  <a:pt x="485741" y="597870"/>
                  <a:pt x="488865" y="595443"/>
                </a:cubicBezTo>
                <a:cubicBezTo>
                  <a:pt x="491530" y="593366"/>
                  <a:pt x="494194" y="591290"/>
                  <a:pt x="496859" y="589242"/>
                </a:cubicBezTo>
                <a:cubicBezTo>
                  <a:pt x="502097" y="585206"/>
                  <a:pt x="507335" y="581199"/>
                  <a:pt x="512634" y="577193"/>
                </a:cubicBezTo>
                <a:cubicBezTo>
                  <a:pt x="514778" y="575555"/>
                  <a:pt x="516952" y="573946"/>
                  <a:pt x="519127" y="572338"/>
                </a:cubicBezTo>
                <a:cubicBezTo>
                  <a:pt x="523017" y="569442"/>
                  <a:pt x="526876" y="566547"/>
                  <a:pt x="530797" y="563651"/>
                </a:cubicBezTo>
                <a:cubicBezTo>
                  <a:pt x="533217" y="561867"/>
                  <a:pt x="535636" y="560083"/>
                  <a:pt x="538056" y="558299"/>
                </a:cubicBezTo>
                <a:cubicBezTo>
                  <a:pt x="542498" y="555052"/>
                  <a:pt x="547000" y="551777"/>
                  <a:pt x="551503" y="548530"/>
                </a:cubicBezTo>
                <a:cubicBezTo>
                  <a:pt x="552758" y="547624"/>
                  <a:pt x="554014" y="546688"/>
                  <a:pt x="555270" y="545781"/>
                </a:cubicBezTo>
                <a:cubicBezTo>
                  <a:pt x="555546" y="545576"/>
                  <a:pt x="555852" y="545372"/>
                  <a:pt x="556128" y="545167"/>
                </a:cubicBezTo>
                <a:cubicBezTo>
                  <a:pt x="561978" y="540985"/>
                  <a:pt x="567859" y="536802"/>
                  <a:pt x="573770" y="532649"/>
                </a:cubicBezTo>
                <a:cubicBezTo>
                  <a:pt x="575792" y="531216"/>
                  <a:pt x="577814" y="529812"/>
                  <a:pt x="579866" y="528379"/>
                </a:cubicBezTo>
                <a:cubicBezTo>
                  <a:pt x="584521" y="525133"/>
                  <a:pt x="589177" y="521915"/>
                  <a:pt x="593833" y="518698"/>
                </a:cubicBezTo>
                <a:cubicBezTo>
                  <a:pt x="595548" y="517499"/>
                  <a:pt x="597263" y="516300"/>
                  <a:pt x="599009" y="515130"/>
                </a:cubicBezTo>
                <a:cubicBezTo>
                  <a:pt x="605227" y="510860"/>
                  <a:pt x="611445" y="506648"/>
                  <a:pt x="617724" y="502437"/>
                </a:cubicBezTo>
                <a:cubicBezTo>
                  <a:pt x="619102" y="501501"/>
                  <a:pt x="620511" y="500565"/>
                  <a:pt x="621920" y="499629"/>
                </a:cubicBezTo>
                <a:cubicBezTo>
                  <a:pt x="627127" y="496178"/>
                  <a:pt x="632335" y="492727"/>
                  <a:pt x="637572" y="489276"/>
                </a:cubicBezTo>
                <a:cubicBezTo>
                  <a:pt x="638583" y="488632"/>
                  <a:pt x="639594" y="487959"/>
                  <a:pt x="640605" y="487287"/>
                </a:cubicBezTo>
                <a:cubicBezTo>
                  <a:pt x="641401" y="486760"/>
                  <a:pt x="642197" y="486263"/>
                  <a:pt x="642994" y="485737"/>
                </a:cubicBezTo>
                <a:cubicBezTo>
                  <a:pt x="644311" y="484889"/>
                  <a:pt x="645628" y="484011"/>
                  <a:pt x="646976" y="483134"/>
                </a:cubicBezTo>
                <a:cubicBezTo>
                  <a:pt x="648538" y="482139"/>
                  <a:pt x="650100" y="481145"/>
                  <a:pt x="651662" y="480150"/>
                </a:cubicBezTo>
                <a:cubicBezTo>
                  <a:pt x="658737" y="475559"/>
                  <a:pt x="665874" y="470996"/>
                  <a:pt x="673041" y="466463"/>
                </a:cubicBezTo>
                <a:cubicBezTo>
                  <a:pt x="675461" y="464942"/>
                  <a:pt x="677881" y="463392"/>
                  <a:pt x="680301" y="461871"/>
                </a:cubicBezTo>
                <a:cubicBezTo>
                  <a:pt x="689551" y="456080"/>
                  <a:pt x="698862" y="450289"/>
                  <a:pt x="708235" y="444557"/>
                </a:cubicBezTo>
                <a:cubicBezTo>
                  <a:pt x="709093" y="444030"/>
                  <a:pt x="709950" y="443504"/>
                  <a:pt x="710808" y="442977"/>
                </a:cubicBezTo>
                <a:cubicBezTo>
                  <a:pt x="717087" y="439146"/>
                  <a:pt x="723366" y="435344"/>
                  <a:pt x="729706" y="431542"/>
                </a:cubicBezTo>
                <a:cubicBezTo>
                  <a:pt x="731851" y="430255"/>
                  <a:pt x="734025" y="428997"/>
                  <a:pt x="736169" y="427710"/>
                </a:cubicBezTo>
                <a:cubicBezTo>
                  <a:pt x="739539" y="425692"/>
                  <a:pt x="742969" y="423703"/>
                  <a:pt x="746369" y="421685"/>
                </a:cubicBezTo>
                <a:cubicBezTo>
                  <a:pt x="753169" y="417679"/>
                  <a:pt x="760030" y="413672"/>
                  <a:pt x="766922" y="409694"/>
                </a:cubicBezTo>
                <a:cubicBezTo>
                  <a:pt x="770199" y="407793"/>
                  <a:pt x="773476" y="405921"/>
                  <a:pt x="776784" y="404020"/>
                </a:cubicBezTo>
                <a:cubicBezTo>
                  <a:pt x="779357" y="402558"/>
                  <a:pt x="781899" y="401066"/>
                  <a:pt x="784472" y="399604"/>
                </a:cubicBezTo>
                <a:cubicBezTo>
                  <a:pt x="789373" y="396825"/>
                  <a:pt x="794305" y="394105"/>
                  <a:pt x="799205" y="391356"/>
                </a:cubicBezTo>
                <a:cubicBezTo>
                  <a:pt x="801931" y="389835"/>
                  <a:pt x="804627" y="388314"/>
                  <a:pt x="807353" y="386793"/>
                </a:cubicBezTo>
                <a:cubicBezTo>
                  <a:pt x="816879" y="381500"/>
                  <a:pt x="826466" y="376235"/>
                  <a:pt x="836114" y="371029"/>
                </a:cubicBezTo>
                <a:cubicBezTo>
                  <a:pt x="836819" y="370649"/>
                  <a:pt x="837492" y="370269"/>
                  <a:pt x="838197" y="369889"/>
                </a:cubicBezTo>
                <a:cubicBezTo>
                  <a:pt x="838932" y="369479"/>
                  <a:pt x="839667" y="369070"/>
                  <a:pt x="840433" y="368660"/>
                </a:cubicBezTo>
                <a:cubicBezTo>
                  <a:pt x="850602" y="363191"/>
                  <a:pt x="860832" y="357751"/>
                  <a:pt x="871124" y="352370"/>
                </a:cubicBezTo>
                <a:cubicBezTo>
                  <a:pt x="871430" y="352194"/>
                  <a:pt x="871737" y="352048"/>
                  <a:pt x="872043" y="351872"/>
                </a:cubicBezTo>
                <a:cubicBezTo>
                  <a:pt x="880497" y="347456"/>
                  <a:pt x="888981" y="343040"/>
                  <a:pt x="897496" y="338682"/>
                </a:cubicBezTo>
                <a:cubicBezTo>
                  <a:pt x="899303" y="337746"/>
                  <a:pt x="901110" y="336839"/>
                  <a:pt x="902918" y="335933"/>
                </a:cubicBezTo>
                <a:cubicBezTo>
                  <a:pt x="905307" y="334704"/>
                  <a:pt x="907726" y="333505"/>
                  <a:pt x="910116" y="332277"/>
                </a:cubicBezTo>
                <a:cubicBezTo>
                  <a:pt x="918477" y="328036"/>
                  <a:pt x="926870" y="323824"/>
                  <a:pt x="935293" y="319671"/>
                </a:cubicBezTo>
                <a:cubicBezTo>
                  <a:pt x="938234" y="318209"/>
                  <a:pt x="941205" y="316747"/>
                  <a:pt x="944176" y="315284"/>
                </a:cubicBezTo>
                <a:cubicBezTo>
                  <a:pt x="948005" y="313383"/>
                  <a:pt x="951803" y="311511"/>
                  <a:pt x="955631" y="309639"/>
                </a:cubicBezTo>
                <a:cubicBezTo>
                  <a:pt x="958878" y="308060"/>
                  <a:pt x="962186" y="306539"/>
                  <a:pt x="965433" y="304960"/>
                </a:cubicBezTo>
                <a:cubicBezTo>
                  <a:pt x="971406" y="302094"/>
                  <a:pt x="977378" y="299227"/>
                  <a:pt x="983382" y="296390"/>
                </a:cubicBezTo>
                <a:cubicBezTo>
                  <a:pt x="986904" y="294723"/>
                  <a:pt x="990396" y="293027"/>
                  <a:pt x="993918" y="291360"/>
                </a:cubicBezTo>
                <a:cubicBezTo>
                  <a:pt x="996553" y="290102"/>
                  <a:pt x="999248" y="288903"/>
                  <a:pt x="1001882" y="287675"/>
                </a:cubicBezTo>
                <a:cubicBezTo>
                  <a:pt x="1008131" y="284750"/>
                  <a:pt x="1014410" y="281855"/>
                  <a:pt x="1020689" y="278988"/>
                </a:cubicBezTo>
                <a:cubicBezTo>
                  <a:pt x="1024671" y="277175"/>
                  <a:pt x="1028622" y="275303"/>
                  <a:pt x="1032604" y="273490"/>
                </a:cubicBezTo>
                <a:cubicBezTo>
                  <a:pt x="1034625" y="272583"/>
                  <a:pt x="1036678" y="271677"/>
                  <a:pt x="1038699" y="270770"/>
                </a:cubicBezTo>
                <a:cubicBezTo>
                  <a:pt x="1045377" y="267757"/>
                  <a:pt x="1052084" y="264804"/>
                  <a:pt x="1058792" y="261820"/>
                </a:cubicBezTo>
                <a:cubicBezTo>
                  <a:pt x="1063111" y="259919"/>
                  <a:pt x="1067369" y="257989"/>
                  <a:pt x="1071687" y="256088"/>
                </a:cubicBezTo>
                <a:cubicBezTo>
                  <a:pt x="1073096" y="255474"/>
                  <a:pt x="1074505" y="254889"/>
                  <a:pt x="1075914" y="254275"/>
                </a:cubicBezTo>
                <a:cubicBezTo>
                  <a:pt x="1083388" y="250999"/>
                  <a:pt x="1090923" y="247782"/>
                  <a:pt x="1098458" y="244564"/>
                </a:cubicBezTo>
                <a:cubicBezTo>
                  <a:pt x="1102685" y="242751"/>
                  <a:pt x="1106881" y="240879"/>
                  <a:pt x="1111138" y="239095"/>
                </a:cubicBezTo>
                <a:cubicBezTo>
                  <a:pt x="1111996" y="238715"/>
                  <a:pt x="1112854" y="238364"/>
                  <a:pt x="1113711" y="238013"/>
                </a:cubicBezTo>
                <a:cubicBezTo>
                  <a:pt x="1117785" y="236317"/>
                  <a:pt x="1121859" y="234620"/>
                  <a:pt x="1125933" y="232924"/>
                </a:cubicBezTo>
                <a:cubicBezTo>
                  <a:pt x="1132151" y="230321"/>
                  <a:pt x="1138338" y="227718"/>
                  <a:pt x="1144586" y="225144"/>
                </a:cubicBezTo>
                <a:cubicBezTo>
                  <a:pt x="1145903" y="224618"/>
                  <a:pt x="1147220" y="224091"/>
                  <a:pt x="1148507" y="223565"/>
                </a:cubicBezTo>
                <a:cubicBezTo>
                  <a:pt x="1153285" y="221605"/>
                  <a:pt x="1158094" y="219675"/>
                  <a:pt x="1162872" y="217745"/>
                </a:cubicBezTo>
                <a:cubicBezTo>
                  <a:pt x="1168018" y="215668"/>
                  <a:pt x="1173133" y="213562"/>
                  <a:pt x="1178279" y="211515"/>
                </a:cubicBezTo>
                <a:cubicBezTo>
                  <a:pt x="1180055" y="210813"/>
                  <a:pt x="1181863" y="210111"/>
                  <a:pt x="1183639" y="209409"/>
                </a:cubicBezTo>
                <a:cubicBezTo>
                  <a:pt x="1185232" y="208795"/>
                  <a:pt x="1186794" y="208122"/>
                  <a:pt x="1188387" y="207508"/>
                </a:cubicBezTo>
                <a:cubicBezTo>
                  <a:pt x="1191909" y="206104"/>
                  <a:pt x="1195462" y="204759"/>
                  <a:pt x="1198985" y="203384"/>
                </a:cubicBezTo>
                <a:cubicBezTo>
                  <a:pt x="1203395" y="201659"/>
                  <a:pt x="1207775" y="199904"/>
                  <a:pt x="1212217" y="198178"/>
                </a:cubicBezTo>
                <a:cubicBezTo>
                  <a:pt x="1214453" y="197301"/>
                  <a:pt x="1216719" y="196482"/>
                  <a:pt x="1218986" y="195605"/>
                </a:cubicBezTo>
                <a:cubicBezTo>
                  <a:pt x="1224132" y="193616"/>
                  <a:pt x="1229308" y="191656"/>
                  <a:pt x="1234484" y="189697"/>
                </a:cubicBezTo>
                <a:cubicBezTo>
                  <a:pt x="1238466" y="188205"/>
                  <a:pt x="1242418" y="186655"/>
                  <a:pt x="1246399" y="185163"/>
                </a:cubicBezTo>
                <a:cubicBezTo>
                  <a:pt x="1249462" y="184023"/>
                  <a:pt x="1252556" y="182882"/>
                  <a:pt x="1255650" y="181742"/>
                </a:cubicBezTo>
                <a:cubicBezTo>
                  <a:pt x="1259693" y="180221"/>
                  <a:pt x="1263766" y="178729"/>
                  <a:pt x="1267810" y="177237"/>
                </a:cubicBezTo>
                <a:cubicBezTo>
                  <a:pt x="1270964" y="176097"/>
                  <a:pt x="1274089" y="174898"/>
                  <a:pt x="1277244" y="173757"/>
                </a:cubicBezTo>
                <a:cubicBezTo>
                  <a:pt x="1282083" y="172002"/>
                  <a:pt x="1286923" y="170277"/>
                  <a:pt x="1291731" y="168551"/>
                </a:cubicBezTo>
                <a:cubicBezTo>
                  <a:pt x="1295315" y="167264"/>
                  <a:pt x="1298868" y="165977"/>
                  <a:pt x="1302452" y="164690"/>
                </a:cubicBezTo>
                <a:cubicBezTo>
                  <a:pt x="1304412" y="163988"/>
                  <a:pt x="1306342" y="163287"/>
                  <a:pt x="1308302" y="162585"/>
                </a:cubicBezTo>
                <a:cubicBezTo>
                  <a:pt x="1316296" y="159748"/>
                  <a:pt x="1324321" y="156940"/>
                  <a:pt x="1332377" y="154161"/>
                </a:cubicBezTo>
                <a:cubicBezTo>
                  <a:pt x="1333970" y="153635"/>
                  <a:pt x="1335532" y="153079"/>
                  <a:pt x="1337094" y="152524"/>
                </a:cubicBezTo>
                <a:cubicBezTo>
                  <a:pt x="1337890" y="152231"/>
                  <a:pt x="1338717" y="151968"/>
                  <a:pt x="1339514" y="151675"/>
                </a:cubicBezTo>
                <a:cubicBezTo>
                  <a:pt x="1349928" y="148078"/>
                  <a:pt x="1360403" y="144539"/>
                  <a:pt x="1370879" y="141029"/>
                </a:cubicBezTo>
                <a:cubicBezTo>
                  <a:pt x="1371767" y="140737"/>
                  <a:pt x="1372686" y="140445"/>
                  <a:pt x="1373574" y="140152"/>
                </a:cubicBezTo>
                <a:cubicBezTo>
                  <a:pt x="1374279" y="139918"/>
                  <a:pt x="1375014" y="139684"/>
                  <a:pt x="1375718" y="139450"/>
                </a:cubicBezTo>
                <a:cubicBezTo>
                  <a:pt x="1383866" y="136730"/>
                  <a:pt x="1392044" y="134039"/>
                  <a:pt x="1400222" y="131378"/>
                </a:cubicBezTo>
                <a:cubicBezTo>
                  <a:pt x="1403040" y="130471"/>
                  <a:pt x="1405888" y="129565"/>
                  <a:pt x="1408737" y="128658"/>
                </a:cubicBezTo>
                <a:cubicBezTo>
                  <a:pt x="1411249" y="127839"/>
                  <a:pt x="1413791" y="127049"/>
                  <a:pt x="1416303" y="126230"/>
                </a:cubicBezTo>
                <a:cubicBezTo>
                  <a:pt x="1420775" y="124797"/>
                  <a:pt x="1425246" y="123335"/>
                  <a:pt x="1429718" y="121931"/>
                </a:cubicBezTo>
                <a:cubicBezTo>
                  <a:pt x="1435140" y="120235"/>
                  <a:pt x="1440561" y="118568"/>
                  <a:pt x="1445983" y="116871"/>
                </a:cubicBezTo>
                <a:cubicBezTo>
                  <a:pt x="1448127" y="116228"/>
                  <a:pt x="1450271" y="115555"/>
                  <a:pt x="1452415" y="114883"/>
                </a:cubicBezTo>
                <a:cubicBezTo>
                  <a:pt x="1454743" y="114151"/>
                  <a:pt x="1457040" y="113420"/>
                  <a:pt x="1459368" y="112718"/>
                </a:cubicBezTo>
                <a:cubicBezTo>
                  <a:pt x="1469261" y="109677"/>
                  <a:pt x="1479185" y="106693"/>
                  <a:pt x="1489140" y="103739"/>
                </a:cubicBezTo>
                <a:cubicBezTo>
                  <a:pt x="1498666" y="100902"/>
                  <a:pt x="1508192" y="98095"/>
                  <a:pt x="1517748" y="95345"/>
                </a:cubicBezTo>
                <a:cubicBezTo>
                  <a:pt x="1520199" y="94643"/>
                  <a:pt x="1522618" y="93971"/>
                  <a:pt x="1525069" y="93269"/>
                </a:cubicBezTo>
                <a:cubicBezTo>
                  <a:pt x="1526998" y="92713"/>
                  <a:pt x="1528928" y="92187"/>
                  <a:pt x="1530858" y="91631"/>
                </a:cubicBezTo>
                <a:cubicBezTo>
                  <a:pt x="1536065" y="90139"/>
                  <a:pt x="1541272" y="88648"/>
                  <a:pt x="1546479" y="87185"/>
                </a:cubicBezTo>
                <a:cubicBezTo>
                  <a:pt x="1551747" y="85723"/>
                  <a:pt x="1557016" y="84290"/>
                  <a:pt x="1562284" y="82828"/>
                </a:cubicBezTo>
                <a:cubicBezTo>
                  <a:pt x="1564275" y="82272"/>
                  <a:pt x="1566266" y="81716"/>
                  <a:pt x="1568287" y="81161"/>
                </a:cubicBezTo>
                <a:cubicBezTo>
                  <a:pt x="1570646" y="80517"/>
                  <a:pt x="1572974" y="79874"/>
                  <a:pt x="1575302" y="79230"/>
                </a:cubicBezTo>
                <a:cubicBezTo>
                  <a:pt x="1584919" y="76627"/>
                  <a:pt x="1594568" y="74053"/>
                  <a:pt x="1604216" y="71509"/>
                </a:cubicBezTo>
                <a:cubicBezTo>
                  <a:pt x="1613650" y="69023"/>
                  <a:pt x="1623115" y="66566"/>
                  <a:pt x="1632579" y="64168"/>
                </a:cubicBezTo>
                <a:cubicBezTo>
                  <a:pt x="1635366" y="63437"/>
                  <a:pt x="1638154" y="62764"/>
                  <a:pt x="1640941" y="62062"/>
                </a:cubicBezTo>
                <a:cubicBezTo>
                  <a:pt x="1643544" y="61419"/>
                  <a:pt x="1646117" y="60775"/>
                  <a:pt x="1648690" y="60132"/>
                </a:cubicBezTo>
                <a:cubicBezTo>
                  <a:pt x="1652825" y="59108"/>
                  <a:pt x="1656930" y="58055"/>
                  <a:pt x="1661065" y="57032"/>
                </a:cubicBezTo>
                <a:cubicBezTo>
                  <a:pt x="1667099" y="55540"/>
                  <a:pt x="1673163" y="54107"/>
                  <a:pt x="1679198" y="52645"/>
                </a:cubicBezTo>
                <a:cubicBezTo>
                  <a:pt x="1681311" y="52147"/>
                  <a:pt x="1683394" y="51621"/>
                  <a:pt x="1685507" y="51124"/>
                </a:cubicBezTo>
                <a:cubicBezTo>
                  <a:pt x="1686886" y="50802"/>
                  <a:pt x="1688264" y="50451"/>
                  <a:pt x="1689642" y="50129"/>
                </a:cubicBezTo>
                <a:cubicBezTo>
                  <a:pt x="1699168" y="47877"/>
                  <a:pt x="1708725" y="45625"/>
                  <a:pt x="1718281" y="43432"/>
                </a:cubicBezTo>
                <a:cubicBezTo>
                  <a:pt x="1719322" y="43198"/>
                  <a:pt x="1720395" y="42964"/>
                  <a:pt x="1721436" y="42730"/>
                </a:cubicBezTo>
                <a:cubicBezTo>
                  <a:pt x="1723611" y="42233"/>
                  <a:pt x="1725816" y="41735"/>
                  <a:pt x="1727991" y="41238"/>
                </a:cubicBezTo>
                <a:cubicBezTo>
                  <a:pt x="1734270" y="39834"/>
                  <a:pt x="1740549" y="38401"/>
                  <a:pt x="1746828" y="36997"/>
                </a:cubicBezTo>
                <a:cubicBezTo>
                  <a:pt x="1750320" y="36237"/>
                  <a:pt x="1753842" y="35476"/>
                  <a:pt x="1757365" y="34716"/>
                </a:cubicBezTo>
                <a:cubicBezTo>
                  <a:pt x="1760703" y="33985"/>
                  <a:pt x="1764042" y="33254"/>
                  <a:pt x="1767380" y="32522"/>
                </a:cubicBezTo>
                <a:cubicBezTo>
                  <a:pt x="1770076" y="31938"/>
                  <a:pt x="1772771" y="31353"/>
                  <a:pt x="1775467" y="30768"/>
                </a:cubicBezTo>
                <a:cubicBezTo>
                  <a:pt x="1783430" y="29071"/>
                  <a:pt x="1791364" y="27404"/>
                  <a:pt x="1799327" y="25766"/>
                </a:cubicBezTo>
                <a:cubicBezTo>
                  <a:pt x="1800399" y="25532"/>
                  <a:pt x="1801441" y="25298"/>
                  <a:pt x="1802513" y="25094"/>
                </a:cubicBezTo>
                <a:cubicBezTo>
                  <a:pt x="1802758" y="25035"/>
                  <a:pt x="1802972" y="25006"/>
                  <a:pt x="1803217" y="24947"/>
                </a:cubicBezTo>
                <a:cubicBezTo>
                  <a:pt x="1803554" y="24889"/>
                  <a:pt x="1803891" y="24801"/>
                  <a:pt x="1804228" y="24743"/>
                </a:cubicBezTo>
                <a:cubicBezTo>
                  <a:pt x="1813846" y="22783"/>
                  <a:pt x="1823433" y="20853"/>
                  <a:pt x="1833051" y="18952"/>
                </a:cubicBezTo>
                <a:cubicBezTo>
                  <a:pt x="1835042" y="18572"/>
                  <a:pt x="1837032" y="18191"/>
                  <a:pt x="1838993" y="17811"/>
                </a:cubicBezTo>
                <a:cubicBezTo>
                  <a:pt x="1842209" y="17168"/>
                  <a:pt x="1845456" y="16554"/>
                  <a:pt x="1848672" y="15939"/>
                </a:cubicBezTo>
                <a:cubicBezTo>
                  <a:pt x="1853236" y="15062"/>
                  <a:pt x="1857769" y="14155"/>
                  <a:pt x="1862333" y="13307"/>
                </a:cubicBezTo>
                <a:cubicBezTo>
                  <a:pt x="1867264" y="12400"/>
                  <a:pt x="1872196" y="11494"/>
                  <a:pt x="1877127" y="10587"/>
                </a:cubicBezTo>
                <a:cubicBezTo>
                  <a:pt x="1880098" y="10031"/>
                  <a:pt x="1883038" y="9476"/>
                  <a:pt x="1886010" y="8949"/>
                </a:cubicBezTo>
                <a:cubicBezTo>
                  <a:pt x="1887909" y="8598"/>
                  <a:pt x="1889777" y="8247"/>
                  <a:pt x="1891676" y="7896"/>
                </a:cubicBezTo>
                <a:cubicBezTo>
                  <a:pt x="1901447" y="6142"/>
                  <a:pt x="1911279" y="4416"/>
                  <a:pt x="1921080" y="2720"/>
                </a:cubicBezTo>
                <a:cubicBezTo>
                  <a:pt x="1921693" y="2603"/>
                  <a:pt x="1922306" y="2515"/>
                  <a:pt x="1922918" y="2398"/>
                </a:cubicBezTo>
                <a:cubicBezTo>
                  <a:pt x="1923592" y="2281"/>
                  <a:pt x="1924266" y="2164"/>
                  <a:pt x="1924940" y="2047"/>
                </a:cubicBezTo>
                <a:lnTo>
                  <a:pt x="1937145" y="0"/>
                </a:lnTo>
                <a:close/>
              </a:path>
            </a:pathLst>
          </a:custGeom>
          <a:gradFill>
            <a:gsLst>
              <a:gs pos="0">
                <a:schemeClr val="accent2">
                  <a:alpha val="20000"/>
                </a:schemeClr>
              </a:gs>
              <a:gs pos="100000">
                <a:schemeClr val="accent2">
                  <a:alpha val="0"/>
                </a:schemeClr>
              </a:gs>
            </a:gsLst>
            <a:lin ang="16200000" scaled="0"/>
          </a:gra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iSans Normal" panose="00000500000000000000" charset="-122"/>
            </a:endParaRPr>
          </a:p>
        </p:txBody>
      </p:sp>
      <p:sp>
        <p:nvSpPr>
          <p:cNvPr id="14" name="任意多边形: 形状 13"/>
          <p:cNvSpPr/>
          <p:nvPr>
            <p:custDataLst>
              <p:tags r:id="rId11"/>
            </p:custDataLst>
          </p:nvPr>
        </p:nvSpPr>
        <p:spPr>
          <a:xfrm>
            <a:off x="8112125" y="4485005"/>
            <a:ext cx="4078605" cy="1221740"/>
          </a:xfrm>
          <a:custGeom>
            <a:avLst/>
            <a:gdLst>
              <a:gd name="connsiteX0" fmla="*/ 997 w 4078625"/>
              <a:gd name="connsiteY0" fmla="*/ 0 h 1221562"/>
              <a:gd name="connsiteX1" fmla="*/ 289983 w 4078625"/>
              <a:gd name="connsiteY1" fmla="*/ 238232 h 1221562"/>
              <a:gd name="connsiteX2" fmla="*/ 642068 w 4078625"/>
              <a:gd name="connsiteY2" fmla="*/ 452978 h 1221562"/>
              <a:gd name="connsiteX3" fmla="*/ 1057281 w 4078625"/>
              <a:gd name="connsiteY3" fmla="*/ 641247 h 1221562"/>
              <a:gd name="connsiteX4" fmla="*/ 1536970 w 4078625"/>
              <a:gd name="connsiteY4" fmla="*/ 795269 h 1221562"/>
              <a:gd name="connsiteX5" fmla="*/ 2154203 w 4078625"/>
              <a:gd name="connsiteY5" fmla="*/ 922199 h 1221562"/>
              <a:gd name="connsiteX6" fmla="*/ 2830225 w 4078625"/>
              <a:gd name="connsiteY6" fmla="*/ 986265 h 1221562"/>
              <a:gd name="connsiteX7" fmla="*/ 3556473 w 4078625"/>
              <a:gd name="connsiteY7" fmla="*/ 982307 h 1221562"/>
              <a:gd name="connsiteX8" fmla="*/ 3935317 w 4078625"/>
              <a:gd name="connsiteY8" fmla="*/ 953624 h 1221562"/>
              <a:gd name="connsiteX9" fmla="*/ 4078625 w 4078625"/>
              <a:gd name="connsiteY9" fmla="*/ 935824 h 1221562"/>
              <a:gd name="connsiteX10" fmla="*/ 4078625 w 4078625"/>
              <a:gd name="connsiteY10" fmla="*/ 1186837 h 1221562"/>
              <a:gd name="connsiteX11" fmla="*/ 4050090 w 4078625"/>
              <a:gd name="connsiteY11" fmla="*/ 1189693 h 1221562"/>
              <a:gd name="connsiteX12" fmla="*/ 3917970 w 4078625"/>
              <a:gd name="connsiteY12" fmla="*/ 1200659 h 1221562"/>
              <a:gd name="connsiteX13" fmla="*/ 3786788 w 4078625"/>
              <a:gd name="connsiteY13" fmla="*/ 1209309 h 1221562"/>
              <a:gd name="connsiteX14" fmla="*/ 3651150 w 4078625"/>
              <a:gd name="connsiteY14" fmla="*/ 1215877 h 1221562"/>
              <a:gd name="connsiteX15" fmla="*/ 3516714 w 4078625"/>
              <a:gd name="connsiteY15" fmla="*/ 1219952 h 1221562"/>
              <a:gd name="connsiteX16" fmla="*/ 3383568 w 4078625"/>
              <a:gd name="connsiteY16" fmla="*/ 1221536 h 1221562"/>
              <a:gd name="connsiteX17" fmla="*/ 3251800 w 4078625"/>
              <a:gd name="connsiteY17" fmla="*/ 1220685 h 1221562"/>
              <a:gd name="connsiteX18" fmla="*/ 3110943 w 4078625"/>
              <a:gd name="connsiteY18" fmla="*/ 1217049 h 1221562"/>
              <a:gd name="connsiteX19" fmla="*/ 2971903 w 4078625"/>
              <a:gd name="connsiteY19" fmla="*/ 1210599 h 1221562"/>
              <a:gd name="connsiteX20" fmla="*/ 2834770 w 4078625"/>
              <a:gd name="connsiteY20" fmla="*/ 1201392 h 1221562"/>
              <a:gd name="connsiteX21" fmla="*/ 2699630 w 4078625"/>
              <a:gd name="connsiteY21" fmla="*/ 1189488 h 1221562"/>
              <a:gd name="connsiteX22" fmla="*/ 2547865 w 4078625"/>
              <a:gd name="connsiteY22" fmla="*/ 1172658 h 1221562"/>
              <a:gd name="connsiteX23" fmla="*/ 2398944 w 4078625"/>
              <a:gd name="connsiteY23" fmla="*/ 1152426 h 1221562"/>
              <a:gd name="connsiteX24" fmla="*/ 2354582 w 4078625"/>
              <a:gd name="connsiteY24" fmla="*/ 1145653 h 1221562"/>
              <a:gd name="connsiteX25" fmla="*/ 2348630 w 4078625"/>
              <a:gd name="connsiteY25" fmla="*/ 1144744 h 1221562"/>
              <a:gd name="connsiteX26" fmla="*/ 2335993 w 4078625"/>
              <a:gd name="connsiteY26" fmla="*/ 1142721 h 1221562"/>
              <a:gd name="connsiteX27" fmla="*/ 2316377 w 4078625"/>
              <a:gd name="connsiteY27" fmla="*/ 1139554 h 1221562"/>
              <a:gd name="connsiteX28" fmla="*/ 2303241 w 4078625"/>
              <a:gd name="connsiteY28" fmla="*/ 1137385 h 1221562"/>
              <a:gd name="connsiteX29" fmla="*/ 2270724 w 4078625"/>
              <a:gd name="connsiteY29" fmla="*/ 1131931 h 1221562"/>
              <a:gd name="connsiteX30" fmla="*/ 2270578 w 4078625"/>
              <a:gd name="connsiteY30" fmla="*/ 1131931 h 1221562"/>
              <a:gd name="connsiteX31" fmla="*/ 2252956 w 4078625"/>
              <a:gd name="connsiteY31" fmla="*/ 1128911 h 1221562"/>
              <a:gd name="connsiteX32" fmla="*/ 2110046 w 4078625"/>
              <a:gd name="connsiteY32" fmla="*/ 1102141 h 1221562"/>
              <a:gd name="connsiteX33" fmla="*/ 2016806 w 4078625"/>
              <a:gd name="connsiteY33" fmla="*/ 1082584 h 1221562"/>
              <a:gd name="connsiteX34" fmla="*/ 1924973 w 4078625"/>
              <a:gd name="connsiteY34" fmla="*/ 1061678 h 1221562"/>
              <a:gd name="connsiteX35" fmla="*/ 1834606 w 4078625"/>
              <a:gd name="connsiteY35" fmla="*/ 1039453 h 1221562"/>
              <a:gd name="connsiteX36" fmla="*/ 1745705 w 4078625"/>
              <a:gd name="connsiteY36" fmla="*/ 1015909 h 1221562"/>
              <a:gd name="connsiteX37" fmla="*/ 1666509 w 4078625"/>
              <a:gd name="connsiteY37" fmla="*/ 993478 h 1221562"/>
              <a:gd name="connsiteX38" fmla="*/ 1588897 w 4078625"/>
              <a:gd name="connsiteY38" fmla="*/ 970109 h 1221562"/>
              <a:gd name="connsiteX39" fmla="*/ 1512839 w 4078625"/>
              <a:gd name="connsiteY39" fmla="*/ 945832 h 1221562"/>
              <a:gd name="connsiteX40" fmla="*/ 1438364 w 4078625"/>
              <a:gd name="connsiteY40" fmla="*/ 920645 h 1221562"/>
              <a:gd name="connsiteX41" fmla="*/ 1070680 w 4078625"/>
              <a:gd name="connsiteY41" fmla="*/ 773484 h 1221562"/>
              <a:gd name="connsiteX42" fmla="*/ 746714 w 4078625"/>
              <a:gd name="connsiteY42" fmla="*/ 604948 h 1221562"/>
              <a:gd name="connsiteX43" fmla="*/ 465645 w 4078625"/>
              <a:gd name="connsiteY43" fmla="*/ 418145 h 1221562"/>
              <a:gd name="connsiteX44" fmla="*/ 226181 w 4078625"/>
              <a:gd name="connsiteY44" fmla="*/ 215977 h 1221562"/>
              <a:gd name="connsiteX45" fmla="*/ 0 w 4078625"/>
              <a:gd name="connsiteY45" fmla="*/ 410 h 1221562"/>
              <a:gd name="connsiteX46" fmla="*/ 44714 w 4078625"/>
              <a:gd name="connsiteY46" fmla="*/ 41899 h 1221562"/>
              <a:gd name="connsiteX47" fmla="*/ 997 w 4078625"/>
              <a:gd name="connsiteY47" fmla="*/ 0 h 1221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078625" h="1221562">
                <a:moveTo>
                  <a:pt x="997" y="0"/>
                </a:moveTo>
                <a:cubicBezTo>
                  <a:pt x="88109" y="83066"/>
                  <a:pt x="185161" y="162496"/>
                  <a:pt x="289983" y="238232"/>
                </a:cubicBezTo>
                <a:cubicBezTo>
                  <a:pt x="398119" y="314114"/>
                  <a:pt x="515079" y="386331"/>
                  <a:pt x="642068" y="452978"/>
                </a:cubicBezTo>
                <a:cubicBezTo>
                  <a:pt x="771168" y="521647"/>
                  <a:pt x="909240" y="583749"/>
                  <a:pt x="1057281" y="641247"/>
                </a:cubicBezTo>
                <a:cubicBezTo>
                  <a:pt x="1207492" y="698833"/>
                  <a:pt x="1367730" y="750819"/>
                  <a:pt x="1536970" y="795269"/>
                </a:cubicBezTo>
                <a:cubicBezTo>
                  <a:pt x="1734387" y="847460"/>
                  <a:pt x="1939751" y="890063"/>
                  <a:pt x="2154203" y="922199"/>
                </a:cubicBezTo>
                <a:cubicBezTo>
                  <a:pt x="2371911" y="954423"/>
                  <a:pt x="2597623" y="976120"/>
                  <a:pt x="2830225" y="986265"/>
                </a:cubicBezTo>
                <a:cubicBezTo>
                  <a:pt x="3067225" y="996527"/>
                  <a:pt x="3308947" y="995208"/>
                  <a:pt x="3556473" y="982307"/>
                </a:cubicBezTo>
                <a:cubicBezTo>
                  <a:pt x="3681878" y="975901"/>
                  <a:pt x="3808208" y="966342"/>
                  <a:pt x="3935317" y="953624"/>
                </a:cubicBezTo>
                <a:lnTo>
                  <a:pt x="4078625" y="935824"/>
                </a:lnTo>
                <a:lnTo>
                  <a:pt x="4078625" y="1186837"/>
                </a:lnTo>
                <a:lnTo>
                  <a:pt x="4050090" y="1189693"/>
                </a:lnTo>
                <a:cubicBezTo>
                  <a:pt x="4005933" y="1193739"/>
                  <a:pt x="3961893" y="1197375"/>
                  <a:pt x="3917970" y="1200659"/>
                </a:cubicBezTo>
                <a:cubicBezTo>
                  <a:pt x="3874106" y="1203914"/>
                  <a:pt x="3830389" y="1206816"/>
                  <a:pt x="3786788" y="1209309"/>
                </a:cubicBezTo>
                <a:cubicBezTo>
                  <a:pt x="3741429" y="1211918"/>
                  <a:pt x="3696216" y="1214117"/>
                  <a:pt x="3651150" y="1215877"/>
                </a:cubicBezTo>
                <a:cubicBezTo>
                  <a:pt x="3606201" y="1217665"/>
                  <a:pt x="3561370" y="1219014"/>
                  <a:pt x="3516714" y="1219952"/>
                </a:cubicBezTo>
                <a:cubicBezTo>
                  <a:pt x="3472176" y="1220891"/>
                  <a:pt x="3427784" y="1221418"/>
                  <a:pt x="3383568" y="1221536"/>
                </a:cubicBezTo>
                <a:cubicBezTo>
                  <a:pt x="3339469" y="1221653"/>
                  <a:pt x="3295547" y="1221389"/>
                  <a:pt x="3251800" y="1220685"/>
                </a:cubicBezTo>
                <a:cubicBezTo>
                  <a:pt x="3204623" y="1219952"/>
                  <a:pt x="3157651" y="1218750"/>
                  <a:pt x="3110943" y="1217049"/>
                </a:cubicBezTo>
                <a:cubicBezTo>
                  <a:pt x="3064352" y="1215349"/>
                  <a:pt x="3017996" y="1213208"/>
                  <a:pt x="2971903" y="1210599"/>
                </a:cubicBezTo>
                <a:cubicBezTo>
                  <a:pt x="2925928" y="1207989"/>
                  <a:pt x="2880217" y="1204911"/>
                  <a:pt x="2834770" y="1201392"/>
                </a:cubicBezTo>
                <a:cubicBezTo>
                  <a:pt x="2789440" y="1197874"/>
                  <a:pt x="2744403" y="1193915"/>
                  <a:pt x="2699630" y="1189488"/>
                </a:cubicBezTo>
                <a:cubicBezTo>
                  <a:pt x="2648670" y="1184474"/>
                  <a:pt x="2598092" y="1178844"/>
                  <a:pt x="2547865" y="1172658"/>
                </a:cubicBezTo>
                <a:cubicBezTo>
                  <a:pt x="2497844" y="1166500"/>
                  <a:pt x="2448203" y="1159757"/>
                  <a:pt x="2398944" y="1152426"/>
                </a:cubicBezTo>
                <a:cubicBezTo>
                  <a:pt x="2384108" y="1150227"/>
                  <a:pt x="2369330" y="1147970"/>
                  <a:pt x="2354582" y="1145653"/>
                </a:cubicBezTo>
                <a:cubicBezTo>
                  <a:pt x="2352618" y="1145331"/>
                  <a:pt x="2350624" y="1145037"/>
                  <a:pt x="2348630" y="1144744"/>
                </a:cubicBezTo>
                <a:cubicBezTo>
                  <a:pt x="2344408" y="1144099"/>
                  <a:pt x="2340215" y="1143395"/>
                  <a:pt x="2335993" y="1142721"/>
                </a:cubicBezTo>
                <a:cubicBezTo>
                  <a:pt x="2329454" y="1141666"/>
                  <a:pt x="2322915" y="1140610"/>
                  <a:pt x="2316377" y="1139554"/>
                </a:cubicBezTo>
                <a:cubicBezTo>
                  <a:pt x="2312008" y="1138821"/>
                  <a:pt x="2307610" y="1138118"/>
                  <a:pt x="2303241" y="1137385"/>
                </a:cubicBezTo>
                <a:cubicBezTo>
                  <a:pt x="2292363" y="1135596"/>
                  <a:pt x="2281544" y="1133778"/>
                  <a:pt x="2270724" y="1131931"/>
                </a:cubicBezTo>
                <a:cubicBezTo>
                  <a:pt x="2270695" y="1131931"/>
                  <a:pt x="2270636" y="1131931"/>
                  <a:pt x="2270578" y="1131931"/>
                </a:cubicBezTo>
                <a:cubicBezTo>
                  <a:pt x="2264684" y="1130905"/>
                  <a:pt x="2258820" y="1129937"/>
                  <a:pt x="2252956" y="1128911"/>
                </a:cubicBezTo>
                <a:cubicBezTo>
                  <a:pt x="2204899" y="1120555"/>
                  <a:pt x="2157253" y="1111612"/>
                  <a:pt x="2110046" y="1102141"/>
                </a:cubicBezTo>
                <a:cubicBezTo>
                  <a:pt x="2078790" y="1095866"/>
                  <a:pt x="2047710" y="1089328"/>
                  <a:pt x="2016806" y="1082584"/>
                </a:cubicBezTo>
                <a:cubicBezTo>
                  <a:pt x="1985990" y="1075840"/>
                  <a:pt x="1955379" y="1068891"/>
                  <a:pt x="1924973" y="1061678"/>
                </a:cubicBezTo>
                <a:cubicBezTo>
                  <a:pt x="1894655" y="1054524"/>
                  <a:pt x="1864542" y="1047106"/>
                  <a:pt x="1834606" y="1039453"/>
                </a:cubicBezTo>
                <a:cubicBezTo>
                  <a:pt x="1804787" y="1031830"/>
                  <a:pt x="1775143" y="1023972"/>
                  <a:pt x="1745705" y="1015909"/>
                </a:cubicBezTo>
                <a:cubicBezTo>
                  <a:pt x="1719082" y="1008608"/>
                  <a:pt x="1692693" y="1001131"/>
                  <a:pt x="1666509" y="993478"/>
                </a:cubicBezTo>
                <a:cubicBezTo>
                  <a:pt x="1640414" y="985855"/>
                  <a:pt x="1614553" y="978055"/>
                  <a:pt x="1588897" y="970109"/>
                </a:cubicBezTo>
                <a:cubicBezTo>
                  <a:pt x="1563329" y="962193"/>
                  <a:pt x="1537967" y="954100"/>
                  <a:pt x="1512839" y="945832"/>
                </a:cubicBezTo>
                <a:cubicBezTo>
                  <a:pt x="1487799" y="937592"/>
                  <a:pt x="1462964" y="929207"/>
                  <a:pt x="1438364" y="920645"/>
                </a:cubicBezTo>
                <a:cubicBezTo>
                  <a:pt x="1309528" y="875872"/>
                  <a:pt x="1186938" y="826730"/>
                  <a:pt x="1070680" y="773484"/>
                </a:cubicBezTo>
                <a:cubicBezTo>
                  <a:pt x="956446" y="721146"/>
                  <a:pt x="848428" y="664879"/>
                  <a:pt x="746714" y="604948"/>
                </a:cubicBezTo>
                <a:cubicBezTo>
                  <a:pt x="646847" y="546101"/>
                  <a:pt x="553167" y="483765"/>
                  <a:pt x="465645" y="418145"/>
                </a:cubicBezTo>
                <a:cubicBezTo>
                  <a:pt x="379793" y="353785"/>
                  <a:pt x="299982" y="286318"/>
                  <a:pt x="226181" y="215977"/>
                </a:cubicBezTo>
                <a:lnTo>
                  <a:pt x="0" y="410"/>
                </a:lnTo>
                <a:cubicBezTo>
                  <a:pt x="14631" y="14367"/>
                  <a:pt x="29585" y="28177"/>
                  <a:pt x="44714" y="41899"/>
                </a:cubicBezTo>
                <a:lnTo>
                  <a:pt x="997" y="0"/>
                </a:lnTo>
                <a:close/>
              </a:path>
            </a:pathLst>
          </a:custGeom>
          <a:gradFill>
            <a:gsLst>
              <a:gs pos="0">
                <a:schemeClr val="accent2">
                  <a:alpha val="7000"/>
                </a:schemeClr>
              </a:gs>
              <a:gs pos="39000">
                <a:schemeClr val="accent5">
                  <a:alpha val="7000"/>
                </a:schemeClr>
              </a:gs>
              <a:gs pos="100000">
                <a:schemeClr val="accent2">
                  <a:alpha val="13000"/>
                </a:schemeClr>
              </a:gs>
            </a:gsLst>
            <a:lin ang="18900000" scaled="0"/>
          </a:gradFill>
          <a:ln w="2929" cap="flat">
            <a:noFill/>
            <a:prstDash val="solid"/>
            <a:miter/>
          </a:ln>
        </p:spPr>
        <p:txBody>
          <a:bodyPr rtlCol="0" anchor="ctr"/>
          <a:lstStyle/>
          <a:p>
            <a:endParaRPr lang="zh-CN" altLang="en-US">
              <a:cs typeface="MiSans Normal" panose="00000500000000000000" charset="-122"/>
            </a:endParaRPr>
          </a:p>
        </p:txBody>
      </p:sp>
      <p:sp>
        <p:nvSpPr>
          <p:cNvPr id="8" name="标题"/>
          <p:cNvSpPr txBox="1">
            <a:spLocks noGrp="1"/>
          </p:cNvSpPr>
          <p:nvPr>
            <p:ph type="title" idx="2" hasCustomPrompt="1"/>
            <p:custDataLst>
              <p:tags r:id="rId12"/>
            </p:custDataLst>
          </p:nvPr>
        </p:nvSpPr>
        <p:spPr>
          <a:xfrm>
            <a:off x="759460" y="1855470"/>
            <a:ext cx="5864225" cy="2548890"/>
          </a:xfrm>
          <a:prstGeom prst="rect">
            <a:avLst/>
          </a:prstGeom>
          <a:noFill/>
        </p:spPr>
        <p:txBody>
          <a:bodyPr vert="horz" wrap="square" lIns="0" tIns="0" rIns="0" bIns="0" rtlCol="0" anchor="ctr" anchorCtr="0">
            <a:normAutofit/>
          </a:bodyPr>
          <a:lstStyle>
            <a:lvl1pPr marL="0" marR="0" lvl="0" algn="l" defTabSz="914400" rtl="0" eaLnBrk="1" fontAlgn="auto" latinLnBrk="0" hangingPunct="1">
              <a:lnSpc>
                <a:spcPct val="100000"/>
              </a:lnSpc>
              <a:spcBef>
                <a:spcPts val="0"/>
              </a:spcBef>
              <a:spcAft>
                <a:spcPts val="0"/>
              </a:spcAft>
              <a:buClrTx/>
              <a:buSzTx/>
              <a:buFontTx/>
              <a:buNone/>
              <a:defRPr kumimoji="0" lang="zh-CN" altLang="en-US" sz="6000" b="0" i="0" u="none" strike="noStrike" kern="1200" cap="none" spc="0" normalizeH="0" baseline="0" noProof="0" dirty="0">
                <a:ln>
                  <a:noFill/>
                </a:ln>
                <a:solidFill>
                  <a:schemeClr val="tx1"/>
                </a:solidFill>
                <a:effectLst/>
                <a:uLnTx/>
                <a:uFillTx/>
                <a:latin typeface="+mj-ea"/>
                <a:ea typeface="+mj-ea"/>
                <a:cs typeface="MiSans Normal" panose="00000500000000000000" charset="-122"/>
                <a:sym typeface="+mn-ea"/>
              </a:defRPr>
            </a:lvl1pPr>
          </a:lstStyle>
          <a:p>
            <a:pPr marL="0" marR="0" lvl="0" indent="0" algn="l" defTabSz="914400" rtl="0" eaLnBrk="1" fontAlgn="auto" latinLnBrk="0" hangingPunct="1">
              <a:spcBef>
                <a:spcPts val="0"/>
              </a:spcBef>
              <a:spcAft>
                <a:spcPts val="0"/>
              </a:spcAft>
              <a:buClrTx/>
              <a:buSzTx/>
              <a:buFontTx/>
              <a:buNone/>
            </a:pPr>
            <a:r>
              <a:rPr dirty="0">
                <a:sym typeface="+mn-ea"/>
              </a:rPr>
              <a:t>单击编辑标题</a:t>
            </a:r>
            <a:endParaRPr dirty="0">
              <a:sym typeface="+mn-ea"/>
            </a:endParaRPr>
          </a:p>
        </p:txBody>
      </p:sp>
      <p:sp>
        <p:nvSpPr>
          <p:cNvPr id="7" name="署名"/>
          <p:cNvSpPr txBox="1">
            <a:spLocks noGrp="1"/>
          </p:cNvSpPr>
          <p:nvPr>
            <p:ph type="body" idx="1" hasCustomPrompt="1"/>
            <p:custDataLst>
              <p:tags r:id="rId13"/>
            </p:custDataLst>
          </p:nvPr>
        </p:nvSpPr>
        <p:spPr>
          <a:xfrm>
            <a:off x="840105" y="4404360"/>
            <a:ext cx="1663065" cy="412750"/>
          </a:xfrm>
          <a:prstGeom prst="roundRect">
            <a:avLst>
              <a:gd name="adj" fmla="val 50000"/>
            </a:avLst>
          </a:prstGeom>
          <a:gradFill>
            <a:gsLst>
              <a:gs pos="0">
                <a:schemeClr val="accent1"/>
              </a:gs>
              <a:gs pos="100000">
                <a:schemeClr val="accent2"/>
              </a:gs>
            </a:gsLst>
            <a:lin ang="0" scaled="0"/>
          </a:gradFill>
        </p:spPr>
        <p:txBody>
          <a:bodyPr wrap="square" lIns="0" tIns="0" rIns="0" bIns="0" rtlCol="0" anchor="ctr" anchorCtr="0">
            <a:normAutofit/>
          </a:bodyPr>
          <a:lstStyle>
            <a:lvl1pPr marL="0" marR="0" algn="ctr" defTabSz="914400" rtl="0" eaLnBrk="1" fontAlgn="auto" latinLnBrk="0" hangingPunct="1">
              <a:lnSpc>
                <a:spcPct val="130000"/>
              </a:lnSpc>
              <a:buClrTx/>
              <a:buSzTx/>
              <a:buFontTx/>
              <a:buNone/>
              <a:defRPr kumimoji="0" lang="zh-CN" altLang="en-US" sz="1400" b="0" i="0" u="none" strike="noStrike" kern="1200" cap="none" spc="0" normalizeH="0" baseline="0" noProof="1" dirty="0">
                <a:solidFill>
                  <a:schemeClr val="lt1">
                    <a:lumMod val="100000"/>
                  </a:schemeClr>
                </a:solidFill>
                <a:latin typeface="+mj-ea"/>
                <a:ea typeface="+mj-ea"/>
                <a:cs typeface="MiSans Normal" panose="00000500000000000000" charset="-122"/>
                <a:sym typeface="+mn-ea"/>
              </a:defRPr>
            </a:lvl1pPr>
          </a:lstStyle>
          <a:p>
            <a:pPr lvl="0" algn="ctr">
              <a:lnSpc>
                <a:spcPct val="130000"/>
              </a:lnSpc>
            </a:pPr>
            <a:r>
              <a:rPr>
                <a:sym typeface="+mn-ea"/>
              </a:rPr>
              <a:t>单击此处编辑文本</a:t>
            </a:r>
            <a:endParaRPr>
              <a:sym typeface="+mn-ea"/>
            </a:endParaRPr>
          </a:p>
        </p:txBody>
      </p:sp>
      <p:sp>
        <p:nvSpPr>
          <p:cNvPr id="4" name="日期占位符 3"/>
          <p:cNvSpPr>
            <a:spLocks noGrp="1"/>
          </p:cNvSpPr>
          <p:nvPr>
            <p:ph type="dt" sz="half" idx="10"/>
            <p:custDataLst>
              <p:tags r:id="rId14"/>
            </p:custDataLst>
          </p:nvPr>
        </p:nvSpPr>
        <p:spPr>
          <a:xfrm>
            <a:off x="838200" y="6356350"/>
            <a:ext cx="2743200" cy="365125"/>
          </a:xfrm>
        </p:spPr>
        <p:txBody>
          <a:bodyPr/>
          <a:lstStyle/>
          <a:p>
            <a:fld id="{297C79FE-DCC0-4620-A566-16CA7A0CE41F}" type="datetimeFigureOut">
              <a:rPr lang="zh-CN" altLang="en-US" smtClean="0"/>
            </a:fld>
            <a:endParaRPr lang="zh-CN" altLang="en-US"/>
          </a:p>
        </p:txBody>
      </p:sp>
      <p:sp>
        <p:nvSpPr>
          <p:cNvPr id="5" name="页脚占位符 4"/>
          <p:cNvSpPr>
            <a:spLocks noGrp="1"/>
          </p:cNvSpPr>
          <p:nvPr>
            <p:ph type="ftr" sz="quarter" idx="11"/>
            <p:custDataLst>
              <p:tags r:id="rId15"/>
            </p:custDataLst>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custDataLst>
              <p:tags r:id="rId16"/>
            </p:custDataLst>
          </p:nvPr>
        </p:nvSpPr>
        <p:spPr>
          <a:xfrm>
            <a:off x="8610600" y="6356350"/>
            <a:ext cx="2743200" cy="365125"/>
          </a:xfrm>
        </p:spPr>
        <p:txBody>
          <a:bodyPr/>
          <a:lstStyle/>
          <a:p>
            <a:fld id="{515A922F-1294-4387-9CB3-FCC8465D972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pic>
        <p:nvPicPr>
          <p:cNvPr id="10" name="图片 9" descr="黑暗中的灯光&#10;&#10;中度可信度描述已自动生成"/>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标题"/>
          <p:cNvSpPr txBox="1">
            <a:spLocks noGrp="1"/>
          </p:cNvSpPr>
          <p:nvPr>
            <p:ph type="title" idx="3"/>
            <p:custDataLst>
              <p:tags r:id="rId4"/>
            </p:custDataLst>
          </p:nvPr>
        </p:nvSpPr>
        <p:spPr>
          <a:xfrm>
            <a:off x="608330" y="454660"/>
            <a:ext cx="10968990" cy="570230"/>
          </a:xfrm>
          <a:prstGeom prst="rect">
            <a:avLst/>
          </a:prstGeom>
          <a:noFill/>
        </p:spPr>
        <p:txBody>
          <a:bodyPr vert="horz" wrap="square" tIns="0" bIns="0" rtlCol="0" anchor="b" anchorCtr="0">
            <a:normAutofit/>
          </a:bodyPr>
          <a:lstStyle>
            <a:lvl1pPr marL="0" marR="0" lvl="0" algn="l" defTabSz="914400" rtl="0" eaLnBrk="1" fontAlgn="auto" latinLnBrk="0" hangingPunct="1">
              <a:lnSpc>
                <a:spcPct val="100000"/>
              </a:lnSpc>
              <a:spcBef>
                <a:spcPts val="0"/>
              </a:spcBef>
              <a:spcAft>
                <a:spcPts val="0"/>
              </a:spcAft>
              <a:buClrTx/>
              <a:buSzTx/>
              <a:buFontTx/>
              <a:buNone/>
              <a:defRPr kumimoji="0" lang="zh-CN" altLang="en-US" sz="3200" b="0" i="0" u="none" strike="noStrike" kern="1200" cap="none" spc="300" normalizeH="0" baseline="0" noProof="1" dirty="0">
                <a:ln>
                  <a:noFill/>
                  <a:prstDash val="sysDot"/>
                </a:ln>
                <a:solidFill>
                  <a:schemeClr val="tx1"/>
                </a:solidFill>
                <a:latin typeface="+mj-ea"/>
                <a:ea typeface="+mj-ea"/>
                <a:cs typeface="MiSans Normal" panose="00000500000000000000" charset="-122"/>
                <a:sym typeface="+mn-ea"/>
              </a:defRPr>
            </a:lvl1pPr>
          </a:lstStyle>
          <a:p>
            <a:pPr lvl="0" algn="l">
              <a:spcBef>
                <a:spcPts val="0"/>
              </a:spcBef>
              <a:spcAft>
                <a:spcPts val="0"/>
              </a:spcAft>
              <a:buClrTx/>
              <a:buSzTx/>
              <a:buFontTx/>
            </a:pPr>
            <a:r>
              <a:rPr>
                <a:sym typeface="+mn-ea"/>
              </a:rPr>
              <a:t>单击此处编辑母版标题样式</a:t>
            </a:r>
            <a:endParaRPr>
              <a:sym typeface="+mn-ea"/>
            </a:endParaRPr>
          </a:p>
        </p:txBody>
      </p:sp>
      <p:sp>
        <p:nvSpPr>
          <p:cNvPr id="7" name="正文"/>
          <p:cNvSpPr txBox="1">
            <a:spLocks noGrp="1"/>
          </p:cNvSpPr>
          <p:nvPr>
            <p:ph idx="2"/>
            <p:custDataLst>
              <p:tags r:id="rId5"/>
            </p:custDataLst>
          </p:nvPr>
        </p:nvSpPr>
        <p:spPr>
          <a:xfrm>
            <a:off x="608330" y="1319530"/>
            <a:ext cx="10968990" cy="4930140"/>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1200"/>
              </a:spcBef>
              <a:spcAft>
                <a:spcPts val="0"/>
              </a:spcAft>
              <a:buClr>
                <a:schemeClr val="accent1"/>
              </a:buClr>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spcBef>
                <a:spcPts val="1200"/>
              </a:spcBef>
              <a:spcAft>
                <a:spcPts val="0"/>
              </a:spcAft>
              <a:buClr>
                <a:schemeClr val="accent1"/>
              </a:buClr>
            </a:pPr>
            <a:r>
              <a:rPr dirty="0">
                <a:sym typeface="+mn-ea"/>
              </a:rPr>
              <a:t>单击此处编辑母版文本样式</a:t>
            </a:r>
            <a:endParaRPr dirty="0">
              <a:sym typeface="+mn-ea"/>
            </a:endParaRPr>
          </a:p>
          <a:p>
            <a:pPr lvl="1">
              <a:spcBef>
                <a:spcPts val="1200"/>
              </a:spcBef>
              <a:spcAft>
                <a:spcPts val="0"/>
              </a:spcAft>
              <a:buClr>
                <a:schemeClr val="accent1"/>
              </a:buClr>
            </a:pPr>
            <a:r>
              <a:rPr dirty="0" err="1">
                <a:sym typeface="+mn-ea"/>
              </a:rPr>
              <a:t>第二级</a:t>
            </a:r>
            <a:endParaRPr dirty="0">
              <a:sym typeface="+mn-ea"/>
            </a:endParaRPr>
          </a:p>
          <a:p>
            <a:pPr lvl="2">
              <a:spcBef>
                <a:spcPts val="1200"/>
              </a:spcBef>
              <a:spcAft>
                <a:spcPts val="0"/>
              </a:spcAft>
              <a:buClr>
                <a:schemeClr val="accent1"/>
              </a:buClr>
            </a:pPr>
            <a:r>
              <a:rPr dirty="0" err="1">
                <a:sym typeface="+mn-ea"/>
              </a:rPr>
              <a:t>第三级</a:t>
            </a:r>
            <a:endParaRPr dirty="0">
              <a:sym typeface="+mn-ea"/>
            </a:endParaRPr>
          </a:p>
          <a:p>
            <a:pPr lvl="3">
              <a:spcBef>
                <a:spcPts val="1200"/>
              </a:spcBef>
              <a:spcAft>
                <a:spcPts val="0"/>
              </a:spcAft>
              <a:buClr>
                <a:schemeClr val="accent1"/>
              </a:buClr>
            </a:pPr>
            <a:r>
              <a:rPr dirty="0" err="1">
                <a:sym typeface="+mn-ea"/>
              </a:rPr>
              <a:t>第四级</a:t>
            </a:r>
            <a:endParaRPr dirty="0">
              <a:sym typeface="+mn-ea"/>
            </a:endParaRPr>
          </a:p>
          <a:p>
            <a:pPr lvl="4">
              <a:spcBef>
                <a:spcPts val="1200"/>
              </a:spcBef>
              <a:spcAft>
                <a:spcPts val="0"/>
              </a:spcAft>
              <a:buClr>
                <a:schemeClr val="accent1"/>
              </a:buClr>
            </a:pPr>
            <a:r>
              <a:rPr dirty="0" err="1">
                <a:sym typeface="+mn-ea"/>
              </a:rPr>
              <a:t>第五级</a:t>
            </a:r>
            <a:endParaRPr dirty="0">
              <a:sym typeface="+mn-ea"/>
            </a:endParaRPr>
          </a:p>
        </p:txBody>
      </p:sp>
      <p:grpSp>
        <p:nvGrpSpPr>
          <p:cNvPr id="14" name="组合 13"/>
          <p:cNvGrpSpPr/>
          <p:nvPr>
            <p:custDataLst>
              <p:tags r:id="rId6"/>
            </p:custDataLst>
          </p:nvPr>
        </p:nvGrpSpPr>
        <p:grpSpPr>
          <a:xfrm>
            <a:off x="3971925" y="5094605"/>
            <a:ext cx="8220075" cy="1763395"/>
            <a:chOff x="6255" y="8023"/>
            <a:chExt cx="12945" cy="2777"/>
          </a:xfrm>
        </p:grpSpPr>
        <p:sp>
          <p:nvSpPr>
            <p:cNvPr id="15" name="任意多边形 2"/>
            <p:cNvSpPr/>
            <p:nvPr>
              <p:custDataLst>
                <p:tags r:id="rId7"/>
              </p:custDataLst>
            </p:nvPr>
          </p:nvSpPr>
          <p:spPr>
            <a:xfrm>
              <a:off x="8708" y="8023"/>
              <a:ext cx="10492" cy="2458"/>
            </a:xfrm>
            <a:custGeom>
              <a:avLst/>
              <a:gdLst/>
              <a:ahLst/>
              <a:cxnLst>
                <a:cxn ang="3">
                  <a:pos x="hc" y="t"/>
                </a:cxn>
                <a:cxn ang="cd2">
                  <a:pos x="l" y="vc"/>
                </a:cxn>
                <a:cxn ang="cd4">
                  <a:pos x="hc" y="b"/>
                </a:cxn>
                <a:cxn ang="0">
                  <a:pos x="r" y="vc"/>
                </a:cxn>
              </a:cxnLst>
              <a:rect l="l" t="t" r="r" b="b"/>
              <a:pathLst>
                <a:path w="10492" h="2458">
                  <a:moveTo>
                    <a:pt x="6807" y="0"/>
                  </a:moveTo>
                  <a:cubicBezTo>
                    <a:pt x="6896" y="0"/>
                    <a:pt x="6985" y="1"/>
                    <a:pt x="7075" y="3"/>
                  </a:cubicBezTo>
                  <a:cubicBezTo>
                    <a:pt x="7165" y="5"/>
                    <a:pt x="7255" y="8"/>
                    <a:pt x="7345" y="11"/>
                  </a:cubicBezTo>
                  <a:cubicBezTo>
                    <a:pt x="7436" y="15"/>
                    <a:pt x="7527" y="19"/>
                    <a:pt x="7618" y="25"/>
                  </a:cubicBezTo>
                  <a:cubicBezTo>
                    <a:pt x="7706" y="30"/>
                    <a:pt x="7794" y="36"/>
                    <a:pt x="7882" y="42"/>
                  </a:cubicBezTo>
                  <a:cubicBezTo>
                    <a:pt x="7971" y="49"/>
                    <a:pt x="8059" y="56"/>
                    <a:pt x="8148" y="64"/>
                  </a:cubicBezTo>
                  <a:cubicBezTo>
                    <a:pt x="8237" y="72"/>
                    <a:pt x="8326" y="81"/>
                    <a:pt x="8416" y="91"/>
                  </a:cubicBezTo>
                  <a:cubicBezTo>
                    <a:pt x="8505" y="101"/>
                    <a:pt x="8595" y="111"/>
                    <a:pt x="8685" y="122"/>
                  </a:cubicBezTo>
                  <a:cubicBezTo>
                    <a:pt x="8707" y="125"/>
                    <a:pt x="8729" y="128"/>
                    <a:pt x="8752" y="131"/>
                  </a:cubicBezTo>
                  <a:cubicBezTo>
                    <a:pt x="8774" y="134"/>
                    <a:pt x="8797" y="137"/>
                    <a:pt x="8819" y="140"/>
                  </a:cubicBezTo>
                  <a:cubicBezTo>
                    <a:pt x="8842" y="143"/>
                    <a:pt x="8864" y="146"/>
                    <a:pt x="8887" y="149"/>
                  </a:cubicBezTo>
                  <a:cubicBezTo>
                    <a:pt x="8909" y="152"/>
                    <a:pt x="8932" y="155"/>
                    <a:pt x="8954" y="159"/>
                  </a:cubicBezTo>
                  <a:cubicBezTo>
                    <a:pt x="9019" y="168"/>
                    <a:pt x="9084" y="178"/>
                    <a:pt x="9149" y="188"/>
                  </a:cubicBezTo>
                  <a:cubicBezTo>
                    <a:pt x="9213" y="198"/>
                    <a:pt x="9278" y="208"/>
                    <a:pt x="9343" y="219"/>
                  </a:cubicBezTo>
                  <a:cubicBezTo>
                    <a:pt x="9408" y="230"/>
                    <a:pt x="9473" y="241"/>
                    <a:pt x="9538" y="253"/>
                  </a:cubicBezTo>
                  <a:cubicBezTo>
                    <a:pt x="9603" y="264"/>
                    <a:pt x="9668" y="276"/>
                    <a:pt x="9733" y="289"/>
                  </a:cubicBezTo>
                  <a:cubicBezTo>
                    <a:pt x="9821" y="306"/>
                    <a:pt x="9909" y="323"/>
                    <a:pt x="9996" y="342"/>
                  </a:cubicBezTo>
                  <a:cubicBezTo>
                    <a:pt x="10084" y="360"/>
                    <a:pt x="10172" y="379"/>
                    <a:pt x="10260" y="399"/>
                  </a:cubicBezTo>
                  <a:cubicBezTo>
                    <a:pt x="10304" y="409"/>
                    <a:pt x="10348" y="419"/>
                    <a:pt x="10392" y="429"/>
                  </a:cubicBezTo>
                  <a:lnTo>
                    <a:pt x="10492" y="453"/>
                  </a:lnTo>
                  <a:lnTo>
                    <a:pt x="10492" y="995"/>
                  </a:lnTo>
                  <a:lnTo>
                    <a:pt x="10475" y="991"/>
                  </a:lnTo>
                  <a:cubicBezTo>
                    <a:pt x="10381" y="967"/>
                    <a:pt x="10288" y="944"/>
                    <a:pt x="10194" y="922"/>
                  </a:cubicBezTo>
                  <a:cubicBezTo>
                    <a:pt x="9943" y="862"/>
                    <a:pt x="9691" y="809"/>
                    <a:pt x="9441" y="762"/>
                  </a:cubicBezTo>
                  <a:cubicBezTo>
                    <a:pt x="9188" y="712"/>
                    <a:pt x="8938" y="671"/>
                    <a:pt x="8689" y="635"/>
                  </a:cubicBezTo>
                  <a:cubicBezTo>
                    <a:pt x="8172" y="558"/>
                    <a:pt x="7660" y="507"/>
                    <a:pt x="7155" y="481"/>
                  </a:cubicBezTo>
                  <a:cubicBezTo>
                    <a:pt x="6657" y="455"/>
                    <a:pt x="6171" y="453"/>
                    <a:pt x="5694" y="473"/>
                  </a:cubicBezTo>
                  <a:cubicBezTo>
                    <a:pt x="5226" y="494"/>
                    <a:pt x="4772" y="538"/>
                    <a:pt x="4334" y="602"/>
                  </a:cubicBezTo>
                  <a:cubicBezTo>
                    <a:pt x="3902" y="667"/>
                    <a:pt x="3489" y="753"/>
                    <a:pt x="3092" y="858"/>
                  </a:cubicBezTo>
                  <a:cubicBezTo>
                    <a:pt x="2752" y="947"/>
                    <a:pt x="2429" y="1052"/>
                    <a:pt x="2127" y="1168"/>
                  </a:cubicBezTo>
                  <a:cubicBezTo>
                    <a:pt x="1829" y="1283"/>
                    <a:pt x="1551" y="1408"/>
                    <a:pt x="1292" y="1547"/>
                  </a:cubicBezTo>
                  <a:cubicBezTo>
                    <a:pt x="1036" y="1681"/>
                    <a:pt x="801" y="1826"/>
                    <a:pt x="583" y="1979"/>
                  </a:cubicBezTo>
                  <a:cubicBezTo>
                    <a:pt x="373" y="2131"/>
                    <a:pt x="177" y="2291"/>
                    <a:pt x="2" y="2458"/>
                  </a:cubicBezTo>
                  <a:lnTo>
                    <a:pt x="90" y="2374"/>
                  </a:lnTo>
                  <a:cubicBezTo>
                    <a:pt x="60" y="2401"/>
                    <a:pt x="29" y="2429"/>
                    <a:pt x="0" y="2457"/>
                  </a:cubicBezTo>
                  <a:lnTo>
                    <a:pt x="455" y="2023"/>
                  </a:lnTo>
                  <a:cubicBezTo>
                    <a:pt x="604" y="1882"/>
                    <a:pt x="764" y="1746"/>
                    <a:pt x="937" y="1617"/>
                  </a:cubicBezTo>
                  <a:cubicBezTo>
                    <a:pt x="1113" y="1485"/>
                    <a:pt x="1301" y="1359"/>
                    <a:pt x="1502" y="1241"/>
                  </a:cubicBezTo>
                  <a:cubicBezTo>
                    <a:pt x="1707" y="1120"/>
                    <a:pt x="1924" y="1007"/>
                    <a:pt x="2154" y="902"/>
                  </a:cubicBezTo>
                  <a:cubicBezTo>
                    <a:pt x="2388" y="794"/>
                    <a:pt x="2635" y="696"/>
                    <a:pt x="2894" y="605"/>
                  </a:cubicBezTo>
                  <a:cubicBezTo>
                    <a:pt x="2943" y="588"/>
                    <a:pt x="2993" y="571"/>
                    <a:pt x="3044" y="555"/>
                  </a:cubicBezTo>
                  <a:cubicBezTo>
                    <a:pt x="3094" y="538"/>
                    <a:pt x="3145" y="522"/>
                    <a:pt x="3197" y="506"/>
                  </a:cubicBezTo>
                  <a:cubicBezTo>
                    <a:pt x="3248" y="490"/>
                    <a:pt x="3300" y="474"/>
                    <a:pt x="3353" y="459"/>
                  </a:cubicBezTo>
                  <a:cubicBezTo>
                    <a:pt x="3405" y="444"/>
                    <a:pt x="3458" y="429"/>
                    <a:pt x="3512" y="414"/>
                  </a:cubicBezTo>
                  <a:cubicBezTo>
                    <a:pt x="3571" y="398"/>
                    <a:pt x="3631" y="382"/>
                    <a:pt x="3691" y="366"/>
                  </a:cubicBezTo>
                  <a:cubicBezTo>
                    <a:pt x="3751" y="351"/>
                    <a:pt x="3812" y="336"/>
                    <a:pt x="3873" y="322"/>
                  </a:cubicBezTo>
                  <a:cubicBezTo>
                    <a:pt x="3934" y="307"/>
                    <a:pt x="3995" y="293"/>
                    <a:pt x="4057" y="280"/>
                  </a:cubicBezTo>
                  <a:cubicBezTo>
                    <a:pt x="4120" y="266"/>
                    <a:pt x="4182" y="253"/>
                    <a:pt x="4245" y="240"/>
                  </a:cubicBezTo>
                  <a:cubicBezTo>
                    <a:pt x="4340" y="221"/>
                    <a:pt x="4436" y="203"/>
                    <a:pt x="4533" y="186"/>
                  </a:cubicBezTo>
                  <a:cubicBezTo>
                    <a:pt x="4544" y="184"/>
                    <a:pt x="4556" y="182"/>
                    <a:pt x="4568" y="180"/>
                  </a:cubicBezTo>
                  <a:cubicBezTo>
                    <a:pt x="4568" y="180"/>
                    <a:pt x="4568" y="180"/>
                    <a:pt x="4568" y="180"/>
                  </a:cubicBezTo>
                  <a:cubicBezTo>
                    <a:pt x="4590" y="177"/>
                    <a:pt x="4612" y="173"/>
                    <a:pt x="4634" y="169"/>
                  </a:cubicBezTo>
                  <a:cubicBezTo>
                    <a:pt x="4642" y="168"/>
                    <a:pt x="4651" y="166"/>
                    <a:pt x="4660" y="165"/>
                  </a:cubicBezTo>
                  <a:cubicBezTo>
                    <a:pt x="4673" y="163"/>
                    <a:pt x="4686" y="161"/>
                    <a:pt x="4700" y="159"/>
                  </a:cubicBezTo>
                  <a:cubicBezTo>
                    <a:pt x="4708" y="157"/>
                    <a:pt x="4717" y="156"/>
                    <a:pt x="4725" y="155"/>
                  </a:cubicBezTo>
                  <a:cubicBezTo>
                    <a:pt x="4729" y="154"/>
                    <a:pt x="4733" y="153"/>
                    <a:pt x="4737" y="153"/>
                  </a:cubicBezTo>
                  <a:cubicBezTo>
                    <a:pt x="4767" y="148"/>
                    <a:pt x="4796" y="144"/>
                    <a:pt x="4826" y="139"/>
                  </a:cubicBezTo>
                  <a:cubicBezTo>
                    <a:pt x="4925" y="124"/>
                    <a:pt x="5025" y="111"/>
                    <a:pt x="5126" y="98"/>
                  </a:cubicBezTo>
                  <a:cubicBezTo>
                    <a:pt x="5227" y="86"/>
                    <a:pt x="5329" y="75"/>
                    <a:pt x="5431" y="65"/>
                  </a:cubicBezTo>
                  <a:cubicBezTo>
                    <a:pt x="5521" y="56"/>
                    <a:pt x="5612" y="48"/>
                    <a:pt x="5703" y="41"/>
                  </a:cubicBezTo>
                  <a:cubicBezTo>
                    <a:pt x="5794" y="34"/>
                    <a:pt x="5886" y="27"/>
                    <a:pt x="5979" y="22"/>
                  </a:cubicBezTo>
                  <a:cubicBezTo>
                    <a:pt x="6072" y="17"/>
                    <a:pt x="6165" y="13"/>
                    <a:pt x="6259" y="9"/>
                  </a:cubicBezTo>
                  <a:cubicBezTo>
                    <a:pt x="6353" y="6"/>
                    <a:pt x="6447" y="3"/>
                    <a:pt x="6542" y="2"/>
                  </a:cubicBezTo>
                  <a:cubicBezTo>
                    <a:pt x="6630" y="0"/>
                    <a:pt x="6718" y="0"/>
                    <a:pt x="6807" y="0"/>
                  </a:cubicBezTo>
                  <a:close/>
                </a:path>
              </a:pathLst>
            </a:custGeom>
            <a:solidFill>
              <a:srgbClr val="1E1D1B"/>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sp>
          <p:nvSpPr>
            <p:cNvPr id="16" name="任意多边形 3"/>
            <p:cNvSpPr/>
            <p:nvPr>
              <p:custDataLst>
                <p:tags r:id="rId8"/>
              </p:custDataLst>
            </p:nvPr>
          </p:nvSpPr>
          <p:spPr>
            <a:xfrm>
              <a:off x="6255" y="8678"/>
              <a:ext cx="1320" cy="2122"/>
            </a:xfrm>
            <a:custGeom>
              <a:avLst/>
              <a:gdLst/>
              <a:ahLst/>
              <a:cxnLst>
                <a:cxn ang="3">
                  <a:pos x="hc" y="t"/>
                </a:cxn>
                <a:cxn ang="cd2">
                  <a:pos x="l" y="vc"/>
                </a:cxn>
                <a:cxn ang="cd4">
                  <a:pos x="hc" y="b"/>
                </a:cxn>
                <a:cxn ang="0">
                  <a:pos x="r" y="vc"/>
                </a:cxn>
              </a:cxnLst>
              <a:rect l="l" t="t" r="r" b="b"/>
              <a:pathLst>
                <a:path w="1320" h="2122">
                  <a:moveTo>
                    <a:pt x="1320" y="0"/>
                  </a:moveTo>
                  <a:cubicBezTo>
                    <a:pt x="892" y="422"/>
                    <a:pt x="374" y="1223"/>
                    <a:pt x="94" y="2105"/>
                  </a:cubicBezTo>
                  <a:lnTo>
                    <a:pt x="89" y="2122"/>
                  </a:lnTo>
                  <a:lnTo>
                    <a:pt x="0" y="2122"/>
                  </a:lnTo>
                  <a:lnTo>
                    <a:pt x="20" y="2061"/>
                  </a:lnTo>
                  <a:cubicBezTo>
                    <a:pt x="463" y="755"/>
                    <a:pt x="1320" y="0"/>
                    <a:pt x="1320" y="0"/>
                  </a:cubicBezTo>
                  <a:close/>
                </a:path>
              </a:pathLst>
            </a:custGeom>
            <a:solidFill>
              <a:srgbClr val="252D30"/>
            </a:solidFill>
            <a:ln>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sp>
          <p:nvSpPr>
            <p:cNvPr id="17" name="任意多边形 2"/>
            <p:cNvSpPr/>
            <p:nvPr>
              <p:custDataLst>
                <p:tags r:id="rId9"/>
              </p:custDataLst>
            </p:nvPr>
          </p:nvSpPr>
          <p:spPr>
            <a:xfrm>
              <a:off x="8708" y="8023"/>
              <a:ext cx="10492" cy="2458"/>
            </a:xfrm>
            <a:custGeom>
              <a:avLst/>
              <a:gdLst/>
              <a:ahLst/>
              <a:cxnLst>
                <a:cxn ang="3">
                  <a:pos x="hc" y="t"/>
                </a:cxn>
                <a:cxn ang="cd2">
                  <a:pos x="l" y="vc"/>
                </a:cxn>
                <a:cxn ang="cd4">
                  <a:pos x="hc" y="b"/>
                </a:cxn>
                <a:cxn ang="0">
                  <a:pos x="r" y="vc"/>
                </a:cxn>
              </a:cxnLst>
              <a:rect l="l" t="t" r="r" b="b"/>
              <a:pathLst>
                <a:path w="10492" h="2458">
                  <a:moveTo>
                    <a:pt x="6807" y="0"/>
                  </a:moveTo>
                  <a:cubicBezTo>
                    <a:pt x="6896" y="0"/>
                    <a:pt x="6985" y="1"/>
                    <a:pt x="7075" y="3"/>
                  </a:cubicBezTo>
                  <a:cubicBezTo>
                    <a:pt x="7165" y="5"/>
                    <a:pt x="7255" y="8"/>
                    <a:pt x="7345" y="11"/>
                  </a:cubicBezTo>
                  <a:cubicBezTo>
                    <a:pt x="7436" y="15"/>
                    <a:pt x="7527" y="19"/>
                    <a:pt x="7618" y="25"/>
                  </a:cubicBezTo>
                  <a:cubicBezTo>
                    <a:pt x="7706" y="30"/>
                    <a:pt x="7794" y="36"/>
                    <a:pt x="7882" y="42"/>
                  </a:cubicBezTo>
                  <a:cubicBezTo>
                    <a:pt x="7971" y="49"/>
                    <a:pt x="8059" y="56"/>
                    <a:pt x="8148" y="64"/>
                  </a:cubicBezTo>
                  <a:cubicBezTo>
                    <a:pt x="8237" y="72"/>
                    <a:pt x="8326" y="81"/>
                    <a:pt x="8416" y="91"/>
                  </a:cubicBezTo>
                  <a:cubicBezTo>
                    <a:pt x="8505" y="101"/>
                    <a:pt x="8595" y="111"/>
                    <a:pt x="8685" y="122"/>
                  </a:cubicBezTo>
                  <a:cubicBezTo>
                    <a:pt x="8707" y="125"/>
                    <a:pt x="8729" y="128"/>
                    <a:pt x="8752" y="131"/>
                  </a:cubicBezTo>
                  <a:cubicBezTo>
                    <a:pt x="8774" y="134"/>
                    <a:pt x="8797" y="137"/>
                    <a:pt x="8819" y="140"/>
                  </a:cubicBezTo>
                  <a:cubicBezTo>
                    <a:pt x="8842" y="143"/>
                    <a:pt x="8864" y="146"/>
                    <a:pt x="8887" y="149"/>
                  </a:cubicBezTo>
                  <a:cubicBezTo>
                    <a:pt x="8909" y="152"/>
                    <a:pt x="8932" y="155"/>
                    <a:pt x="8954" y="159"/>
                  </a:cubicBezTo>
                  <a:cubicBezTo>
                    <a:pt x="9019" y="168"/>
                    <a:pt x="9084" y="178"/>
                    <a:pt x="9149" y="188"/>
                  </a:cubicBezTo>
                  <a:cubicBezTo>
                    <a:pt x="9213" y="198"/>
                    <a:pt x="9278" y="208"/>
                    <a:pt x="9343" y="219"/>
                  </a:cubicBezTo>
                  <a:cubicBezTo>
                    <a:pt x="9408" y="230"/>
                    <a:pt x="9473" y="241"/>
                    <a:pt x="9538" y="253"/>
                  </a:cubicBezTo>
                  <a:cubicBezTo>
                    <a:pt x="9603" y="264"/>
                    <a:pt x="9668" y="276"/>
                    <a:pt x="9733" y="289"/>
                  </a:cubicBezTo>
                  <a:cubicBezTo>
                    <a:pt x="9821" y="306"/>
                    <a:pt x="9909" y="323"/>
                    <a:pt x="9996" y="342"/>
                  </a:cubicBezTo>
                  <a:cubicBezTo>
                    <a:pt x="10084" y="360"/>
                    <a:pt x="10172" y="379"/>
                    <a:pt x="10260" y="399"/>
                  </a:cubicBezTo>
                  <a:cubicBezTo>
                    <a:pt x="10304" y="409"/>
                    <a:pt x="10348" y="419"/>
                    <a:pt x="10392" y="429"/>
                  </a:cubicBezTo>
                  <a:lnTo>
                    <a:pt x="10492" y="453"/>
                  </a:lnTo>
                  <a:lnTo>
                    <a:pt x="10492" y="995"/>
                  </a:lnTo>
                  <a:lnTo>
                    <a:pt x="10475" y="991"/>
                  </a:lnTo>
                  <a:cubicBezTo>
                    <a:pt x="10381" y="967"/>
                    <a:pt x="10288" y="944"/>
                    <a:pt x="10194" y="922"/>
                  </a:cubicBezTo>
                  <a:cubicBezTo>
                    <a:pt x="9943" y="862"/>
                    <a:pt x="9691" y="809"/>
                    <a:pt x="9441" y="762"/>
                  </a:cubicBezTo>
                  <a:cubicBezTo>
                    <a:pt x="9188" y="712"/>
                    <a:pt x="8938" y="671"/>
                    <a:pt x="8689" y="635"/>
                  </a:cubicBezTo>
                  <a:cubicBezTo>
                    <a:pt x="8172" y="558"/>
                    <a:pt x="7660" y="507"/>
                    <a:pt x="7155" y="481"/>
                  </a:cubicBezTo>
                  <a:cubicBezTo>
                    <a:pt x="6657" y="455"/>
                    <a:pt x="6171" y="453"/>
                    <a:pt x="5694" y="473"/>
                  </a:cubicBezTo>
                  <a:cubicBezTo>
                    <a:pt x="5226" y="494"/>
                    <a:pt x="4772" y="538"/>
                    <a:pt x="4334" y="602"/>
                  </a:cubicBezTo>
                  <a:cubicBezTo>
                    <a:pt x="3902" y="667"/>
                    <a:pt x="3489" y="753"/>
                    <a:pt x="3092" y="858"/>
                  </a:cubicBezTo>
                  <a:cubicBezTo>
                    <a:pt x="2752" y="947"/>
                    <a:pt x="2429" y="1052"/>
                    <a:pt x="2127" y="1168"/>
                  </a:cubicBezTo>
                  <a:cubicBezTo>
                    <a:pt x="1829" y="1283"/>
                    <a:pt x="1551" y="1408"/>
                    <a:pt x="1292" y="1547"/>
                  </a:cubicBezTo>
                  <a:cubicBezTo>
                    <a:pt x="1036" y="1681"/>
                    <a:pt x="801" y="1826"/>
                    <a:pt x="583" y="1979"/>
                  </a:cubicBezTo>
                  <a:cubicBezTo>
                    <a:pt x="373" y="2131"/>
                    <a:pt x="177" y="2291"/>
                    <a:pt x="2" y="2458"/>
                  </a:cubicBezTo>
                  <a:lnTo>
                    <a:pt x="90" y="2374"/>
                  </a:lnTo>
                  <a:cubicBezTo>
                    <a:pt x="60" y="2401"/>
                    <a:pt x="29" y="2429"/>
                    <a:pt x="0" y="2457"/>
                  </a:cubicBezTo>
                  <a:lnTo>
                    <a:pt x="455" y="2023"/>
                  </a:lnTo>
                  <a:cubicBezTo>
                    <a:pt x="604" y="1882"/>
                    <a:pt x="764" y="1746"/>
                    <a:pt x="937" y="1617"/>
                  </a:cubicBezTo>
                  <a:cubicBezTo>
                    <a:pt x="1113" y="1485"/>
                    <a:pt x="1301" y="1359"/>
                    <a:pt x="1502" y="1241"/>
                  </a:cubicBezTo>
                  <a:cubicBezTo>
                    <a:pt x="1707" y="1120"/>
                    <a:pt x="1924" y="1007"/>
                    <a:pt x="2154" y="902"/>
                  </a:cubicBezTo>
                  <a:cubicBezTo>
                    <a:pt x="2388" y="794"/>
                    <a:pt x="2635" y="696"/>
                    <a:pt x="2894" y="605"/>
                  </a:cubicBezTo>
                  <a:cubicBezTo>
                    <a:pt x="2943" y="588"/>
                    <a:pt x="2993" y="571"/>
                    <a:pt x="3044" y="555"/>
                  </a:cubicBezTo>
                  <a:cubicBezTo>
                    <a:pt x="3094" y="538"/>
                    <a:pt x="3145" y="522"/>
                    <a:pt x="3197" y="506"/>
                  </a:cubicBezTo>
                  <a:cubicBezTo>
                    <a:pt x="3248" y="490"/>
                    <a:pt x="3300" y="474"/>
                    <a:pt x="3353" y="459"/>
                  </a:cubicBezTo>
                  <a:cubicBezTo>
                    <a:pt x="3405" y="444"/>
                    <a:pt x="3458" y="429"/>
                    <a:pt x="3512" y="414"/>
                  </a:cubicBezTo>
                  <a:cubicBezTo>
                    <a:pt x="3571" y="398"/>
                    <a:pt x="3631" y="382"/>
                    <a:pt x="3691" y="366"/>
                  </a:cubicBezTo>
                  <a:cubicBezTo>
                    <a:pt x="3751" y="351"/>
                    <a:pt x="3812" y="336"/>
                    <a:pt x="3873" y="322"/>
                  </a:cubicBezTo>
                  <a:cubicBezTo>
                    <a:pt x="3934" y="307"/>
                    <a:pt x="3995" y="293"/>
                    <a:pt x="4057" y="280"/>
                  </a:cubicBezTo>
                  <a:cubicBezTo>
                    <a:pt x="4120" y="266"/>
                    <a:pt x="4182" y="253"/>
                    <a:pt x="4245" y="240"/>
                  </a:cubicBezTo>
                  <a:cubicBezTo>
                    <a:pt x="4340" y="221"/>
                    <a:pt x="4436" y="203"/>
                    <a:pt x="4533" y="186"/>
                  </a:cubicBezTo>
                  <a:cubicBezTo>
                    <a:pt x="4544" y="184"/>
                    <a:pt x="4556" y="182"/>
                    <a:pt x="4568" y="180"/>
                  </a:cubicBezTo>
                  <a:cubicBezTo>
                    <a:pt x="4568" y="180"/>
                    <a:pt x="4568" y="180"/>
                    <a:pt x="4568" y="180"/>
                  </a:cubicBezTo>
                  <a:cubicBezTo>
                    <a:pt x="4590" y="177"/>
                    <a:pt x="4612" y="173"/>
                    <a:pt x="4634" y="169"/>
                  </a:cubicBezTo>
                  <a:cubicBezTo>
                    <a:pt x="4642" y="168"/>
                    <a:pt x="4651" y="166"/>
                    <a:pt x="4660" y="165"/>
                  </a:cubicBezTo>
                  <a:cubicBezTo>
                    <a:pt x="4673" y="163"/>
                    <a:pt x="4686" y="161"/>
                    <a:pt x="4700" y="159"/>
                  </a:cubicBezTo>
                  <a:cubicBezTo>
                    <a:pt x="4708" y="157"/>
                    <a:pt x="4717" y="156"/>
                    <a:pt x="4725" y="155"/>
                  </a:cubicBezTo>
                  <a:cubicBezTo>
                    <a:pt x="4729" y="154"/>
                    <a:pt x="4733" y="153"/>
                    <a:pt x="4737" y="153"/>
                  </a:cubicBezTo>
                  <a:cubicBezTo>
                    <a:pt x="4767" y="148"/>
                    <a:pt x="4796" y="144"/>
                    <a:pt x="4826" y="139"/>
                  </a:cubicBezTo>
                  <a:cubicBezTo>
                    <a:pt x="4925" y="124"/>
                    <a:pt x="5025" y="111"/>
                    <a:pt x="5126" y="98"/>
                  </a:cubicBezTo>
                  <a:cubicBezTo>
                    <a:pt x="5227" y="86"/>
                    <a:pt x="5329" y="75"/>
                    <a:pt x="5431" y="65"/>
                  </a:cubicBezTo>
                  <a:cubicBezTo>
                    <a:pt x="5521" y="56"/>
                    <a:pt x="5612" y="48"/>
                    <a:pt x="5703" y="41"/>
                  </a:cubicBezTo>
                  <a:cubicBezTo>
                    <a:pt x="5794" y="34"/>
                    <a:pt x="5886" y="27"/>
                    <a:pt x="5979" y="22"/>
                  </a:cubicBezTo>
                  <a:cubicBezTo>
                    <a:pt x="6072" y="17"/>
                    <a:pt x="6165" y="13"/>
                    <a:pt x="6259" y="9"/>
                  </a:cubicBezTo>
                  <a:cubicBezTo>
                    <a:pt x="6353" y="6"/>
                    <a:pt x="6447" y="3"/>
                    <a:pt x="6542" y="2"/>
                  </a:cubicBezTo>
                  <a:cubicBezTo>
                    <a:pt x="6630" y="0"/>
                    <a:pt x="6718" y="0"/>
                    <a:pt x="6807" y="0"/>
                  </a:cubicBezTo>
                  <a:close/>
                </a:path>
              </a:pathLst>
            </a:custGeom>
            <a:gradFill>
              <a:gsLst>
                <a:gs pos="31000">
                  <a:schemeClr val="accent2">
                    <a:alpha val="10000"/>
                  </a:schemeClr>
                </a:gs>
                <a:gs pos="0">
                  <a:schemeClr val="accent1">
                    <a:alpha val="50000"/>
                  </a:schemeClr>
                </a:gs>
              </a:gsLst>
              <a:lin ang="18900000" scaled="0"/>
            </a:gra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sp>
          <p:nvSpPr>
            <p:cNvPr id="18" name="任意多边形 3"/>
            <p:cNvSpPr/>
            <p:nvPr>
              <p:custDataLst>
                <p:tags r:id="rId10"/>
              </p:custDataLst>
            </p:nvPr>
          </p:nvSpPr>
          <p:spPr>
            <a:xfrm>
              <a:off x="6255" y="8678"/>
              <a:ext cx="1320" cy="2122"/>
            </a:xfrm>
            <a:custGeom>
              <a:avLst/>
              <a:gdLst/>
              <a:ahLst/>
              <a:cxnLst>
                <a:cxn ang="3">
                  <a:pos x="hc" y="t"/>
                </a:cxn>
                <a:cxn ang="cd2">
                  <a:pos x="l" y="vc"/>
                </a:cxn>
                <a:cxn ang="cd4">
                  <a:pos x="hc" y="b"/>
                </a:cxn>
                <a:cxn ang="0">
                  <a:pos x="r" y="vc"/>
                </a:cxn>
              </a:cxnLst>
              <a:rect l="l" t="t" r="r" b="b"/>
              <a:pathLst>
                <a:path w="1320" h="2122">
                  <a:moveTo>
                    <a:pt x="1320" y="0"/>
                  </a:moveTo>
                  <a:cubicBezTo>
                    <a:pt x="892" y="422"/>
                    <a:pt x="374" y="1223"/>
                    <a:pt x="94" y="2105"/>
                  </a:cubicBezTo>
                  <a:lnTo>
                    <a:pt x="89" y="2122"/>
                  </a:lnTo>
                  <a:lnTo>
                    <a:pt x="0" y="2122"/>
                  </a:lnTo>
                  <a:lnTo>
                    <a:pt x="20" y="2061"/>
                  </a:lnTo>
                  <a:cubicBezTo>
                    <a:pt x="463" y="755"/>
                    <a:pt x="1320" y="0"/>
                    <a:pt x="1320" y="0"/>
                  </a:cubicBezTo>
                  <a:close/>
                </a:path>
              </a:pathLst>
            </a:custGeom>
            <a:gradFill>
              <a:gsLst>
                <a:gs pos="100000">
                  <a:schemeClr val="accent1">
                    <a:alpha val="50000"/>
                  </a:schemeClr>
                </a:gs>
                <a:gs pos="55000">
                  <a:schemeClr val="accent1">
                    <a:alpha val="0"/>
                  </a:schemeClr>
                </a:gs>
              </a:gsLst>
              <a:lin ang="5400000" scaled="0"/>
            </a:gradFill>
            <a:ln>
              <a:noFill/>
              <a:prstDash val="solid"/>
            </a:ln>
            <a:effectLst>
              <a:outerShdw blurRad="254000" algn="ctr" rotWithShape="0">
                <a:schemeClr val="accent5">
                  <a:alpha val="10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grpSp>
      <p:sp>
        <p:nvSpPr>
          <p:cNvPr id="4" name="日期占位符 3"/>
          <p:cNvSpPr>
            <a:spLocks noGrp="1"/>
          </p:cNvSpPr>
          <p:nvPr>
            <p:ph type="dt" sz="half" idx="10"/>
            <p:custDataLst>
              <p:tags r:id="rId11"/>
            </p:custDataLst>
          </p:nvPr>
        </p:nvSpPr>
        <p:spPr>
          <a:xfrm>
            <a:off x="838200" y="6356350"/>
            <a:ext cx="2743200" cy="365125"/>
          </a:xfrm>
        </p:spPr>
        <p:txBody>
          <a:bodyPr/>
          <a:lstStyle/>
          <a:p>
            <a:fld id="{297C79FE-DCC0-4620-A566-16CA7A0CE41F}"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custDataLst>
              <p:tags r:id="rId13"/>
            </p:custDataLst>
          </p:nvPr>
        </p:nvSpPr>
        <p:spPr>
          <a:xfrm>
            <a:off x="8610600" y="6356350"/>
            <a:ext cx="2743200" cy="365125"/>
          </a:xfrm>
        </p:spPr>
        <p:txBody>
          <a:bodyPr/>
          <a:lstStyle/>
          <a:p>
            <a:fld id="{515A922F-1294-4387-9CB3-FCC8465D972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pic>
        <p:nvPicPr>
          <p:cNvPr id="21" name="图片 20" descr="背景图案&#10;&#10;中度可信度描述已自动生成"/>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3" name="图形 12"/>
          <p:cNvPicPr>
            <a:picLocks noChangeAspect="1"/>
          </p:cNvPicPr>
          <p:nvPr>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3542665" y="-78105"/>
            <a:ext cx="2553970" cy="4432935"/>
          </a:xfrm>
          <a:prstGeom prst="rect">
            <a:avLst/>
          </a:prstGeom>
        </p:spPr>
      </p:pic>
      <p:sp>
        <p:nvSpPr>
          <p:cNvPr id="24" name="图形 6"/>
          <p:cNvSpPr/>
          <p:nvPr>
            <p:custDataLst>
              <p:tags r:id="rId7"/>
            </p:custDataLst>
          </p:nvPr>
        </p:nvSpPr>
        <p:spPr>
          <a:xfrm flipH="1">
            <a:off x="3874135" y="0"/>
            <a:ext cx="2830830" cy="5371465"/>
          </a:xfrm>
          <a:custGeom>
            <a:avLst/>
            <a:gdLst>
              <a:gd name="connsiteX0" fmla="*/ 2695271 w 2810883"/>
              <a:gd name="connsiteY0" fmla="*/ 60 h 5362422"/>
              <a:gd name="connsiteX1" fmla="*/ 1441854 w 2810883"/>
              <a:gd name="connsiteY1" fmla="*/ 907953 h 5362422"/>
              <a:gd name="connsiteX2" fmla="*/ 1435979 w 2810883"/>
              <a:gd name="connsiteY2" fmla="*/ 913172 h 5362422"/>
              <a:gd name="connsiteX3" fmla="*/ 1411007 w 2810883"/>
              <a:gd name="connsiteY3" fmla="*/ 935510 h 5362422"/>
              <a:gd name="connsiteX4" fmla="*/ 1391249 w 2810883"/>
              <a:gd name="connsiteY4" fmla="*/ 953315 h 5362422"/>
              <a:gd name="connsiteX5" fmla="*/ 1378518 w 2810883"/>
              <a:gd name="connsiteY5" fmla="*/ 964887 h 5362422"/>
              <a:gd name="connsiteX6" fmla="*/ 1365730 w 2810883"/>
              <a:gd name="connsiteY6" fmla="*/ 976577 h 5362422"/>
              <a:gd name="connsiteX7" fmla="*/ 1352999 w 2810883"/>
              <a:gd name="connsiteY7" fmla="*/ 988298 h 5362422"/>
              <a:gd name="connsiteX8" fmla="*/ 1340297 w 2810883"/>
              <a:gd name="connsiteY8" fmla="*/ 1000049 h 5362422"/>
              <a:gd name="connsiteX9" fmla="*/ 1310113 w 2810883"/>
              <a:gd name="connsiteY9" fmla="*/ 1028262 h 5362422"/>
              <a:gd name="connsiteX10" fmla="*/ 1306973 w 2810883"/>
              <a:gd name="connsiteY10" fmla="*/ 1031214 h 5362422"/>
              <a:gd name="connsiteX11" fmla="*/ 1280562 w 2810883"/>
              <a:gd name="connsiteY11" fmla="*/ 1056237 h 5362422"/>
              <a:gd name="connsiteX12" fmla="*/ 1221862 w 2810883"/>
              <a:gd name="connsiteY12" fmla="*/ 1112961 h 5362422"/>
              <a:gd name="connsiteX13" fmla="*/ 1164229 w 2810883"/>
              <a:gd name="connsiteY13" fmla="*/ 1170223 h 5362422"/>
              <a:gd name="connsiteX14" fmla="*/ 1107662 w 2810883"/>
              <a:gd name="connsiteY14" fmla="*/ 1228051 h 5362422"/>
              <a:gd name="connsiteX15" fmla="*/ 1052246 w 2810883"/>
              <a:gd name="connsiteY15" fmla="*/ 1286356 h 5362422"/>
              <a:gd name="connsiteX16" fmla="*/ 997925 w 2810883"/>
              <a:gd name="connsiteY16" fmla="*/ 1345228 h 5362422"/>
              <a:gd name="connsiteX17" fmla="*/ 944727 w 2810883"/>
              <a:gd name="connsiteY17" fmla="*/ 1404667 h 5362422"/>
              <a:gd name="connsiteX18" fmla="*/ 892653 w 2810883"/>
              <a:gd name="connsiteY18" fmla="*/ 1464702 h 5362422"/>
              <a:gd name="connsiteX19" fmla="*/ 846396 w 2810883"/>
              <a:gd name="connsiteY19" fmla="*/ 1519667 h 5362422"/>
              <a:gd name="connsiteX20" fmla="*/ 801090 w 2810883"/>
              <a:gd name="connsiteY20" fmla="*/ 1575109 h 5362422"/>
              <a:gd name="connsiteX21" fmla="*/ 756764 w 2810883"/>
              <a:gd name="connsiteY21" fmla="*/ 1631059 h 5362422"/>
              <a:gd name="connsiteX22" fmla="*/ 750485 w 2810883"/>
              <a:gd name="connsiteY22" fmla="*/ 1639171 h 5362422"/>
              <a:gd name="connsiteX23" fmla="*/ 729430 w 2810883"/>
              <a:gd name="connsiteY23" fmla="*/ 1666489 h 5362422"/>
              <a:gd name="connsiteX24" fmla="*/ 722950 w 2810883"/>
              <a:gd name="connsiteY24" fmla="*/ 1674989 h 5362422"/>
              <a:gd name="connsiteX25" fmla="*/ 713474 w 2810883"/>
              <a:gd name="connsiteY25" fmla="*/ 1687426 h 5362422"/>
              <a:gd name="connsiteX26" fmla="*/ 703537 w 2810883"/>
              <a:gd name="connsiteY26" fmla="*/ 1700667 h 5362422"/>
              <a:gd name="connsiteX27" fmla="*/ 686025 w 2810883"/>
              <a:gd name="connsiteY27" fmla="*/ 1724168 h 5362422"/>
              <a:gd name="connsiteX28" fmla="*/ 678047 w 2810883"/>
              <a:gd name="connsiteY28" fmla="*/ 1734964 h 5362422"/>
              <a:gd name="connsiteX29" fmla="*/ 673525 w 2810883"/>
              <a:gd name="connsiteY29" fmla="*/ 1741108 h 5362422"/>
              <a:gd name="connsiteX30" fmla="*/ 668283 w 2810883"/>
              <a:gd name="connsiteY30" fmla="*/ 1748296 h 5362422"/>
              <a:gd name="connsiteX31" fmla="*/ 659441 w 2810883"/>
              <a:gd name="connsiteY31" fmla="*/ 1760434 h 5362422"/>
              <a:gd name="connsiteX32" fmla="*/ 644089 w 2810883"/>
              <a:gd name="connsiteY32" fmla="*/ 1781728 h 5362422"/>
              <a:gd name="connsiteX33" fmla="*/ 634469 w 2810883"/>
              <a:gd name="connsiteY33" fmla="*/ 1795179 h 5362422"/>
              <a:gd name="connsiteX34" fmla="*/ 626318 w 2810883"/>
              <a:gd name="connsiteY34" fmla="*/ 1806750 h 5362422"/>
              <a:gd name="connsiteX35" fmla="*/ 617735 w 2810883"/>
              <a:gd name="connsiteY35" fmla="*/ 1818918 h 5362422"/>
              <a:gd name="connsiteX36" fmla="*/ 601923 w 2810883"/>
              <a:gd name="connsiteY36" fmla="*/ 1841674 h 5362422"/>
              <a:gd name="connsiteX37" fmla="*/ 596364 w 2810883"/>
              <a:gd name="connsiteY37" fmla="*/ 1849696 h 5362422"/>
              <a:gd name="connsiteX38" fmla="*/ 559180 w 2810883"/>
              <a:gd name="connsiteY38" fmla="*/ 1904661 h 5362422"/>
              <a:gd name="connsiteX39" fmla="*/ 552757 w 2810883"/>
              <a:gd name="connsiteY39" fmla="*/ 1914384 h 5362422"/>
              <a:gd name="connsiteX40" fmla="*/ 539393 w 2810883"/>
              <a:gd name="connsiteY40" fmla="*/ 1934694 h 5362422"/>
              <a:gd name="connsiteX41" fmla="*/ 537636 w 2810883"/>
              <a:gd name="connsiteY41" fmla="*/ 1937378 h 5362422"/>
              <a:gd name="connsiteX42" fmla="*/ 533229 w 2810883"/>
              <a:gd name="connsiteY42" fmla="*/ 1944208 h 5362422"/>
              <a:gd name="connsiteX43" fmla="*/ 530291 w 2810883"/>
              <a:gd name="connsiteY43" fmla="*/ 1948741 h 5362422"/>
              <a:gd name="connsiteX44" fmla="*/ 524099 w 2810883"/>
              <a:gd name="connsiteY44" fmla="*/ 1958314 h 5362422"/>
              <a:gd name="connsiteX45" fmla="*/ 512693 w 2810883"/>
              <a:gd name="connsiteY45" fmla="*/ 1976238 h 5362422"/>
              <a:gd name="connsiteX46" fmla="*/ 499415 w 2810883"/>
              <a:gd name="connsiteY46" fmla="*/ 1997264 h 5362422"/>
              <a:gd name="connsiteX47" fmla="*/ 489911 w 2810883"/>
              <a:gd name="connsiteY47" fmla="*/ 2012415 h 5362422"/>
              <a:gd name="connsiteX48" fmla="*/ 477324 w 2810883"/>
              <a:gd name="connsiteY48" fmla="*/ 2032874 h 5362422"/>
              <a:gd name="connsiteX49" fmla="*/ 474415 w 2810883"/>
              <a:gd name="connsiteY49" fmla="*/ 2037586 h 5362422"/>
              <a:gd name="connsiteX50" fmla="*/ 456615 w 2810883"/>
              <a:gd name="connsiteY50" fmla="*/ 2066992 h 5362422"/>
              <a:gd name="connsiteX51" fmla="*/ 453188 w 2810883"/>
              <a:gd name="connsiteY51" fmla="*/ 2072778 h 5362422"/>
              <a:gd name="connsiteX52" fmla="*/ 436655 w 2810883"/>
              <a:gd name="connsiteY52" fmla="*/ 2100782 h 5362422"/>
              <a:gd name="connsiteX53" fmla="*/ 429599 w 2810883"/>
              <a:gd name="connsiteY53" fmla="*/ 2112861 h 5362422"/>
              <a:gd name="connsiteX54" fmla="*/ 424357 w 2810883"/>
              <a:gd name="connsiteY54" fmla="*/ 2121868 h 5362422"/>
              <a:gd name="connsiteX55" fmla="*/ 420555 w 2810883"/>
              <a:gd name="connsiteY55" fmla="*/ 2128518 h 5362422"/>
              <a:gd name="connsiteX56" fmla="*/ 414132 w 2810883"/>
              <a:gd name="connsiteY56" fmla="*/ 2139762 h 5362422"/>
              <a:gd name="connsiteX57" fmla="*/ 398175 w 2810883"/>
              <a:gd name="connsiteY57" fmla="*/ 2168035 h 5362422"/>
              <a:gd name="connsiteX58" fmla="*/ 393337 w 2810883"/>
              <a:gd name="connsiteY58" fmla="*/ 2176684 h 5362422"/>
              <a:gd name="connsiteX59" fmla="*/ 363296 w 2810883"/>
              <a:gd name="connsiteY59" fmla="*/ 2231917 h 5362422"/>
              <a:gd name="connsiteX60" fmla="*/ 343422 w 2810883"/>
              <a:gd name="connsiteY60" fmla="*/ 2269823 h 5362422"/>
              <a:gd name="connsiteX61" fmla="*/ 339592 w 2810883"/>
              <a:gd name="connsiteY61" fmla="*/ 2277249 h 5362422"/>
              <a:gd name="connsiteX62" fmla="*/ 334292 w 2810883"/>
              <a:gd name="connsiteY62" fmla="*/ 2287538 h 5362422"/>
              <a:gd name="connsiteX63" fmla="*/ 328848 w 2810883"/>
              <a:gd name="connsiteY63" fmla="*/ 2298305 h 5362422"/>
              <a:gd name="connsiteX64" fmla="*/ 325306 w 2810883"/>
              <a:gd name="connsiteY64" fmla="*/ 2305343 h 5362422"/>
              <a:gd name="connsiteX65" fmla="*/ 306296 w 2810883"/>
              <a:gd name="connsiteY65" fmla="*/ 2343577 h 5362422"/>
              <a:gd name="connsiteX66" fmla="*/ 278992 w 2810883"/>
              <a:gd name="connsiteY66" fmla="*/ 2400749 h 5362422"/>
              <a:gd name="connsiteX67" fmla="*/ 261451 w 2810883"/>
              <a:gd name="connsiteY67" fmla="*/ 2439043 h 5362422"/>
              <a:gd name="connsiteX68" fmla="*/ 258945 w 2810883"/>
              <a:gd name="connsiteY68" fmla="*/ 2444590 h 5362422"/>
              <a:gd name="connsiteX69" fmla="*/ 252781 w 2810883"/>
              <a:gd name="connsiteY69" fmla="*/ 2458309 h 5362422"/>
              <a:gd name="connsiteX70" fmla="*/ 248836 w 2810883"/>
              <a:gd name="connsiteY70" fmla="*/ 2467316 h 5362422"/>
              <a:gd name="connsiteX71" fmla="*/ 245639 w 2810883"/>
              <a:gd name="connsiteY71" fmla="*/ 2474593 h 5362422"/>
              <a:gd name="connsiteX72" fmla="*/ 231785 w 2810883"/>
              <a:gd name="connsiteY72" fmla="*/ 2506683 h 5362422"/>
              <a:gd name="connsiteX73" fmla="*/ 231900 w 2810883"/>
              <a:gd name="connsiteY73" fmla="*/ 2506385 h 5362422"/>
              <a:gd name="connsiteX74" fmla="*/ 227666 w 2810883"/>
              <a:gd name="connsiteY74" fmla="*/ 2516316 h 5362422"/>
              <a:gd name="connsiteX75" fmla="*/ 203702 w 2810883"/>
              <a:gd name="connsiteY75" fmla="*/ 2574711 h 5362422"/>
              <a:gd name="connsiteX76" fmla="*/ 180200 w 2810883"/>
              <a:gd name="connsiteY76" fmla="*/ 2635372 h 5362422"/>
              <a:gd name="connsiteX77" fmla="*/ 176167 w 2810883"/>
              <a:gd name="connsiteY77" fmla="*/ 2646258 h 5362422"/>
              <a:gd name="connsiteX78" fmla="*/ 165770 w 2810883"/>
              <a:gd name="connsiteY78" fmla="*/ 2674650 h 5362422"/>
              <a:gd name="connsiteX79" fmla="*/ 161363 w 2810883"/>
              <a:gd name="connsiteY79" fmla="*/ 2686937 h 5362422"/>
              <a:gd name="connsiteX80" fmla="*/ 157964 w 2810883"/>
              <a:gd name="connsiteY80" fmla="*/ 2696451 h 5362422"/>
              <a:gd name="connsiteX81" fmla="*/ 155833 w 2810883"/>
              <a:gd name="connsiteY81" fmla="*/ 2702565 h 5362422"/>
              <a:gd name="connsiteX82" fmla="*/ 151282 w 2810883"/>
              <a:gd name="connsiteY82" fmla="*/ 2715717 h 5362422"/>
              <a:gd name="connsiteX83" fmla="*/ 142901 w 2810883"/>
              <a:gd name="connsiteY83" fmla="*/ 2740411 h 5362422"/>
              <a:gd name="connsiteX84" fmla="*/ 137054 w 2810883"/>
              <a:gd name="connsiteY84" fmla="*/ 2757888 h 5362422"/>
              <a:gd name="connsiteX85" fmla="*/ 133886 w 2810883"/>
              <a:gd name="connsiteY85" fmla="*/ 2767730 h 5362422"/>
              <a:gd name="connsiteX86" fmla="*/ 129133 w 2810883"/>
              <a:gd name="connsiteY86" fmla="*/ 2782522 h 5362422"/>
              <a:gd name="connsiteX87" fmla="*/ 121443 w 2810883"/>
              <a:gd name="connsiteY87" fmla="*/ 2807008 h 5362422"/>
              <a:gd name="connsiteX88" fmla="*/ 117468 w 2810883"/>
              <a:gd name="connsiteY88" fmla="*/ 2819802 h 5362422"/>
              <a:gd name="connsiteX89" fmla="*/ 113407 w 2810883"/>
              <a:gd name="connsiteY89" fmla="*/ 2833402 h 5362422"/>
              <a:gd name="connsiteX90" fmla="*/ 111823 w 2810883"/>
              <a:gd name="connsiteY90" fmla="*/ 2838770 h 5362422"/>
              <a:gd name="connsiteX91" fmla="*/ 108626 w 2810883"/>
              <a:gd name="connsiteY91" fmla="*/ 2849477 h 5362422"/>
              <a:gd name="connsiteX92" fmla="*/ 102002 w 2810883"/>
              <a:gd name="connsiteY92" fmla="*/ 2872530 h 5362422"/>
              <a:gd name="connsiteX93" fmla="*/ 100677 w 2810883"/>
              <a:gd name="connsiteY93" fmla="*/ 2877153 h 5362422"/>
              <a:gd name="connsiteX94" fmla="*/ 98977 w 2810883"/>
              <a:gd name="connsiteY94" fmla="*/ 2883118 h 5362422"/>
              <a:gd name="connsiteX95" fmla="*/ 98315 w 2810883"/>
              <a:gd name="connsiteY95" fmla="*/ 2885444 h 5362422"/>
              <a:gd name="connsiteX96" fmla="*/ 93995 w 2810883"/>
              <a:gd name="connsiteY96" fmla="*/ 2901221 h 5362422"/>
              <a:gd name="connsiteX97" fmla="*/ 91345 w 2810883"/>
              <a:gd name="connsiteY97" fmla="*/ 2910943 h 5362422"/>
              <a:gd name="connsiteX98" fmla="*/ 89703 w 2810883"/>
              <a:gd name="connsiteY98" fmla="*/ 2916968 h 5362422"/>
              <a:gd name="connsiteX99" fmla="*/ 83655 w 2810883"/>
              <a:gd name="connsiteY99" fmla="*/ 2940230 h 5362422"/>
              <a:gd name="connsiteX100" fmla="*/ 80717 w 2810883"/>
              <a:gd name="connsiteY100" fmla="*/ 2951563 h 5362422"/>
              <a:gd name="connsiteX101" fmla="*/ 74611 w 2810883"/>
              <a:gd name="connsiteY101" fmla="*/ 2976376 h 5362422"/>
              <a:gd name="connsiteX102" fmla="*/ 72623 w 2810883"/>
              <a:gd name="connsiteY102" fmla="*/ 2984459 h 5362422"/>
              <a:gd name="connsiteX103" fmla="*/ 64904 w 2810883"/>
              <a:gd name="connsiteY103" fmla="*/ 3017474 h 5362422"/>
              <a:gd name="connsiteX104" fmla="*/ 64645 w 2810883"/>
              <a:gd name="connsiteY104" fmla="*/ 3018577 h 5362422"/>
              <a:gd name="connsiteX105" fmla="*/ 58021 w 2810883"/>
              <a:gd name="connsiteY105" fmla="*/ 3048610 h 5362422"/>
              <a:gd name="connsiteX106" fmla="*/ 57041 w 2810883"/>
              <a:gd name="connsiteY106" fmla="*/ 3053143 h 5362422"/>
              <a:gd name="connsiteX107" fmla="*/ 51022 w 2810883"/>
              <a:gd name="connsiteY107" fmla="*/ 3082102 h 5362422"/>
              <a:gd name="connsiteX108" fmla="*/ 50561 w 2810883"/>
              <a:gd name="connsiteY108" fmla="*/ 3084338 h 5362422"/>
              <a:gd name="connsiteX109" fmla="*/ 49927 w 2810883"/>
              <a:gd name="connsiteY109" fmla="*/ 3087589 h 5362422"/>
              <a:gd name="connsiteX110" fmla="*/ 43850 w 2810883"/>
              <a:gd name="connsiteY110" fmla="*/ 3118874 h 5362422"/>
              <a:gd name="connsiteX111" fmla="*/ 42813 w 2810883"/>
              <a:gd name="connsiteY111" fmla="*/ 3124421 h 5362422"/>
              <a:gd name="connsiteX112" fmla="*/ 37254 w 2810883"/>
              <a:gd name="connsiteY112" fmla="*/ 3155349 h 5362422"/>
              <a:gd name="connsiteX113" fmla="*/ 36851 w 2810883"/>
              <a:gd name="connsiteY113" fmla="*/ 3157645 h 5362422"/>
              <a:gd name="connsiteX114" fmla="*/ 36246 w 2810883"/>
              <a:gd name="connsiteY114" fmla="*/ 3161283 h 5362422"/>
              <a:gd name="connsiteX115" fmla="*/ 31148 w 2810883"/>
              <a:gd name="connsiteY115" fmla="*/ 3192240 h 5362422"/>
              <a:gd name="connsiteX116" fmla="*/ 30198 w 2810883"/>
              <a:gd name="connsiteY116" fmla="*/ 3198295 h 5362422"/>
              <a:gd name="connsiteX117" fmla="*/ 25560 w 2810883"/>
              <a:gd name="connsiteY117" fmla="*/ 3229103 h 5362422"/>
              <a:gd name="connsiteX118" fmla="*/ 25244 w 2810883"/>
              <a:gd name="connsiteY118" fmla="*/ 3231220 h 5362422"/>
              <a:gd name="connsiteX119" fmla="*/ 24696 w 2810883"/>
              <a:gd name="connsiteY119" fmla="*/ 3235187 h 5362422"/>
              <a:gd name="connsiteX120" fmla="*/ 20491 w 2810883"/>
              <a:gd name="connsiteY120" fmla="*/ 3266233 h 5362422"/>
              <a:gd name="connsiteX121" fmla="*/ 19714 w 2810883"/>
              <a:gd name="connsiteY121" fmla="*/ 3272317 h 5362422"/>
              <a:gd name="connsiteX122" fmla="*/ 15969 w 2810883"/>
              <a:gd name="connsiteY122" fmla="*/ 3303364 h 5362422"/>
              <a:gd name="connsiteX123" fmla="*/ 15739 w 2810883"/>
              <a:gd name="connsiteY123" fmla="*/ 3305243 h 5362422"/>
              <a:gd name="connsiteX124" fmla="*/ 15307 w 2810883"/>
              <a:gd name="connsiteY124" fmla="*/ 3309239 h 5362422"/>
              <a:gd name="connsiteX125" fmla="*/ 11966 w 2810883"/>
              <a:gd name="connsiteY125" fmla="*/ 3340613 h 5362422"/>
              <a:gd name="connsiteX126" fmla="*/ 11418 w 2810883"/>
              <a:gd name="connsiteY126" fmla="*/ 3346399 h 5362422"/>
              <a:gd name="connsiteX127" fmla="*/ 8653 w 2810883"/>
              <a:gd name="connsiteY127" fmla="*/ 3376790 h 5362422"/>
              <a:gd name="connsiteX128" fmla="*/ 8423 w 2810883"/>
              <a:gd name="connsiteY128" fmla="*/ 3379444 h 5362422"/>
              <a:gd name="connsiteX129" fmla="*/ 5802 w 2810883"/>
              <a:gd name="connsiteY129" fmla="*/ 3413950 h 5362422"/>
              <a:gd name="connsiteX130" fmla="*/ 5572 w 2810883"/>
              <a:gd name="connsiteY130" fmla="*/ 3417111 h 5362422"/>
              <a:gd name="connsiteX131" fmla="*/ 4592 w 2810883"/>
              <a:gd name="connsiteY131" fmla="*/ 3432321 h 5362422"/>
              <a:gd name="connsiteX132" fmla="*/ 4304 w 2810883"/>
              <a:gd name="connsiteY132" fmla="*/ 3436855 h 5362422"/>
              <a:gd name="connsiteX133" fmla="*/ 3469 w 2810883"/>
              <a:gd name="connsiteY133" fmla="*/ 3451379 h 5362422"/>
              <a:gd name="connsiteX134" fmla="*/ 2807 w 2810883"/>
              <a:gd name="connsiteY134" fmla="*/ 3463934 h 5362422"/>
              <a:gd name="connsiteX135" fmla="*/ 2259 w 2810883"/>
              <a:gd name="connsiteY135" fmla="*/ 3476162 h 5362422"/>
              <a:gd name="connsiteX136" fmla="*/ 1655 w 2810883"/>
              <a:gd name="connsiteY136" fmla="*/ 3490597 h 5362422"/>
              <a:gd name="connsiteX137" fmla="*/ 1482 w 2810883"/>
              <a:gd name="connsiteY137" fmla="*/ 3495369 h 5362422"/>
              <a:gd name="connsiteX138" fmla="*/ 992 w 2810883"/>
              <a:gd name="connsiteY138" fmla="*/ 3510310 h 5362422"/>
              <a:gd name="connsiteX139" fmla="*/ 906 w 2810883"/>
              <a:gd name="connsiteY139" fmla="*/ 3513263 h 5362422"/>
              <a:gd name="connsiteX140" fmla="*/ 157 w 2810883"/>
              <a:gd name="connsiteY140" fmla="*/ 3548902 h 5362422"/>
              <a:gd name="connsiteX141" fmla="*/ 13 w 2810883"/>
              <a:gd name="connsiteY141" fmla="*/ 3566946 h 5362422"/>
              <a:gd name="connsiteX142" fmla="*/ 13 w 2810883"/>
              <a:gd name="connsiteY142" fmla="*/ 3567483 h 5362422"/>
              <a:gd name="connsiteX143" fmla="*/ 13 w 2810883"/>
              <a:gd name="connsiteY143" fmla="*/ 3581679 h 5362422"/>
              <a:gd name="connsiteX144" fmla="*/ 13 w 2810883"/>
              <a:gd name="connsiteY144" fmla="*/ 3587584 h 5362422"/>
              <a:gd name="connsiteX145" fmla="*/ 99 w 2810883"/>
              <a:gd name="connsiteY145" fmla="*/ 3600497 h 5362422"/>
              <a:gd name="connsiteX146" fmla="*/ 157 w 2810883"/>
              <a:gd name="connsiteY146" fmla="*/ 3607625 h 5362422"/>
              <a:gd name="connsiteX147" fmla="*/ 330 w 2810883"/>
              <a:gd name="connsiteY147" fmla="*/ 3620032 h 5362422"/>
              <a:gd name="connsiteX148" fmla="*/ 589 w 2810883"/>
              <a:gd name="connsiteY148" fmla="*/ 3634377 h 5362422"/>
              <a:gd name="connsiteX149" fmla="*/ 963 w 2810883"/>
              <a:gd name="connsiteY149" fmla="*/ 3647947 h 5362422"/>
              <a:gd name="connsiteX150" fmla="*/ 1309 w 2810883"/>
              <a:gd name="connsiteY150" fmla="*/ 3659667 h 5362422"/>
              <a:gd name="connsiteX151" fmla="*/ 1683 w 2810883"/>
              <a:gd name="connsiteY151" fmla="*/ 3670046 h 5362422"/>
              <a:gd name="connsiteX152" fmla="*/ 2058 w 2810883"/>
              <a:gd name="connsiteY152" fmla="*/ 3679590 h 5362422"/>
              <a:gd name="connsiteX153" fmla="*/ 2461 w 2810883"/>
              <a:gd name="connsiteY153" fmla="*/ 3688567 h 5362422"/>
              <a:gd name="connsiteX154" fmla="*/ 3440 w 2810883"/>
              <a:gd name="connsiteY154" fmla="*/ 3707654 h 5362422"/>
              <a:gd name="connsiteX155" fmla="*/ 3613 w 2810883"/>
              <a:gd name="connsiteY155" fmla="*/ 3710785 h 5362422"/>
              <a:gd name="connsiteX156" fmla="*/ 4045 w 2810883"/>
              <a:gd name="connsiteY156" fmla="*/ 3718539 h 5362422"/>
              <a:gd name="connsiteX157" fmla="*/ 4132 w 2810883"/>
              <a:gd name="connsiteY157" fmla="*/ 3720150 h 5362422"/>
              <a:gd name="connsiteX158" fmla="*/ 4420 w 2810883"/>
              <a:gd name="connsiteY158" fmla="*/ 3724713 h 5362422"/>
              <a:gd name="connsiteX159" fmla="*/ 5687 w 2810883"/>
              <a:gd name="connsiteY159" fmla="*/ 3743591 h 5362422"/>
              <a:gd name="connsiteX160" fmla="*/ 6234 w 2810883"/>
              <a:gd name="connsiteY160" fmla="*/ 3751047 h 5362422"/>
              <a:gd name="connsiteX161" fmla="*/ 732224 w 2810883"/>
              <a:gd name="connsiteY161" fmla="*/ 5362423 h 5362422"/>
              <a:gd name="connsiteX162" fmla="*/ 65048 w 2810883"/>
              <a:gd name="connsiteY162" fmla="*/ 3835478 h 5362422"/>
              <a:gd name="connsiteX163" fmla="*/ 64501 w 2810883"/>
              <a:gd name="connsiteY163" fmla="*/ 3822803 h 5362422"/>
              <a:gd name="connsiteX164" fmla="*/ 63723 w 2810883"/>
              <a:gd name="connsiteY164" fmla="*/ 3800853 h 5362422"/>
              <a:gd name="connsiteX165" fmla="*/ 63119 w 2810883"/>
              <a:gd name="connsiteY165" fmla="*/ 3779022 h 5362422"/>
              <a:gd name="connsiteX166" fmla="*/ 63032 w 2810883"/>
              <a:gd name="connsiteY166" fmla="*/ 3774459 h 5362422"/>
              <a:gd name="connsiteX167" fmla="*/ 62427 w 2810883"/>
              <a:gd name="connsiteY167" fmla="*/ 3720359 h 5362422"/>
              <a:gd name="connsiteX168" fmla="*/ 62427 w 2810883"/>
              <a:gd name="connsiteY168" fmla="*/ 3716273 h 5362422"/>
              <a:gd name="connsiteX169" fmla="*/ 62485 w 2810883"/>
              <a:gd name="connsiteY169" fmla="*/ 3700794 h 5362422"/>
              <a:gd name="connsiteX170" fmla="*/ 62485 w 2810883"/>
              <a:gd name="connsiteY170" fmla="*/ 3694680 h 5362422"/>
              <a:gd name="connsiteX171" fmla="*/ 62715 w 2810883"/>
              <a:gd name="connsiteY171" fmla="*/ 3679769 h 5362422"/>
              <a:gd name="connsiteX172" fmla="*/ 62831 w 2810883"/>
              <a:gd name="connsiteY172" fmla="*/ 3673178 h 5362422"/>
              <a:gd name="connsiteX173" fmla="*/ 63119 w 2810883"/>
              <a:gd name="connsiteY173" fmla="*/ 3658325 h 5362422"/>
              <a:gd name="connsiteX174" fmla="*/ 63263 w 2810883"/>
              <a:gd name="connsiteY174" fmla="*/ 3651913 h 5362422"/>
              <a:gd name="connsiteX175" fmla="*/ 63666 w 2810883"/>
              <a:gd name="connsiteY175" fmla="*/ 3636912 h 5362422"/>
              <a:gd name="connsiteX176" fmla="*/ 63867 w 2810883"/>
              <a:gd name="connsiteY176" fmla="*/ 3630888 h 5362422"/>
              <a:gd name="connsiteX177" fmla="*/ 64415 w 2810883"/>
              <a:gd name="connsiteY177" fmla="*/ 3615349 h 5362422"/>
              <a:gd name="connsiteX178" fmla="*/ 64616 w 2810883"/>
              <a:gd name="connsiteY178" fmla="*/ 3610458 h 5362422"/>
              <a:gd name="connsiteX179" fmla="*/ 65336 w 2810883"/>
              <a:gd name="connsiteY179" fmla="*/ 3593727 h 5362422"/>
              <a:gd name="connsiteX180" fmla="*/ 65394 w 2810883"/>
              <a:gd name="connsiteY180" fmla="*/ 3592594 h 5362422"/>
              <a:gd name="connsiteX181" fmla="*/ 66431 w 2810883"/>
              <a:gd name="connsiteY181" fmla="*/ 3572314 h 5362422"/>
              <a:gd name="connsiteX182" fmla="*/ 68505 w 2810883"/>
              <a:gd name="connsiteY182" fmla="*/ 3538404 h 5362422"/>
              <a:gd name="connsiteX183" fmla="*/ 68908 w 2810883"/>
              <a:gd name="connsiteY183" fmla="*/ 3532380 h 5362422"/>
              <a:gd name="connsiteX184" fmla="*/ 71500 w 2810883"/>
              <a:gd name="connsiteY184" fmla="*/ 3498232 h 5362422"/>
              <a:gd name="connsiteX185" fmla="*/ 72018 w 2810883"/>
              <a:gd name="connsiteY185" fmla="*/ 3491909 h 5362422"/>
              <a:gd name="connsiteX186" fmla="*/ 75072 w 2810883"/>
              <a:gd name="connsiteY186" fmla="*/ 3458179 h 5362422"/>
              <a:gd name="connsiteX187" fmla="*/ 75705 w 2810883"/>
              <a:gd name="connsiteY187" fmla="*/ 3451677 h 5362422"/>
              <a:gd name="connsiteX188" fmla="*/ 79248 w 2810883"/>
              <a:gd name="connsiteY188" fmla="*/ 3417976 h 5362422"/>
              <a:gd name="connsiteX189" fmla="*/ 79968 w 2810883"/>
              <a:gd name="connsiteY189" fmla="*/ 3411504 h 5362422"/>
              <a:gd name="connsiteX190" fmla="*/ 83971 w 2810883"/>
              <a:gd name="connsiteY190" fmla="*/ 3378042 h 5362422"/>
              <a:gd name="connsiteX191" fmla="*/ 84778 w 2810883"/>
              <a:gd name="connsiteY191" fmla="*/ 3371630 h 5362422"/>
              <a:gd name="connsiteX192" fmla="*/ 89271 w 2810883"/>
              <a:gd name="connsiteY192" fmla="*/ 3338019 h 5362422"/>
              <a:gd name="connsiteX193" fmla="*/ 90135 w 2810883"/>
              <a:gd name="connsiteY193" fmla="*/ 3331816 h 5362422"/>
              <a:gd name="connsiteX194" fmla="*/ 95118 w 2810883"/>
              <a:gd name="connsiteY194" fmla="*/ 3298234 h 5362422"/>
              <a:gd name="connsiteX195" fmla="*/ 96040 w 2810883"/>
              <a:gd name="connsiteY195" fmla="*/ 3292269 h 5362422"/>
              <a:gd name="connsiteX196" fmla="*/ 101512 w 2810883"/>
              <a:gd name="connsiteY196" fmla="*/ 3258449 h 5362422"/>
              <a:gd name="connsiteX197" fmla="*/ 102520 w 2810883"/>
              <a:gd name="connsiteY197" fmla="*/ 3252544 h 5362422"/>
              <a:gd name="connsiteX198" fmla="*/ 108021 w 2810883"/>
              <a:gd name="connsiteY198" fmla="*/ 3221289 h 5362422"/>
              <a:gd name="connsiteX199" fmla="*/ 108914 w 2810883"/>
              <a:gd name="connsiteY199" fmla="*/ 3216487 h 5362422"/>
              <a:gd name="connsiteX200" fmla="*/ 115107 w 2810883"/>
              <a:gd name="connsiteY200" fmla="*/ 3183621 h 5362422"/>
              <a:gd name="connsiteX201" fmla="*/ 122451 w 2810883"/>
              <a:gd name="connsiteY201" fmla="*/ 3147237 h 5362422"/>
              <a:gd name="connsiteX202" fmla="*/ 123632 w 2810883"/>
              <a:gd name="connsiteY202" fmla="*/ 3141660 h 5362422"/>
              <a:gd name="connsiteX203" fmla="*/ 124352 w 2810883"/>
              <a:gd name="connsiteY203" fmla="*/ 3138289 h 5362422"/>
              <a:gd name="connsiteX204" fmla="*/ 130257 w 2810883"/>
              <a:gd name="connsiteY204" fmla="*/ 3110852 h 5362422"/>
              <a:gd name="connsiteX205" fmla="*/ 131870 w 2810883"/>
              <a:gd name="connsiteY205" fmla="*/ 3103783 h 5362422"/>
              <a:gd name="connsiteX206" fmla="*/ 132993 w 2810883"/>
              <a:gd name="connsiteY206" fmla="*/ 3098863 h 5362422"/>
              <a:gd name="connsiteX207" fmla="*/ 138552 w 2810883"/>
              <a:gd name="connsiteY207" fmla="*/ 3074497 h 5362422"/>
              <a:gd name="connsiteX208" fmla="*/ 140366 w 2810883"/>
              <a:gd name="connsiteY208" fmla="*/ 3066921 h 5362422"/>
              <a:gd name="connsiteX209" fmla="*/ 141950 w 2810883"/>
              <a:gd name="connsiteY209" fmla="*/ 3060330 h 5362422"/>
              <a:gd name="connsiteX210" fmla="*/ 147308 w 2810883"/>
              <a:gd name="connsiteY210" fmla="*/ 3038171 h 5362422"/>
              <a:gd name="connsiteX211" fmla="*/ 149237 w 2810883"/>
              <a:gd name="connsiteY211" fmla="*/ 3030536 h 5362422"/>
              <a:gd name="connsiteX212" fmla="*/ 150389 w 2810883"/>
              <a:gd name="connsiteY212" fmla="*/ 3025973 h 5362422"/>
              <a:gd name="connsiteX213" fmla="*/ 156496 w 2810883"/>
              <a:gd name="connsiteY213" fmla="*/ 3001906 h 5362422"/>
              <a:gd name="connsiteX214" fmla="*/ 158540 w 2810883"/>
              <a:gd name="connsiteY214" fmla="*/ 2994181 h 5362422"/>
              <a:gd name="connsiteX215" fmla="*/ 159635 w 2810883"/>
              <a:gd name="connsiteY215" fmla="*/ 2990125 h 5362422"/>
              <a:gd name="connsiteX216" fmla="*/ 166202 w 2810883"/>
              <a:gd name="connsiteY216" fmla="*/ 2965521 h 5362422"/>
              <a:gd name="connsiteX217" fmla="*/ 168880 w 2810883"/>
              <a:gd name="connsiteY217" fmla="*/ 2955888 h 5362422"/>
              <a:gd name="connsiteX218" fmla="*/ 176110 w 2810883"/>
              <a:gd name="connsiteY218" fmla="*/ 2930030 h 5362422"/>
              <a:gd name="connsiteX219" fmla="*/ 179076 w 2810883"/>
              <a:gd name="connsiteY219" fmla="*/ 2919711 h 5362422"/>
              <a:gd name="connsiteX220" fmla="*/ 186536 w 2810883"/>
              <a:gd name="connsiteY220" fmla="*/ 2894272 h 5362422"/>
              <a:gd name="connsiteX221" fmla="*/ 189532 w 2810883"/>
              <a:gd name="connsiteY221" fmla="*/ 2884281 h 5362422"/>
              <a:gd name="connsiteX222" fmla="*/ 197481 w 2810883"/>
              <a:gd name="connsiteY222" fmla="*/ 2858304 h 5362422"/>
              <a:gd name="connsiteX223" fmla="*/ 200390 w 2810883"/>
              <a:gd name="connsiteY223" fmla="*/ 2849029 h 5362422"/>
              <a:gd name="connsiteX224" fmla="*/ 209088 w 2810883"/>
              <a:gd name="connsiteY224" fmla="*/ 2821770 h 5362422"/>
              <a:gd name="connsiteX225" fmla="*/ 211565 w 2810883"/>
              <a:gd name="connsiteY225" fmla="*/ 2814076 h 5362422"/>
              <a:gd name="connsiteX226" fmla="*/ 221589 w 2810883"/>
              <a:gd name="connsiteY226" fmla="*/ 2783894 h 5362422"/>
              <a:gd name="connsiteX227" fmla="*/ 223144 w 2810883"/>
              <a:gd name="connsiteY227" fmla="*/ 2779242 h 5362422"/>
              <a:gd name="connsiteX228" fmla="*/ 275334 w 2810883"/>
              <a:gd name="connsiteY228" fmla="*/ 2635969 h 5362422"/>
              <a:gd name="connsiteX229" fmla="*/ 276083 w 2810883"/>
              <a:gd name="connsiteY229" fmla="*/ 2634060 h 5362422"/>
              <a:gd name="connsiteX230" fmla="*/ 289360 w 2810883"/>
              <a:gd name="connsiteY230" fmla="*/ 2600568 h 5362422"/>
              <a:gd name="connsiteX231" fmla="*/ 290570 w 2810883"/>
              <a:gd name="connsiteY231" fmla="*/ 2597556 h 5362422"/>
              <a:gd name="connsiteX232" fmla="*/ 304366 w 2810883"/>
              <a:gd name="connsiteY232" fmla="*/ 2563885 h 5362422"/>
              <a:gd name="connsiteX233" fmla="*/ 304942 w 2810883"/>
              <a:gd name="connsiteY233" fmla="*/ 2562453 h 5362422"/>
              <a:gd name="connsiteX234" fmla="*/ 367674 w 2810883"/>
              <a:gd name="connsiteY234" fmla="*/ 2420492 h 5362422"/>
              <a:gd name="connsiteX235" fmla="*/ 368970 w 2810883"/>
              <a:gd name="connsiteY235" fmla="*/ 2417719 h 5362422"/>
              <a:gd name="connsiteX236" fmla="*/ 384350 w 2810883"/>
              <a:gd name="connsiteY236" fmla="*/ 2385330 h 5362422"/>
              <a:gd name="connsiteX237" fmla="*/ 385819 w 2810883"/>
              <a:gd name="connsiteY237" fmla="*/ 2382258 h 5362422"/>
              <a:gd name="connsiteX238" fmla="*/ 438095 w 2810883"/>
              <a:gd name="connsiteY238" fmla="*/ 2277816 h 5362422"/>
              <a:gd name="connsiteX239" fmla="*/ 440025 w 2810883"/>
              <a:gd name="connsiteY239" fmla="*/ 2274147 h 5362422"/>
              <a:gd name="connsiteX240" fmla="*/ 455549 w 2810883"/>
              <a:gd name="connsiteY240" fmla="*/ 2244682 h 5362422"/>
              <a:gd name="connsiteX241" fmla="*/ 459380 w 2810883"/>
              <a:gd name="connsiteY241" fmla="*/ 2237494 h 5362422"/>
              <a:gd name="connsiteX242" fmla="*/ 473810 w 2810883"/>
              <a:gd name="connsiteY242" fmla="*/ 2210742 h 5362422"/>
              <a:gd name="connsiteX243" fmla="*/ 477842 w 2810883"/>
              <a:gd name="connsiteY243" fmla="*/ 2203316 h 5362422"/>
              <a:gd name="connsiteX244" fmla="*/ 494231 w 2810883"/>
              <a:gd name="connsiteY244" fmla="*/ 2173701 h 5362422"/>
              <a:gd name="connsiteX245" fmla="*/ 496247 w 2810883"/>
              <a:gd name="connsiteY245" fmla="*/ 2170093 h 5362422"/>
              <a:gd name="connsiteX246" fmla="*/ 515257 w 2810883"/>
              <a:gd name="connsiteY246" fmla="*/ 2136511 h 5362422"/>
              <a:gd name="connsiteX247" fmla="*/ 518310 w 2810883"/>
              <a:gd name="connsiteY247" fmla="*/ 2131202 h 5362422"/>
              <a:gd name="connsiteX248" fmla="*/ 533920 w 2810883"/>
              <a:gd name="connsiteY248" fmla="*/ 2104242 h 5362422"/>
              <a:gd name="connsiteX249" fmla="*/ 540055 w 2810883"/>
              <a:gd name="connsiteY249" fmla="*/ 2093803 h 5362422"/>
              <a:gd name="connsiteX250" fmla="*/ 553160 w 2810883"/>
              <a:gd name="connsiteY250" fmla="*/ 2071704 h 5362422"/>
              <a:gd name="connsiteX251" fmla="*/ 559986 w 2810883"/>
              <a:gd name="connsiteY251" fmla="*/ 2060311 h 5362422"/>
              <a:gd name="connsiteX252" fmla="*/ 573581 w 2810883"/>
              <a:gd name="connsiteY252" fmla="*/ 2037914 h 5362422"/>
              <a:gd name="connsiteX253" fmla="*/ 579745 w 2810883"/>
              <a:gd name="connsiteY253" fmla="*/ 2027803 h 5362422"/>
              <a:gd name="connsiteX254" fmla="*/ 593023 w 2810883"/>
              <a:gd name="connsiteY254" fmla="*/ 2006331 h 5362422"/>
              <a:gd name="connsiteX255" fmla="*/ 598409 w 2810883"/>
              <a:gd name="connsiteY255" fmla="*/ 1997652 h 5362422"/>
              <a:gd name="connsiteX256" fmla="*/ 637493 w 2810883"/>
              <a:gd name="connsiteY256" fmla="*/ 1936364 h 5362422"/>
              <a:gd name="connsiteX257" fmla="*/ 641958 w 2810883"/>
              <a:gd name="connsiteY257" fmla="*/ 1929534 h 5362422"/>
              <a:gd name="connsiteX258" fmla="*/ 657569 w 2810883"/>
              <a:gd name="connsiteY258" fmla="*/ 1905765 h 5362422"/>
              <a:gd name="connsiteX259" fmla="*/ 663214 w 2810883"/>
              <a:gd name="connsiteY259" fmla="*/ 1897265 h 5362422"/>
              <a:gd name="connsiteX260" fmla="*/ 678076 w 2810883"/>
              <a:gd name="connsiteY260" fmla="*/ 1875047 h 5362422"/>
              <a:gd name="connsiteX261" fmla="*/ 683923 w 2810883"/>
              <a:gd name="connsiteY261" fmla="*/ 1866398 h 5362422"/>
              <a:gd name="connsiteX262" fmla="*/ 699044 w 2810883"/>
              <a:gd name="connsiteY262" fmla="*/ 1844179 h 5362422"/>
              <a:gd name="connsiteX263" fmla="*/ 704747 w 2810883"/>
              <a:gd name="connsiteY263" fmla="*/ 1835918 h 5362422"/>
              <a:gd name="connsiteX264" fmla="*/ 720645 w 2810883"/>
              <a:gd name="connsiteY264" fmla="*/ 1813013 h 5362422"/>
              <a:gd name="connsiteX265" fmla="*/ 725657 w 2810883"/>
              <a:gd name="connsiteY265" fmla="*/ 1805826 h 5362422"/>
              <a:gd name="connsiteX266" fmla="*/ 742996 w 2810883"/>
              <a:gd name="connsiteY266" fmla="*/ 1781281 h 5362422"/>
              <a:gd name="connsiteX267" fmla="*/ 746856 w 2810883"/>
              <a:gd name="connsiteY267" fmla="*/ 1775853 h 5362422"/>
              <a:gd name="connsiteX268" fmla="*/ 765548 w 2810883"/>
              <a:gd name="connsiteY268" fmla="*/ 1749847 h 5362422"/>
              <a:gd name="connsiteX269" fmla="*/ 768918 w 2810883"/>
              <a:gd name="connsiteY269" fmla="*/ 1745194 h 5362422"/>
              <a:gd name="connsiteX270" fmla="*/ 789598 w 2810883"/>
              <a:gd name="connsiteY270" fmla="*/ 1716921 h 5362422"/>
              <a:gd name="connsiteX271" fmla="*/ 791067 w 2810883"/>
              <a:gd name="connsiteY271" fmla="*/ 1714923 h 5362422"/>
              <a:gd name="connsiteX272" fmla="*/ 1345943 w 2810883"/>
              <a:gd name="connsiteY272" fmla="*/ 1080692 h 5362422"/>
              <a:gd name="connsiteX273" fmla="*/ 1348160 w 2810883"/>
              <a:gd name="connsiteY273" fmla="*/ 1078485 h 5362422"/>
              <a:gd name="connsiteX274" fmla="*/ 1378316 w 2810883"/>
              <a:gd name="connsiteY274" fmla="*/ 1049168 h 5362422"/>
              <a:gd name="connsiteX275" fmla="*/ 1410402 w 2810883"/>
              <a:gd name="connsiteY275" fmla="*/ 1018420 h 5362422"/>
              <a:gd name="connsiteX276" fmla="*/ 1412159 w 2810883"/>
              <a:gd name="connsiteY276" fmla="*/ 1016750 h 5362422"/>
              <a:gd name="connsiteX277" fmla="*/ 1439262 w 2810883"/>
              <a:gd name="connsiteY277" fmla="*/ 991191 h 5362422"/>
              <a:gd name="connsiteX278" fmla="*/ 1448997 w 2810883"/>
              <a:gd name="connsiteY278" fmla="*/ 982065 h 5362422"/>
              <a:gd name="connsiteX279" fmla="*/ 1473911 w 2810883"/>
              <a:gd name="connsiteY279" fmla="*/ 958892 h 5362422"/>
              <a:gd name="connsiteX280" fmla="*/ 1479844 w 2810883"/>
              <a:gd name="connsiteY280" fmla="*/ 953404 h 5362422"/>
              <a:gd name="connsiteX281" fmla="*/ 1672820 w 2810883"/>
              <a:gd name="connsiteY281" fmla="*/ 782783 h 5362422"/>
              <a:gd name="connsiteX282" fmla="*/ 1695660 w 2810883"/>
              <a:gd name="connsiteY282" fmla="*/ 763487 h 5362422"/>
              <a:gd name="connsiteX283" fmla="*/ 1739007 w 2810883"/>
              <a:gd name="connsiteY283" fmla="*/ 727341 h 5362422"/>
              <a:gd name="connsiteX284" fmla="*/ 1743068 w 2810883"/>
              <a:gd name="connsiteY284" fmla="*/ 723971 h 5362422"/>
              <a:gd name="connsiteX285" fmla="*/ 1757297 w 2810883"/>
              <a:gd name="connsiteY285" fmla="*/ 712220 h 5362422"/>
              <a:gd name="connsiteX286" fmla="*/ 1787769 w 2810883"/>
              <a:gd name="connsiteY286" fmla="*/ 687377 h 5362422"/>
              <a:gd name="connsiteX287" fmla="*/ 1799031 w 2810883"/>
              <a:gd name="connsiteY287" fmla="*/ 678310 h 5362422"/>
              <a:gd name="connsiteX288" fmla="*/ 1855685 w 2810883"/>
              <a:gd name="connsiteY288" fmla="*/ 633098 h 5362422"/>
              <a:gd name="connsiteX289" fmla="*/ 1866256 w 2810883"/>
              <a:gd name="connsiteY289" fmla="*/ 624777 h 5362422"/>
              <a:gd name="connsiteX290" fmla="*/ 2116778 w 2810883"/>
              <a:gd name="connsiteY290" fmla="*/ 436947 h 5362422"/>
              <a:gd name="connsiteX291" fmla="*/ 2120781 w 2810883"/>
              <a:gd name="connsiteY291" fmla="*/ 434084 h 5362422"/>
              <a:gd name="connsiteX292" fmla="*/ 2222569 w 2810883"/>
              <a:gd name="connsiteY292" fmla="*/ 362746 h 5362422"/>
              <a:gd name="connsiteX293" fmla="*/ 2236912 w 2810883"/>
              <a:gd name="connsiteY293" fmla="*/ 352904 h 5362422"/>
              <a:gd name="connsiteX294" fmla="*/ 2265081 w 2810883"/>
              <a:gd name="connsiteY294" fmla="*/ 333698 h 5362422"/>
              <a:gd name="connsiteX295" fmla="*/ 2283312 w 2810883"/>
              <a:gd name="connsiteY295" fmla="*/ 321380 h 5362422"/>
              <a:gd name="connsiteX296" fmla="*/ 2285847 w 2810883"/>
              <a:gd name="connsiteY296" fmla="*/ 319680 h 5362422"/>
              <a:gd name="connsiteX297" fmla="*/ 2323866 w 2810883"/>
              <a:gd name="connsiteY297" fmla="*/ 294271 h 5362422"/>
              <a:gd name="connsiteX298" fmla="*/ 2350710 w 2810883"/>
              <a:gd name="connsiteY298" fmla="*/ 276525 h 5362422"/>
              <a:gd name="connsiteX299" fmla="*/ 2371159 w 2810883"/>
              <a:gd name="connsiteY299" fmla="*/ 263135 h 5362422"/>
              <a:gd name="connsiteX300" fmla="*/ 2401546 w 2810883"/>
              <a:gd name="connsiteY300" fmla="*/ 243391 h 5362422"/>
              <a:gd name="connsiteX301" fmla="*/ 2417502 w 2810883"/>
              <a:gd name="connsiteY301" fmla="*/ 233072 h 5362422"/>
              <a:gd name="connsiteX302" fmla="*/ 2463211 w 2810883"/>
              <a:gd name="connsiteY302" fmla="*/ 203935 h 5362422"/>
              <a:gd name="connsiteX303" fmla="*/ 2475510 w 2810883"/>
              <a:gd name="connsiteY303" fmla="*/ 196210 h 5362422"/>
              <a:gd name="connsiteX304" fmla="*/ 2512809 w 2810883"/>
              <a:gd name="connsiteY304" fmla="*/ 172858 h 5362422"/>
              <a:gd name="connsiteX305" fmla="*/ 2526720 w 2810883"/>
              <a:gd name="connsiteY305" fmla="*/ 164239 h 5362422"/>
              <a:gd name="connsiteX306" fmla="*/ 2573898 w 2810883"/>
              <a:gd name="connsiteY306" fmla="*/ 135251 h 5362422"/>
              <a:gd name="connsiteX307" fmla="*/ 2576952 w 2810883"/>
              <a:gd name="connsiteY307" fmla="*/ 133401 h 5362422"/>
              <a:gd name="connsiteX308" fmla="*/ 2621336 w 2810883"/>
              <a:gd name="connsiteY308" fmla="*/ 106620 h 5362422"/>
              <a:gd name="connsiteX309" fmla="*/ 2810883 w 2810883"/>
              <a:gd name="connsiteY309" fmla="*/ 0 h 5362422"/>
              <a:gd name="connsiteX310" fmla="*/ 2695358 w 2810883"/>
              <a:gd name="connsiteY310" fmla="*/ 0 h 5362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Lst>
            <a:rect l="l" t="t" r="r" b="b"/>
            <a:pathLst>
              <a:path w="2810883" h="5362422">
                <a:moveTo>
                  <a:pt x="2695271" y="60"/>
                </a:moveTo>
                <a:cubicBezTo>
                  <a:pt x="2686314" y="5309"/>
                  <a:pt x="2117296" y="306081"/>
                  <a:pt x="1441854" y="907953"/>
                </a:cubicBezTo>
                <a:lnTo>
                  <a:pt x="1435979" y="913172"/>
                </a:lnTo>
                <a:cubicBezTo>
                  <a:pt x="1427626" y="920598"/>
                  <a:pt x="1419302" y="928024"/>
                  <a:pt x="1411007" y="935510"/>
                </a:cubicBezTo>
                <a:cubicBezTo>
                  <a:pt x="1411007" y="935510"/>
                  <a:pt x="1393092" y="951645"/>
                  <a:pt x="1391249" y="953315"/>
                </a:cubicBezTo>
                <a:cubicBezTo>
                  <a:pt x="1386986" y="957192"/>
                  <a:pt x="1382723" y="961069"/>
                  <a:pt x="1378518" y="964887"/>
                </a:cubicBezTo>
                <a:lnTo>
                  <a:pt x="1365730" y="976577"/>
                </a:lnTo>
                <a:cubicBezTo>
                  <a:pt x="1361496" y="980484"/>
                  <a:pt x="1357233" y="984361"/>
                  <a:pt x="1352999" y="988298"/>
                </a:cubicBezTo>
                <a:cubicBezTo>
                  <a:pt x="1348765" y="992205"/>
                  <a:pt x="1344531" y="996112"/>
                  <a:pt x="1340297" y="1000049"/>
                </a:cubicBezTo>
                <a:cubicBezTo>
                  <a:pt x="1330188" y="1009443"/>
                  <a:pt x="1320136" y="1018838"/>
                  <a:pt x="1310113" y="1028262"/>
                </a:cubicBezTo>
                <a:lnTo>
                  <a:pt x="1306973" y="1031214"/>
                </a:lnTo>
                <a:cubicBezTo>
                  <a:pt x="1298131" y="1039535"/>
                  <a:pt x="1289317" y="1047886"/>
                  <a:pt x="1280562" y="1056237"/>
                </a:cubicBezTo>
                <a:cubicBezTo>
                  <a:pt x="1260890" y="1074966"/>
                  <a:pt x="1241160" y="1094053"/>
                  <a:pt x="1221862" y="1112961"/>
                </a:cubicBezTo>
                <a:cubicBezTo>
                  <a:pt x="1202565" y="1131869"/>
                  <a:pt x="1183152" y="1151136"/>
                  <a:pt x="1164229" y="1170223"/>
                </a:cubicBezTo>
                <a:cubicBezTo>
                  <a:pt x="1145248" y="1189340"/>
                  <a:pt x="1126210" y="1208815"/>
                  <a:pt x="1107662" y="1228051"/>
                </a:cubicBezTo>
                <a:cubicBezTo>
                  <a:pt x="1089113" y="1247287"/>
                  <a:pt x="1070449" y="1266911"/>
                  <a:pt x="1052246" y="1286356"/>
                </a:cubicBezTo>
                <a:cubicBezTo>
                  <a:pt x="1034014" y="1305831"/>
                  <a:pt x="1015753" y="1325634"/>
                  <a:pt x="997925" y="1345228"/>
                </a:cubicBezTo>
                <a:cubicBezTo>
                  <a:pt x="980039" y="1364912"/>
                  <a:pt x="962124" y="1384924"/>
                  <a:pt x="944727" y="1404667"/>
                </a:cubicBezTo>
                <a:cubicBezTo>
                  <a:pt x="927158" y="1424589"/>
                  <a:pt x="909646" y="1444780"/>
                  <a:pt x="892653" y="1464702"/>
                </a:cubicBezTo>
                <a:cubicBezTo>
                  <a:pt x="877157" y="1482865"/>
                  <a:pt x="861575" y="1501355"/>
                  <a:pt x="846396" y="1519667"/>
                </a:cubicBezTo>
                <a:cubicBezTo>
                  <a:pt x="831160" y="1538039"/>
                  <a:pt x="815923" y="1556678"/>
                  <a:pt x="801090" y="1575109"/>
                </a:cubicBezTo>
                <a:cubicBezTo>
                  <a:pt x="786142" y="1593660"/>
                  <a:pt x="771251" y="1612479"/>
                  <a:pt x="756764" y="1631059"/>
                </a:cubicBezTo>
                <a:lnTo>
                  <a:pt x="750485" y="1639171"/>
                </a:lnTo>
                <a:cubicBezTo>
                  <a:pt x="743428" y="1648267"/>
                  <a:pt x="736400" y="1657363"/>
                  <a:pt x="729430" y="1666489"/>
                </a:cubicBezTo>
                <a:lnTo>
                  <a:pt x="722950" y="1674989"/>
                </a:lnTo>
                <a:cubicBezTo>
                  <a:pt x="719781" y="1679135"/>
                  <a:pt x="716613" y="1683280"/>
                  <a:pt x="713474" y="1687426"/>
                </a:cubicBezTo>
                <a:lnTo>
                  <a:pt x="703537" y="1700667"/>
                </a:lnTo>
                <a:cubicBezTo>
                  <a:pt x="697661" y="1708481"/>
                  <a:pt x="691814" y="1716325"/>
                  <a:pt x="686025" y="1724168"/>
                </a:cubicBezTo>
                <a:lnTo>
                  <a:pt x="678047" y="1734964"/>
                </a:lnTo>
                <a:cubicBezTo>
                  <a:pt x="676520" y="1736993"/>
                  <a:pt x="675023" y="1739050"/>
                  <a:pt x="673525" y="1741108"/>
                </a:cubicBezTo>
                <a:cubicBezTo>
                  <a:pt x="671768" y="1743494"/>
                  <a:pt x="670011" y="1745910"/>
                  <a:pt x="668283" y="1748296"/>
                </a:cubicBezTo>
                <a:lnTo>
                  <a:pt x="659441" y="1760434"/>
                </a:lnTo>
                <a:cubicBezTo>
                  <a:pt x="654285" y="1767532"/>
                  <a:pt x="649187" y="1774630"/>
                  <a:pt x="644089" y="1781728"/>
                </a:cubicBezTo>
                <a:lnTo>
                  <a:pt x="634469" y="1795179"/>
                </a:lnTo>
                <a:cubicBezTo>
                  <a:pt x="631733" y="1799026"/>
                  <a:pt x="629025" y="1802903"/>
                  <a:pt x="626318" y="1806750"/>
                </a:cubicBezTo>
                <a:lnTo>
                  <a:pt x="617735" y="1818918"/>
                </a:lnTo>
                <a:cubicBezTo>
                  <a:pt x="612435" y="1826493"/>
                  <a:pt x="607165" y="1834099"/>
                  <a:pt x="601923" y="1841674"/>
                </a:cubicBezTo>
                <a:lnTo>
                  <a:pt x="596364" y="1849696"/>
                </a:lnTo>
                <a:cubicBezTo>
                  <a:pt x="583864" y="1867889"/>
                  <a:pt x="571335" y="1886379"/>
                  <a:pt x="559180" y="1904661"/>
                </a:cubicBezTo>
                <a:lnTo>
                  <a:pt x="552757" y="1914384"/>
                </a:lnTo>
                <a:cubicBezTo>
                  <a:pt x="548293" y="1921124"/>
                  <a:pt x="543857" y="1927894"/>
                  <a:pt x="539393" y="1934694"/>
                </a:cubicBezTo>
                <a:lnTo>
                  <a:pt x="537636" y="1937378"/>
                </a:lnTo>
                <a:lnTo>
                  <a:pt x="533229" y="1944208"/>
                </a:lnTo>
                <a:lnTo>
                  <a:pt x="530291" y="1948741"/>
                </a:lnTo>
                <a:cubicBezTo>
                  <a:pt x="528218" y="1951932"/>
                  <a:pt x="526144" y="1955123"/>
                  <a:pt x="524099" y="1958314"/>
                </a:cubicBezTo>
                <a:cubicBezTo>
                  <a:pt x="524099" y="1958314"/>
                  <a:pt x="514968" y="1972630"/>
                  <a:pt x="512693" y="1976238"/>
                </a:cubicBezTo>
                <a:cubicBezTo>
                  <a:pt x="508258" y="1983217"/>
                  <a:pt x="503851" y="1990226"/>
                  <a:pt x="499415" y="1997264"/>
                </a:cubicBezTo>
                <a:lnTo>
                  <a:pt x="489911" y="2012415"/>
                </a:lnTo>
                <a:cubicBezTo>
                  <a:pt x="485705" y="2019214"/>
                  <a:pt x="481529" y="2026014"/>
                  <a:pt x="477324" y="2032874"/>
                </a:cubicBezTo>
                <a:lnTo>
                  <a:pt x="474415" y="2037586"/>
                </a:lnTo>
                <a:cubicBezTo>
                  <a:pt x="468453" y="2047368"/>
                  <a:pt x="462520" y="2057150"/>
                  <a:pt x="456615" y="2066992"/>
                </a:cubicBezTo>
                <a:lnTo>
                  <a:pt x="453188" y="2072778"/>
                </a:lnTo>
                <a:cubicBezTo>
                  <a:pt x="447629" y="2082113"/>
                  <a:pt x="442099" y="2091477"/>
                  <a:pt x="436655" y="2100782"/>
                </a:cubicBezTo>
                <a:lnTo>
                  <a:pt x="429599" y="2112861"/>
                </a:lnTo>
                <a:cubicBezTo>
                  <a:pt x="427842" y="2115873"/>
                  <a:pt x="426085" y="2118855"/>
                  <a:pt x="424357" y="2121868"/>
                </a:cubicBezTo>
                <a:cubicBezTo>
                  <a:pt x="423089" y="2124075"/>
                  <a:pt x="421822" y="2126311"/>
                  <a:pt x="420555" y="2128518"/>
                </a:cubicBezTo>
                <a:lnTo>
                  <a:pt x="414132" y="2139762"/>
                </a:lnTo>
                <a:cubicBezTo>
                  <a:pt x="408775" y="2149156"/>
                  <a:pt x="403475" y="2158551"/>
                  <a:pt x="398175" y="2168035"/>
                </a:cubicBezTo>
                <a:lnTo>
                  <a:pt x="393337" y="2176684"/>
                </a:lnTo>
                <a:cubicBezTo>
                  <a:pt x="383198" y="2194995"/>
                  <a:pt x="373089" y="2213576"/>
                  <a:pt x="363296" y="2231917"/>
                </a:cubicBezTo>
                <a:cubicBezTo>
                  <a:pt x="357334" y="2243131"/>
                  <a:pt x="351026" y="2255120"/>
                  <a:pt x="343422" y="2269823"/>
                </a:cubicBezTo>
                <a:lnTo>
                  <a:pt x="339592" y="2277249"/>
                </a:lnTo>
                <a:cubicBezTo>
                  <a:pt x="337806" y="2280679"/>
                  <a:pt x="336049" y="2284109"/>
                  <a:pt x="334292" y="2287538"/>
                </a:cubicBezTo>
                <a:cubicBezTo>
                  <a:pt x="332449" y="2291117"/>
                  <a:pt x="330634" y="2294726"/>
                  <a:pt x="328848" y="2298305"/>
                </a:cubicBezTo>
                <a:lnTo>
                  <a:pt x="325306" y="2305343"/>
                </a:lnTo>
                <a:cubicBezTo>
                  <a:pt x="317846" y="2320136"/>
                  <a:pt x="311797" y="2332304"/>
                  <a:pt x="306296" y="2343577"/>
                </a:cubicBezTo>
                <a:cubicBezTo>
                  <a:pt x="297022" y="2362545"/>
                  <a:pt x="287834" y="2381781"/>
                  <a:pt x="278992" y="2400749"/>
                </a:cubicBezTo>
                <a:cubicBezTo>
                  <a:pt x="273692" y="2412112"/>
                  <a:pt x="268075" y="2424340"/>
                  <a:pt x="261451" y="2439043"/>
                </a:cubicBezTo>
                <a:lnTo>
                  <a:pt x="258945" y="2444590"/>
                </a:lnTo>
                <a:cubicBezTo>
                  <a:pt x="256871" y="2449153"/>
                  <a:pt x="254826" y="2453716"/>
                  <a:pt x="252781" y="2458309"/>
                </a:cubicBezTo>
                <a:cubicBezTo>
                  <a:pt x="251457" y="2461291"/>
                  <a:pt x="250132" y="2464303"/>
                  <a:pt x="248836" y="2467316"/>
                </a:cubicBezTo>
                <a:lnTo>
                  <a:pt x="245639" y="2474593"/>
                </a:lnTo>
                <a:cubicBezTo>
                  <a:pt x="240973" y="2485269"/>
                  <a:pt x="236335" y="2495976"/>
                  <a:pt x="231785" y="2506683"/>
                </a:cubicBezTo>
                <a:lnTo>
                  <a:pt x="231900" y="2506385"/>
                </a:lnTo>
                <a:lnTo>
                  <a:pt x="227666" y="2516316"/>
                </a:lnTo>
                <a:cubicBezTo>
                  <a:pt x="219486" y="2535701"/>
                  <a:pt x="211421" y="2555355"/>
                  <a:pt x="203702" y="2574711"/>
                </a:cubicBezTo>
                <a:cubicBezTo>
                  <a:pt x="195638" y="2594872"/>
                  <a:pt x="187746" y="2615301"/>
                  <a:pt x="180200" y="2635372"/>
                </a:cubicBezTo>
                <a:lnTo>
                  <a:pt x="176167" y="2646258"/>
                </a:lnTo>
                <a:cubicBezTo>
                  <a:pt x="172654" y="2655712"/>
                  <a:pt x="169197" y="2665166"/>
                  <a:pt x="165770" y="2674650"/>
                </a:cubicBezTo>
                <a:lnTo>
                  <a:pt x="161363" y="2686937"/>
                </a:lnTo>
                <a:cubicBezTo>
                  <a:pt x="160211" y="2690099"/>
                  <a:pt x="159088" y="2693260"/>
                  <a:pt x="157964" y="2696451"/>
                </a:cubicBezTo>
                <a:cubicBezTo>
                  <a:pt x="157244" y="2698479"/>
                  <a:pt x="156553" y="2700537"/>
                  <a:pt x="155833" y="2702565"/>
                </a:cubicBezTo>
                <a:cubicBezTo>
                  <a:pt x="155833" y="2702565"/>
                  <a:pt x="152262" y="2712914"/>
                  <a:pt x="151282" y="2715717"/>
                </a:cubicBezTo>
                <a:cubicBezTo>
                  <a:pt x="148460" y="2723859"/>
                  <a:pt x="145695" y="2732001"/>
                  <a:pt x="142901" y="2740411"/>
                </a:cubicBezTo>
                <a:cubicBezTo>
                  <a:pt x="142901" y="2740411"/>
                  <a:pt x="137515" y="2756456"/>
                  <a:pt x="137054" y="2757888"/>
                </a:cubicBezTo>
                <a:cubicBezTo>
                  <a:pt x="135988" y="2761169"/>
                  <a:pt x="134923" y="2764449"/>
                  <a:pt x="133886" y="2767730"/>
                </a:cubicBezTo>
                <a:lnTo>
                  <a:pt x="129133" y="2782522"/>
                </a:lnTo>
                <a:cubicBezTo>
                  <a:pt x="126541" y="2790664"/>
                  <a:pt x="123978" y="2798836"/>
                  <a:pt x="121443" y="2807008"/>
                </a:cubicBezTo>
                <a:lnTo>
                  <a:pt x="117468" y="2819802"/>
                </a:lnTo>
                <a:cubicBezTo>
                  <a:pt x="116086" y="2824335"/>
                  <a:pt x="114761" y="2828868"/>
                  <a:pt x="113407" y="2833402"/>
                </a:cubicBezTo>
                <a:lnTo>
                  <a:pt x="111823" y="2838770"/>
                </a:lnTo>
                <a:cubicBezTo>
                  <a:pt x="111823" y="2838770"/>
                  <a:pt x="109231" y="2847419"/>
                  <a:pt x="108626" y="2849477"/>
                </a:cubicBezTo>
                <a:cubicBezTo>
                  <a:pt x="106380" y="2857141"/>
                  <a:pt x="104191" y="2864806"/>
                  <a:pt x="102002" y="2872530"/>
                </a:cubicBezTo>
                <a:lnTo>
                  <a:pt x="100677" y="2877153"/>
                </a:lnTo>
                <a:cubicBezTo>
                  <a:pt x="100101" y="2879181"/>
                  <a:pt x="99525" y="2881209"/>
                  <a:pt x="98977" y="2883118"/>
                </a:cubicBezTo>
                <a:lnTo>
                  <a:pt x="98315" y="2885444"/>
                </a:lnTo>
                <a:cubicBezTo>
                  <a:pt x="96846" y="2890693"/>
                  <a:pt x="95435" y="2895972"/>
                  <a:pt x="93995" y="2901221"/>
                </a:cubicBezTo>
                <a:lnTo>
                  <a:pt x="91345" y="2910943"/>
                </a:lnTo>
                <a:cubicBezTo>
                  <a:pt x="90798" y="2912971"/>
                  <a:pt x="90221" y="2914970"/>
                  <a:pt x="89703" y="2916968"/>
                </a:cubicBezTo>
                <a:cubicBezTo>
                  <a:pt x="87629" y="2924722"/>
                  <a:pt x="85642" y="2932476"/>
                  <a:pt x="83655" y="2940230"/>
                </a:cubicBezTo>
                <a:lnTo>
                  <a:pt x="80717" y="2951563"/>
                </a:lnTo>
                <a:cubicBezTo>
                  <a:pt x="78614" y="2959824"/>
                  <a:pt x="76598" y="2968086"/>
                  <a:pt x="74611" y="2976376"/>
                </a:cubicBezTo>
                <a:cubicBezTo>
                  <a:pt x="74611" y="2976376"/>
                  <a:pt x="72911" y="2983236"/>
                  <a:pt x="72623" y="2984459"/>
                </a:cubicBezTo>
                <a:cubicBezTo>
                  <a:pt x="69945" y="2995553"/>
                  <a:pt x="67353" y="3006648"/>
                  <a:pt x="64904" y="3017474"/>
                </a:cubicBezTo>
                <a:lnTo>
                  <a:pt x="64645" y="3018577"/>
                </a:lnTo>
                <a:cubicBezTo>
                  <a:pt x="62370" y="3028568"/>
                  <a:pt x="60181" y="3038589"/>
                  <a:pt x="58021" y="3048610"/>
                </a:cubicBezTo>
                <a:lnTo>
                  <a:pt x="57041" y="3053143"/>
                </a:lnTo>
                <a:cubicBezTo>
                  <a:pt x="54996" y="3062776"/>
                  <a:pt x="52980" y="3072409"/>
                  <a:pt x="51022" y="3082102"/>
                </a:cubicBezTo>
                <a:lnTo>
                  <a:pt x="50561" y="3084338"/>
                </a:lnTo>
                <a:lnTo>
                  <a:pt x="49927" y="3087589"/>
                </a:lnTo>
                <a:cubicBezTo>
                  <a:pt x="47825" y="3098147"/>
                  <a:pt x="45780" y="3108645"/>
                  <a:pt x="43850" y="3118874"/>
                </a:cubicBezTo>
                <a:lnTo>
                  <a:pt x="42813" y="3124421"/>
                </a:lnTo>
                <a:cubicBezTo>
                  <a:pt x="40912" y="3134740"/>
                  <a:pt x="39040" y="3145060"/>
                  <a:pt x="37254" y="3155349"/>
                </a:cubicBezTo>
                <a:lnTo>
                  <a:pt x="36851" y="3157645"/>
                </a:lnTo>
                <a:lnTo>
                  <a:pt x="36246" y="3161283"/>
                </a:lnTo>
                <a:cubicBezTo>
                  <a:pt x="34432" y="3171931"/>
                  <a:pt x="32703" y="3182369"/>
                  <a:pt x="31148" y="3192240"/>
                </a:cubicBezTo>
                <a:lnTo>
                  <a:pt x="30198" y="3198295"/>
                </a:lnTo>
                <a:cubicBezTo>
                  <a:pt x="28469" y="3209419"/>
                  <a:pt x="26943" y="3219499"/>
                  <a:pt x="25560" y="3229103"/>
                </a:cubicBezTo>
                <a:lnTo>
                  <a:pt x="25244" y="3231220"/>
                </a:lnTo>
                <a:lnTo>
                  <a:pt x="24696" y="3235187"/>
                </a:lnTo>
                <a:cubicBezTo>
                  <a:pt x="23112" y="3246341"/>
                  <a:pt x="21730" y="3256481"/>
                  <a:pt x="20491" y="3266233"/>
                </a:cubicBezTo>
                <a:lnTo>
                  <a:pt x="19714" y="3272317"/>
                </a:lnTo>
                <a:cubicBezTo>
                  <a:pt x="18273" y="3283650"/>
                  <a:pt x="17064" y="3293790"/>
                  <a:pt x="15969" y="3303364"/>
                </a:cubicBezTo>
                <a:lnTo>
                  <a:pt x="15739" y="3305243"/>
                </a:lnTo>
                <a:cubicBezTo>
                  <a:pt x="15739" y="3305243"/>
                  <a:pt x="15422" y="3308255"/>
                  <a:pt x="15307" y="3309239"/>
                </a:cubicBezTo>
                <a:cubicBezTo>
                  <a:pt x="14011" y="3320751"/>
                  <a:pt x="12916" y="3331010"/>
                  <a:pt x="11966" y="3340613"/>
                </a:cubicBezTo>
                <a:lnTo>
                  <a:pt x="11418" y="3346399"/>
                </a:lnTo>
                <a:cubicBezTo>
                  <a:pt x="10382" y="3357106"/>
                  <a:pt x="9489" y="3367037"/>
                  <a:pt x="8653" y="3376790"/>
                </a:cubicBezTo>
                <a:lnTo>
                  <a:pt x="8423" y="3379444"/>
                </a:lnTo>
                <a:cubicBezTo>
                  <a:pt x="7530" y="3390061"/>
                  <a:pt x="6695" y="3401334"/>
                  <a:pt x="5802" y="3413950"/>
                </a:cubicBezTo>
                <a:lnTo>
                  <a:pt x="5572" y="3417111"/>
                </a:lnTo>
                <a:cubicBezTo>
                  <a:pt x="5226" y="3422151"/>
                  <a:pt x="4909" y="3427192"/>
                  <a:pt x="4592" y="3432321"/>
                </a:cubicBezTo>
                <a:lnTo>
                  <a:pt x="4304" y="3436855"/>
                </a:lnTo>
                <a:cubicBezTo>
                  <a:pt x="4016" y="3441716"/>
                  <a:pt x="3757" y="3446547"/>
                  <a:pt x="3469" y="3451379"/>
                </a:cubicBezTo>
                <a:lnTo>
                  <a:pt x="2807" y="3463934"/>
                </a:lnTo>
                <a:lnTo>
                  <a:pt x="2259" y="3476162"/>
                </a:lnTo>
                <a:cubicBezTo>
                  <a:pt x="2058" y="3480964"/>
                  <a:pt x="1856" y="3485736"/>
                  <a:pt x="1655" y="3490597"/>
                </a:cubicBezTo>
                <a:lnTo>
                  <a:pt x="1482" y="3495369"/>
                </a:lnTo>
                <a:cubicBezTo>
                  <a:pt x="1309" y="3500379"/>
                  <a:pt x="1136" y="3505360"/>
                  <a:pt x="992" y="3510310"/>
                </a:cubicBezTo>
                <a:lnTo>
                  <a:pt x="906" y="3513263"/>
                </a:lnTo>
                <a:cubicBezTo>
                  <a:pt x="531" y="3526266"/>
                  <a:pt x="301" y="3537927"/>
                  <a:pt x="157" y="3548902"/>
                </a:cubicBezTo>
                <a:cubicBezTo>
                  <a:pt x="70" y="3554867"/>
                  <a:pt x="42" y="3560861"/>
                  <a:pt x="13" y="3566946"/>
                </a:cubicBezTo>
                <a:lnTo>
                  <a:pt x="13" y="3567483"/>
                </a:lnTo>
                <a:cubicBezTo>
                  <a:pt x="-16" y="3572224"/>
                  <a:pt x="13" y="3576966"/>
                  <a:pt x="13" y="3581679"/>
                </a:cubicBezTo>
                <a:lnTo>
                  <a:pt x="13" y="3587584"/>
                </a:lnTo>
                <a:cubicBezTo>
                  <a:pt x="13" y="3591878"/>
                  <a:pt x="70" y="3596173"/>
                  <a:pt x="99" y="3600497"/>
                </a:cubicBezTo>
                <a:lnTo>
                  <a:pt x="157" y="3607625"/>
                </a:lnTo>
                <a:cubicBezTo>
                  <a:pt x="214" y="3611771"/>
                  <a:pt x="272" y="3615886"/>
                  <a:pt x="330" y="3620032"/>
                </a:cubicBezTo>
                <a:cubicBezTo>
                  <a:pt x="358" y="3622567"/>
                  <a:pt x="589" y="3634377"/>
                  <a:pt x="589" y="3634377"/>
                </a:cubicBezTo>
                <a:lnTo>
                  <a:pt x="963" y="3647947"/>
                </a:lnTo>
                <a:cubicBezTo>
                  <a:pt x="1078" y="3651824"/>
                  <a:pt x="1194" y="3655731"/>
                  <a:pt x="1309" y="3659667"/>
                </a:cubicBezTo>
                <a:cubicBezTo>
                  <a:pt x="1395" y="3661934"/>
                  <a:pt x="1683" y="3670046"/>
                  <a:pt x="1683" y="3670046"/>
                </a:cubicBezTo>
                <a:cubicBezTo>
                  <a:pt x="1799" y="3673237"/>
                  <a:pt x="1914" y="3676428"/>
                  <a:pt x="2058" y="3679590"/>
                </a:cubicBezTo>
                <a:lnTo>
                  <a:pt x="2461" y="3688567"/>
                </a:lnTo>
                <a:cubicBezTo>
                  <a:pt x="2749" y="3694949"/>
                  <a:pt x="3066" y="3701302"/>
                  <a:pt x="3440" y="3707654"/>
                </a:cubicBezTo>
                <a:lnTo>
                  <a:pt x="3613" y="3710785"/>
                </a:lnTo>
                <a:cubicBezTo>
                  <a:pt x="3757" y="3713380"/>
                  <a:pt x="3901" y="3715945"/>
                  <a:pt x="4045" y="3718539"/>
                </a:cubicBezTo>
                <a:lnTo>
                  <a:pt x="4132" y="3720150"/>
                </a:lnTo>
                <a:lnTo>
                  <a:pt x="4420" y="3724713"/>
                </a:lnTo>
                <a:cubicBezTo>
                  <a:pt x="4823" y="3730976"/>
                  <a:pt x="5226" y="3737269"/>
                  <a:pt x="5687" y="3743591"/>
                </a:cubicBezTo>
                <a:lnTo>
                  <a:pt x="6234" y="3751047"/>
                </a:lnTo>
                <a:cubicBezTo>
                  <a:pt x="59605" y="4753840"/>
                  <a:pt x="732224" y="5362423"/>
                  <a:pt x="732224" y="5362423"/>
                </a:cubicBezTo>
                <a:cubicBezTo>
                  <a:pt x="452468" y="5079336"/>
                  <a:pt x="89213" y="4439319"/>
                  <a:pt x="65048" y="3835478"/>
                </a:cubicBezTo>
                <a:cubicBezTo>
                  <a:pt x="64876" y="3831243"/>
                  <a:pt x="64674" y="3827008"/>
                  <a:pt x="64501" y="3822803"/>
                </a:cubicBezTo>
                <a:cubicBezTo>
                  <a:pt x="64386" y="3819881"/>
                  <a:pt x="63867" y="3805297"/>
                  <a:pt x="63723" y="3800853"/>
                </a:cubicBezTo>
                <a:cubicBezTo>
                  <a:pt x="63723" y="3800853"/>
                  <a:pt x="63234" y="3783525"/>
                  <a:pt x="63119" y="3779022"/>
                </a:cubicBezTo>
                <a:lnTo>
                  <a:pt x="63032" y="3774459"/>
                </a:lnTo>
                <a:cubicBezTo>
                  <a:pt x="62658" y="3756535"/>
                  <a:pt x="62456" y="3738342"/>
                  <a:pt x="62427" y="3720359"/>
                </a:cubicBezTo>
                <a:lnTo>
                  <a:pt x="62427" y="3716273"/>
                </a:lnTo>
                <a:cubicBezTo>
                  <a:pt x="62427" y="3711113"/>
                  <a:pt x="62427" y="3705954"/>
                  <a:pt x="62485" y="3700794"/>
                </a:cubicBezTo>
                <a:lnTo>
                  <a:pt x="62485" y="3694680"/>
                </a:lnTo>
                <a:cubicBezTo>
                  <a:pt x="62571" y="3689730"/>
                  <a:pt x="62629" y="3684749"/>
                  <a:pt x="62715" y="3679769"/>
                </a:cubicBezTo>
                <a:lnTo>
                  <a:pt x="62831" y="3673178"/>
                </a:lnTo>
                <a:cubicBezTo>
                  <a:pt x="62917" y="3668227"/>
                  <a:pt x="63003" y="3663306"/>
                  <a:pt x="63119" y="3658325"/>
                </a:cubicBezTo>
                <a:lnTo>
                  <a:pt x="63263" y="3651913"/>
                </a:lnTo>
                <a:cubicBezTo>
                  <a:pt x="63378" y="3646903"/>
                  <a:pt x="63522" y="3641922"/>
                  <a:pt x="63666" y="3636912"/>
                </a:cubicBezTo>
                <a:lnTo>
                  <a:pt x="63867" y="3630888"/>
                </a:lnTo>
                <a:cubicBezTo>
                  <a:pt x="64040" y="3625728"/>
                  <a:pt x="64213" y="3620569"/>
                  <a:pt x="64415" y="3615349"/>
                </a:cubicBezTo>
                <a:lnTo>
                  <a:pt x="64616" y="3610458"/>
                </a:lnTo>
                <a:cubicBezTo>
                  <a:pt x="64847" y="3604911"/>
                  <a:pt x="65077" y="3599364"/>
                  <a:pt x="65336" y="3593727"/>
                </a:cubicBezTo>
                <a:lnTo>
                  <a:pt x="65394" y="3592594"/>
                </a:lnTo>
                <a:cubicBezTo>
                  <a:pt x="65711" y="3585824"/>
                  <a:pt x="66056" y="3579054"/>
                  <a:pt x="66431" y="3572314"/>
                </a:cubicBezTo>
                <a:cubicBezTo>
                  <a:pt x="67007" y="3561548"/>
                  <a:pt x="67698" y="3550483"/>
                  <a:pt x="68505" y="3538404"/>
                </a:cubicBezTo>
                <a:lnTo>
                  <a:pt x="68908" y="3532380"/>
                </a:lnTo>
                <a:cubicBezTo>
                  <a:pt x="69657" y="3521703"/>
                  <a:pt x="70492" y="3510519"/>
                  <a:pt x="71500" y="3498232"/>
                </a:cubicBezTo>
                <a:lnTo>
                  <a:pt x="72018" y="3491909"/>
                </a:lnTo>
                <a:cubicBezTo>
                  <a:pt x="72911" y="3481202"/>
                  <a:pt x="73919" y="3470168"/>
                  <a:pt x="75072" y="3458179"/>
                </a:cubicBezTo>
                <a:lnTo>
                  <a:pt x="75705" y="3451677"/>
                </a:lnTo>
                <a:cubicBezTo>
                  <a:pt x="76771" y="3441000"/>
                  <a:pt x="77923" y="3429995"/>
                  <a:pt x="79248" y="3417976"/>
                </a:cubicBezTo>
                <a:lnTo>
                  <a:pt x="79968" y="3411504"/>
                </a:lnTo>
                <a:cubicBezTo>
                  <a:pt x="81178" y="3400828"/>
                  <a:pt x="82531" y="3389584"/>
                  <a:pt x="83971" y="3378042"/>
                </a:cubicBezTo>
                <a:lnTo>
                  <a:pt x="84778" y="3371630"/>
                </a:lnTo>
                <a:cubicBezTo>
                  <a:pt x="86160" y="3360834"/>
                  <a:pt x="87658" y="3349531"/>
                  <a:pt x="89271" y="3338019"/>
                </a:cubicBezTo>
                <a:lnTo>
                  <a:pt x="90135" y="3331816"/>
                </a:lnTo>
                <a:cubicBezTo>
                  <a:pt x="91690" y="3320900"/>
                  <a:pt x="93361" y="3309597"/>
                  <a:pt x="95118" y="3298234"/>
                </a:cubicBezTo>
                <a:lnTo>
                  <a:pt x="96040" y="3292269"/>
                </a:lnTo>
                <a:cubicBezTo>
                  <a:pt x="97796" y="3281085"/>
                  <a:pt x="99640" y="3269722"/>
                  <a:pt x="101512" y="3258449"/>
                </a:cubicBezTo>
                <a:lnTo>
                  <a:pt x="102520" y="3252544"/>
                </a:lnTo>
                <a:cubicBezTo>
                  <a:pt x="104306" y="3242106"/>
                  <a:pt x="106120" y="3231697"/>
                  <a:pt x="108021" y="3221289"/>
                </a:cubicBezTo>
                <a:lnTo>
                  <a:pt x="108914" y="3216487"/>
                </a:lnTo>
                <a:cubicBezTo>
                  <a:pt x="110930" y="3205542"/>
                  <a:pt x="112975" y="3194597"/>
                  <a:pt x="115107" y="3183621"/>
                </a:cubicBezTo>
                <a:cubicBezTo>
                  <a:pt x="117468" y="3171543"/>
                  <a:pt x="119917" y="3159315"/>
                  <a:pt x="122451" y="3147237"/>
                </a:cubicBezTo>
                <a:cubicBezTo>
                  <a:pt x="122826" y="3145388"/>
                  <a:pt x="123229" y="3143509"/>
                  <a:pt x="123632" y="3141660"/>
                </a:cubicBezTo>
                <a:lnTo>
                  <a:pt x="124352" y="3138289"/>
                </a:lnTo>
                <a:cubicBezTo>
                  <a:pt x="126282" y="3129133"/>
                  <a:pt x="128212" y="3119978"/>
                  <a:pt x="130257" y="3110852"/>
                </a:cubicBezTo>
                <a:cubicBezTo>
                  <a:pt x="130775" y="3108496"/>
                  <a:pt x="131322" y="3106139"/>
                  <a:pt x="131870" y="3103783"/>
                </a:cubicBezTo>
                <a:lnTo>
                  <a:pt x="132993" y="3098863"/>
                </a:lnTo>
                <a:cubicBezTo>
                  <a:pt x="134807" y="3090750"/>
                  <a:pt x="136651" y="3082638"/>
                  <a:pt x="138552" y="3074497"/>
                </a:cubicBezTo>
                <a:cubicBezTo>
                  <a:pt x="139157" y="3071962"/>
                  <a:pt x="139761" y="3069456"/>
                  <a:pt x="140366" y="3066921"/>
                </a:cubicBezTo>
                <a:lnTo>
                  <a:pt x="141950" y="3060330"/>
                </a:lnTo>
                <a:cubicBezTo>
                  <a:pt x="143707" y="3052964"/>
                  <a:pt x="145464" y="3045567"/>
                  <a:pt x="147308" y="3038171"/>
                </a:cubicBezTo>
                <a:cubicBezTo>
                  <a:pt x="147941" y="3035606"/>
                  <a:pt x="148575" y="3033071"/>
                  <a:pt x="149237" y="3030536"/>
                </a:cubicBezTo>
                <a:lnTo>
                  <a:pt x="150389" y="3025973"/>
                </a:lnTo>
                <a:cubicBezTo>
                  <a:pt x="152406" y="3017951"/>
                  <a:pt x="154422" y="3009958"/>
                  <a:pt x="156496" y="3001906"/>
                </a:cubicBezTo>
                <a:cubicBezTo>
                  <a:pt x="157158" y="2999311"/>
                  <a:pt x="157849" y="2996746"/>
                  <a:pt x="158540" y="2994181"/>
                </a:cubicBezTo>
                <a:lnTo>
                  <a:pt x="159635" y="2990125"/>
                </a:lnTo>
                <a:cubicBezTo>
                  <a:pt x="161795" y="2981924"/>
                  <a:pt x="163955" y="2973722"/>
                  <a:pt x="166202" y="2965521"/>
                </a:cubicBezTo>
                <a:cubicBezTo>
                  <a:pt x="166749" y="2963463"/>
                  <a:pt x="168880" y="2955888"/>
                  <a:pt x="168880" y="2955888"/>
                </a:cubicBezTo>
                <a:cubicBezTo>
                  <a:pt x="171271" y="2947269"/>
                  <a:pt x="173662" y="2938620"/>
                  <a:pt x="176110" y="2930030"/>
                </a:cubicBezTo>
                <a:cubicBezTo>
                  <a:pt x="176801" y="2927615"/>
                  <a:pt x="179076" y="2919711"/>
                  <a:pt x="179076" y="2919711"/>
                </a:cubicBezTo>
                <a:cubicBezTo>
                  <a:pt x="181525" y="2911242"/>
                  <a:pt x="184002" y="2902742"/>
                  <a:pt x="186536" y="2894272"/>
                </a:cubicBezTo>
                <a:lnTo>
                  <a:pt x="189532" y="2884281"/>
                </a:lnTo>
                <a:cubicBezTo>
                  <a:pt x="192124" y="2875632"/>
                  <a:pt x="194774" y="2866983"/>
                  <a:pt x="197481" y="2858304"/>
                </a:cubicBezTo>
                <a:lnTo>
                  <a:pt x="200390" y="2849029"/>
                </a:lnTo>
                <a:cubicBezTo>
                  <a:pt x="203242" y="2839933"/>
                  <a:pt x="206151" y="2830837"/>
                  <a:pt x="209088" y="2821770"/>
                </a:cubicBezTo>
                <a:lnTo>
                  <a:pt x="211565" y="2814076"/>
                </a:lnTo>
                <a:cubicBezTo>
                  <a:pt x="214849" y="2804025"/>
                  <a:pt x="218190" y="2793945"/>
                  <a:pt x="221589" y="2783894"/>
                </a:cubicBezTo>
                <a:lnTo>
                  <a:pt x="223144" y="2779242"/>
                </a:lnTo>
                <a:cubicBezTo>
                  <a:pt x="239273" y="2731584"/>
                  <a:pt x="256843" y="2683358"/>
                  <a:pt x="275334" y="2635969"/>
                </a:cubicBezTo>
                <a:lnTo>
                  <a:pt x="276083" y="2634060"/>
                </a:lnTo>
                <a:cubicBezTo>
                  <a:pt x="280432" y="2622876"/>
                  <a:pt x="284867" y="2611722"/>
                  <a:pt x="289360" y="2600568"/>
                </a:cubicBezTo>
                <a:lnTo>
                  <a:pt x="290570" y="2597556"/>
                </a:lnTo>
                <a:cubicBezTo>
                  <a:pt x="295092" y="2586342"/>
                  <a:pt x="299700" y="2575128"/>
                  <a:pt x="304366" y="2563885"/>
                </a:cubicBezTo>
                <a:lnTo>
                  <a:pt x="304942" y="2562453"/>
                </a:lnTo>
                <a:cubicBezTo>
                  <a:pt x="324586" y="2515242"/>
                  <a:pt x="345698" y="2467465"/>
                  <a:pt x="367674" y="2420492"/>
                </a:cubicBezTo>
                <a:lnTo>
                  <a:pt x="368970" y="2417719"/>
                </a:lnTo>
                <a:cubicBezTo>
                  <a:pt x="374010" y="2406923"/>
                  <a:pt x="379137" y="2396156"/>
                  <a:pt x="384350" y="2385330"/>
                </a:cubicBezTo>
                <a:lnTo>
                  <a:pt x="385819" y="2382258"/>
                </a:lnTo>
                <a:cubicBezTo>
                  <a:pt x="402553" y="2347484"/>
                  <a:pt x="420151" y="2312352"/>
                  <a:pt x="438095" y="2277816"/>
                </a:cubicBezTo>
                <a:lnTo>
                  <a:pt x="440025" y="2274147"/>
                </a:lnTo>
                <a:cubicBezTo>
                  <a:pt x="445152" y="2264306"/>
                  <a:pt x="450336" y="2254494"/>
                  <a:pt x="455549" y="2244682"/>
                </a:cubicBezTo>
                <a:lnTo>
                  <a:pt x="459380" y="2237494"/>
                </a:lnTo>
                <a:cubicBezTo>
                  <a:pt x="464133" y="2228577"/>
                  <a:pt x="468942" y="2219689"/>
                  <a:pt x="473810" y="2210742"/>
                </a:cubicBezTo>
                <a:lnTo>
                  <a:pt x="477842" y="2203316"/>
                </a:lnTo>
                <a:cubicBezTo>
                  <a:pt x="483257" y="2193445"/>
                  <a:pt x="488701" y="2183573"/>
                  <a:pt x="494231" y="2173701"/>
                </a:cubicBezTo>
                <a:lnTo>
                  <a:pt x="496247" y="2170093"/>
                </a:lnTo>
                <a:cubicBezTo>
                  <a:pt x="502526" y="2158879"/>
                  <a:pt x="508862" y="2147695"/>
                  <a:pt x="515257" y="2136511"/>
                </a:cubicBezTo>
                <a:lnTo>
                  <a:pt x="518310" y="2131202"/>
                </a:lnTo>
                <a:cubicBezTo>
                  <a:pt x="523465" y="2122196"/>
                  <a:pt x="528678" y="2113219"/>
                  <a:pt x="533920" y="2104242"/>
                </a:cubicBezTo>
                <a:lnTo>
                  <a:pt x="540055" y="2093803"/>
                </a:lnTo>
                <a:cubicBezTo>
                  <a:pt x="544404" y="2086437"/>
                  <a:pt x="548754" y="2079070"/>
                  <a:pt x="553160" y="2071704"/>
                </a:cubicBezTo>
                <a:cubicBezTo>
                  <a:pt x="555436" y="2067916"/>
                  <a:pt x="557682" y="2064129"/>
                  <a:pt x="559986" y="2060311"/>
                </a:cubicBezTo>
                <a:cubicBezTo>
                  <a:pt x="564480" y="2052826"/>
                  <a:pt x="569030" y="2045340"/>
                  <a:pt x="573581" y="2037914"/>
                </a:cubicBezTo>
                <a:cubicBezTo>
                  <a:pt x="573581" y="2037914"/>
                  <a:pt x="578362" y="2030070"/>
                  <a:pt x="579745" y="2027803"/>
                </a:cubicBezTo>
                <a:cubicBezTo>
                  <a:pt x="584152" y="2020646"/>
                  <a:pt x="588587" y="2013488"/>
                  <a:pt x="593023" y="2006331"/>
                </a:cubicBezTo>
                <a:cubicBezTo>
                  <a:pt x="593023" y="2006331"/>
                  <a:pt x="597314" y="1999411"/>
                  <a:pt x="598409" y="1997652"/>
                </a:cubicBezTo>
                <a:cubicBezTo>
                  <a:pt x="611168" y="1977252"/>
                  <a:pt x="624331" y="1956614"/>
                  <a:pt x="637493" y="1936364"/>
                </a:cubicBezTo>
                <a:lnTo>
                  <a:pt x="641958" y="1929534"/>
                </a:lnTo>
                <a:cubicBezTo>
                  <a:pt x="647142" y="1921601"/>
                  <a:pt x="652327" y="1913668"/>
                  <a:pt x="657569" y="1905765"/>
                </a:cubicBezTo>
                <a:lnTo>
                  <a:pt x="663214" y="1897265"/>
                </a:lnTo>
                <a:cubicBezTo>
                  <a:pt x="668139" y="1889839"/>
                  <a:pt x="673093" y="1882443"/>
                  <a:pt x="678076" y="1875047"/>
                </a:cubicBezTo>
                <a:lnTo>
                  <a:pt x="683923" y="1866398"/>
                </a:lnTo>
                <a:cubicBezTo>
                  <a:pt x="688934" y="1859001"/>
                  <a:pt x="693946" y="1851605"/>
                  <a:pt x="699044" y="1844179"/>
                </a:cubicBezTo>
                <a:lnTo>
                  <a:pt x="704747" y="1835918"/>
                </a:lnTo>
                <a:cubicBezTo>
                  <a:pt x="710017" y="1828283"/>
                  <a:pt x="715288" y="1820648"/>
                  <a:pt x="720645" y="1813013"/>
                </a:cubicBezTo>
                <a:lnTo>
                  <a:pt x="725657" y="1805826"/>
                </a:lnTo>
                <a:cubicBezTo>
                  <a:pt x="731418" y="1797624"/>
                  <a:pt x="737178" y="1789452"/>
                  <a:pt x="742996" y="1781281"/>
                </a:cubicBezTo>
                <a:lnTo>
                  <a:pt x="746856" y="1775853"/>
                </a:lnTo>
                <a:cubicBezTo>
                  <a:pt x="753048" y="1767174"/>
                  <a:pt x="759269" y="1758525"/>
                  <a:pt x="765548" y="1749847"/>
                </a:cubicBezTo>
                <a:lnTo>
                  <a:pt x="768918" y="1745194"/>
                </a:lnTo>
                <a:cubicBezTo>
                  <a:pt x="775802" y="1735710"/>
                  <a:pt x="782743" y="1726226"/>
                  <a:pt x="789598" y="1716921"/>
                </a:cubicBezTo>
                <a:lnTo>
                  <a:pt x="791067" y="1714923"/>
                </a:lnTo>
                <a:cubicBezTo>
                  <a:pt x="951121" y="1498075"/>
                  <a:pt x="1137789" y="1284686"/>
                  <a:pt x="1345943" y="1080692"/>
                </a:cubicBezTo>
                <a:lnTo>
                  <a:pt x="1348160" y="1078485"/>
                </a:lnTo>
                <a:cubicBezTo>
                  <a:pt x="1358155" y="1068703"/>
                  <a:pt x="1368207" y="1058950"/>
                  <a:pt x="1378316" y="1049168"/>
                </a:cubicBezTo>
                <a:cubicBezTo>
                  <a:pt x="1388973" y="1038879"/>
                  <a:pt x="1399659" y="1028650"/>
                  <a:pt x="1410402" y="1018420"/>
                </a:cubicBezTo>
                <a:lnTo>
                  <a:pt x="1412159" y="1016750"/>
                </a:lnTo>
                <a:cubicBezTo>
                  <a:pt x="1421145" y="1008191"/>
                  <a:pt x="1430189" y="999691"/>
                  <a:pt x="1439262" y="991191"/>
                </a:cubicBezTo>
                <a:lnTo>
                  <a:pt x="1448997" y="982065"/>
                </a:lnTo>
                <a:cubicBezTo>
                  <a:pt x="1457263" y="974341"/>
                  <a:pt x="1465587" y="966616"/>
                  <a:pt x="1473911" y="958892"/>
                </a:cubicBezTo>
                <a:lnTo>
                  <a:pt x="1479844" y="953404"/>
                </a:lnTo>
                <a:cubicBezTo>
                  <a:pt x="1541827" y="896262"/>
                  <a:pt x="1606776" y="838852"/>
                  <a:pt x="1672820" y="782783"/>
                </a:cubicBezTo>
                <a:cubicBezTo>
                  <a:pt x="1680423" y="776341"/>
                  <a:pt x="1688027" y="769899"/>
                  <a:pt x="1695660" y="763487"/>
                </a:cubicBezTo>
                <a:cubicBezTo>
                  <a:pt x="1709802" y="751587"/>
                  <a:pt x="1724404" y="739419"/>
                  <a:pt x="1739007" y="727341"/>
                </a:cubicBezTo>
                <a:lnTo>
                  <a:pt x="1743068" y="723971"/>
                </a:lnTo>
                <a:cubicBezTo>
                  <a:pt x="1747792" y="720064"/>
                  <a:pt x="1752515" y="716157"/>
                  <a:pt x="1757297" y="712220"/>
                </a:cubicBezTo>
                <a:cubicBezTo>
                  <a:pt x="1767435" y="703929"/>
                  <a:pt x="1777573" y="695638"/>
                  <a:pt x="1787769" y="687377"/>
                </a:cubicBezTo>
                <a:lnTo>
                  <a:pt x="1799031" y="678310"/>
                </a:lnTo>
                <a:cubicBezTo>
                  <a:pt x="1818041" y="662981"/>
                  <a:pt x="1837079" y="647771"/>
                  <a:pt x="1855685" y="633098"/>
                </a:cubicBezTo>
                <a:lnTo>
                  <a:pt x="1866256" y="624777"/>
                </a:lnTo>
                <a:cubicBezTo>
                  <a:pt x="1947363" y="561044"/>
                  <a:pt x="2031638" y="497847"/>
                  <a:pt x="2116778" y="436947"/>
                </a:cubicBezTo>
                <a:lnTo>
                  <a:pt x="2120781" y="434084"/>
                </a:lnTo>
                <a:cubicBezTo>
                  <a:pt x="2153731" y="410553"/>
                  <a:pt x="2187948" y="386545"/>
                  <a:pt x="2222569" y="362746"/>
                </a:cubicBezTo>
                <a:cubicBezTo>
                  <a:pt x="2222569" y="362746"/>
                  <a:pt x="2232361" y="356006"/>
                  <a:pt x="2236912" y="352904"/>
                </a:cubicBezTo>
                <a:cubicBezTo>
                  <a:pt x="2246273" y="346492"/>
                  <a:pt x="2255662" y="340080"/>
                  <a:pt x="2265081" y="333698"/>
                </a:cubicBezTo>
                <a:cubicBezTo>
                  <a:pt x="2271158" y="329582"/>
                  <a:pt x="2277235" y="325496"/>
                  <a:pt x="2283312" y="321380"/>
                </a:cubicBezTo>
                <a:lnTo>
                  <a:pt x="2285847" y="319680"/>
                </a:lnTo>
                <a:cubicBezTo>
                  <a:pt x="2298491" y="311151"/>
                  <a:pt x="2311164" y="302681"/>
                  <a:pt x="2323866" y="294271"/>
                </a:cubicBezTo>
                <a:cubicBezTo>
                  <a:pt x="2332795" y="288336"/>
                  <a:pt x="2341752" y="282401"/>
                  <a:pt x="2350710" y="276525"/>
                </a:cubicBezTo>
                <a:cubicBezTo>
                  <a:pt x="2357507" y="272052"/>
                  <a:pt x="2364333" y="267608"/>
                  <a:pt x="2371159" y="263135"/>
                </a:cubicBezTo>
                <a:cubicBezTo>
                  <a:pt x="2381269" y="256544"/>
                  <a:pt x="2391379" y="249953"/>
                  <a:pt x="2401546" y="243391"/>
                </a:cubicBezTo>
                <a:cubicBezTo>
                  <a:pt x="2401546" y="243391"/>
                  <a:pt x="2413988" y="235339"/>
                  <a:pt x="2417502" y="233072"/>
                </a:cubicBezTo>
                <a:cubicBezTo>
                  <a:pt x="2432710" y="223320"/>
                  <a:pt x="2447946" y="213597"/>
                  <a:pt x="2463211" y="203935"/>
                </a:cubicBezTo>
                <a:cubicBezTo>
                  <a:pt x="2465832" y="202264"/>
                  <a:pt x="2475510" y="196210"/>
                  <a:pt x="2475510" y="196210"/>
                </a:cubicBezTo>
                <a:cubicBezTo>
                  <a:pt x="2487924" y="188396"/>
                  <a:pt x="2500338" y="180612"/>
                  <a:pt x="2512809" y="172858"/>
                </a:cubicBezTo>
                <a:cubicBezTo>
                  <a:pt x="2517446" y="169965"/>
                  <a:pt x="2522054" y="167102"/>
                  <a:pt x="2526720" y="164239"/>
                </a:cubicBezTo>
                <a:cubicBezTo>
                  <a:pt x="2544635" y="153145"/>
                  <a:pt x="2559613" y="143959"/>
                  <a:pt x="2573898" y="135251"/>
                </a:cubicBezTo>
                <a:lnTo>
                  <a:pt x="2576952" y="133401"/>
                </a:lnTo>
                <a:cubicBezTo>
                  <a:pt x="2591698" y="124425"/>
                  <a:pt x="2606503" y="115507"/>
                  <a:pt x="2621336" y="106620"/>
                </a:cubicBezTo>
                <a:cubicBezTo>
                  <a:pt x="2625915" y="103876"/>
                  <a:pt x="2806304" y="2714"/>
                  <a:pt x="2810883" y="0"/>
                </a:cubicBezTo>
                <a:lnTo>
                  <a:pt x="2695358" y="0"/>
                </a:lnTo>
                <a:close/>
              </a:path>
            </a:pathLst>
          </a:custGeom>
          <a:gradFill>
            <a:gsLst>
              <a:gs pos="34000">
                <a:schemeClr val="accent1"/>
              </a:gs>
              <a:gs pos="0">
                <a:schemeClr val="accent2">
                  <a:alpha val="30000"/>
                </a:schemeClr>
              </a:gs>
              <a:gs pos="100000">
                <a:schemeClr val="accent2"/>
              </a:gs>
            </a:gsLst>
            <a:lin ang="5400000" scaled="1"/>
          </a:gradFill>
          <a:ln w="2879" cap="flat">
            <a:noFill/>
            <a:prstDash val="solid"/>
            <a:miter/>
          </a:ln>
          <a:effectLst>
            <a:outerShdw blurRad="254000" algn="ctr" rotWithShape="0">
              <a:schemeClr val="accent5">
                <a:alpha val="100000"/>
              </a:schemeClr>
            </a:outerShdw>
          </a:effectLst>
        </p:spPr>
        <p:txBody>
          <a:bodyPr rtlCol="0" anchor="ctr">
            <a:normAutofit/>
          </a:bodyPr>
          <a:lstStyle/>
          <a:p>
            <a:endParaRPr lang="zh-CN" altLang="en-US">
              <a:cs typeface="MiSans Normal" panose="00000500000000000000" charset="-122"/>
            </a:endParaRPr>
          </a:p>
        </p:txBody>
      </p:sp>
      <p:sp>
        <p:nvSpPr>
          <p:cNvPr id="25" name="图片 3" descr="光源1"/>
          <p:cNvSpPr/>
          <p:nvPr>
            <p:custDataLst>
              <p:tags r:id="rId8"/>
            </p:custDataLst>
          </p:nvPr>
        </p:nvSpPr>
        <p:spPr>
          <a:xfrm flipH="1">
            <a:off x="83185" y="860425"/>
            <a:ext cx="2372360" cy="1134745"/>
          </a:xfrm>
          <a:custGeom>
            <a:avLst/>
            <a:gdLst>
              <a:gd name="connsiteX0" fmla="*/ 7448645 w 7579137"/>
              <a:gd name="connsiteY0" fmla="*/ 0 h 3577875"/>
              <a:gd name="connsiteX1" fmla="*/ 7456171 w 7579137"/>
              <a:gd name="connsiteY1" fmla="*/ 34862 h 3577875"/>
              <a:gd name="connsiteX2" fmla="*/ 7458361 w 7579137"/>
              <a:gd name="connsiteY2" fmla="*/ 44196 h 3577875"/>
              <a:gd name="connsiteX3" fmla="*/ 7463790 w 7579137"/>
              <a:gd name="connsiteY3" fmla="*/ 69247 h 3577875"/>
              <a:gd name="connsiteX4" fmla="*/ 7465600 w 7579137"/>
              <a:gd name="connsiteY4" fmla="*/ 77724 h 3577875"/>
              <a:gd name="connsiteX5" fmla="*/ 7471696 w 7579137"/>
              <a:gd name="connsiteY5" fmla="*/ 110395 h 3577875"/>
              <a:gd name="connsiteX6" fmla="*/ 7472649 w 7579137"/>
              <a:gd name="connsiteY6" fmla="*/ 116110 h 3577875"/>
              <a:gd name="connsiteX7" fmla="*/ 7476840 w 7579137"/>
              <a:gd name="connsiteY7" fmla="*/ 143828 h 3577875"/>
              <a:gd name="connsiteX8" fmla="*/ 7478078 w 7579137"/>
              <a:gd name="connsiteY8" fmla="*/ 153257 h 3577875"/>
              <a:gd name="connsiteX9" fmla="*/ 7482078 w 7579137"/>
              <a:gd name="connsiteY9" fmla="*/ 186976 h 3577875"/>
              <a:gd name="connsiteX10" fmla="*/ 7482364 w 7579137"/>
              <a:gd name="connsiteY10" fmla="*/ 189167 h 3577875"/>
              <a:gd name="connsiteX11" fmla="*/ 7485412 w 7579137"/>
              <a:gd name="connsiteY11" fmla="*/ 224885 h 3577875"/>
              <a:gd name="connsiteX12" fmla="*/ 7486079 w 7579137"/>
              <a:gd name="connsiteY12" fmla="*/ 234220 h 3577875"/>
              <a:gd name="connsiteX13" fmla="*/ 7487698 w 7579137"/>
              <a:gd name="connsiteY13" fmla="*/ 266510 h 3577875"/>
              <a:gd name="connsiteX14" fmla="*/ 7487888 w 7579137"/>
              <a:gd name="connsiteY14" fmla="*/ 270891 h 3577875"/>
              <a:gd name="connsiteX15" fmla="*/ 7488555 w 7579137"/>
              <a:gd name="connsiteY15" fmla="*/ 307086 h 3577875"/>
              <a:gd name="connsiteX16" fmla="*/ 7488555 w 7579137"/>
              <a:gd name="connsiteY16" fmla="*/ 315849 h 3577875"/>
              <a:gd name="connsiteX17" fmla="*/ 7487984 w 7579137"/>
              <a:gd name="connsiteY17" fmla="*/ 353663 h 3577875"/>
              <a:gd name="connsiteX18" fmla="*/ 7487984 w 7579137"/>
              <a:gd name="connsiteY18" fmla="*/ 355664 h 3577875"/>
              <a:gd name="connsiteX19" fmla="*/ 7485983 w 7579137"/>
              <a:gd name="connsiteY19" fmla="*/ 395192 h 3577875"/>
              <a:gd name="connsiteX20" fmla="*/ 7485412 w 7579137"/>
              <a:gd name="connsiteY20" fmla="*/ 404050 h 3577875"/>
              <a:gd name="connsiteX21" fmla="*/ 7481983 w 7579137"/>
              <a:gd name="connsiteY21" fmla="*/ 443484 h 3577875"/>
              <a:gd name="connsiteX22" fmla="*/ 7481411 w 7579137"/>
              <a:gd name="connsiteY22" fmla="*/ 448532 h 3577875"/>
              <a:gd name="connsiteX23" fmla="*/ 7477030 w 7579137"/>
              <a:gd name="connsiteY23" fmla="*/ 484918 h 3577875"/>
              <a:gd name="connsiteX24" fmla="*/ 7475982 w 7579137"/>
              <a:gd name="connsiteY24" fmla="*/ 492919 h 3577875"/>
              <a:gd name="connsiteX25" fmla="*/ 7469029 w 7579137"/>
              <a:gd name="connsiteY25" fmla="*/ 537401 h 3577875"/>
              <a:gd name="connsiteX26" fmla="*/ 7467600 w 7579137"/>
              <a:gd name="connsiteY26" fmla="*/ 545592 h 3577875"/>
              <a:gd name="connsiteX27" fmla="*/ 7458837 w 7579137"/>
              <a:gd name="connsiteY27" fmla="*/ 590741 h 3577875"/>
              <a:gd name="connsiteX28" fmla="*/ 7457408 w 7579137"/>
              <a:gd name="connsiteY28" fmla="*/ 597122 h 3577875"/>
              <a:gd name="connsiteX29" fmla="*/ 7446359 w 7579137"/>
              <a:gd name="connsiteY29" fmla="*/ 645033 h 3577875"/>
              <a:gd name="connsiteX30" fmla="*/ 7433406 w 7579137"/>
              <a:gd name="connsiteY30" fmla="*/ 693230 h 3577875"/>
              <a:gd name="connsiteX31" fmla="*/ 7431501 w 7579137"/>
              <a:gd name="connsiteY31" fmla="*/ 699802 h 3577875"/>
              <a:gd name="connsiteX32" fmla="*/ 7417022 w 7579137"/>
              <a:gd name="connsiteY32" fmla="*/ 747141 h 3577875"/>
              <a:gd name="connsiteX33" fmla="*/ 7414356 w 7579137"/>
              <a:gd name="connsiteY33" fmla="*/ 755333 h 3577875"/>
              <a:gd name="connsiteX34" fmla="*/ 7398163 w 7579137"/>
              <a:gd name="connsiteY34" fmla="*/ 802577 h 3577875"/>
              <a:gd name="connsiteX35" fmla="*/ 7393020 w 7579137"/>
              <a:gd name="connsiteY35" fmla="*/ 816674 h 3577875"/>
              <a:gd name="connsiteX36" fmla="*/ 7388543 w 7579137"/>
              <a:gd name="connsiteY36" fmla="*/ 828770 h 3577875"/>
              <a:gd name="connsiteX37" fmla="*/ 7381780 w 7579137"/>
              <a:gd name="connsiteY37" fmla="*/ 846296 h 3577875"/>
              <a:gd name="connsiteX38" fmla="*/ 7377303 w 7579137"/>
              <a:gd name="connsiteY38" fmla="*/ 857822 h 3577875"/>
              <a:gd name="connsiteX39" fmla="*/ 7369493 w 7579137"/>
              <a:gd name="connsiteY39" fmla="*/ 877157 h 3577875"/>
              <a:gd name="connsiteX40" fmla="*/ 7365492 w 7579137"/>
              <a:gd name="connsiteY40" fmla="*/ 886873 h 3577875"/>
              <a:gd name="connsiteX41" fmla="*/ 7353110 w 7579137"/>
              <a:gd name="connsiteY41" fmla="*/ 916019 h 3577875"/>
              <a:gd name="connsiteX42" fmla="*/ 7339679 w 7579137"/>
              <a:gd name="connsiteY42" fmla="*/ 946213 h 3577875"/>
              <a:gd name="connsiteX43" fmla="*/ 7339299 w 7579137"/>
              <a:gd name="connsiteY43" fmla="*/ 947166 h 3577875"/>
              <a:gd name="connsiteX44" fmla="*/ 7331488 w 7579137"/>
              <a:gd name="connsiteY44" fmla="*/ 963930 h 3577875"/>
              <a:gd name="connsiteX45" fmla="*/ 7310152 w 7579137"/>
              <a:gd name="connsiteY45" fmla="*/ 1008412 h 3577875"/>
              <a:gd name="connsiteX46" fmla="*/ 7309866 w 7579137"/>
              <a:gd name="connsiteY46" fmla="*/ 1008983 h 3577875"/>
              <a:gd name="connsiteX47" fmla="*/ 7287387 w 7579137"/>
              <a:gd name="connsiteY47" fmla="*/ 1052989 h 3577875"/>
              <a:gd name="connsiteX48" fmla="*/ 7282625 w 7579137"/>
              <a:gd name="connsiteY48" fmla="*/ 1062038 h 3577875"/>
              <a:gd name="connsiteX49" fmla="*/ 7259098 w 7579137"/>
              <a:gd name="connsiteY49" fmla="*/ 1105281 h 3577875"/>
              <a:gd name="connsiteX50" fmla="*/ 7254621 w 7579137"/>
              <a:gd name="connsiteY50" fmla="*/ 1113092 h 3577875"/>
              <a:gd name="connsiteX51" fmla="*/ 7230999 w 7579137"/>
              <a:gd name="connsiteY51" fmla="*/ 1153859 h 3577875"/>
              <a:gd name="connsiteX52" fmla="*/ 7227951 w 7579137"/>
              <a:gd name="connsiteY52" fmla="*/ 1159002 h 3577875"/>
              <a:gd name="connsiteX53" fmla="*/ 7201281 w 7579137"/>
              <a:gd name="connsiteY53" fmla="*/ 1202531 h 3577875"/>
              <a:gd name="connsiteX54" fmla="*/ 7195281 w 7579137"/>
              <a:gd name="connsiteY54" fmla="*/ 1211961 h 3577875"/>
              <a:gd name="connsiteX55" fmla="*/ 7167182 w 7579137"/>
              <a:gd name="connsiteY55" fmla="*/ 1255395 h 3577875"/>
              <a:gd name="connsiteX56" fmla="*/ 7163848 w 7579137"/>
              <a:gd name="connsiteY56" fmla="*/ 1260348 h 3577875"/>
              <a:gd name="connsiteX57" fmla="*/ 7136130 w 7579137"/>
              <a:gd name="connsiteY57" fmla="*/ 1301115 h 3577875"/>
              <a:gd name="connsiteX58" fmla="*/ 7130701 w 7579137"/>
              <a:gd name="connsiteY58" fmla="*/ 1309021 h 3577875"/>
              <a:gd name="connsiteX59" fmla="*/ 7100031 w 7579137"/>
              <a:gd name="connsiteY59" fmla="*/ 1351883 h 3577875"/>
              <a:gd name="connsiteX60" fmla="*/ 7091172 w 7579137"/>
              <a:gd name="connsiteY60" fmla="*/ 1363980 h 3577875"/>
              <a:gd name="connsiteX61" fmla="*/ 7077266 w 7579137"/>
              <a:gd name="connsiteY61" fmla="*/ 1382649 h 3577875"/>
              <a:gd name="connsiteX62" fmla="*/ 7066883 w 7579137"/>
              <a:gd name="connsiteY62" fmla="*/ 1396365 h 3577875"/>
              <a:gd name="connsiteX63" fmla="*/ 7052691 w 7579137"/>
              <a:gd name="connsiteY63" fmla="*/ 1414843 h 3577875"/>
              <a:gd name="connsiteX64" fmla="*/ 7041928 w 7579137"/>
              <a:gd name="connsiteY64" fmla="*/ 1428655 h 3577875"/>
              <a:gd name="connsiteX65" fmla="*/ 7027259 w 7579137"/>
              <a:gd name="connsiteY65" fmla="*/ 1447229 h 3577875"/>
              <a:gd name="connsiteX66" fmla="*/ 7016496 w 7579137"/>
              <a:gd name="connsiteY66" fmla="*/ 1460659 h 3577875"/>
              <a:gd name="connsiteX67" fmla="*/ 7000875 w 7579137"/>
              <a:gd name="connsiteY67" fmla="*/ 1479804 h 3577875"/>
              <a:gd name="connsiteX68" fmla="*/ 6990398 w 7579137"/>
              <a:gd name="connsiteY68" fmla="*/ 1492568 h 3577875"/>
              <a:gd name="connsiteX69" fmla="*/ 6972967 w 7579137"/>
              <a:gd name="connsiteY69" fmla="*/ 1513332 h 3577875"/>
              <a:gd name="connsiteX70" fmla="*/ 6963633 w 7579137"/>
              <a:gd name="connsiteY70" fmla="*/ 1524381 h 3577875"/>
              <a:gd name="connsiteX71" fmla="*/ 6940296 w 7579137"/>
              <a:gd name="connsiteY71" fmla="*/ 1551432 h 3577875"/>
              <a:gd name="connsiteX72" fmla="*/ 6936201 w 7579137"/>
              <a:gd name="connsiteY72" fmla="*/ 1556195 h 3577875"/>
              <a:gd name="connsiteX73" fmla="*/ 6908006 w 7579137"/>
              <a:gd name="connsiteY73" fmla="*/ 1587913 h 3577875"/>
              <a:gd name="connsiteX74" fmla="*/ 6899530 w 7579137"/>
              <a:gd name="connsiteY74" fmla="*/ 1597247 h 3577875"/>
              <a:gd name="connsiteX75" fmla="*/ 6879146 w 7579137"/>
              <a:gd name="connsiteY75" fmla="*/ 1619536 h 3577875"/>
              <a:gd name="connsiteX76" fmla="*/ 6867906 w 7579137"/>
              <a:gd name="connsiteY76" fmla="*/ 1631633 h 3577875"/>
              <a:gd name="connsiteX77" fmla="*/ 6849618 w 7579137"/>
              <a:gd name="connsiteY77" fmla="*/ 1651159 h 3577875"/>
              <a:gd name="connsiteX78" fmla="*/ 6837046 w 7579137"/>
              <a:gd name="connsiteY78" fmla="*/ 1664303 h 3577875"/>
              <a:gd name="connsiteX79" fmla="*/ 6819233 w 7579137"/>
              <a:gd name="connsiteY79" fmla="*/ 1682782 h 3577875"/>
              <a:gd name="connsiteX80" fmla="*/ 6806089 w 7579137"/>
              <a:gd name="connsiteY80" fmla="*/ 1696212 h 3577875"/>
              <a:gd name="connsiteX81" fmla="*/ 6788182 w 7579137"/>
              <a:gd name="connsiteY81" fmla="*/ 1714310 h 3577875"/>
              <a:gd name="connsiteX82" fmla="*/ 6774561 w 7579137"/>
              <a:gd name="connsiteY82" fmla="*/ 1727930 h 3577875"/>
              <a:gd name="connsiteX83" fmla="*/ 6756368 w 7579137"/>
              <a:gd name="connsiteY83" fmla="*/ 1745933 h 3577875"/>
              <a:gd name="connsiteX84" fmla="*/ 6742557 w 7579137"/>
              <a:gd name="connsiteY84" fmla="*/ 1759363 h 3577875"/>
              <a:gd name="connsiteX85" fmla="*/ 6723507 w 7579137"/>
              <a:gd name="connsiteY85" fmla="*/ 1777651 h 3577875"/>
              <a:gd name="connsiteX86" fmla="*/ 6709886 w 7579137"/>
              <a:gd name="connsiteY86" fmla="*/ 1790605 h 3577875"/>
              <a:gd name="connsiteX87" fmla="*/ 6689693 w 7579137"/>
              <a:gd name="connsiteY87" fmla="*/ 1809560 h 3577875"/>
              <a:gd name="connsiteX88" fmla="*/ 6676549 w 7579137"/>
              <a:gd name="connsiteY88" fmla="*/ 1821752 h 3577875"/>
              <a:gd name="connsiteX89" fmla="*/ 6653784 w 7579137"/>
              <a:gd name="connsiteY89" fmla="*/ 1842611 h 3577875"/>
              <a:gd name="connsiteX90" fmla="*/ 6642640 w 7579137"/>
              <a:gd name="connsiteY90" fmla="*/ 1852803 h 3577875"/>
              <a:gd name="connsiteX91" fmla="*/ 6608064 w 7579137"/>
              <a:gd name="connsiteY91" fmla="*/ 1883759 h 3577875"/>
              <a:gd name="connsiteX92" fmla="*/ 6549962 w 7579137"/>
              <a:gd name="connsiteY92" fmla="*/ 1934051 h 3577875"/>
              <a:gd name="connsiteX93" fmla="*/ 6533769 w 7579137"/>
              <a:gd name="connsiteY93" fmla="*/ 1947767 h 3577875"/>
              <a:gd name="connsiteX94" fmla="*/ 6484621 w 7579137"/>
              <a:gd name="connsiteY94" fmla="*/ 1988630 h 3577875"/>
              <a:gd name="connsiteX95" fmla="*/ 6472809 w 7579137"/>
              <a:gd name="connsiteY95" fmla="*/ 1998345 h 3577875"/>
              <a:gd name="connsiteX96" fmla="*/ 6412611 w 7579137"/>
              <a:gd name="connsiteY96" fmla="*/ 2046351 h 3577875"/>
              <a:gd name="connsiteX97" fmla="*/ 6391275 w 7579137"/>
              <a:gd name="connsiteY97" fmla="*/ 2062925 h 3577875"/>
              <a:gd name="connsiteX98" fmla="*/ 6346889 w 7579137"/>
              <a:gd name="connsiteY98" fmla="*/ 2096929 h 3577875"/>
              <a:gd name="connsiteX99" fmla="*/ 6322219 w 7579137"/>
              <a:gd name="connsiteY99" fmla="*/ 2115407 h 3577875"/>
              <a:gd name="connsiteX100" fmla="*/ 6278689 w 7579137"/>
              <a:gd name="connsiteY100" fmla="*/ 2147602 h 3577875"/>
              <a:gd name="connsiteX101" fmla="*/ 6253449 w 7579137"/>
              <a:gd name="connsiteY101" fmla="*/ 2165890 h 3577875"/>
              <a:gd name="connsiteX102" fmla="*/ 6206300 w 7579137"/>
              <a:gd name="connsiteY102" fmla="*/ 2199418 h 3577875"/>
              <a:gd name="connsiteX103" fmla="*/ 6184011 w 7579137"/>
              <a:gd name="connsiteY103" fmla="*/ 2215039 h 3577875"/>
              <a:gd name="connsiteX104" fmla="*/ 6113622 w 7579137"/>
              <a:gd name="connsiteY104" fmla="*/ 2263045 h 3577875"/>
              <a:gd name="connsiteX105" fmla="*/ 6113431 w 7579137"/>
              <a:gd name="connsiteY105" fmla="*/ 2263140 h 3577875"/>
              <a:gd name="connsiteX106" fmla="*/ 6041327 w 7579137"/>
              <a:gd name="connsiteY106" fmla="*/ 2310575 h 3577875"/>
              <a:gd name="connsiteX107" fmla="*/ 6017896 w 7579137"/>
              <a:gd name="connsiteY107" fmla="*/ 2325529 h 3577875"/>
              <a:gd name="connsiteX108" fmla="*/ 5967222 w 7579137"/>
              <a:gd name="connsiteY108" fmla="*/ 2357628 h 3577875"/>
              <a:gd name="connsiteX109" fmla="*/ 5939409 w 7579137"/>
              <a:gd name="connsiteY109" fmla="*/ 2374773 h 3577875"/>
              <a:gd name="connsiteX110" fmla="*/ 5896452 w 7579137"/>
              <a:gd name="connsiteY110" fmla="*/ 2400872 h 3577875"/>
              <a:gd name="connsiteX111" fmla="*/ 5846255 w 7579137"/>
              <a:gd name="connsiteY111" fmla="*/ 2430780 h 3577875"/>
              <a:gd name="connsiteX112" fmla="*/ 5809012 w 7579137"/>
              <a:gd name="connsiteY112" fmla="*/ 2452592 h 3577875"/>
              <a:gd name="connsiteX113" fmla="*/ 5756815 w 7579137"/>
              <a:gd name="connsiteY113" fmla="*/ 2482406 h 3577875"/>
              <a:gd name="connsiteX114" fmla="*/ 5719858 w 7579137"/>
              <a:gd name="connsiteY114" fmla="*/ 2503265 h 3577875"/>
              <a:gd name="connsiteX115" fmla="*/ 5664232 w 7579137"/>
              <a:gd name="connsiteY115" fmla="*/ 2533745 h 3577875"/>
              <a:gd name="connsiteX116" fmla="*/ 5628894 w 7579137"/>
              <a:gd name="connsiteY116" fmla="*/ 2552891 h 3577875"/>
              <a:gd name="connsiteX117" fmla="*/ 5565077 w 7579137"/>
              <a:gd name="connsiteY117" fmla="*/ 2586323 h 3577875"/>
              <a:gd name="connsiteX118" fmla="*/ 5534692 w 7579137"/>
              <a:gd name="connsiteY118" fmla="*/ 2602135 h 3577875"/>
              <a:gd name="connsiteX119" fmla="*/ 5527167 w 7579137"/>
              <a:gd name="connsiteY119" fmla="*/ 2605945 h 3577875"/>
              <a:gd name="connsiteX120" fmla="*/ 5444014 w 7579137"/>
              <a:gd name="connsiteY120" fmla="*/ 2647664 h 3577875"/>
              <a:gd name="connsiteX121" fmla="*/ 5439442 w 7579137"/>
              <a:gd name="connsiteY121" fmla="*/ 2649950 h 3577875"/>
              <a:gd name="connsiteX122" fmla="*/ 5351717 w 7579137"/>
              <a:gd name="connsiteY122" fmla="*/ 2692337 h 3577875"/>
              <a:gd name="connsiteX123" fmla="*/ 5262944 w 7579137"/>
              <a:gd name="connsiteY123" fmla="*/ 2733485 h 3577875"/>
              <a:gd name="connsiteX124" fmla="*/ 5255419 w 7579137"/>
              <a:gd name="connsiteY124" fmla="*/ 2736914 h 3577875"/>
              <a:gd name="connsiteX125" fmla="*/ 5180933 w 7579137"/>
              <a:gd name="connsiteY125" fmla="*/ 2770156 h 3577875"/>
              <a:gd name="connsiteX126" fmla="*/ 5149120 w 7579137"/>
              <a:gd name="connsiteY126" fmla="*/ 2783967 h 3577875"/>
              <a:gd name="connsiteX127" fmla="*/ 5091684 w 7579137"/>
              <a:gd name="connsiteY127" fmla="*/ 2808541 h 3577875"/>
              <a:gd name="connsiteX128" fmla="*/ 5061109 w 7579137"/>
              <a:gd name="connsiteY128" fmla="*/ 2821400 h 3577875"/>
              <a:gd name="connsiteX129" fmla="*/ 4994339 w 7579137"/>
              <a:gd name="connsiteY129" fmla="*/ 2848832 h 3577875"/>
              <a:gd name="connsiteX130" fmla="*/ 4973288 w 7579137"/>
              <a:gd name="connsiteY130" fmla="*/ 2857405 h 3577875"/>
              <a:gd name="connsiteX131" fmla="*/ 4884801 w 7579137"/>
              <a:gd name="connsiteY131" fmla="*/ 2892171 h 3577875"/>
              <a:gd name="connsiteX132" fmla="*/ 4867085 w 7579137"/>
              <a:gd name="connsiteY132" fmla="*/ 2898839 h 3577875"/>
              <a:gd name="connsiteX133" fmla="*/ 4796981 w 7579137"/>
              <a:gd name="connsiteY133" fmla="*/ 2925128 h 3577875"/>
              <a:gd name="connsiteX134" fmla="*/ 4768882 w 7579137"/>
              <a:gd name="connsiteY134" fmla="*/ 2935415 h 3577875"/>
              <a:gd name="connsiteX135" fmla="*/ 4704588 w 7579137"/>
              <a:gd name="connsiteY135" fmla="*/ 2958465 h 3577875"/>
              <a:gd name="connsiteX136" fmla="*/ 4679061 w 7579137"/>
              <a:gd name="connsiteY136" fmla="*/ 2967514 h 3577875"/>
              <a:gd name="connsiteX137" fmla="*/ 4590765 w 7579137"/>
              <a:gd name="connsiteY137" fmla="*/ 2997708 h 3577875"/>
              <a:gd name="connsiteX138" fmla="*/ 4582287 w 7579137"/>
              <a:gd name="connsiteY138" fmla="*/ 3000470 h 3577875"/>
              <a:gd name="connsiteX139" fmla="*/ 4502087 w 7579137"/>
              <a:gd name="connsiteY139" fmla="*/ 3026569 h 3577875"/>
              <a:gd name="connsiteX140" fmla="*/ 4475607 w 7579137"/>
              <a:gd name="connsiteY140" fmla="*/ 3034951 h 3577875"/>
              <a:gd name="connsiteX141" fmla="*/ 4407599 w 7579137"/>
              <a:gd name="connsiteY141" fmla="*/ 3056001 h 3577875"/>
              <a:gd name="connsiteX142" fmla="*/ 4384548 w 7579137"/>
              <a:gd name="connsiteY142" fmla="*/ 3063049 h 3577875"/>
              <a:gd name="connsiteX143" fmla="*/ 4295585 w 7579137"/>
              <a:gd name="connsiteY143" fmla="*/ 3089148 h 3577875"/>
              <a:gd name="connsiteX144" fmla="*/ 4279487 w 7579137"/>
              <a:gd name="connsiteY144" fmla="*/ 3093720 h 3577875"/>
              <a:gd name="connsiteX145" fmla="*/ 4204907 w 7579137"/>
              <a:gd name="connsiteY145" fmla="*/ 3114485 h 3577875"/>
              <a:gd name="connsiteX146" fmla="*/ 4178427 w 7579137"/>
              <a:gd name="connsiteY146" fmla="*/ 3121628 h 3577875"/>
              <a:gd name="connsiteX147" fmla="*/ 4104037 w 7579137"/>
              <a:gd name="connsiteY147" fmla="*/ 3141155 h 3577875"/>
              <a:gd name="connsiteX148" fmla="*/ 4087273 w 7579137"/>
              <a:gd name="connsiteY148" fmla="*/ 3145536 h 3577875"/>
              <a:gd name="connsiteX149" fmla="*/ 3995738 w 7579137"/>
              <a:gd name="connsiteY149" fmla="*/ 3168110 h 3577875"/>
              <a:gd name="connsiteX150" fmla="*/ 3981736 w 7579137"/>
              <a:gd name="connsiteY150" fmla="*/ 3171444 h 3577875"/>
              <a:gd name="connsiteX151" fmla="*/ 3891534 w 7579137"/>
              <a:gd name="connsiteY151" fmla="*/ 3192304 h 3577875"/>
              <a:gd name="connsiteX152" fmla="*/ 3881914 w 7579137"/>
              <a:gd name="connsiteY152" fmla="*/ 3194399 h 3577875"/>
              <a:gd name="connsiteX153" fmla="*/ 3786569 w 7579137"/>
              <a:gd name="connsiteY153" fmla="*/ 3214973 h 3577875"/>
              <a:gd name="connsiteX154" fmla="*/ 3692081 w 7579137"/>
              <a:gd name="connsiteY154" fmla="*/ 3233928 h 3577875"/>
              <a:gd name="connsiteX155" fmla="*/ 3665601 w 7579137"/>
              <a:gd name="connsiteY155" fmla="*/ 3238976 h 3577875"/>
              <a:gd name="connsiteX156" fmla="*/ 3591592 w 7579137"/>
              <a:gd name="connsiteY156" fmla="*/ 3252597 h 3577875"/>
              <a:gd name="connsiteX157" fmla="*/ 3569113 w 7579137"/>
              <a:gd name="connsiteY157" fmla="*/ 3256598 h 3577875"/>
              <a:gd name="connsiteX158" fmla="*/ 3476054 w 7579137"/>
              <a:gd name="connsiteY158" fmla="*/ 3272314 h 3577875"/>
              <a:gd name="connsiteX159" fmla="*/ 3456527 w 7579137"/>
              <a:gd name="connsiteY159" fmla="*/ 3275362 h 3577875"/>
              <a:gd name="connsiteX160" fmla="*/ 3381756 w 7579137"/>
              <a:gd name="connsiteY160" fmla="*/ 3286792 h 3577875"/>
              <a:gd name="connsiteX161" fmla="*/ 3352514 w 7579137"/>
              <a:gd name="connsiteY161" fmla="*/ 3290983 h 3577875"/>
              <a:gd name="connsiteX162" fmla="*/ 3277362 w 7579137"/>
              <a:gd name="connsiteY162" fmla="*/ 3301270 h 3577875"/>
              <a:gd name="connsiteX163" fmla="*/ 3258026 w 7579137"/>
              <a:gd name="connsiteY163" fmla="*/ 3303841 h 3577875"/>
              <a:gd name="connsiteX164" fmla="*/ 3165253 w 7579137"/>
              <a:gd name="connsiteY164" fmla="*/ 3314986 h 3577875"/>
              <a:gd name="connsiteX165" fmla="*/ 3142012 w 7579137"/>
              <a:gd name="connsiteY165" fmla="*/ 3317462 h 3577875"/>
              <a:gd name="connsiteX166" fmla="*/ 3072575 w 7579137"/>
              <a:gd name="connsiteY166" fmla="*/ 3324701 h 3577875"/>
              <a:gd name="connsiteX167" fmla="*/ 3038856 w 7579137"/>
              <a:gd name="connsiteY167" fmla="*/ 3327940 h 3577875"/>
              <a:gd name="connsiteX168" fmla="*/ 2974277 w 7579137"/>
              <a:gd name="connsiteY168" fmla="*/ 3333560 h 3577875"/>
              <a:gd name="connsiteX169" fmla="*/ 2943606 w 7579137"/>
              <a:gd name="connsiteY169" fmla="*/ 3336036 h 3577875"/>
              <a:gd name="connsiteX170" fmla="*/ 2860834 w 7579137"/>
              <a:gd name="connsiteY170" fmla="*/ 3341941 h 3577875"/>
              <a:gd name="connsiteX171" fmla="*/ 2850071 w 7579137"/>
              <a:gd name="connsiteY171" fmla="*/ 3342704 h 3577875"/>
              <a:gd name="connsiteX172" fmla="*/ 2757964 w 7579137"/>
              <a:gd name="connsiteY172" fmla="*/ 3347657 h 3577875"/>
              <a:gd name="connsiteX173" fmla="*/ 2719007 w 7579137"/>
              <a:gd name="connsiteY173" fmla="*/ 3349276 h 3577875"/>
              <a:gd name="connsiteX174" fmla="*/ 2660904 w 7579137"/>
              <a:gd name="connsiteY174" fmla="*/ 3351466 h 3577875"/>
              <a:gd name="connsiteX175" fmla="*/ 2620137 w 7579137"/>
              <a:gd name="connsiteY175" fmla="*/ 3352514 h 3577875"/>
              <a:gd name="connsiteX176" fmla="*/ 2564416 w 7579137"/>
              <a:gd name="connsiteY176" fmla="*/ 3353657 h 3577875"/>
              <a:gd name="connsiteX177" fmla="*/ 2522601 w 7579137"/>
              <a:gd name="connsiteY177" fmla="*/ 3354038 h 3577875"/>
              <a:gd name="connsiteX178" fmla="*/ 2468690 w 7579137"/>
              <a:gd name="connsiteY178" fmla="*/ 3354229 h 3577875"/>
              <a:gd name="connsiteX179" fmla="*/ 2426589 w 7579137"/>
              <a:gd name="connsiteY179" fmla="*/ 3353943 h 3577875"/>
              <a:gd name="connsiteX180" fmla="*/ 2362772 w 7579137"/>
              <a:gd name="connsiteY180" fmla="*/ 3352991 h 3577875"/>
              <a:gd name="connsiteX181" fmla="*/ 2347246 w 7579137"/>
              <a:gd name="connsiteY181" fmla="*/ 3352705 h 3577875"/>
              <a:gd name="connsiteX182" fmla="*/ 2262664 w 7579137"/>
              <a:gd name="connsiteY182" fmla="*/ 3349943 h 3577875"/>
              <a:gd name="connsiteX183" fmla="*/ 2245138 w 7579137"/>
              <a:gd name="connsiteY183" fmla="*/ 3349181 h 3577875"/>
              <a:gd name="connsiteX184" fmla="*/ 2158651 w 7579137"/>
              <a:gd name="connsiteY184" fmla="*/ 3344799 h 3577875"/>
              <a:gd name="connsiteX185" fmla="*/ 2070926 w 7579137"/>
              <a:gd name="connsiteY185" fmla="*/ 3338798 h 3577875"/>
              <a:gd name="connsiteX186" fmla="*/ 2059972 w 7579137"/>
              <a:gd name="connsiteY186" fmla="*/ 3337941 h 3577875"/>
              <a:gd name="connsiteX187" fmla="*/ 1977866 w 7579137"/>
              <a:gd name="connsiteY187" fmla="*/ 3330702 h 3577875"/>
              <a:gd name="connsiteX188" fmla="*/ 1963769 w 7579137"/>
              <a:gd name="connsiteY188" fmla="*/ 3329369 h 3577875"/>
              <a:gd name="connsiteX189" fmla="*/ 1898047 w 7579137"/>
              <a:gd name="connsiteY189" fmla="*/ 3322320 h 3577875"/>
              <a:gd name="connsiteX190" fmla="*/ 1874330 w 7579137"/>
              <a:gd name="connsiteY190" fmla="*/ 3319748 h 3577875"/>
              <a:gd name="connsiteX191" fmla="*/ 1789748 w 7579137"/>
              <a:gd name="connsiteY191" fmla="*/ 3308985 h 3577875"/>
              <a:gd name="connsiteX192" fmla="*/ 1772984 w 7579137"/>
              <a:gd name="connsiteY192" fmla="*/ 3306509 h 3577875"/>
              <a:gd name="connsiteX193" fmla="*/ 1706880 w 7579137"/>
              <a:gd name="connsiteY193" fmla="*/ 3296698 h 3577875"/>
              <a:gd name="connsiteX194" fmla="*/ 1678019 w 7579137"/>
              <a:gd name="connsiteY194" fmla="*/ 3291935 h 3577875"/>
              <a:gd name="connsiteX195" fmla="*/ 1625060 w 7579137"/>
              <a:gd name="connsiteY195" fmla="*/ 3282982 h 3577875"/>
              <a:gd name="connsiteX196" fmla="*/ 1594009 w 7579137"/>
              <a:gd name="connsiteY196" fmla="*/ 3277362 h 3577875"/>
              <a:gd name="connsiteX197" fmla="*/ 1544384 w 7579137"/>
              <a:gd name="connsiteY197" fmla="*/ 3267837 h 3577875"/>
              <a:gd name="connsiteX198" fmla="*/ 1513332 w 7579137"/>
              <a:gd name="connsiteY198" fmla="*/ 3261551 h 3577875"/>
              <a:gd name="connsiteX199" fmla="*/ 1463992 w 7579137"/>
              <a:gd name="connsiteY199" fmla="*/ 3250978 h 3577875"/>
              <a:gd name="connsiteX200" fmla="*/ 1434941 w 7579137"/>
              <a:gd name="connsiteY200" fmla="*/ 3244501 h 3577875"/>
              <a:gd name="connsiteX201" fmla="*/ 1382173 w 7579137"/>
              <a:gd name="connsiteY201" fmla="*/ 3231928 h 3577875"/>
              <a:gd name="connsiteX202" fmla="*/ 1358646 w 7579137"/>
              <a:gd name="connsiteY202" fmla="*/ 3226213 h 3577875"/>
              <a:gd name="connsiteX203" fmla="*/ 1284256 w 7579137"/>
              <a:gd name="connsiteY203" fmla="*/ 3206687 h 3577875"/>
              <a:gd name="connsiteX204" fmla="*/ 1275588 w 7579137"/>
              <a:gd name="connsiteY204" fmla="*/ 3204210 h 3577875"/>
              <a:gd name="connsiteX205" fmla="*/ 1211390 w 7579137"/>
              <a:gd name="connsiteY205" fmla="*/ 3185732 h 3577875"/>
              <a:gd name="connsiteX206" fmla="*/ 1187196 w 7579137"/>
              <a:gd name="connsiteY206" fmla="*/ 3178207 h 3577875"/>
              <a:gd name="connsiteX207" fmla="*/ 1139857 w 7579137"/>
              <a:gd name="connsiteY207" fmla="*/ 3163253 h 3577875"/>
              <a:gd name="connsiteX208" fmla="*/ 1112711 w 7579137"/>
              <a:gd name="connsiteY208" fmla="*/ 3154204 h 3577875"/>
              <a:gd name="connsiteX209" fmla="*/ 1069658 w 7579137"/>
              <a:gd name="connsiteY209" fmla="*/ 3139440 h 3577875"/>
              <a:gd name="connsiteX210" fmla="*/ 1042702 w 7579137"/>
              <a:gd name="connsiteY210" fmla="*/ 3129820 h 3577875"/>
              <a:gd name="connsiteX211" fmla="*/ 1000411 w 7579137"/>
              <a:gd name="connsiteY211" fmla="*/ 3114104 h 3577875"/>
              <a:gd name="connsiteX212" fmla="*/ 974884 w 7579137"/>
              <a:gd name="connsiteY212" fmla="*/ 3104293 h 3577875"/>
              <a:gd name="connsiteX213" fmla="*/ 930307 w 7579137"/>
              <a:gd name="connsiteY213" fmla="*/ 3086291 h 3577875"/>
              <a:gd name="connsiteX214" fmla="*/ 909066 w 7579137"/>
              <a:gd name="connsiteY214" fmla="*/ 3077528 h 3577875"/>
              <a:gd name="connsiteX215" fmla="*/ 845058 w 7579137"/>
              <a:gd name="connsiteY215" fmla="*/ 3049620 h 3577875"/>
              <a:gd name="connsiteX216" fmla="*/ 602552 w 7579137"/>
              <a:gd name="connsiteY216" fmla="*/ 2922937 h 3577875"/>
              <a:gd name="connsiteX217" fmla="*/ 394621 w 7579137"/>
              <a:gd name="connsiteY217" fmla="*/ 2778919 h 3577875"/>
              <a:gd name="connsiteX218" fmla="*/ 221266 w 7579137"/>
              <a:gd name="connsiteY218" fmla="*/ 2618804 h 3577875"/>
              <a:gd name="connsiteX219" fmla="*/ 82296 w 7579137"/>
              <a:gd name="connsiteY219" fmla="*/ 2443734 h 3577875"/>
              <a:gd name="connsiteX220" fmla="*/ 59722 w 7579137"/>
              <a:gd name="connsiteY220" fmla="*/ 2408682 h 3577875"/>
              <a:gd name="connsiteX221" fmla="*/ 38481 w 7579137"/>
              <a:gd name="connsiteY221" fmla="*/ 2373344 h 3577875"/>
              <a:gd name="connsiteX222" fmla="*/ 18574 w 7579137"/>
              <a:gd name="connsiteY222" fmla="*/ 2337721 h 3577875"/>
              <a:gd name="connsiteX223" fmla="*/ 0 w 7579137"/>
              <a:gd name="connsiteY223" fmla="*/ 2301716 h 3577875"/>
              <a:gd name="connsiteX224" fmla="*/ 171736 w 7579137"/>
              <a:gd name="connsiteY224" fmla="*/ 2641949 h 3577875"/>
              <a:gd name="connsiteX225" fmla="*/ 309848 w 7579137"/>
              <a:gd name="connsiteY225" fmla="*/ 2828354 h 3577875"/>
              <a:gd name="connsiteX226" fmla="*/ 486728 w 7579137"/>
              <a:gd name="connsiteY226" fmla="*/ 2994279 h 3577875"/>
              <a:gd name="connsiteX227" fmla="*/ 693230 w 7579137"/>
              <a:gd name="connsiteY227" fmla="*/ 3146584 h 3577875"/>
              <a:gd name="connsiteX228" fmla="*/ 935736 w 7579137"/>
              <a:gd name="connsiteY228" fmla="*/ 3273266 h 3577875"/>
              <a:gd name="connsiteX229" fmla="*/ 999744 w 7579137"/>
              <a:gd name="connsiteY229" fmla="*/ 3301174 h 3577875"/>
              <a:gd name="connsiteX230" fmla="*/ 1020985 w 7579137"/>
              <a:gd name="connsiteY230" fmla="*/ 3309938 h 3577875"/>
              <a:gd name="connsiteX231" fmla="*/ 1065562 w 7579137"/>
              <a:gd name="connsiteY231" fmla="*/ 3327940 h 3577875"/>
              <a:gd name="connsiteX232" fmla="*/ 1091089 w 7579137"/>
              <a:gd name="connsiteY232" fmla="*/ 3337751 h 3577875"/>
              <a:gd name="connsiteX233" fmla="*/ 1133380 w 7579137"/>
              <a:gd name="connsiteY233" fmla="*/ 3353467 h 3577875"/>
              <a:gd name="connsiteX234" fmla="*/ 1160336 w 7579137"/>
              <a:gd name="connsiteY234" fmla="*/ 3363087 h 3577875"/>
              <a:gd name="connsiteX235" fmla="*/ 1203389 w 7579137"/>
              <a:gd name="connsiteY235" fmla="*/ 3377851 h 3577875"/>
              <a:gd name="connsiteX236" fmla="*/ 1230535 w 7579137"/>
              <a:gd name="connsiteY236" fmla="*/ 3386899 h 3577875"/>
              <a:gd name="connsiteX237" fmla="*/ 1277874 w 7579137"/>
              <a:gd name="connsiteY237" fmla="*/ 3401854 h 3577875"/>
              <a:gd name="connsiteX238" fmla="*/ 1302067 w 7579137"/>
              <a:gd name="connsiteY238" fmla="*/ 3409379 h 3577875"/>
              <a:gd name="connsiteX239" fmla="*/ 1366266 w 7579137"/>
              <a:gd name="connsiteY239" fmla="*/ 3427857 h 3577875"/>
              <a:gd name="connsiteX240" fmla="*/ 1374934 w 7579137"/>
              <a:gd name="connsiteY240" fmla="*/ 3430334 h 3577875"/>
              <a:gd name="connsiteX241" fmla="*/ 1449324 w 7579137"/>
              <a:gd name="connsiteY241" fmla="*/ 3449860 h 3577875"/>
              <a:gd name="connsiteX242" fmla="*/ 1472851 w 7579137"/>
              <a:gd name="connsiteY242" fmla="*/ 3455575 h 3577875"/>
              <a:gd name="connsiteX243" fmla="*/ 1525619 w 7579137"/>
              <a:gd name="connsiteY243" fmla="*/ 3468148 h 3577875"/>
              <a:gd name="connsiteX244" fmla="*/ 1554671 w 7579137"/>
              <a:gd name="connsiteY244" fmla="*/ 3474625 h 3577875"/>
              <a:gd name="connsiteX245" fmla="*/ 1604010 w 7579137"/>
              <a:gd name="connsiteY245" fmla="*/ 3485198 h 3577875"/>
              <a:gd name="connsiteX246" fmla="*/ 1635062 w 7579137"/>
              <a:gd name="connsiteY246" fmla="*/ 3491484 h 3577875"/>
              <a:gd name="connsiteX247" fmla="*/ 1684687 w 7579137"/>
              <a:gd name="connsiteY247" fmla="*/ 3501009 h 3577875"/>
              <a:gd name="connsiteX248" fmla="*/ 1715738 w 7579137"/>
              <a:gd name="connsiteY248" fmla="*/ 3506629 h 3577875"/>
              <a:gd name="connsiteX249" fmla="*/ 1768697 w 7579137"/>
              <a:gd name="connsiteY249" fmla="*/ 3515582 h 3577875"/>
              <a:gd name="connsiteX250" fmla="*/ 1797558 w 7579137"/>
              <a:gd name="connsiteY250" fmla="*/ 3520345 h 3577875"/>
              <a:gd name="connsiteX251" fmla="*/ 1863662 w 7579137"/>
              <a:gd name="connsiteY251" fmla="*/ 3530156 h 3577875"/>
              <a:gd name="connsiteX252" fmla="*/ 1880426 w 7579137"/>
              <a:gd name="connsiteY252" fmla="*/ 3532632 h 3577875"/>
              <a:gd name="connsiteX253" fmla="*/ 1965008 w 7579137"/>
              <a:gd name="connsiteY253" fmla="*/ 3543395 h 3577875"/>
              <a:gd name="connsiteX254" fmla="*/ 1988725 w 7579137"/>
              <a:gd name="connsiteY254" fmla="*/ 3545967 h 3577875"/>
              <a:gd name="connsiteX255" fmla="*/ 2054447 w 7579137"/>
              <a:gd name="connsiteY255" fmla="*/ 3553016 h 3577875"/>
              <a:gd name="connsiteX256" fmla="*/ 2068544 w 7579137"/>
              <a:gd name="connsiteY256" fmla="*/ 3554349 h 3577875"/>
              <a:gd name="connsiteX257" fmla="*/ 2150650 w 7579137"/>
              <a:gd name="connsiteY257" fmla="*/ 3561588 h 3577875"/>
              <a:gd name="connsiteX258" fmla="*/ 2161604 w 7579137"/>
              <a:gd name="connsiteY258" fmla="*/ 3562445 h 3577875"/>
              <a:gd name="connsiteX259" fmla="*/ 2249329 w 7579137"/>
              <a:gd name="connsiteY259" fmla="*/ 3568446 h 3577875"/>
              <a:gd name="connsiteX260" fmla="*/ 2335816 w 7579137"/>
              <a:gd name="connsiteY260" fmla="*/ 3572828 h 3577875"/>
              <a:gd name="connsiteX261" fmla="*/ 2353342 w 7579137"/>
              <a:gd name="connsiteY261" fmla="*/ 3573590 h 3577875"/>
              <a:gd name="connsiteX262" fmla="*/ 2437924 w 7579137"/>
              <a:gd name="connsiteY262" fmla="*/ 3576352 h 3577875"/>
              <a:gd name="connsiteX263" fmla="*/ 2453450 w 7579137"/>
              <a:gd name="connsiteY263" fmla="*/ 3576638 h 3577875"/>
              <a:gd name="connsiteX264" fmla="*/ 2517267 w 7579137"/>
              <a:gd name="connsiteY264" fmla="*/ 3577590 h 3577875"/>
              <a:gd name="connsiteX265" fmla="*/ 2559368 w 7579137"/>
              <a:gd name="connsiteY265" fmla="*/ 3577876 h 3577875"/>
              <a:gd name="connsiteX266" fmla="*/ 2613279 w 7579137"/>
              <a:gd name="connsiteY266" fmla="*/ 3577685 h 3577875"/>
              <a:gd name="connsiteX267" fmla="*/ 2655094 w 7579137"/>
              <a:gd name="connsiteY267" fmla="*/ 3577304 h 3577875"/>
              <a:gd name="connsiteX268" fmla="*/ 2710815 w 7579137"/>
              <a:gd name="connsiteY268" fmla="*/ 3576161 h 3577875"/>
              <a:gd name="connsiteX269" fmla="*/ 2751582 w 7579137"/>
              <a:gd name="connsiteY269" fmla="*/ 3575114 h 3577875"/>
              <a:gd name="connsiteX270" fmla="*/ 2809685 w 7579137"/>
              <a:gd name="connsiteY270" fmla="*/ 3572923 h 3577875"/>
              <a:gd name="connsiteX271" fmla="*/ 2848642 w 7579137"/>
              <a:gd name="connsiteY271" fmla="*/ 3571304 h 3577875"/>
              <a:gd name="connsiteX272" fmla="*/ 2940749 w 7579137"/>
              <a:gd name="connsiteY272" fmla="*/ 3566351 h 3577875"/>
              <a:gd name="connsiteX273" fmla="*/ 2951512 w 7579137"/>
              <a:gd name="connsiteY273" fmla="*/ 3565589 h 3577875"/>
              <a:gd name="connsiteX274" fmla="*/ 3034284 w 7579137"/>
              <a:gd name="connsiteY274" fmla="*/ 3559683 h 3577875"/>
              <a:gd name="connsiteX275" fmla="*/ 3064955 w 7579137"/>
              <a:gd name="connsiteY275" fmla="*/ 3557207 h 3577875"/>
              <a:gd name="connsiteX276" fmla="*/ 3129534 w 7579137"/>
              <a:gd name="connsiteY276" fmla="*/ 3551587 h 3577875"/>
              <a:gd name="connsiteX277" fmla="*/ 3163252 w 7579137"/>
              <a:gd name="connsiteY277" fmla="*/ 3548348 h 3577875"/>
              <a:gd name="connsiteX278" fmla="*/ 3232690 w 7579137"/>
              <a:gd name="connsiteY278" fmla="*/ 3541109 h 3577875"/>
              <a:gd name="connsiteX279" fmla="*/ 3256026 w 7579137"/>
              <a:gd name="connsiteY279" fmla="*/ 3538538 h 3577875"/>
              <a:gd name="connsiteX280" fmla="*/ 3348800 w 7579137"/>
              <a:gd name="connsiteY280" fmla="*/ 3527393 h 3577875"/>
              <a:gd name="connsiteX281" fmla="*/ 3368135 w 7579137"/>
              <a:gd name="connsiteY281" fmla="*/ 3524822 h 3577875"/>
              <a:gd name="connsiteX282" fmla="*/ 3443288 w 7579137"/>
              <a:gd name="connsiteY282" fmla="*/ 3514535 h 3577875"/>
              <a:gd name="connsiteX283" fmla="*/ 3472529 w 7579137"/>
              <a:gd name="connsiteY283" fmla="*/ 3510344 h 3577875"/>
              <a:gd name="connsiteX284" fmla="*/ 3547301 w 7579137"/>
              <a:gd name="connsiteY284" fmla="*/ 3498914 h 3577875"/>
              <a:gd name="connsiteX285" fmla="*/ 3566827 w 7579137"/>
              <a:gd name="connsiteY285" fmla="*/ 3495866 h 3577875"/>
              <a:gd name="connsiteX286" fmla="*/ 3659886 w 7579137"/>
              <a:gd name="connsiteY286" fmla="*/ 3480149 h 3577875"/>
              <a:gd name="connsiteX287" fmla="*/ 3682365 w 7579137"/>
              <a:gd name="connsiteY287" fmla="*/ 3476149 h 3577875"/>
              <a:gd name="connsiteX288" fmla="*/ 3756374 w 7579137"/>
              <a:gd name="connsiteY288" fmla="*/ 3462528 h 3577875"/>
              <a:gd name="connsiteX289" fmla="*/ 3782854 w 7579137"/>
              <a:gd name="connsiteY289" fmla="*/ 3457480 h 3577875"/>
              <a:gd name="connsiteX290" fmla="*/ 3877342 w 7579137"/>
              <a:gd name="connsiteY290" fmla="*/ 3438525 h 3577875"/>
              <a:gd name="connsiteX291" fmla="*/ 3972687 w 7579137"/>
              <a:gd name="connsiteY291" fmla="*/ 3417951 h 3577875"/>
              <a:gd name="connsiteX292" fmla="*/ 3982307 w 7579137"/>
              <a:gd name="connsiteY292" fmla="*/ 3415856 h 3577875"/>
              <a:gd name="connsiteX293" fmla="*/ 4072509 w 7579137"/>
              <a:gd name="connsiteY293" fmla="*/ 3394996 h 3577875"/>
              <a:gd name="connsiteX294" fmla="*/ 4086511 w 7579137"/>
              <a:gd name="connsiteY294" fmla="*/ 3391662 h 3577875"/>
              <a:gd name="connsiteX295" fmla="*/ 4178046 w 7579137"/>
              <a:gd name="connsiteY295" fmla="*/ 3369088 h 3577875"/>
              <a:gd name="connsiteX296" fmla="*/ 4194810 w 7579137"/>
              <a:gd name="connsiteY296" fmla="*/ 3364706 h 3577875"/>
              <a:gd name="connsiteX297" fmla="*/ 4269201 w 7579137"/>
              <a:gd name="connsiteY297" fmla="*/ 3345180 h 3577875"/>
              <a:gd name="connsiteX298" fmla="*/ 4295680 w 7579137"/>
              <a:gd name="connsiteY298" fmla="*/ 3338036 h 3577875"/>
              <a:gd name="connsiteX299" fmla="*/ 4370261 w 7579137"/>
              <a:gd name="connsiteY299" fmla="*/ 3317272 h 3577875"/>
              <a:gd name="connsiteX300" fmla="*/ 4386358 w 7579137"/>
              <a:gd name="connsiteY300" fmla="*/ 3312700 h 3577875"/>
              <a:gd name="connsiteX301" fmla="*/ 4475321 w 7579137"/>
              <a:gd name="connsiteY301" fmla="*/ 3286601 h 3577875"/>
              <a:gd name="connsiteX302" fmla="*/ 4498372 w 7579137"/>
              <a:gd name="connsiteY302" fmla="*/ 3279553 h 3577875"/>
              <a:gd name="connsiteX303" fmla="*/ 4566381 w 7579137"/>
              <a:gd name="connsiteY303" fmla="*/ 3258503 h 3577875"/>
              <a:gd name="connsiteX304" fmla="*/ 4592860 w 7579137"/>
              <a:gd name="connsiteY304" fmla="*/ 3250121 h 3577875"/>
              <a:gd name="connsiteX305" fmla="*/ 4673060 w 7579137"/>
              <a:gd name="connsiteY305" fmla="*/ 3224022 h 3577875"/>
              <a:gd name="connsiteX306" fmla="*/ 4681538 w 7579137"/>
              <a:gd name="connsiteY306" fmla="*/ 3221260 h 3577875"/>
              <a:gd name="connsiteX307" fmla="*/ 4769834 w 7579137"/>
              <a:gd name="connsiteY307" fmla="*/ 3191066 h 3577875"/>
              <a:gd name="connsiteX308" fmla="*/ 4795361 w 7579137"/>
              <a:gd name="connsiteY308" fmla="*/ 3182017 h 3577875"/>
              <a:gd name="connsiteX309" fmla="*/ 4859655 w 7579137"/>
              <a:gd name="connsiteY309" fmla="*/ 3158966 h 3577875"/>
              <a:gd name="connsiteX310" fmla="*/ 4887754 w 7579137"/>
              <a:gd name="connsiteY310" fmla="*/ 3148679 h 3577875"/>
              <a:gd name="connsiteX311" fmla="*/ 4957858 w 7579137"/>
              <a:gd name="connsiteY311" fmla="*/ 3122390 h 3577875"/>
              <a:gd name="connsiteX312" fmla="*/ 4975574 w 7579137"/>
              <a:gd name="connsiteY312" fmla="*/ 3115723 h 3577875"/>
              <a:gd name="connsiteX313" fmla="*/ 5063967 w 7579137"/>
              <a:gd name="connsiteY313" fmla="*/ 3080957 h 3577875"/>
              <a:gd name="connsiteX314" fmla="*/ 5085017 w 7579137"/>
              <a:gd name="connsiteY314" fmla="*/ 3072384 h 3577875"/>
              <a:gd name="connsiteX315" fmla="*/ 5151787 w 7579137"/>
              <a:gd name="connsiteY315" fmla="*/ 3044952 h 3577875"/>
              <a:gd name="connsiteX316" fmla="*/ 5182362 w 7579137"/>
              <a:gd name="connsiteY316" fmla="*/ 3032093 h 3577875"/>
              <a:gd name="connsiteX317" fmla="*/ 5239798 w 7579137"/>
              <a:gd name="connsiteY317" fmla="*/ 3007519 h 3577875"/>
              <a:gd name="connsiteX318" fmla="*/ 5271611 w 7579137"/>
              <a:gd name="connsiteY318" fmla="*/ 2993612 h 3577875"/>
              <a:gd name="connsiteX319" fmla="*/ 5346097 w 7579137"/>
              <a:gd name="connsiteY319" fmla="*/ 2960370 h 3577875"/>
              <a:gd name="connsiteX320" fmla="*/ 5353622 w 7579137"/>
              <a:gd name="connsiteY320" fmla="*/ 2956941 h 3577875"/>
              <a:gd name="connsiteX321" fmla="*/ 5442395 w 7579137"/>
              <a:gd name="connsiteY321" fmla="*/ 2915793 h 3577875"/>
              <a:gd name="connsiteX322" fmla="*/ 5530120 w 7579137"/>
              <a:gd name="connsiteY322" fmla="*/ 2873407 h 3577875"/>
              <a:gd name="connsiteX323" fmla="*/ 5534692 w 7579137"/>
              <a:gd name="connsiteY323" fmla="*/ 2871121 h 3577875"/>
              <a:gd name="connsiteX324" fmla="*/ 5617846 w 7579137"/>
              <a:gd name="connsiteY324" fmla="*/ 2829401 h 3577875"/>
              <a:gd name="connsiteX325" fmla="*/ 5625370 w 7579137"/>
              <a:gd name="connsiteY325" fmla="*/ 2825591 h 3577875"/>
              <a:gd name="connsiteX326" fmla="*/ 5655755 w 7579137"/>
              <a:gd name="connsiteY326" fmla="*/ 2809780 h 3577875"/>
              <a:gd name="connsiteX327" fmla="*/ 5719572 w 7579137"/>
              <a:gd name="connsiteY327" fmla="*/ 2776347 h 3577875"/>
              <a:gd name="connsiteX328" fmla="*/ 5754910 w 7579137"/>
              <a:gd name="connsiteY328" fmla="*/ 2757202 h 3577875"/>
              <a:gd name="connsiteX329" fmla="*/ 5810536 w 7579137"/>
              <a:gd name="connsiteY329" fmla="*/ 2726722 h 3577875"/>
              <a:gd name="connsiteX330" fmla="*/ 5847493 w 7579137"/>
              <a:gd name="connsiteY330" fmla="*/ 2705862 h 3577875"/>
              <a:gd name="connsiteX331" fmla="*/ 5899690 w 7579137"/>
              <a:gd name="connsiteY331" fmla="*/ 2676049 h 3577875"/>
              <a:gd name="connsiteX332" fmla="*/ 5936933 w 7579137"/>
              <a:gd name="connsiteY332" fmla="*/ 2654237 h 3577875"/>
              <a:gd name="connsiteX333" fmla="*/ 5987129 w 7579137"/>
              <a:gd name="connsiteY333" fmla="*/ 2624328 h 3577875"/>
              <a:gd name="connsiteX334" fmla="*/ 6030087 w 7579137"/>
              <a:gd name="connsiteY334" fmla="*/ 2598230 h 3577875"/>
              <a:gd name="connsiteX335" fmla="*/ 6057900 w 7579137"/>
              <a:gd name="connsiteY335" fmla="*/ 2581085 h 3577875"/>
              <a:gd name="connsiteX336" fmla="*/ 6108573 w 7579137"/>
              <a:gd name="connsiteY336" fmla="*/ 2548985 h 3577875"/>
              <a:gd name="connsiteX337" fmla="*/ 6132005 w 7579137"/>
              <a:gd name="connsiteY337" fmla="*/ 2534031 h 3577875"/>
              <a:gd name="connsiteX338" fmla="*/ 6204109 w 7579137"/>
              <a:gd name="connsiteY338" fmla="*/ 2486597 h 3577875"/>
              <a:gd name="connsiteX339" fmla="*/ 6204299 w 7579137"/>
              <a:gd name="connsiteY339" fmla="*/ 2486501 h 3577875"/>
              <a:gd name="connsiteX340" fmla="*/ 6274689 w 7579137"/>
              <a:gd name="connsiteY340" fmla="*/ 2438495 h 3577875"/>
              <a:gd name="connsiteX341" fmla="*/ 6296978 w 7579137"/>
              <a:gd name="connsiteY341" fmla="*/ 2422874 h 3577875"/>
              <a:gd name="connsiteX342" fmla="*/ 6344127 w 7579137"/>
              <a:gd name="connsiteY342" fmla="*/ 2389346 h 3577875"/>
              <a:gd name="connsiteX343" fmla="*/ 6369368 w 7579137"/>
              <a:gd name="connsiteY343" fmla="*/ 2371058 h 3577875"/>
              <a:gd name="connsiteX344" fmla="*/ 6412897 w 7579137"/>
              <a:gd name="connsiteY344" fmla="*/ 2338864 h 3577875"/>
              <a:gd name="connsiteX345" fmla="*/ 6437567 w 7579137"/>
              <a:gd name="connsiteY345" fmla="*/ 2320385 h 3577875"/>
              <a:gd name="connsiteX346" fmla="*/ 6481953 w 7579137"/>
              <a:gd name="connsiteY346" fmla="*/ 2286381 h 3577875"/>
              <a:gd name="connsiteX347" fmla="*/ 6503289 w 7579137"/>
              <a:gd name="connsiteY347" fmla="*/ 2269808 h 3577875"/>
              <a:gd name="connsiteX348" fmla="*/ 6563487 w 7579137"/>
              <a:gd name="connsiteY348" fmla="*/ 2221802 h 3577875"/>
              <a:gd name="connsiteX349" fmla="*/ 6575298 w 7579137"/>
              <a:gd name="connsiteY349" fmla="*/ 2212086 h 3577875"/>
              <a:gd name="connsiteX350" fmla="*/ 6624447 w 7579137"/>
              <a:gd name="connsiteY350" fmla="*/ 2171224 h 3577875"/>
              <a:gd name="connsiteX351" fmla="*/ 6640639 w 7579137"/>
              <a:gd name="connsiteY351" fmla="*/ 2157508 h 3577875"/>
              <a:gd name="connsiteX352" fmla="*/ 6698742 w 7579137"/>
              <a:gd name="connsiteY352" fmla="*/ 2107216 h 3577875"/>
              <a:gd name="connsiteX353" fmla="*/ 6733318 w 7579137"/>
              <a:gd name="connsiteY353" fmla="*/ 2076260 h 3577875"/>
              <a:gd name="connsiteX354" fmla="*/ 6744462 w 7579137"/>
              <a:gd name="connsiteY354" fmla="*/ 2066068 h 3577875"/>
              <a:gd name="connsiteX355" fmla="*/ 6767227 w 7579137"/>
              <a:gd name="connsiteY355" fmla="*/ 2045208 h 3577875"/>
              <a:gd name="connsiteX356" fmla="*/ 6780372 w 7579137"/>
              <a:gd name="connsiteY356" fmla="*/ 2033016 h 3577875"/>
              <a:gd name="connsiteX357" fmla="*/ 6800565 w 7579137"/>
              <a:gd name="connsiteY357" fmla="*/ 2014061 h 3577875"/>
              <a:gd name="connsiteX358" fmla="*/ 6814185 w 7579137"/>
              <a:gd name="connsiteY358" fmla="*/ 2001107 h 3577875"/>
              <a:gd name="connsiteX359" fmla="*/ 6833235 w 7579137"/>
              <a:gd name="connsiteY359" fmla="*/ 1982819 h 3577875"/>
              <a:gd name="connsiteX360" fmla="*/ 6847047 w 7579137"/>
              <a:gd name="connsiteY360" fmla="*/ 1969389 h 3577875"/>
              <a:gd name="connsiteX361" fmla="*/ 6865239 w 7579137"/>
              <a:gd name="connsiteY361" fmla="*/ 1951387 h 3577875"/>
              <a:gd name="connsiteX362" fmla="*/ 6878860 w 7579137"/>
              <a:gd name="connsiteY362" fmla="*/ 1937766 h 3577875"/>
              <a:gd name="connsiteX363" fmla="*/ 6896767 w 7579137"/>
              <a:gd name="connsiteY363" fmla="*/ 1919668 h 3577875"/>
              <a:gd name="connsiteX364" fmla="*/ 6909911 w 7579137"/>
              <a:gd name="connsiteY364" fmla="*/ 1906238 h 3577875"/>
              <a:gd name="connsiteX365" fmla="*/ 6927723 w 7579137"/>
              <a:gd name="connsiteY365" fmla="*/ 1887760 h 3577875"/>
              <a:gd name="connsiteX366" fmla="*/ 6940296 w 7579137"/>
              <a:gd name="connsiteY366" fmla="*/ 1874615 h 3577875"/>
              <a:gd name="connsiteX367" fmla="*/ 6958584 w 7579137"/>
              <a:gd name="connsiteY367" fmla="*/ 1855089 h 3577875"/>
              <a:gd name="connsiteX368" fmla="*/ 6969823 w 7579137"/>
              <a:gd name="connsiteY368" fmla="*/ 1842992 h 3577875"/>
              <a:gd name="connsiteX369" fmla="*/ 6990207 w 7579137"/>
              <a:gd name="connsiteY369" fmla="*/ 1820704 h 3577875"/>
              <a:gd name="connsiteX370" fmla="*/ 6998684 w 7579137"/>
              <a:gd name="connsiteY370" fmla="*/ 1811369 h 3577875"/>
              <a:gd name="connsiteX371" fmla="*/ 7026879 w 7579137"/>
              <a:gd name="connsiteY371" fmla="*/ 1779651 h 3577875"/>
              <a:gd name="connsiteX372" fmla="*/ 7030974 w 7579137"/>
              <a:gd name="connsiteY372" fmla="*/ 1774889 h 3577875"/>
              <a:gd name="connsiteX373" fmla="*/ 7054311 w 7579137"/>
              <a:gd name="connsiteY373" fmla="*/ 1747838 h 3577875"/>
              <a:gd name="connsiteX374" fmla="*/ 7063645 w 7579137"/>
              <a:gd name="connsiteY374" fmla="*/ 1736789 h 3577875"/>
              <a:gd name="connsiteX375" fmla="*/ 7081076 w 7579137"/>
              <a:gd name="connsiteY375" fmla="*/ 1715929 h 3577875"/>
              <a:gd name="connsiteX376" fmla="*/ 7091553 w 7579137"/>
              <a:gd name="connsiteY376" fmla="*/ 1703165 h 3577875"/>
              <a:gd name="connsiteX377" fmla="*/ 7107174 w 7579137"/>
              <a:gd name="connsiteY377" fmla="*/ 1684020 h 3577875"/>
              <a:gd name="connsiteX378" fmla="*/ 7117938 w 7579137"/>
              <a:gd name="connsiteY378" fmla="*/ 1670590 h 3577875"/>
              <a:gd name="connsiteX379" fmla="*/ 7132606 w 7579137"/>
              <a:gd name="connsiteY379" fmla="*/ 1652016 h 3577875"/>
              <a:gd name="connsiteX380" fmla="*/ 7143369 w 7579137"/>
              <a:gd name="connsiteY380" fmla="*/ 1638205 h 3577875"/>
              <a:gd name="connsiteX381" fmla="*/ 7157561 w 7579137"/>
              <a:gd name="connsiteY381" fmla="*/ 1619726 h 3577875"/>
              <a:gd name="connsiteX382" fmla="*/ 7167944 w 7579137"/>
              <a:gd name="connsiteY382" fmla="*/ 1606010 h 3577875"/>
              <a:gd name="connsiteX383" fmla="*/ 7181850 w 7579137"/>
              <a:gd name="connsiteY383" fmla="*/ 1587341 h 3577875"/>
              <a:gd name="connsiteX384" fmla="*/ 7190708 w 7579137"/>
              <a:gd name="connsiteY384" fmla="*/ 1575245 h 3577875"/>
              <a:gd name="connsiteX385" fmla="*/ 7221379 w 7579137"/>
              <a:gd name="connsiteY385" fmla="*/ 1532382 h 3577875"/>
              <a:gd name="connsiteX386" fmla="*/ 7226808 w 7579137"/>
              <a:gd name="connsiteY386" fmla="*/ 1524476 h 3577875"/>
              <a:gd name="connsiteX387" fmla="*/ 7254526 w 7579137"/>
              <a:gd name="connsiteY387" fmla="*/ 1483709 h 3577875"/>
              <a:gd name="connsiteX388" fmla="*/ 7257860 w 7579137"/>
              <a:gd name="connsiteY388" fmla="*/ 1478756 h 3577875"/>
              <a:gd name="connsiteX389" fmla="*/ 7285958 w 7579137"/>
              <a:gd name="connsiteY389" fmla="*/ 1435322 h 3577875"/>
              <a:gd name="connsiteX390" fmla="*/ 7291864 w 7579137"/>
              <a:gd name="connsiteY390" fmla="*/ 1425893 h 3577875"/>
              <a:gd name="connsiteX391" fmla="*/ 7318534 w 7579137"/>
              <a:gd name="connsiteY391" fmla="*/ 1382363 h 3577875"/>
              <a:gd name="connsiteX392" fmla="*/ 7321582 w 7579137"/>
              <a:gd name="connsiteY392" fmla="*/ 1377220 h 3577875"/>
              <a:gd name="connsiteX393" fmla="*/ 7345204 w 7579137"/>
              <a:gd name="connsiteY393" fmla="*/ 1336453 h 3577875"/>
              <a:gd name="connsiteX394" fmla="*/ 7349681 w 7579137"/>
              <a:gd name="connsiteY394" fmla="*/ 1328642 h 3577875"/>
              <a:gd name="connsiteX395" fmla="*/ 7373208 w 7579137"/>
              <a:gd name="connsiteY395" fmla="*/ 1285399 h 3577875"/>
              <a:gd name="connsiteX396" fmla="*/ 7377970 w 7579137"/>
              <a:gd name="connsiteY396" fmla="*/ 1276350 h 3577875"/>
              <a:gd name="connsiteX397" fmla="*/ 7400449 w 7579137"/>
              <a:gd name="connsiteY397" fmla="*/ 1232345 h 3577875"/>
              <a:gd name="connsiteX398" fmla="*/ 7400735 w 7579137"/>
              <a:gd name="connsiteY398" fmla="*/ 1231773 h 3577875"/>
              <a:gd name="connsiteX399" fmla="*/ 7422071 w 7579137"/>
              <a:gd name="connsiteY399" fmla="*/ 1187291 h 3577875"/>
              <a:gd name="connsiteX400" fmla="*/ 7429881 w 7579137"/>
              <a:gd name="connsiteY400" fmla="*/ 1170527 h 3577875"/>
              <a:gd name="connsiteX401" fmla="*/ 7430262 w 7579137"/>
              <a:gd name="connsiteY401" fmla="*/ 1169575 h 3577875"/>
              <a:gd name="connsiteX402" fmla="*/ 7443692 w 7579137"/>
              <a:gd name="connsiteY402" fmla="*/ 1139381 h 3577875"/>
              <a:gd name="connsiteX403" fmla="*/ 7456075 w 7579137"/>
              <a:gd name="connsiteY403" fmla="*/ 1110234 h 3577875"/>
              <a:gd name="connsiteX404" fmla="*/ 7460076 w 7579137"/>
              <a:gd name="connsiteY404" fmla="*/ 1100519 h 3577875"/>
              <a:gd name="connsiteX405" fmla="*/ 7467886 w 7579137"/>
              <a:gd name="connsiteY405" fmla="*/ 1081183 h 3577875"/>
              <a:gd name="connsiteX406" fmla="*/ 7472363 w 7579137"/>
              <a:gd name="connsiteY406" fmla="*/ 1069658 h 3577875"/>
              <a:gd name="connsiteX407" fmla="*/ 7479126 w 7579137"/>
              <a:gd name="connsiteY407" fmla="*/ 1052132 h 3577875"/>
              <a:gd name="connsiteX408" fmla="*/ 7483602 w 7579137"/>
              <a:gd name="connsiteY408" fmla="*/ 1040035 h 3577875"/>
              <a:gd name="connsiteX409" fmla="*/ 7488746 w 7579137"/>
              <a:gd name="connsiteY409" fmla="*/ 1025938 h 3577875"/>
              <a:gd name="connsiteX410" fmla="*/ 7504938 w 7579137"/>
              <a:gd name="connsiteY410" fmla="*/ 978694 h 3577875"/>
              <a:gd name="connsiteX411" fmla="*/ 7507605 w 7579137"/>
              <a:gd name="connsiteY411" fmla="*/ 970502 h 3577875"/>
              <a:gd name="connsiteX412" fmla="*/ 7522083 w 7579137"/>
              <a:gd name="connsiteY412" fmla="*/ 923163 h 3577875"/>
              <a:gd name="connsiteX413" fmla="*/ 7523988 w 7579137"/>
              <a:gd name="connsiteY413" fmla="*/ 916591 h 3577875"/>
              <a:gd name="connsiteX414" fmla="*/ 7536942 w 7579137"/>
              <a:gd name="connsiteY414" fmla="*/ 868394 h 3577875"/>
              <a:gd name="connsiteX415" fmla="*/ 7547991 w 7579137"/>
              <a:gd name="connsiteY415" fmla="*/ 820484 h 3577875"/>
              <a:gd name="connsiteX416" fmla="*/ 7549420 w 7579137"/>
              <a:gd name="connsiteY416" fmla="*/ 814102 h 3577875"/>
              <a:gd name="connsiteX417" fmla="*/ 7558183 w 7579137"/>
              <a:gd name="connsiteY417" fmla="*/ 768953 h 3577875"/>
              <a:gd name="connsiteX418" fmla="*/ 7559612 w 7579137"/>
              <a:gd name="connsiteY418" fmla="*/ 760762 h 3577875"/>
              <a:gd name="connsiteX419" fmla="*/ 7566565 w 7579137"/>
              <a:gd name="connsiteY419" fmla="*/ 716280 h 3577875"/>
              <a:gd name="connsiteX420" fmla="*/ 7567613 w 7579137"/>
              <a:gd name="connsiteY420" fmla="*/ 708279 h 3577875"/>
              <a:gd name="connsiteX421" fmla="*/ 7571994 w 7579137"/>
              <a:gd name="connsiteY421" fmla="*/ 671894 h 3577875"/>
              <a:gd name="connsiteX422" fmla="*/ 7572566 w 7579137"/>
              <a:gd name="connsiteY422" fmla="*/ 666845 h 3577875"/>
              <a:gd name="connsiteX423" fmla="*/ 7575995 w 7579137"/>
              <a:gd name="connsiteY423" fmla="*/ 627412 h 3577875"/>
              <a:gd name="connsiteX424" fmla="*/ 7576566 w 7579137"/>
              <a:gd name="connsiteY424" fmla="*/ 618554 h 3577875"/>
              <a:gd name="connsiteX425" fmla="*/ 7578567 w 7579137"/>
              <a:gd name="connsiteY425" fmla="*/ 579025 h 3577875"/>
              <a:gd name="connsiteX426" fmla="*/ 7578567 w 7579137"/>
              <a:gd name="connsiteY426" fmla="*/ 577120 h 3577875"/>
              <a:gd name="connsiteX427" fmla="*/ 7579138 w 7579137"/>
              <a:gd name="connsiteY427" fmla="*/ 539306 h 3577875"/>
              <a:gd name="connsiteX428" fmla="*/ 7575805 w 7579137"/>
              <a:gd name="connsiteY428" fmla="*/ 497776 h 3577875"/>
              <a:gd name="connsiteX429" fmla="*/ 7448645 w 7579137"/>
              <a:gd name="connsiteY429" fmla="*/ 0 h 3577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Lst>
            <a:rect l="l" t="t" r="r" b="b"/>
            <a:pathLst>
              <a:path w="7579137" h="3577875">
                <a:moveTo>
                  <a:pt x="7448645" y="0"/>
                </a:moveTo>
                <a:cubicBezTo>
                  <a:pt x="7451503" y="10763"/>
                  <a:pt x="7453599" y="24098"/>
                  <a:pt x="7456171" y="34862"/>
                </a:cubicBezTo>
                <a:cubicBezTo>
                  <a:pt x="7456932" y="38005"/>
                  <a:pt x="7457599" y="41053"/>
                  <a:pt x="7458361" y="44196"/>
                </a:cubicBezTo>
                <a:cubicBezTo>
                  <a:pt x="7460266" y="52483"/>
                  <a:pt x="7462076" y="60865"/>
                  <a:pt x="7463790" y="69247"/>
                </a:cubicBezTo>
                <a:cubicBezTo>
                  <a:pt x="7464362" y="72104"/>
                  <a:pt x="7465029" y="74962"/>
                  <a:pt x="7465600" y="77724"/>
                </a:cubicBezTo>
                <a:cubicBezTo>
                  <a:pt x="7467791" y="88583"/>
                  <a:pt x="7469791" y="99441"/>
                  <a:pt x="7471696" y="110395"/>
                </a:cubicBezTo>
                <a:cubicBezTo>
                  <a:pt x="7471982" y="112300"/>
                  <a:pt x="7472267" y="114205"/>
                  <a:pt x="7472649" y="116110"/>
                </a:cubicBezTo>
                <a:cubicBezTo>
                  <a:pt x="7474172" y="125349"/>
                  <a:pt x="7475601" y="134588"/>
                  <a:pt x="7476840" y="143828"/>
                </a:cubicBezTo>
                <a:cubicBezTo>
                  <a:pt x="7477316" y="146971"/>
                  <a:pt x="7477697" y="150114"/>
                  <a:pt x="7478078" y="153257"/>
                </a:cubicBezTo>
                <a:cubicBezTo>
                  <a:pt x="7479602" y="164497"/>
                  <a:pt x="7480935" y="175641"/>
                  <a:pt x="7482078" y="186976"/>
                </a:cubicBezTo>
                <a:cubicBezTo>
                  <a:pt x="7482078" y="187738"/>
                  <a:pt x="7482269" y="188405"/>
                  <a:pt x="7482364" y="189167"/>
                </a:cubicBezTo>
                <a:cubicBezTo>
                  <a:pt x="7483602" y="201073"/>
                  <a:pt x="7484555" y="212979"/>
                  <a:pt x="7485412" y="224885"/>
                </a:cubicBezTo>
                <a:cubicBezTo>
                  <a:pt x="7485602" y="228029"/>
                  <a:pt x="7485793" y="231077"/>
                  <a:pt x="7486079" y="234220"/>
                </a:cubicBezTo>
                <a:cubicBezTo>
                  <a:pt x="7486745" y="244983"/>
                  <a:pt x="7487317" y="255746"/>
                  <a:pt x="7487698" y="266510"/>
                </a:cubicBezTo>
                <a:cubicBezTo>
                  <a:pt x="7487698" y="267938"/>
                  <a:pt x="7487888" y="269462"/>
                  <a:pt x="7487888" y="270891"/>
                </a:cubicBezTo>
                <a:cubicBezTo>
                  <a:pt x="7488270" y="282893"/>
                  <a:pt x="7488460" y="294989"/>
                  <a:pt x="7488555" y="307086"/>
                </a:cubicBezTo>
                <a:cubicBezTo>
                  <a:pt x="7488555" y="310039"/>
                  <a:pt x="7488555" y="312992"/>
                  <a:pt x="7488555" y="315849"/>
                </a:cubicBezTo>
                <a:cubicBezTo>
                  <a:pt x="7488555" y="328422"/>
                  <a:pt x="7488364" y="340995"/>
                  <a:pt x="7487984" y="353663"/>
                </a:cubicBezTo>
                <a:cubicBezTo>
                  <a:pt x="7487984" y="354330"/>
                  <a:pt x="7487984" y="354997"/>
                  <a:pt x="7487984" y="355664"/>
                </a:cubicBezTo>
                <a:cubicBezTo>
                  <a:pt x="7487508" y="368808"/>
                  <a:pt x="7486841" y="381953"/>
                  <a:pt x="7485983" y="395192"/>
                </a:cubicBezTo>
                <a:cubicBezTo>
                  <a:pt x="7485793" y="398145"/>
                  <a:pt x="7485602" y="401098"/>
                  <a:pt x="7485412" y="404050"/>
                </a:cubicBezTo>
                <a:cubicBezTo>
                  <a:pt x="7484459" y="417195"/>
                  <a:pt x="7483412" y="430340"/>
                  <a:pt x="7481983" y="443484"/>
                </a:cubicBezTo>
                <a:cubicBezTo>
                  <a:pt x="7481792" y="445199"/>
                  <a:pt x="7481602" y="446818"/>
                  <a:pt x="7481411" y="448532"/>
                </a:cubicBezTo>
                <a:cubicBezTo>
                  <a:pt x="7480173" y="460629"/>
                  <a:pt x="7478649" y="472821"/>
                  <a:pt x="7477030" y="484918"/>
                </a:cubicBezTo>
                <a:cubicBezTo>
                  <a:pt x="7476649" y="487585"/>
                  <a:pt x="7476363" y="490252"/>
                  <a:pt x="7475982" y="492919"/>
                </a:cubicBezTo>
                <a:cubicBezTo>
                  <a:pt x="7473887" y="507683"/>
                  <a:pt x="7471601" y="522542"/>
                  <a:pt x="7469029" y="537401"/>
                </a:cubicBezTo>
                <a:cubicBezTo>
                  <a:pt x="7468553" y="540163"/>
                  <a:pt x="7468077" y="542830"/>
                  <a:pt x="7467600" y="545592"/>
                </a:cubicBezTo>
                <a:cubicBezTo>
                  <a:pt x="7464933" y="560642"/>
                  <a:pt x="7462076" y="575691"/>
                  <a:pt x="7458837" y="590741"/>
                </a:cubicBezTo>
                <a:cubicBezTo>
                  <a:pt x="7458361" y="592836"/>
                  <a:pt x="7457885" y="595027"/>
                  <a:pt x="7457408" y="597122"/>
                </a:cubicBezTo>
                <a:cubicBezTo>
                  <a:pt x="7453979" y="613029"/>
                  <a:pt x="7450360" y="629031"/>
                  <a:pt x="7446359" y="645033"/>
                </a:cubicBezTo>
                <a:cubicBezTo>
                  <a:pt x="7442359" y="661035"/>
                  <a:pt x="7437977" y="677132"/>
                  <a:pt x="7433406" y="693230"/>
                </a:cubicBezTo>
                <a:cubicBezTo>
                  <a:pt x="7432739" y="695420"/>
                  <a:pt x="7432167" y="697611"/>
                  <a:pt x="7431501" y="699802"/>
                </a:cubicBezTo>
                <a:cubicBezTo>
                  <a:pt x="7426929" y="715518"/>
                  <a:pt x="7422166" y="731330"/>
                  <a:pt x="7417022" y="747141"/>
                </a:cubicBezTo>
                <a:cubicBezTo>
                  <a:pt x="7416165" y="749903"/>
                  <a:pt x="7415308" y="752570"/>
                  <a:pt x="7414356" y="755333"/>
                </a:cubicBezTo>
                <a:cubicBezTo>
                  <a:pt x="7409212" y="771049"/>
                  <a:pt x="7403878" y="786765"/>
                  <a:pt x="7398163" y="802577"/>
                </a:cubicBezTo>
                <a:cubicBezTo>
                  <a:pt x="7396449" y="807244"/>
                  <a:pt x="7394734" y="812006"/>
                  <a:pt x="7393020" y="816674"/>
                </a:cubicBezTo>
                <a:cubicBezTo>
                  <a:pt x="7391495" y="820674"/>
                  <a:pt x="7390067" y="824770"/>
                  <a:pt x="7388543" y="828770"/>
                </a:cubicBezTo>
                <a:cubicBezTo>
                  <a:pt x="7386352" y="834581"/>
                  <a:pt x="7384066" y="840486"/>
                  <a:pt x="7381780" y="846296"/>
                </a:cubicBezTo>
                <a:cubicBezTo>
                  <a:pt x="7380256" y="850106"/>
                  <a:pt x="7378827" y="853916"/>
                  <a:pt x="7377303" y="857822"/>
                </a:cubicBezTo>
                <a:cubicBezTo>
                  <a:pt x="7374731" y="864299"/>
                  <a:pt x="7372160" y="870680"/>
                  <a:pt x="7369493" y="877157"/>
                </a:cubicBezTo>
                <a:cubicBezTo>
                  <a:pt x="7368159" y="880396"/>
                  <a:pt x="7366921" y="883634"/>
                  <a:pt x="7365492" y="886873"/>
                </a:cubicBezTo>
                <a:cubicBezTo>
                  <a:pt x="7361492" y="896588"/>
                  <a:pt x="7357396" y="906304"/>
                  <a:pt x="7353110" y="916019"/>
                </a:cubicBezTo>
                <a:cubicBezTo>
                  <a:pt x="7348728" y="926116"/>
                  <a:pt x="7344252" y="936117"/>
                  <a:pt x="7339679" y="946213"/>
                </a:cubicBezTo>
                <a:cubicBezTo>
                  <a:pt x="7339584" y="946499"/>
                  <a:pt x="7339394" y="946880"/>
                  <a:pt x="7339299" y="947166"/>
                </a:cubicBezTo>
                <a:cubicBezTo>
                  <a:pt x="7336727" y="952786"/>
                  <a:pt x="7334060" y="958406"/>
                  <a:pt x="7331488" y="963930"/>
                </a:cubicBezTo>
                <a:cubicBezTo>
                  <a:pt x="7324535" y="978789"/>
                  <a:pt x="7317486" y="993553"/>
                  <a:pt x="7310152" y="1008412"/>
                </a:cubicBezTo>
                <a:cubicBezTo>
                  <a:pt x="7310057" y="1008602"/>
                  <a:pt x="7309961" y="1008793"/>
                  <a:pt x="7309866" y="1008983"/>
                </a:cubicBezTo>
                <a:cubicBezTo>
                  <a:pt x="7302627" y="1023652"/>
                  <a:pt x="7295007" y="1038320"/>
                  <a:pt x="7287387" y="1052989"/>
                </a:cubicBezTo>
                <a:cubicBezTo>
                  <a:pt x="7285768" y="1056037"/>
                  <a:pt x="7284244" y="1058990"/>
                  <a:pt x="7282625" y="1062038"/>
                </a:cubicBezTo>
                <a:cubicBezTo>
                  <a:pt x="7275005" y="1076420"/>
                  <a:pt x="7267099" y="1090898"/>
                  <a:pt x="7259098" y="1105281"/>
                </a:cubicBezTo>
                <a:cubicBezTo>
                  <a:pt x="7257669" y="1107853"/>
                  <a:pt x="7256146" y="1110520"/>
                  <a:pt x="7254621" y="1113092"/>
                </a:cubicBezTo>
                <a:cubicBezTo>
                  <a:pt x="7246906" y="1126712"/>
                  <a:pt x="7239095" y="1140238"/>
                  <a:pt x="7230999" y="1153859"/>
                </a:cubicBezTo>
                <a:cubicBezTo>
                  <a:pt x="7229952" y="1155573"/>
                  <a:pt x="7228999" y="1157288"/>
                  <a:pt x="7227951" y="1159002"/>
                </a:cubicBezTo>
                <a:cubicBezTo>
                  <a:pt x="7219283" y="1173575"/>
                  <a:pt x="7210330" y="1188053"/>
                  <a:pt x="7201281" y="1202531"/>
                </a:cubicBezTo>
                <a:cubicBezTo>
                  <a:pt x="7199281" y="1205675"/>
                  <a:pt x="7197281" y="1208818"/>
                  <a:pt x="7195281" y="1211961"/>
                </a:cubicBezTo>
                <a:cubicBezTo>
                  <a:pt x="7186136" y="1226439"/>
                  <a:pt x="7176802" y="1240917"/>
                  <a:pt x="7167182" y="1255395"/>
                </a:cubicBezTo>
                <a:cubicBezTo>
                  <a:pt x="7166134" y="1257014"/>
                  <a:pt x="7164991" y="1258634"/>
                  <a:pt x="7163848" y="1260348"/>
                </a:cubicBezTo>
                <a:cubicBezTo>
                  <a:pt x="7154799" y="1273969"/>
                  <a:pt x="7145560" y="1287494"/>
                  <a:pt x="7136130" y="1301115"/>
                </a:cubicBezTo>
                <a:cubicBezTo>
                  <a:pt x="7134320" y="1303782"/>
                  <a:pt x="7132511" y="1306354"/>
                  <a:pt x="7130701" y="1309021"/>
                </a:cubicBezTo>
                <a:cubicBezTo>
                  <a:pt x="7120700" y="1323308"/>
                  <a:pt x="7110413" y="1337596"/>
                  <a:pt x="7100031" y="1351883"/>
                </a:cubicBezTo>
                <a:cubicBezTo>
                  <a:pt x="7097078" y="1355884"/>
                  <a:pt x="7094125" y="1359980"/>
                  <a:pt x="7091172" y="1363980"/>
                </a:cubicBezTo>
                <a:cubicBezTo>
                  <a:pt x="7086600" y="1370171"/>
                  <a:pt x="7081933" y="1376458"/>
                  <a:pt x="7077266" y="1382649"/>
                </a:cubicBezTo>
                <a:cubicBezTo>
                  <a:pt x="7073837" y="1387221"/>
                  <a:pt x="7070408" y="1391793"/>
                  <a:pt x="7066883" y="1396365"/>
                </a:cubicBezTo>
                <a:cubicBezTo>
                  <a:pt x="7062216" y="1402556"/>
                  <a:pt x="7057454" y="1408652"/>
                  <a:pt x="7052691" y="1414843"/>
                </a:cubicBezTo>
                <a:cubicBezTo>
                  <a:pt x="7049167" y="1419416"/>
                  <a:pt x="7045547" y="1424083"/>
                  <a:pt x="7041928" y="1428655"/>
                </a:cubicBezTo>
                <a:cubicBezTo>
                  <a:pt x="7037071" y="1434846"/>
                  <a:pt x="7032213" y="1441037"/>
                  <a:pt x="7027259" y="1447229"/>
                </a:cubicBezTo>
                <a:cubicBezTo>
                  <a:pt x="7023640" y="1451705"/>
                  <a:pt x="7020116" y="1456182"/>
                  <a:pt x="7016496" y="1460659"/>
                </a:cubicBezTo>
                <a:cubicBezTo>
                  <a:pt x="7011353" y="1467041"/>
                  <a:pt x="7006114" y="1473422"/>
                  <a:pt x="7000875" y="1479804"/>
                </a:cubicBezTo>
                <a:cubicBezTo>
                  <a:pt x="6997351" y="1484090"/>
                  <a:pt x="6993922" y="1488281"/>
                  <a:pt x="6990398" y="1492568"/>
                </a:cubicBezTo>
                <a:cubicBezTo>
                  <a:pt x="6984683" y="1499521"/>
                  <a:pt x="6978777" y="1506474"/>
                  <a:pt x="6972967" y="1513332"/>
                </a:cubicBezTo>
                <a:cubicBezTo>
                  <a:pt x="6969823" y="1517047"/>
                  <a:pt x="6966776" y="1520762"/>
                  <a:pt x="6963633" y="1524381"/>
                </a:cubicBezTo>
                <a:cubicBezTo>
                  <a:pt x="6955917" y="1533430"/>
                  <a:pt x="6948107" y="1542383"/>
                  <a:pt x="6940296" y="1551432"/>
                </a:cubicBezTo>
                <a:cubicBezTo>
                  <a:pt x="6938867" y="1553051"/>
                  <a:pt x="6937534" y="1554575"/>
                  <a:pt x="6936201" y="1556195"/>
                </a:cubicBezTo>
                <a:cubicBezTo>
                  <a:pt x="6926961" y="1566767"/>
                  <a:pt x="6917531" y="1577340"/>
                  <a:pt x="6908006" y="1587913"/>
                </a:cubicBezTo>
                <a:cubicBezTo>
                  <a:pt x="6905244" y="1591056"/>
                  <a:pt x="6902387" y="1594104"/>
                  <a:pt x="6899530" y="1597247"/>
                </a:cubicBezTo>
                <a:cubicBezTo>
                  <a:pt x="6892767" y="1604677"/>
                  <a:pt x="6886004" y="1612106"/>
                  <a:pt x="6879146" y="1619536"/>
                </a:cubicBezTo>
                <a:cubicBezTo>
                  <a:pt x="6875431" y="1623536"/>
                  <a:pt x="6871621" y="1627632"/>
                  <a:pt x="6867906" y="1631633"/>
                </a:cubicBezTo>
                <a:cubicBezTo>
                  <a:pt x="6861810" y="1638110"/>
                  <a:pt x="6855714" y="1644682"/>
                  <a:pt x="6849618" y="1651159"/>
                </a:cubicBezTo>
                <a:cubicBezTo>
                  <a:pt x="6845427" y="1655540"/>
                  <a:pt x="6841236" y="1659922"/>
                  <a:pt x="6837046" y="1664303"/>
                </a:cubicBezTo>
                <a:cubicBezTo>
                  <a:pt x="6831139" y="1670495"/>
                  <a:pt x="6825234" y="1676686"/>
                  <a:pt x="6819233" y="1682782"/>
                </a:cubicBezTo>
                <a:cubicBezTo>
                  <a:pt x="6814852" y="1687259"/>
                  <a:pt x="6810470" y="1691735"/>
                  <a:pt x="6806089" y="1696212"/>
                </a:cubicBezTo>
                <a:cubicBezTo>
                  <a:pt x="6800183" y="1702213"/>
                  <a:pt x="6794183" y="1708309"/>
                  <a:pt x="6788182" y="1714310"/>
                </a:cubicBezTo>
                <a:cubicBezTo>
                  <a:pt x="6783705" y="1718882"/>
                  <a:pt x="6779133" y="1723358"/>
                  <a:pt x="6774561" y="1727930"/>
                </a:cubicBezTo>
                <a:cubicBezTo>
                  <a:pt x="6768561" y="1733931"/>
                  <a:pt x="6762465" y="1739932"/>
                  <a:pt x="6756368" y="1745933"/>
                </a:cubicBezTo>
                <a:cubicBezTo>
                  <a:pt x="6751797" y="1750409"/>
                  <a:pt x="6747224" y="1754886"/>
                  <a:pt x="6742557" y="1759363"/>
                </a:cubicBezTo>
                <a:cubicBezTo>
                  <a:pt x="6736271" y="1765459"/>
                  <a:pt x="6729889" y="1771555"/>
                  <a:pt x="6723507" y="1777651"/>
                </a:cubicBezTo>
                <a:cubicBezTo>
                  <a:pt x="6718935" y="1782032"/>
                  <a:pt x="6714458" y="1786318"/>
                  <a:pt x="6709886" y="1790605"/>
                </a:cubicBezTo>
                <a:cubicBezTo>
                  <a:pt x="6703219" y="1796987"/>
                  <a:pt x="6696456" y="1803273"/>
                  <a:pt x="6689693" y="1809560"/>
                </a:cubicBezTo>
                <a:cubicBezTo>
                  <a:pt x="6685312" y="1813655"/>
                  <a:pt x="6681026" y="1817751"/>
                  <a:pt x="6676549" y="1821752"/>
                </a:cubicBezTo>
                <a:cubicBezTo>
                  <a:pt x="6669024" y="1828705"/>
                  <a:pt x="6661405" y="1835658"/>
                  <a:pt x="6653784" y="1842611"/>
                </a:cubicBezTo>
                <a:cubicBezTo>
                  <a:pt x="6650070" y="1846040"/>
                  <a:pt x="6646355" y="1849374"/>
                  <a:pt x="6642640" y="1852803"/>
                </a:cubicBezTo>
                <a:cubicBezTo>
                  <a:pt x="6631210" y="1863090"/>
                  <a:pt x="6619685" y="1873472"/>
                  <a:pt x="6608064" y="1883759"/>
                </a:cubicBezTo>
                <a:cubicBezTo>
                  <a:pt x="6589014" y="1900618"/>
                  <a:pt x="6569583" y="1917383"/>
                  <a:pt x="6549962" y="1934051"/>
                </a:cubicBezTo>
                <a:cubicBezTo>
                  <a:pt x="6544628" y="1938623"/>
                  <a:pt x="6539199" y="1943195"/>
                  <a:pt x="6533769" y="1947767"/>
                </a:cubicBezTo>
                <a:cubicBezTo>
                  <a:pt x="6517577" y="1961483"/>
                  <a:pt x="6501194" y="1975104"/>
                  <a:pt x="6484621" y="1988630"/>
                </a:cubicBezTo>
                <a:cubicBezTo>
                  <a:pt x="6480715" y="1991868"/>
                  <a:pt x="6476810" y="1995107"/>
                  <a:pt x="6472809" y="1998345"/>
                </a:cubicBezTo>
                <a:cubicBezTo>
                  <a:pt x="6452997" y="2014442"/>
                  <a:pt x="6432899" y="2030444"/>
                  <a:pt x="6412611" y="2046351"/>
                </a:cubicBezTo>
                <a:cubicBezTo>
                  <a:pt x="6405563" y="2051876"/>
                  <a:pt x="6398323" y="2057400"/>
                  <a:pt x="6391275" y="2062925"/>
                </a:cubicBezTo>
                <a:cubicBezTo>
                  <a:pt x="6376607" y="2074355"/>
                  <a:pt x="6361843" y="2085689"/>
                  <a:pt x="6346889" y="2096929"/>
                </a:cubicBezTo>
                <a:cubicBezTo>
                  <a:pt x="6338697" y="2103120"/>
                  <a:pt x="6330411" y="2109311"/>
                  <a:pt x="6322219" y="2115407"/>
                </a:cubicBezTo>
                <a:cubicBezTo>
                  <a:pt x="6307836" y="2126171"/>
                  <a:pt x="6293263" y="2136934"/>
                  <a:pt x="6278689" y="2147602"/>
                </a:cubicBezTo>
                <a:cubicBezTo>
                  <a:pt x="6270308" y="2153698"/>
                  <a:pt x="6261926" y="2159794"/>
                  <a:pt x="6253449" y="2165890"/>
                </a:cubicBezTo>
                <a:cubicBezTo>
                  <a:pt x="6237827" y="2177129"/>
                  <a:pt x="6222111" y="2188274"/>
                  <a:pt x="6206300" y="2199418"/>
                </a:cubicBezTo>
                <a:cubicBezTo>
                  <a:pt x="6198871" y="2204657"/>
                  <a:pt x="6191536" y="2209895"/>
                  <a:pt x="6184011" y="2215039"/>
                </a:cubicBezTo>
                <a:cubicBezTo>
                  <a:pt x="6160771" y="2231136"/>
                  <a:pt x="6137339" y="2247233"/>
                  <a:pt x="6113622" y="2263045"/>
                </a:cubicBezTo>
                <a:cubicBezTo>
                  <a:pt x="6113622" y="2263045"/>
                  <a:pt x="6113526" y="2263045"/>
                  <a:pt x="6113431" y="2263140"/>
                </a:cubicBezTo>
                <a:cubicBezTo>
                  <a:pt x="6089618" y="2279047"/>
                  <a:pt x="6065521" y="2294858"/>
                  <a:pt x="6041327" y="2310575"/>
                </a:cubicBezTo>
                <a:cubicBezTo>
                  <a:pt x="6033611" y="2315623"/>
                  <a:pt x="6025706" y="2320576"/>
                  <a:pt x="6017896" y="2325529"/>
                </a:cubicBezTo>
                <a:cubicBezTo>
                  <a:pt x="6001131" y="2336292"/>
                  <a:pt x="5984177" y="2346960"/>
                  <a:pt x="5967222" y="2357628"/>
                </a:cubicBezTo>
                <a:cubicBezTo>
                  <a:pt x="5957983" y="2363343"/>
                  <a:pt x="5948744" y="2369058"/>
                  <a:pt x="5939409" y="2374773"/>
                </a:cubicBezTo>
                <a:cubicBezTo>
                  <a:pt x="5925217" y="2383536"/>
                  <a:pt x="5910834" y="2392204"/>
                  <a:pt x="5896452" y="2400872"/>
                </a:cubicBezTo>
                <a:cubicBezTo>
                  <a:pt x="5879783" y="2410873"/>
                  <a:pt x="5863019" y="2420874"/>
                  <a:pt x="5846255" y="2430780"/>
                </a:cubicBezTo>
                <a:cubicBezTo>
                  <a:pt x="5833872" y="2438114"/>
                  <a:pt x="5821489" y="2445353"/>
                  <a:pt x="5809012" y="2452592"/>
                </a:cubicBezTo>
                <a:cubicBezTo>
                  <a:pt x="5791772" y="2462594"/>
                  <a:pt x="5774246" y="2472499"/>
                  <a:pt x="5756815" y="2482406"/>
                </a:cubicBezTo>
                <a:cubicBezTo>
                  <a:pt x="5744528" y="2489359"/>
                  <a:pt x="5732240" y="2496312"/>
                  <a:pt x="5719858" y="2503265"/>
                </a:cubicBezTo>
                <a:cubicBezTo>
                  <a:pt x="5701475" y="2513457"/>
                  <a:pt x="5682806" y="2523649"/>
                  <a:pt x="5664232" y="2533745"/>
                </a:cubicBezTo>
                <a:cubicBezTo>
                  <a:pt x="5652516" y="2540127"/>
                  <a:pt x="5640801" y="2546604"/>
                  <a:pt x="5628894" y="2552891"/>
                </a:cubicBezTo>
                <a:cubicBezTo>
                  <a:pt x="5607844" y="2564130"/>
                  <a:pt x="5586413" y="2575274"/>
                  <a:pt x="5565077" y="2586323"/>
                </a:cubicBezTo>
                <a:cubicBezTo>
                  <a:pt x="5554980" y="2591562"/>
                  <a:pt x="5544884" y="2596896"/>
                  <a:pt x="5534692" y="2602135"/>
                </a:cubicBezTo>
                <a:cubicBezTo>
                  <a:pt x="5532215" y="2603373"/>
                  <a:pt x="5529644" y="2604707"/>
                  <a:pt x="5527167" y="2605945"/>
                </a:cubicBezTo>
                <a:cubicBezTo>
                  <a:pt x="5499640" y="2620042"/>
                  <a:pt x="5471922" y="2633948"/>
                  <a:pt x="5444014" y="2647664"/>
                </a:cubicBezTo>
                <a:cubicBezTo>
                  <a:pt x="5442490" y="2648426"/>
                  <a:pt x="5440966" y="2649188"/>
                  <a:pt x="5439442" y="2649950"/>
                </a:cubicBezTo>
                <a:cubicBezTo>
                  <a:pt x="5410391" y="2664238"/>
                  <a:pt x="5381149" y="2678335"/>
                  <a:pt x="5351717" y="2692337"/>
                </a:cubicBezTo>
                <a:cubicBezTo>
                  <a:pt x="5322284" y="2706243"/>
                  <a:pt x="5292662" y="2719959"/>
                  <a:pt x="5262944" y="2733485"/>
                </a:cubicBezTo>
                <a:cubicBezTo>
                  <a:pt x="5260467" y="2734628"/>
                  <a:pt x="5257895" y="2735771"/>
                  <a:pt x="5255419" y="2736914"/>
                </a:cubicBezTo>
                <a:cubicBezTo>
                  <a:pt x="5230654" y="2748153"/>
                  <a:pt x="5205889" y="2759202"/>
                  <a:pt x="5180933" y="2770156"/>
                </a:cubicBezTo>
                <a:cubicBezTo>
                  <a:pt x="5170361" y="2774823"/>
                  <a:pt x="5159788" y="2779395"/>
                  <a:pt x="5149120" y="2783967"/>
                </a:cubicBezTo>
                <a:cubicBezTo>
                  <a:pt x="5129975" y="2792254"/>
                  <a:pt x="5110829" y="2800445"/>
                  <a:pt x="5091684" y="2808541"/>
                </a:cubicBezTo>
                <a:cubicBezTo>
                  <a:pt x="5081492" y="2812828"/>
                  <a:pt x="5071301" y="2817209"/>
                  <a:pt x="5061109" y="2821400"/>
                </a:cubicBezTo>
                <a:cubicBezTo>
                  <a:pt x="5038916" y="2830640"/>
                  <a:pt x="5016627" y="2839784"/>
                  <a:pt x="4994339" y="2848832"/>
                </a:cubicBezTo>
                <a:cubicBezTo>
                  <a:pt x="4987290" y="2851690"/>
                  <a:pt x="4980337" y="2854547"/>
                  <a:pt x="4973288" y="2857405"/>
                </a:cubicBezTo>
                <a:cubicBezTo>
                  <a:pt x="4943952" y="2869216"/>
                  <a:pt x="4914424" y="2880741"/>
                  <a:pt x="4884801" y="2892171"/>
                </a:cubicBezTo>
                <a:cubicBezTo>
                  <a:pt x="4878896" y="2894457"/>
                  <a:pt x="4872990" y="2896648"/>
                  <a:pt x="4867085" y="2898839"/>
                </a:cubicBezTo>
                <a:cubicBezTo>
                  <a:pt x="4843749" y="2907697"/>
                  <a:pt x="4820412" y="2916555"/>
                  <a:pt x="4796981" y="2925128"/>
                </a:cubicBezTo>
                <a:cubicBezTo>
                  <a:pt x="4787646" y="2928557"/>
                  <a:pt x="4778312" y="2931986"/>
                  <a:pt x="4768882" y="2935415"/>
                </a:cubicBezTo>
                <a:cubicBezTo>
                  <a:pt x="4747546" y="2943225"/>
                  <a:pt x="4726115" y="2950845"/>
                  <a:pt x="4704588" y="2958465"/>
                </a:cubicBezTo>
                <a:cubicBezTo>
                  <a:pt x="4696111" y="2961513"/>
                  <a:pt x="4687634" y="2964466"/>
                  <a:pt x="4679061" y="2967514"/>
                </a:cubicBezTo>
                <a:cubicBezTo>
                  <a:pt x="4649724" y="2977801"/>
                  <a:pt x="4620292" y="2987897"/>
                  <a:pt x="4590765" y="2997708"/>
                </a:cubicBezTo>
                <a:cubicBezTo>
                  <a:pt x="4588002" y="2998661"/>
                  <a:pt x="4585145" y="2999518"/>
                  <a:pt x="4582287" y="3000470"/>
                </a:cubicBezTo>
                <a:cubicBezTo>
                  <a:pt x="4555617" y="3009329"/>
                  <a:pt x="4528852" y="3017996"/>
                  <a:pt x="4502087" y="3026569"/>
                </a:cubicBezTo>
                <a:cubicBezTo>
                  <a:pt x="4493228" y="3029426"/>
                  <a:pt x="4484466" y="3032189"/>
                  <a:pt x="4475607" y="3034951"/>
                </a:cubicBezTo>
                <a:cubicBezTo>
                  <a:pt x="4452938" y="3042095"/>
                  <a:pt x="4430268" y="3049143"/>
                  <a:pt x="4407599" y="3056001"/>
                </a:cubicBezTo>
                <a:cubicBezTo>
                  <a:pt x="4399884" y="3058382"/>
                  <a:pt x="4392263" y="3060668"/>
                  <a:pt x="4384548" y="3063049"/>
                </a:cubicBezTo>
                <a:cubicBezTo>
                  <a:pt x="4354926" y="3071908"/>
                  <a:pt x="4325303" y="3080671"/>
                  <a:pt x="4295585" y="3089148"/>
                </a:cubicBezTo>
                <a:cubicBezTo>
                  <a:pt x="4290251" y="3090672"/>
                  <a:pt x="4284821" y="3092196"/>
                  <a:pt x="4279487" y="3093720"/>
                </a:cubicBezTo>
                <a:cubicBezTo>
                  <a:pt x="4254627" y="3100769"/>
                  <a:pt x="4229767" y="3107627"/>
                  <a:pt x="4204907" y="3114485"/>
                </a:cubicBezTo>
                <a:cubicBezTo>
                  <a:pt x="4196049" y="3116866"/>
                  <a:pt x="4187285" y="3119247"/>
                  <a:pt x="4178427" y="3121628"/>
                </a:cubicBezTo>
                <a:cubicBezTo>
                  <a:pt x="4153662" y="3128296"/>
                  <a:pt x="4128897" y="3134773"/>
                  <a:pt x="4104037" y="3141155"/>
                </a:cubicBezTo>
                <a:cubicBezTo>
                  <a:pt x="4098417" y="3142583"/>
                  <a:pt x="4092893" y="3144107"/>
                  <a:pt x="4087273" y="3145536"/>
                </a:cubicBezTo>
                <a:cubicBezTo>
                  <a:pt x="4056793" y="3153251"/>
                  <a:pt x="4026313" y="3160776"/>
                  <a:pt x="3995738" y="3168110"/>
                </a:cubicBezTo>
                <a:cubicBezTo>
                  <a:pt x="3991070" y="3169253"/>
                  <a:pt x="3986403" y="3170301"/>
                  <a:pt x="3981736" y="3171444"/>
                </a:cubicBezTo>
                <a:cubicBezTo>
                  <a:pt x="3951732" y="3178588"/>
                  <a:pt x="3921633" y="3185541"/>
                  <a:pt x="3891534" y="3192304"/>
                </a:cubicBezTo>
                <a:cubicBezTo>
                  <a:pt x="3888296" y="3193066"/>
                  <a:pt x="3885152" y="3193733"/>
                  <a:pt x="3881914" y="3194399"/>
                </a:cubicBezTo>
                <a:cubicBezTo>
                  <a:pt x="3850196" y="3201448"/>
                  <a:pt x="3818382" y="3208306"/>
                  <a:pt x="3786569" y="3214973"/>
                </a:cubicBezTo>
                <a:cubicBezTo>
                  <a:pt x="3755041" y="3221546"/>
                  <a:pt x="3723513" y="3227832"/>
                  <a:pt x="3692081" y="3233928"/>
                </a:cubicBezTo>
                <a:cubicBezTo>
                  <a:pt x="3683223" y="3235643"/>
                  <a:pt x="3674364" y="3237357"/>
                  <a:pt x="3665601" y="3238976"/>
                </a:cubicBezTo>
                <a:cubicBezTo>
                  <a:pt x="3640931" y="3243644"/>
                  <a:pt x="3616166" y="3248216"/>
                  <a:pt x="3591592" y="3252597"/>
                </a:cubicBezTo>
                <a:cubicBezTo>
                  <a:pt x="3584067" y="3253931"/>
                  <a:pt x="3576542" y="3255359"/>
                  <a:pt x="3569113" y="3256598"/>
                </a:cubicBezTo>
                <a:cubicBezTo>
                  <a:pt x="3538061" y="3262027"/>
                  <a:pt x="3507010" y="3267266"/>
                  <a:pt x="3476054" y="3272314"/>
                </a:cubicBezTo>
                <a:cubicBezTo>
                  <a:pt x="3469577" y="3273362"/>
                  <a:pt x="3463100" y="3274314"/>
                  <a:pt x="3456527" y="3275362"/>
                </a:cubicBezTo>
                <a:cubicBezTo>
                  <a:pt x="3431572" y="3279267"/>
                  <a:pt x="3406712" y="3283077"/>
                  <a:pt x="3381756" y="3286792"/>
                </a:cubicBezTo>
                <a:cubicBezTo>
                  <a:pt x="3372041" y="3288221"/>
                  <a:pt x="3362230" y="3289649"/>
                  <a:pt x="3352514" y="3290983"/>
                </a:cubicBezTo>
                <a:cubicBezTo>
                  <a:pt x="3327464" y="3294507"/>
                  <a:pt x="3302413" y="3297936"/>
                  <a:pt x="3277362" y="3301270"/>
                </a:cubicBezTo>
                <a:cubicBezTo>
                  <a:pt x="3270885" y="3302127"/>
                  <a:pt x="3264503" y="3302984"/>
                  <a:pt x="3258026" y="3303841"/>
                </a:cubicBezTo>
                <a:cubicBezTo>
                  <a:pt x="3227070" y="3307747"/>
                  <a:pt x="3196114" y="3311462"/>
                  <a:pt x="3165253" y="3314986"/>
                </a:cubicBezTo>
                <a:cubicBezTo>
                  <a:pt x="3157442" y="3315843"/>
                  <a:pt x="3149727" y="3316700"/>
                  <a:pt x="3142012" y="3317462"/>
                </a:cubicBezTo>
                <a:cubicBezTo>
                  <a:pt x="3118866" y="3320034"/>
                  <a:pt x="3095720" y="3322415"/>
                  <a:pt x="3072575" y="3324701"/>
                </a:cubicBezTo>
                <a:cubicBezTo>
                  <a:pt x="3061335" y="3325845"/>
                  <a:pt x="3050096" y="3326892"/>
                  <a:pt x="3038856" y="3327940"/>
                </a:cubicBezTo>
                <a:cubicBezTo>
                  <a:pt x="3017330" y="3329940"/>
                  <a:pt x="2995803" y="3331845"/>
                  <a:pt x="2974277" y="3333560"/>
                </a:cubicBezTo>
                <a:cubicBezTo>
                  <a:pt x="2964085" y="3334417"/>
                  <a:pt x="2953798" y="3335274"/>
                  <a:pt x="2943606" y="3336036"/>
                </a:cubicBezTo>
                <a:cubicBezTo>
                  <a:pt x="2915984" y="3338227"/>
                  <a:pt x="2888361" y="3340132"/>
                  <a:pt x="2860834" y="3341941"/>
                </a:cubicBezTo>
                <a:cubicBezTo>
                  <a:pt x="2857214" y="3342132"/>
                  <a:pt x="2853690" y="3342418"/>
                  <a:pt x="2850071" y="3342704"/>
                </a:cubicBezTo>
                <a:cubicBezTo>
                  <a:pt x="2819305" y="3344609"/>
                  <a:pt x="2788634" y="3346228"/>
                  <a:pt x="2757964" y="3347657"/>
                </a:cubicBezTo>
                <a:cubicBezTo>
                  <a:pt x="2744915" y="3348228"/>
                  <a:pt x="2731961" y="3348704"/>
                  <a:pt x="2719007" y="3349276"/>
                </a:cubicBezTo>
                <a:cubicBezTo>
                  <a:pt x="2699576" y="3350038"/>
                  <a:pt x="2680240" y="3350895"/>
                  <a:pt x="2660904" y="3351466"/>
                </a:cubicBezTo>
                <a:cubicBezTo>
                  <a:pt x="2647283" y="3351848"/>
                  <a:pt x="2633663" y="3352133"/>
                  <a:pt x="2620137" y="3352514"/>
                </a:cubicBezTo>
                <a:cubicBezTo>
                  <a:pt x="2601563" y="3352991"/>
                  <a:pt x="2582990" y="3353372"/>
                  <a:pt x="2564416" y="3353657"/>
                </a:cubicBezTo>
                <a:cubicBezTo>
                  <a:pt x="2550414" y="3353848"/>
                  <a:pt x="2536508" y="3353943"/>
                  <a:pt x="2522601" y="3354038"/>
                </a:cubicBezTo>
                <a:cubicBezTo>
                  <a:pt x="2504599" y="3354134"/>
                  <a:pt x="2486597" y="3354229"/>
                  <a:pt x="2468690" y="3354229"/>
                </a:cubicBezTo>
                <a:cubicBezTo>
                  <a:pt x="2454688" y="3354229"/>
                  <a:pt x="2440591" y="3354038"/>
                  <a:pt x="2426589" y="3353943"/>
                </a:cubicBezTo>
                <a:cubicBezTo>
                  <a:pt x="2405253" y="3353753"/>
                  <a:pt x="2384012" y="3353467"/>
                  <a:pt x="2362772" y="3352991"/>
                </a:cubicBezTo>
                <a:cubicBezTo>
                  <a:pt x="2357628" y="3352895"/>
                  <a:pt x="2352389" y="3352800"/>
                  <a:pt x="2347246" y="3352705"/>
                </a:cubicBezTo>
                <a:cubicBezTo>
                  <a:pt x="2318957" y="3352038"/>
                  <a:pt x="2290763" y="3351086"/>
                  <a:pt x="2262664" y="3349943"/>
                </a:cubicBezTo>
                <a:cubicBezTo>
                  <a:pt x="2256758" y="3349752"/>
                  <a:pt x="2250948" y="3349466"/>
                  <a:pt x="2245138" y="3349181"/>
                </a:cubicBezTo>
                <a:cubicBezTo>
                  <a:pt x="2216182" y="3347942"/>
                  <a:pt x="2187321" y="3346514"/>
                  <a:pt x="2158651" y="3344799"/>
                </a:cubicBezTo>
                <a:cubicBezTo>
                  <a:pt x="2129123" y="3343085"/>
                  <a:pt x="2099977" y="3340989"/>
                  <a:pt x="2070926" y="3338798"/>
                </a:cubicBezTo>
                <a:cubicBezTo>
                  <a:pt x="2067306" y="3338513"/>
                  <a:pt x="2063591" y="3338227"/>
                  <a:pt x="2059972" y="3337941"/>
                </a:cubicBezTo>
                <a:cubicBezTo>
                  <a:pt x="2032349" y="3335750"/>
                  <a:pt x="2005013" y="3333369"/>
                  <a:pt x="1977866" y="3330702"/>
                </a:cubicBezTo>
                <a:cubicBezTo>
                  <a:pt x="1973199" y="3330226"/>
                  <a:pt x="1968437" y="3329845"/>
                  <a:pt x="1963769" y="3329369"/>
                </a:cubicBezTo>
                <a:cubicBezTo>
                  <a:pt x="1941671" y="3327178"/>
                  <a:pt x="1919859" y="3324797"/>
                  <a:pt x="1898047" y="3322320"/>
                </a:cubicBezTo>
                <a:cubicBezTo>
                  <a:pt x="1890141" y="3321463"/>
                  <a:pt x="1882140" y="3320606"/>
                  <a:pt x="1874330" y="3319748"/>
                </a:cubicBezTo>
                <a:cubicBezTo>
                  <a:pt x="1845945" y="3316415"/>
                  <a:pt x="1817751" y="3312795"/>
                  <a:pt x="1789748" y="3308985"/>
                </a:cubicBezTo>
                <a:cubicBezTo>
                  <a:pt x="1784128" y="3308223"/>
                  <a:pt x="1778603" y="3307366"/>
                  <a:pt x="1772984" y="3306509"/>
                </a:cubicBezTo>
                <a:cubicBezTo>
                  <a:pt x="1750790" y="3303365"/>
                  <a:pt x="1728692" y="3300127"/>
                  <a:pt x="1706880" y="3296698"/>
                </a:cubicBezTo>
                <a:cubicBezTo>
                  <a:pt x="1697165" y="3295174"/>
                  <a:pt x="1687640" y="3293555"/>
                  <a:pt x="1678019" y="3291935"/>
                </a:cubicBezTo>
                <a:cubicBezTo>
                  <a:pt x="1660303" y="3289078"/>
                  <a:pt x="1642586" y="3286125"/>
                  <a:pt x="1625060" y="3282982"/>
                </a:cubicBezTo>
                <a:cubicBezTo>
                  <a:pt x="1614678" y="3281172"/>
                  <a:pt x="1604391" y="3279267"/>
                  <a:pt x="1594009" y="3277362"/>
                </a:cubicBezTo>
                <a:cubicBezTo>
                  <a:pt x="1577340" y="3274314"/>
                  <a:pt x="1560767" y="3271171"/>
                  <a:pt x="1544384" y="3267837"/>
                </a:cubicBezTo>
                <a:cubicBezTo>
                  <a:pt x="1534001" y="3265741"/>
                  <a:pt x="1523714" y="3263741"/>
                  <a:pt x="1513332" y="3261551"/>
                </a:cubicBezTo>
                <a:cubicBezTo>
                  <a:pt x="1496759" y="3258122"/>
                  <a:pt x="1480376" y="3254597"/>
                  <a:pt x="1463992" y="3250978"/>
                </a:cubicBezTo>
                <a:cubicBezTo>
                  <a:pt x="1454277" y="3248882"/>
                  <a:pt x="1444562" y="3246787"/>
                  <a:pt x="1434941" y="3244501"/>
                </a:cubicBezTo>
                <a:cubicBezTo>
                  <a:pt x="1417225" y="3240405"/>
                  <a:pt x="1399699" y="3236214"/>
                  <a:pt x="1382173" y="3231928"/>
                </a:cubicBezTo>
                <a:cubicBezTo>
                  <a:pt x="1374362" y="3230023"/>
                  <a:pt x="1366457" y="3228213"/>
                  <a:pt x="1358646" y="3226213"/>
                </a:cubicBezTo>
                <a:cubicBezTo>
                  <a:pt x="1333595" y="3219926"/>
                  <a:pt x="1308830" y="3213449"/>
                  <a:pt x="1284256" y="3206687"/>
                </a:cubicBezTo>
                <a:cubicBezTo>
                  <a:pt x="1281303" y="3205924"/>
                  <a:pt x="1278446" y="3204972"/>
                  <a:pt x="1275588" y="3204210"/>
                </a:cubicBezTo>
                <a:cubicBezTo>
                  <a:pt x="1253966" y="3198209"/>
                  <a:pt x="1232630" y="3192018"/>
                  <a:pt x="1211390" y="3185732"/>
                </a:cubicBezTo>
                <a:cubicBezTo>
                  <a:pt x="1203198" y="3183255"/>
                  <a:pt x="1195197" y="3180779"/>
                  <a:pt x="1187196" y="3178207"/>
                </a:cubicBezTo>
                <a:cubicBezTo>
                  <a:pt x="1171289" y="3173349"/>
                  <a:pt x="1155478" y="3168396"/>
                  <a:pt x="1139857" y="3163253"/>
                </a:cubicBezTo>
                <a:cubicBezTo>
                  <a:pt x="1130808" y="3160300"/>
                  <a:pt x="1121759" y="3157252"/>
                  <a:pt x="1112711" y="3154204"/>
                </a:cubicBezTo>
                <a:cubicBezTo>
                  <a:pt x="1098233" y="3149346"/>
                  <a:pt x="1083945" y="3144488"/>
                  <a:pt x="1069658" y="3139440"/>
                </a:cubicBezTo>
                <a:cubicBezTo>
                  <a:pt x="1060609" y="3136297"/>
                  <a:pt x="1051655" y="3133058"/>
                  <a:pt x="1042702" y="3129820"/>
                </a:cubicBezTo>
                <a:cubicBezTo>
                  <a:pt x="1028510" y="3124676"/>
                  <a:pt x="1014413" y="3119438"/>
                  <a:pt x="1000411" y="3114104"/>
                </a:cubicBezTo>
                <a:cubicBezTo>
                  <a:pt x="991934" y="3110865"/>
                  <a:pt x="983361" y="3107627"/>
                  <a:pt x="974884" y="3104293"/>
                </a:cubicBezTo>
                <a:cubicBezTo>
                  <a:pt x="959834" y="3098387"/>
                  <a:pt x="945071" y="3092387"/>
                  <a:pt x="930307" y="3086291"/>
                </a:cubicBezTo>
                <a:cubicBezTo>
                  <a:pt x="923258" y="3083338"/>
                  <a:pt x="916115" y="3080576"/>
                  <a:pt x="909066" y="3077528"/>
                </a:cubicBezTo>
                <a:cubicBezTo>
                  <a:pt x="887444" y="3068384"/>
                  <a:pt x="866108" y="3059145"/>
                  <a:pt x="845058" y="3049620"/>
                </a:cubicBezTo>
                <a:cubicBezTo>
                  <a:pt x="758762" y="3010472"/>
                  <a:pt x="677894" y="2968276"/>
                  <a:pt x="602552" y="2922937"/>
                </a:cubicBezTo>
                <a:cubicBezTo>
                  <a:pt x="527685" y="2877884"/>
                  <a:pt x="458343" y="2829878"/>
                  <a:pt x="394621" y="2778919"/>
                </a:cubicBezTo>
                <a:cubicBezTo>
                  <a:pt x="331279" y="2728341"/>
                  <a:pt x="273463" y="2674906"/>
                  <a:pt x="221266" y="2618804"/>
                </a:cubicBezTo>
                <a:cubicBezTo>
                  <a:pt x="169355" y="2563082"/>
                  <a:pt x="123063" y="2504694"/>
                  <a:pt x="82296" y="2443734"/>
                </a:cubicBezTo>
                <a:cubicBezTo>
                  <a:pt x="74581" y="2432114"/>
                  <a:pt x="66961" y="2420493"/>
                  <a:pt x="59722" y="2408682"/>
                </a:cubicBezTo>
                <a:cubicBezTo>
                  <a:pt x="52388" y="2396966"/>
                  <a:pt x="45339" y="2385155"/>
                  <a:pt x="38481" y="2373344"/>
                </a:cubicBezTo>
                <a:cubicBezTo>
                  <a:pt x="31623" y="2361533"/>
                  <a:pt x="24956" y="2349627"/>
                  <a:pt x="18574" y="2337721"/>
                </a:cubicBezTo>
                <a:cubicBezTo>
                  <a:pt x="12192" y="2325815"/>
                  <a:pt x="6001" y="2313813"/>
                  <a:pt x="0" y="2301716"/>
                </a:cubicBezTo>
                <a:lnTo>
                  <a:pt x="171736" y="2641949"/>
                </a:lnTo>
                <a:cubicBezTo>
                  <a:pt x="205550" y="2688812"/>
                  <a:pt x="257080" y="2770156"/>
                  <a:pt x="309848" y="2828354"/>
                </a:cubicBezTo>
                <a:cubicBezTo>
                  <a:pt x="361283" y="2885123"/>
                  <a:pt x="423386" y="2943701"/>
                  <a:pt x="486728" y="2994279"/>
                </a:cubicBezTo>
                <a:cubicBezTo>
                  <a:pt x="550450" y="3045143"/>
                  <a:pt x="618458" y="3101531"/>
                  <a:pt x="693230" y="3146584"/>
                </a:cubicBezTo>
                <a:cubicBezTo>
                  <a:pt x="768572" y="3191923"/>
                  <a:pt x="849344" y="3234214"/>
                  <a:pt x="935736" y="3273266"/>
                </a:cubicBezTo>
                <a:cubicBezTo>
                  <a:pt x="956786" y="3282791"/>
                  <a:pt x="978218" y="3292126"/>
                  <a:pt x="999744" y="3301174"/>
                </a:cubicBezTo>
                <a:cubicBezTo>
                  <a:pt x="1006793" y="3304128"/>
                  <a:pt x="1013936" y="3306985"/>
                  <a:pt x="1020985" y="3309938"/>
                </a:cubicBezTo>
                <a:cubicBezTo>
                  <a:pt x="1035749" y="3316034"/>
                  <a:pt x="1050608" y="3322034"/>
                  <a:pt x="1065562" y="3327940"/>
                </a:cubicBezTo>
                <a:cubicBezTo>
                  <a:pt x="1074039" y="3331274"/>
                  <a:pt x="1082516" y="3334512"/>
                  <a:pt x="1091089" y="3337751"/>
                </a:cubicBezTo>
                <a:cubicBezTo>
                  <a:pt x="1105091" y="3343085"/>
                  <a:pt x="1119188" y="3348323"/>
                  <a:pt x="1133380" y="3353467"/>
                </a:cubicBezTo>
                <a:cubicBezTo>
                  <a:pt x="1142333" y="3356705"/>
                  <a:pt x="1151287" y="3359944"/>
                  <a:pt x="1160336" y="3363087"/>
                </a:cubicBezTo>
                <a:cubicBezTo>
                  <a:pt x="1174528" y="3368135"/>
                  <a:pt x="1188911" y="3372993"/>
                  <a:pt x="1203389" y="3377851"/>
                </a:cubicBezTo>
                <a:cubicBezTo>
                  <a:pt x="1212437" y="3380899"/>
                  <a:pt x="1221391" y="3383947"/>
                  <a:pt x="1230535" y="3386899"/>
                </a:cubicBezTo>
                <a:cubicBezTo>
                  <a:pt x="1246156" y="3391948"/>
                  <a:pt x="1261967" y="3396901"/>
                  <a:pt x="1277874" y="3401854"/>
                </a:cubicBezTo>
                <a:cubicBezTo>
                  <a:pt x="1285970" y="3404330"/>
                  <a:pt x="1293971" y="3406902"/>
                  <a:pt x="1302067" y="3409379"/>
                </a:cubicBezTo>
                <a:cubicBezTo>
                  <a:pt x="1323213" y="3415760"/>
                  <a:pt x="1344644" y="3421856"/>
                  <a:pt x="1366266" y="3427857"/>
                </a:cubicBezTo>
                <a:cubicBezTo>
                  <a:pt x="1369219" y="3428714"/>
                  <a:pt x="1372076" y="3429572"/>
                  <a:pt x="1374934" y="3430334"/>
                </a:cubicBezTo>
                <a:cubicBezTo>
                  <a:pt x="1399508" y="3437096"/>
                  <a:pt x="1424273" y="3443573"/>
                  <a:pt x="1449324" y="3449860"/>
                </a:cubicBezTo>
                <a:cubicBezTo>
                  <a:pt x="1457135" y="3451860"/>
                  <a:pt x="1465040" y="3453670"/>
                  <a:pt x="1472851" y="3455575"/>
                </a:cubicBezTo>
                <a:cubicBezTo>
                  <a:pt x="1490377" y="3459861"/>
                  <a:pt x="1507903" y="3464052"/>
                  <a:pt x="1525619" y="3468148"/>
                </a:cubicBezTo>
                <a:cubicBezTo>
                  <a:pt x="1535240" y="3470339"/>
                  <a:pt x="1544955" y="3472434"/>
                  <a:pt x="1554671" y="3474625"/>
                </a:cubicBezTo>
                <a:cubicBezTo>
                  <a:pt x="1571054" y="3478245"/>
                  <a:pt x="1587437" y="3481769"/>
                  <a:pt x="1604010" y="3485198"/>
                </a:cubicBezTo>
                <a:cubicBezTo>
                  <a:pt x="1614297" y="3487293"/>
                  <a:pt x="1624679" y="3489389"/>
                  <a:pt x="1635062" y="3491484"/>
                </a:cubicBezTo>
                <a:cubicBezTo>
                  <a:pt x="1651540" y="3494723"/>
                  <a:pt x="1668113" y="3497866"/>
                  <a:pt x="1684687" y="3501009"/>
                </a:cubicBezTo>
                <a:cubicBezTo>
                  <a:pt x="1694974" y="3502914"/>
                  <a:pt x="1705356" y="3504819"/>
                  <a:pt x="1715738" y="3506629"/>
                </a:cubicBezTo>
                <a:cubicBezTo>
                  <a:pt x="1733264" y="3509772"/>
                  <a:pt x="1750981" y="3512725"/>
                  <a:pt x="1768697" y="3515582"/>
                </a:cubicBezTo>
                <a:cubicBezTo>
                  <a:pt x="1778317" y="3517202"/>
                  <a:pt x="1787842" y="3518821"/>
                  <a:pt x="1797558" y="3520345"/>
                </a:cubicBezTo>
                <a:cubicBezTo>
                  <a:pt x="1819466" y="3523774"/>
                  <a:pt x="1841468" y="3527012"/>
                  <a:pt x="1863662" y="3530156"/>
                </a:cubicBezTo>
                <a:cubicBezTo>
                  <a:pt x="1869281" y="3530918"/>
                  <a:pt x="1874806" y="3531775"/>
                  <a:pt x="1880426" y="3532632"/>
                </a:cubicBezTo>
                <a:cubicBezTo>
                  <a:pt x="1908334" y="3536442"/>
                  <a:pt x="1936528" y="3540062"/>
                  <a:pt x="1965008" y="3543395"/>
                </a:cubicBezTo>
                <a:cubicBezTo>
                  <a:pt x="1972818" y="3544348"/>
                  <a:pt x="1980819" y="3545110"/>
                  <a:pt x="1988725" y="3545967"/>
                </a:cubicBezTo>
                <a:cubicBezTo>
                  <a:pt x="2010537" y="3548444"/>
                  <a:pt x="2032349" y="3550825"/>
                  <a:pt x="2054447" y="3553016"/>
                </a:cubicBezTo>
                <a:cubicBezTo>
                  <a:pt x="2059115" y="3553492"/>
                  <a:pt x="2063877" y="3553968"/>
                  <a:pt x="2068544" y="3554349"/>
                </a:cubicBezTo>
                <a:cubicBezTo>
                  <a:pt x="2095691" y="3556921"/>
                  <a:pt x="2123027" y="3559397"/>
                  <a:pt x="2150650" y="3561588"/>
                </a:cubicBezTo>
                <a:cubicBezTo>
                  <a:pt x="2154269" y="3561874"/>
                  <a:pt x="2157984" y="3562160"/>
                  <a:pt x="2161604" y="3562445"/>
                </a:cubicBezTo>
                <a:cubicBezTo>
                  <a:pt x="2190655" y="3564636"/>
                  <a:pt x="2219897" y="3566732"/>
                  <a:pt x="2249329" y="3568446"/>
                </a:cubicBezTo>
                <a:cubicBezTo>
                  <a:pt x="2277999" y="3570161"/>
                  <a:pt x="2306860" y="3571589"/>
                  <a:pt x="2335816" y="3572828"/>
                </a:cubicBezTo>
                <a:cubicBezTo>
                  <a:pt x="2341721" y="3573113"/>
                  <a:pt x="2347532" y="3573304"/>
                  <a:pt x="2353342" y="3573590"/>
                </a:cubicBezTo>
                <a:cubicBezTo>
                  <a:pt x="2381441" y="3574733"/>
                  <a:pt x="2409635" y="3575685"/>
                  <a:pt x="2437924" y="3576352"/>
                </a:cubicBezTo>
                <a:cubicBezTo>
                  <a:pt x="2443067" y="3576447"/>
                  <a:pt x="2448211" y="3576542"/>
                  <a:pt x="2453450" y="3576638"/>
                </a:cubicBezTo>
                <a:cubicBezTo>
                  <a:pt x="2474690" y="3577114"/>
                  <a:pt x="2495931" y="3577399"/>
                  <a:pt x="2517267" y="3577590"/>
                </a:cubicBezTo>
                <a:cubicBezTo>
                  <a:pt x="2531269" y="3577685"/>
                  <a:pt x="2545271" y="3577876"/>
                  <a:pt x="2559368" y="3577876"/>
                </a:cubicBezTo>
                <a:cubicBezTo>
                  <a:pt x="2577275" y="3577876"/>
                  <a:pt x="2595277" y="3577876"/>
                  <a:pt x="2613279" y="3577685"/>
                </a:cubicBezTo>
                <a:cubicBezTo>
                  <a:pt x="2627186" y="3577685"/>
                  <a:pt x="2641092" y="3577495"/>
                  <a:pt x="2655094" y="3577304"/>
                </a:cubicBezTo>
                <a:cubicBezTo>
                  <a:pt x="2673668" y="3577019"/>
                  <a:pt x="2692241" y="3576638"/>
                  <a:pt x="2710815" y="3576161"/>
                </a:cubicBezTo>
                <a:cubicBezTo>
                  <a:pt x="2724436" y="3575876"/>
                  <a:pt x="2737961" y="3575590"/>
                  <a:pt x="2751582" y="3575114"/>
                </a:cubicBezTo>
                <a:cubicBezTo>
                  <a:pt x="2770918" y="3574542"/>
                  <a:pt x="2790349" y="3573685"/>
                  <a:pt x="2809685" y="3572923"/>
                </a:cubicBezTo>
                <a:cubicBezTo>
                  <a:pt x="2822639" y="3572351"/>
                  <a:pt x="2835688" y="3571970"/>
                  <a:pt x="2848642" y="3571304"/>
                </a:cubicBezTo>
                <a:cubicBezTo>
                  <a:pt x="2879217" y="3569875"/>
                  <a:pt x="2909983" y="3568256"/>
                  <a:pt x="2940749" y="3566351"/>
                </a:cubicBezTo>
                <a:cubicBezTo>
                  <a:pt x="2944368" y="3566160"/>
                  <a:pt x="2947892" y="3565874"/>
                  <a:pt x="2951512" y="3565589"/>
                </a:cubicBezTo>
                <a:cubicBezTo>
                  <a:pt x="2979039" y="3563779"/>
                  <a:pt x="3006662" y="3561874"/>
                  <a:pt x="3034284" y="3559683"/>
                </a:cubicBezTo>
                <a:cubicBezTo>
                  <a:pt x="3044476" y="3558921"/>
                  <a:pt x="3054763" y="3557969"/>
                  <a:pt x="3064955" y="3557207"/>
                </a:cubicBezTo>
                <a:cubicBezTo>
                  <a:pt x="3086481" y="3555397"/>
                  <a:pt x="3107912" y="3553587"/>
                  <a:pt x="3129534" y="3551587"/>
                </a:cubicBezTo>
                <a:cubicBezTo>
                  <a:pt x="3140774" y="3550539"/>
                  <a:pt x="3152013" y="3549491"/>
                  <a:pt x="3163252" y="3548348"/>
                </a:cubicBezTo>
                <a:cubicBezTo>
                  <a:pt x="3186398" y="3546062"/>
                  <a:pt x="3209544" y="3543681"/>
                  <a:pt x="3232690" y="3541109"/>
                </a:cubicBezTo>
                <a:cubicBezTo>
                  <a:pt x="3240500" y="3540252"/>
                  <a:pt x="3248216" y="3539490"/>
                  <a:pt x="3256026" y="3538538"/>
                </a:cubicBezTo>
                <a:cubicBezTo>
                  <a:pt x="3286887" y="3535013"/>
                  <a:pt x="3317843" y="3531299"/>
                  <a:pt x="3348800" y="3527393"/>
                </a:cubicBezTo>
                <a:cubicBezTo>
                  <a:pt x="3355277" y="3526536"/>
                  <a:pt x="3361658" y="3525679"/>
                  <a:pt x="3368135" y="3524822"/>
                </a:cubicBezTo>
                <a:cubicBezTo>
                  <a:pt x="3393186" y="3521583"/>
                  <a:pt x="3418142" y="3518154"/>
                  <a:pt x="3443288" y="3514535"/>
                </a:cubicBezTo>
                <a:cubicBezTo>
                  <a:pt x="3453003" y="3513106"/>
                  <a:pt x="3462814" y="3511772"/>
                  <a:pt x="3472529" y="3510344"/>
                </a:cubicBezTo>
                <a:cubicBezTo>
                  <a:pt x="3497390" y="3506724"/>
                  <a:pt x="3522345" y="3502914"/>
                  <a:pt x="3547301" y="3498914"/>
                </a:cubicBezTo>
                <a:cubicBezTo>
                  <a:pt x="3553777" y="3497866"/>
                  <a:pt x="3560255" y="3496913"/>
                  <a:pt x="3566827" y="3495866"/>
                </a:cubicBezTo>
                <a:cubicBezTo>
                  <a:pt x="3597783" y="3490913"/>
                  <a:pt x="3628835" y="3485674"/>
                  <a:pt x="3659886" y="3480149"/>
                </a:cubicBezTo>
                <a:cubicBezTo>
                  <a:pt x="3667411" y="3478816"/>
                  <a:pt x="3674936" y="3477482"/>
                  <a:pt x="3682365" y="3476149"/>
                </a:cubicBezTo>
                <a:cubicBezTo>
                  <a:pt x="3707035" y="3471767"/>
                  <a:pt x="3731705" y="3467195"/>
                  <a:pt x="3756374" y="3462528"/>
                </a:cubicBezTo>
                <a:cubicBezTo>
                  <a:pt x="3765233" y="3460814"/>
                  <a:pt x="3774091" y="3459195"/>
                  <a:pt x="3782854" y="3457480"/>
                </a:cubicBezTo>
                <a:cubicBezTo>
                  <a:pt x="3814286" y="3451384"/>
                  <a:pt x="3845814" y="3445097"/>
                  <a:pt x="3877342" y="3438525"/>
                </a:cubicBezTo>
                <a:cubicBezTo>
                  <a:pt x="3909156" y="3431858"/>
                  <a:pt x="3940969" y="3424999"/>
                  <a:pt x="3972687" y="3417951"/>
                </a:cubicBezTo>
                <a:cubicBezTo>
                  <a:pt x="3975926" y="3417284"/>
                  <a:pt x="3979069" y="3416522"/>
                  <a:pt x="3982307" y="3415856"/>
                </a:cubicBezTo>
                <a:cubicBezTo>
                  <a:pt x="4012406" y="3409093"/>
                  <a:pt x="4042506" y="3402140"/>
                  <a:pt x="4072509" y="3394996"/>
                </a:cubicBezTo>
                <a:cubicBezTo>
                  <a:pt x="4077176" y="3393853"/>
                  <a:pt x="4081844" y="3392805"/>
                  <a:pt x="4086511" y="3391662"/>
                </a:cubicBezTo>
                <a:cubicBezTo>
                  <a:pt x="4117086" y="3384328"/>
                  <a:pt x="4147661" y="3376803"/>
                  <a:pt x="4178046" y="3369088"/>
                </a:cubicBezTo>
                <a:cubicBezTo>
                  <a:pt x="4183666" y="3367659"/>
                  <a:pt x="4189190" y="3366135"/>
                  <a:pt x="4194810" y="3364706"/>
                </a:cubicBezTo>
                <a:cubicBezTo>
                  <a:pt x="4219670" y="3358324"/>
                  <a:pt x="4244435" y="3351848"/>
                  <a:pt x="4269201" y="3345180"/>
                </a:cubicBezTo>
                <a:cubicBezTo>
                  <a:pt x="4278059" y="3342799"/>
                  <a:pt x="4286822" y="3340418"/>
                  <a:pt x="4295680" y="3338036"/>
                </a:cubicBezTo>
                <a:cubicBezTo>
                  <a:pt x="4320540" y="3331274"/>
                  <a:pt x="4345496" y="3324320"/>
                  <a:pt x="4370261" y="3317272"/>
                </a:cubicBezTo>
                <a:cubicBezTo>
                  <a:pt x="4375595" y="3315748"/>
                  <a:pt x="4381024" y="3314319"/>
                  <a:pt x="4386358" y="3312700"/>
                </a:cubicBezTo>
                <a:cubicBezTo>
                  <a:pt x="4416076" y="3304223"/>
                  <a:pt x="4445794" y="3295460"/>
                  <a:pt x="4475321" y="3286601"/>
                </a:cubicBezTo>
                <a:cubicBezTo>
                  <a:pt x="4483037" y="3284315"/>
                  <a:pt x="4490657" y="3281934"/>
                  <a:pt x="4498372" y="3279553"/>
                </a:cubicBezTo>
                <a:cubicBezTo>
                  <a:pt x="4521137" y="3272599"/>
                  <a:pt x="4543806" y="3265646"/>
                  <a:pt x="4566381" y="3258503"/>
                </a:cubicBezTo>
                <a:cubicBezTo>
                  <a:pt x="4575239" y="3255740"/>
                  <a:pt x="4584097" y="3252978"/>
                  <a:pt x="4592860" y="3250121"/>
                </a:cubicBezTo>
                <a:cubicBezTo>
                  <a:pt x="4619625" y="3241548"/>
                  <a:pt x="4646391" y="3232880"/>
                  <a:pt x="4673060" y="3224022"/>
                </a:cubicBezTo>
                <a:cubicBezTo>
                  <a:pt x="4675918" y="3223070"/>
                  <a:pt x="4678680" y="3222212"/>
                  <a:pt x="4681538" y="3221260"/>
                </a:cubicBezTo>
                <a:cubicBezTo>
                  <a:pt x="4711065" y="3211354"/>
                  <a:pt x="4740498" y="3201257"/>
                  <a:pt x="4769834" y="3191066"/>
                </a:cubicBezTo>
                <a:cubicBezTo>
                  <a:pt x="4778312" y="3188113"/>
                  <a:pt x="4786789" y="3185065"/>
                  <a:pt x="4795361" y="3182017"/>
                </a:cubicBezTo>
                <a:cubicBezTo>
                  <a:pt x="4816793" y="3174397"/>
                  <a:pt x="4838224" y="3166777"/>
                  <a:pt x="4859655" y="3158966"/>
                </a:cubicBezTo>
                <a:cubicBezTo>
                  <a:pt x="4868990" y="3155537"/>
                  <a:pt x="4878420" y="3152108"/>
                  <a:pt x="4887754" y="3148679"/>
                </a:cubicBezTo>
                <a:cubicBezTo>
                  <a:pt x="4911186" y="3140012"/>
                  <a:pt x="4934522" y="3131249"/>
                  <a:pt x="4957858" y="3122390"/>
                </a:cubicBezTo>
                <a:cubicBezTo>
                  <a:pt x="4963763" y="3120104"/>
                  <a:pt x="4969669" y="3117914"/>
                  <a:pt x="4975574" y="3115723"/>
                </a:cubicBezTo>
                <a:cubicBezTo>
                  <a:pt x="5005197" y="3104293"/>
                  <a:pt x="5034629" y="3092768"/>
                  <a:pt x="5063967" y="3080957"/>
                </a:cubicBezTo>
                <a:cubicBezTo>
                  <a:pt x="5071015" y="3078099"/>
                  <a:pt x="5077968" y="3075241"/>
                  <a:pt x="5085017" y="3072384"/>
                </a:cubicBezTo>
                <a:cubicBezTo>
                  <a:pt x="5107305" y="3063335"/>
                  <a:pt x="5129594" y="3054287"/>
                  <a:pt x="5151787" y="3044952"/>
                </a:cubicBezTo>
                <a:cubicBezTo>
                  <a:pt x="5161979" y="3040666"/>
                  <a:pt x="5172170" y="3036380"/>
                  <a:pt x="5182362" y="3032093"/>
                </a:cubicBezTo>
                <a:cubicBezTo>
                  <a:pt x="5201603" y="3023997"/>
                  <a:pt x="5220748" y="3015806"/>
                  <a:pt x="5239798" y="3007519"/>
                </a:cubicBezTo>
                <a:cubicBezTo>
                  <a:pt x="5250371" y="3002947"/>
                  <a:pt x="5261039" y="2998280"/>
                  <a:pt x="5271611" y="2993612"/>
                </a:cubicBezTo>
                <a:cubicBezTo>
                  <a:pt x="5296472" y="2982659"/>
                  <a:pt x="5321332" y="2971610"/>
                  <a:pt x="5346097" y="2960370"/>
                </a:cubicBezTo>
                <a:cubicBezTo>
                  <a:pt x="5348574" y="2959227"/>
                  <a:pt x="5351146" y="2958084"/>
                  <a:pt x="5353622" y="2956941"/>
                </a:cubicBezTo>
                <a:cubicBezTo>
                  <a:pt x="5383339" y="2943416"/>
                  <a:pt x="5412963" y="2929699"/>
                  <a:pt x="5442395" y="2915793"/>
                </a:cubicBezTo>
                <a:cubicBezTo>
                  <a:pt x="5471922" y="2901791"/>
                  <a:pt x="5501164" y="2887695"/>
                  <a:pt x="5530120" y="2873407"/>
                </a:cubicBezTo>
                <a:cubicBezTo>
                  <a:pt x="5531644" y="2872645"/>
                  <a:pt x="5533168" y="2871883"/>
                  <a:pt x="5534692" y="2871121"/>
                </a:cubicBezTo>
                <a:cubicBezTo>
                  <a:pt x="5562600" y="2857310"/>
                  <a:pt x="5590318" y="2843403"/>
                  <a:pt x="5617846" y="2829401"/>
                </a:cubicBezTo>
                <a:cubicBezTo>
                  <a:pt x="5620322" y="2828163"/>
                  <a:pt x="5622893" y="2826830"/>
                  <a:pt x="5625370" y="2825591"/>
                </a:cubicBezTo>
                <a:cubicBezTo>
                  <a:pt x="5635562" y="2820353"/>
                  <a:pt x="5645563" y="2815019"/>
                  <a:pt x="5655755" y="2809780"/>
                </a:cubicBezTo>
                <a:cubicBezTo>
                  <a:pt x="5677091" y="2798636"/>
                  <a:pt x="5698427" y="2787587"/>
                  <a:pt x="5719572" y="2776347"/>
                </a:cubicBezTo>
                <a:cubicBezTo>
                  <a:pt x="5731383" y="2770061"/>
                  <a:pt x="5743099" y="2763584"/>
                  <a:pt x="5754910" y="2757202"/>
                </a:cubicBezTo>
                <a:cubicBezTo>
                  <a:pt x="5773579" y="2747105"/>
                  <a:pt x="5792153" y="2737009"/>
                  <a:pt x="5810536" y="2726722"/>
                </a:cubicBezTo>
                <a:cubicBezTo>
                  <a:pt x="5822918" y="2719864"/>
                  <a:pt x="5835206" y="2712815"/>
                  <a:pt x="5847493" y="2705862"/>
                </a:cubicBezTo>
                <a:cubicBezTo>
                  <a:pt x="5865019" y="2695956"/>
                  <a:pt x="5882450" y="2686050"/>
                  <a:pt x="5899690" y="2676049"/>
                </a:cubicBezTo>
                <a:cubicBezTo>
                  <a:pt x="5912168" y="2668810"/>
                  <a:pt x="5924550" y="2661571"/>
                  <a:pt x="5936933" y="2654237"/>
                </a:cubicBezTo>
                <a:cubicBezTo>
                  <a:pt x="5953792" y="2644331"/>
                  <a:pt x="5970556" y="2634329"/>
                  <a:pt x="5987129" y="2624328"/>
                </a:cubicBezTo>
                <a:cubicBezTo>
                  <a:pt x="6001512" y="2615660"/>
                  <a:pt x="6015800" y="2606993"/>
                  <a:pt x="6030087" y="2598230"/>
                </a:cubicBezTo>
                <a:cubicBezTo>
                  <a:pt x="6039327" y="2592515"/>
                  <a:pt x="6048661" y="2586799"/>
                  <a:pt x="6057900" y="2581085"/>
                </a:cubicBezTo>
                <a:cubicBezTo>
                  <a:pt x="6074950" y="2570416"/>
                  <a:pt x="6091809" y="2559749"/>
                  <a:pt x="6108573" y="2548985"/>
                </a:cubicBezTo>
                <a:cubicBezTo>
                  <a:pt x="6116384" y="2544032"/>
                  <a:pt x="6124290" y="2539079"/>
                  <a:pt x="6132005" y="2534031"/>
                </a:cubicBezTo>
                <a:cubicBezTo>
                  <a:pt x="6156293" y="2518315"/>
                  <a:pt x="6180392" y="2502599"/>
                  <a:pt x="6204109" y="2486597"/>
                </a:cubicBezTo>
                <a:cubicBezTo>
                  <a:pt x="6204109" y="2486597"/>
                  <a:pt x="6204205" y="2486597"/>
                  <a:pt x="6204299" y="2486501"/>
                </a:cubicBezTo>
                <a:cubicBezTo>
                  <a:pt x="6228017" y="2470595"/>
                  <a:pt x="6251448" y="2454593"/>
                  <a:pt x="6274689" y="2438495"/>
                </a:cubicBezTo>
                <a:cubicBezTo>
                  <a:pt x="6282214" y="2433257"/>
                  <a:pt x="6289548" y="2428018"/>
                  <a:pt x="6296978" y="2422874"/>
                </a:cubicBezTo>
                <a:cubicBezTo>
                  <a:pt x="6312789" y="2411730"/>
                  <a:pt x="6328601" y="2400586"/>
                  <a:pt x="6344127" y="2389346"/>
                </a:cubicBezTo>
                <a:cubicBezTo>
                  <a:pt x="6352604" y="2383250"/>
                  <a:pt x="6360986" y="2377154"/>
                  <a:pt x="6369368" y="2371058"/>
                </a:cubicBezTo>
                <a:cubicBezTo>
                  <a:pt x="6384036" y="2360390"/>
                  <a:pt x="6398514" y="2349627"/>
                  <a:pt x="6412897" y="2338864"/>
                </a:cubicBezTo>
                <a:cubicBezTo>
                  <a:pt x="6421184" y="2332673"/>
                  <a:pt x="6429375" y="2326577"/>
                  <a:pt x="6437567" y="2320385"/>
                </a:cubicBezTo>
                <a:cubicBezTo>
                  <a:pt x="6452521" y="2309051"/>
                  <a:pt x="6467190" y="2297716"/>
                  <a:pt x="6481953" y="2286381"/>
                </a:cubicBezTo>
                <a:cubicBezTo>
                  <a:pt x="6489097" y="2280857"/>
                  <a:pt x="6496241" y="2275332"/>
                  <a:pt x="6503289" y="2269808"/>
                </a:cubicBezTo>
                <a:cubicBezTo>
                  <a:pt x="6523577" y="2253901"/>
                  <a:pt x="6543675" y="2237899"/>
                  <a:pt x="6563487" y="2221802"/>
                </a:cubicBezTo>
                <a:cubicBezTo>
                  <a:pt x="6567488" y="2218563"/>
                  <a:pt x="6571393" y="2215325"/>
                  <a:pt x="6575298" y="2212086"/>
                </a:cubicBezTo>
                <a:cubicBezTo>
                  <a:pt x="6591872" y="2198561"/>
                  <a:pt x="6608255" y="2184940"/>
                  <a:pt x="6624447" y="2171224"/>
                </a:cubicBezTo>
                <a:cubicBezTo>
                  <a:pt x="6629877" y="2166652"/>
                  <a:pt x="6635306" y="2162080"/>
                  <a:pt x="6640639" y="2157508"/>
                </a:cubicBezTo>
                <a:cubicBezTo>
                  <a:pt x="6660166" y="2140839"/>
                  <a:pt x="6679597" y="2124075"/>
                  <a:pt x="6698742" y="2107216"/>
                </a:cubicBezTo>
                <a:cubicBezTo>
                  <a:pt x="6710363" y="2096929"/>
                  <a:pt x="6721888" y="2086642"/>
                  <a:pt x="6733318" y="2076260"/>
                </a:cubicBezTo>
                <a:cubicBezTo>
                  <a:pt x="6737033" y="2072831"/>
                  <a:pt x="6740747" y="2069497"/>
                  <a:pt x="6744462" y="2066068"/>
                </a:cubicBezTo>
                <a:cubicBezTo>
                  <a:pt x="6752082" y="2059114"/>
                  <a:pt x="6759702" y="2052161"/>
                  <a:pt x="6767227" y="2045208"/>
                </a:cubicBezTo>
                <a:cubicBezTo>
                  <a:pt x="6771608" y="2041112"/>
                  <a:pt x="6775990" y="2037017"/>
                  <a:pt x="6780372" y="2033016"/>
                </a:cubicBezTo>
                <a:cubicBezTo>
                  <a:pt x="6787134" y="2026730"/>
                  <a:pt x="6793897" y="2020348"/>
                  <a:pt x="6800565" y="2014061"/>
                </a:cubicBezTo>
                <a:cubicBezTo>
                  <a:pt x="6805136" y="2009775"/>
                  <a:pt x="6809613" y="2005393"/>
                  <a:pt x="6814185" y="2001107"/>
                </a:cubicBezTo>
                <a:cubicBezTo>
                  <a:pt x="6820567" y="1995011"/>
                  <a:pt x="6826948" y="1988915"/>
                  <a:pt x="6833235" y="1982819"/>
                </a:cubicBezTo>
                <a:cubicBezTo>
                  <a:pt x="6837902" y="1978343"/>
                  <a:pt x="6842474" y="1973866"/>
                  <a:pt x="6847047" y="1969389"/>
                </a:cubicBezTo>
                <a:cubicBezTo>
                  <a:pt x="6853142" y="1963388"/>
                  <a:pt x="6859238" y="1957388"/>
                  <a:pt x="6865239" y="1951387"/>
                </a:cubicBezTo>
                <a:cubicBezTo>
                  <a:pt x="6869811" y="1946815"/>
                  <a:pt x="6874288" y="1942338"/>
                  <a:pt x="6878860" y="1937766"/>
                </a:cubicBezTo>
                <a:cubicBezTo>
                  <a:pt x="6884861" y="1931765"/>
                  <a:pt x="6890861" y="1925669"/>
                  <a:pt x="6896767" y="1919668"/>
                </a:cubicBezTo>
                <a:cubicBezTo>
                  <a:pt x="6901149" y="1915192"/>
                  <a:pt x="6905530" y="1910715"/>
                  <a:pt x="6909911" y="1906238"/>
                </a:cubicBezTo>
                <a:cubicBezTo>
                  <a:pt x="6915912" y="1900047"/>
                  <a:pt x="6921818" y="1893951"/>
                  <a:pt x="6927723" y="1887760"/>
                </a:cubicBezTo>
                <a:cubicBezTo>
                  <a:pt x="6931914" y="1883378"/>
                  <a:pt x="6936105" y="1878997"/>
                  <a:pt x="6940296" y="1874615"/>
                </a:cubicBezTo>
                <a:cubicBezTo>
                  <a:pt x="6946488" y="1868138"/>
                  <a:pt x="6952583" y="1861566"/>
                  <a:pt x="6958584" y="1855089"/>
                </a:cubicBezTo>
                <a:cubicBezTo>
                  <a:pt x="6962299" y="1851089"/>
                  <a:pt x="6966109" y="1847088"/>
                  <a:pt x="6969823" y="1842992"/>
                </a:cubicBezTo>
                <a:cubicBezTo>
                  <a:pt x="6976682" y="1835563"/>
                  <a:pt x="6983445" y="1828133"/>
                  <a:pt x="6990207" y="1820704"/>
                </a:cubicBezTo>
                <a:cubicBezTo>
                  <a:pt x="6993064" y="1817561"/>
                  <a:pt x="6995922" y="1814513"/>
                  <a:pt x="6998684" y="1811369"/>
                </a:cubicBezTo>
                <a:cubicBezTo>
                  <a:pt x="7008209" y="1800797"/>
                  <a:pt x="7017639" y="1790224"/>
                  <a:pt x="7026879" y="1779651"/>
                </a:cubicBezTo>
                <a:cubicBezTo>
                  <a:pt x="7028307" y="1778032"/>
                  <a:pt x="7029641" y="1776508"/>
                  <a:pt x="7030974" y="1774889"/>
                </a:cubicBezTo>
                <a:cubicBezTo>
                  <a:pt x="7038785" y="1765935"/>
                  <a:pt x="7046596" y="1756886"/>
                  <a:pt x="7054311" y="1747838"/>
                </a:cubicBezTo>
                <a:cubicBezTo>
                  <a:pt x="7057454" y="1744123"/>
                  <a:pt x="7060502" y="1740408"/>
                  <a:pt x="7063645" y="1736789"/>
                </a:cubicBezTo>
                <a:cubicBezTo>
                  <a:pt x="7069455" y="1729835"/>
                  <a:pt x="7075361" y="1722882"/>
                  <a:pt x="7081076" y="1715929"/>
                </a:cubicBezTo>
                <a:cubicBezTo>
                  <a:pt x="7084600" y="1711643"/>
                  <a:pt x="7088029" y="1707452"/>
                  <a:pt x="7091553" y="1703165"/>
                </a:cubicBezTo>
                <a:cubicBezTo>
                  <a:pt x="7096792" y="1696784"/>
                  <a:pt x="7102031" y="1690402"/>
                  <a:pt x="7107174" y="1684020"/>
                </a:cubicBezTo>
                <a:cubicBezTo>
                  <a:pt x="7110794" y="1679543"/>
                  <a:pt x="7114318" y="1675067"/>
                  <a:pt x="7117938" y="1670590"/>
                </a:cubicBezTo>
                <a:cubicBezTo>
                  <a:pt x="7122890" y="1664399"/>
                  <a:pt x="7127748" y="1658207"/>
                  <a:pt x="7132606" y="1652016"/>
                </a:cubicBezTo>
                <a:cubicBezTo>
                  <a:pt x="7136226" y="1647444"/>
                  <a:pt x="7139750" y="1642777"/>
                  <a:pt x="7143369" y="1638205"/>
                </a:cubicBezTo>
                <a:cubicBezTo>
                  <a:pt x="7148132" y="1632109"/>
                  <a:pt x="7152799" y="1625918"/>
                  <a:pt x="7157561" y="1619726"/>
                </a:cubicBezTo>
                <a:cubicBezTo>
                  <a:pt x="7160990" y="1615154"/>
                  <a:pt x="7164514" y="1610582"/>
                  <a:pt x="7167944" y="1606010"/>
                </a:cubicBezTo>
                <a:cubicBezTo>
                  <a:pt x="7172611" y="1599819"/>
                  <a:pt x="7177278" y="1593533"/>
                  <a:pt x="7181850" y="1587341"/>
                </a:cubicBezTo>
                <a:cubicBezTo>
                  <a:pt x="7184803" y="1583341"/>
                  <a:pt x="7187851" y="1579245"/>
                  <a:pt x="7190708" y="1575245"/>
                </a:cubicBezTo>
                <a:cubicBezTo>
                  <a:pt x="7201091" y="1560957"/>
                  <a:pt x="7211378" y="1546670"/>
                  <a:pt x="7221379" y="1532382"/>
                </a:cubicBezTo>
                <a:cubicBezTo>
                  <a:pt x="7223189" y="1529715"/>
                  <a:pt x="7224999" y="1527143"/>
                  <a:pt x="7226808" y="1524476"/>
                </a:cubicBezTo>
                <a:cubicBezTo>
                  <a:pt x="7236238" y="1510951"/>
                  <a:pt x="7245477" y="1497330"/>
                  <a:pt x="7254526" y="1483709"/>
                </a:cubicBezTo>
                <a:cubicBezTo>
                  <a:pt x="7255573" y="1482090"/>
                  <a:pt x="7256717" y="1480471"/>
                  <a:pt x="7257860" y="1478756"/>
                </a:cubicBezTo>
                <a:cubicBezTo>
                  <a:pt x="7267480" y="1464278"/>
                  <a:pt x="7276815" y="1449800"/>
                  <a:pt x="7285958" y="1435322"/>
                </a:cubicBezTo>
                <a:cubicBezTo>
                  <a:pt x="7287959" y="1432179"/>
                  <a:pt x="7289959" y="1429036"/>
                  <a:pt x="7291864" y="1425893"/>
                </a:cubicBezTo>
                <a:cubicBezTo>
                  <a:pt x="7300913" y="1411414"/>
                  <a:pt x="7309866" y="1396841"/>
                  <a:pt x="7318534" y="1382363"/>
                </a:cubicBezTo>
                <a:cubicBezTo>
                  <a:pt x="7319582" y="1380649"/>
                  <a:pt x="7320534" y="1378934"/>
                  <a:pt x="7321582" y="1377220"/>
                </a:cubicBezTo>
                <a:cubicBezTo>
                  <a:pt x="7329583" y="1363599"/>
                  <a:pt x="7337489" y="1350074"/>
                  <a:pt x="7345204" y="1336453"/>
                </a:cubicBezTo>
                <a:cubicBezTo>
                  <a:pt x="7346633" y="1333881"/>
                  <a:pt x="7348157" y="1331214"/>
                  <a:pt x="7349681" y="1328642"/>
                </a:cubicBezTo>
                <a:cubicBezTo>
                  <a:pt x="7357777" y="1314260"/>
                  <a:pt x="7365588" y="1299877"/>
                  <a:pt x="7373208" y="1285399"/>
                </a:cubicBezTo>
                <a:cubicBezTo>
                  <a:pt x="7374827" y="1282351"/>
                  <a:pt x="7376351" y="1279398"/>
                  <a:pt x="7377970" y="1276350"/>
                </a:cubicBezTo>
                <a:cubicBezTo>
                  <a:pt x="7385685" y="1261682"/>
                  <a:pt x="7393210" y="1247013"/>
                  <a:pt x="7400449" y="1232345"/>
                </a:cubicBezTo>
                <a:cubicBezTo>
                  <a:pt x="7400449" y="1232154"/>
                  <a:pt x="7400640" y="1231964"/>
                  <a:pt x="7400735" y="1231773"/>
                </a:cubicBezTo>
                <a:cubicBezTo>
                  <a:pt x="7408069" y="1217009"/>
                  <a:pt x="7415117" y="1202150"/>
                  <a:pt x="7422071" y="1187291"/>
                </a:cubicBezTo>
                <a:cubicBezTo>
                  <a:pt x="7424642" y="1181672"/>
                  <a:pt x="7427309" y="1176052"/>
                  <a:pt x="7429881" y="1170527"/>
                </a:cubicBezTo>
                <a:cubicBezTo>
                  <a:pt x="7429977" y="1170242"/>
                  <a:pt x="7430167" y="1169861"/>
                  <a:pt x="7430262" y="1169575"/>
                </a:cubicBezTo>
                <a:cubicBezTo>
                  <a:pt x="7434834" y="1159574"/>
                  <a:pt x="7439311" y="1149477"/>
                  <a:pt x="7443692" y="1139381"/>
                </a:cubicBezTo>
                <a:cubicBezTo>
                  <a:pt x="7447883" y="1129665"/>
                  <a:pt x="7452074" y="1119950"/>
                  <a:pt x="7456075" y="1110234"/>
                </a:cubicBezTo>
                <a:cubicBezTo>
                  <a:pt x="7457408" y="1106996"/>
                  <a:pt x="7458742" y="1103757"/>
                  <a:pt x="7460076" y="1100519"/>
                </a:cubicBezTo>
                <a:cubicBezTo>
                  <a:pt x="7462742" y="1094042"/>
                  <a:pt x="7465314" y="1087660"/>
                  <a:pt x="7467886" y="1081183"/>
                </a:cubicBezTo>
                <a:cubicBezTo>
                  <a:pt x="7469410" y="1077373"/>
                  <a:pt x="7470839" y="1073563"/>
                  <a:pt x="7472363" y="1069658"/>
                </a:cubicBezTo>
                <a:cubicBezTo>
                  <a:pt x="7474648" y="1063847"/>
                  <a:pt x="7476935" y="1057942"/>
                  <a:pt x="7479126" y="1052132"/>
                </a:cubicBezTo>
                <a:cubicBezTo>
                  <a:pt x="7480649" y="1048036"/>
                  <a:pt x="7482174" y="1044035"/>
                  <a:pt x="7483602" y="1040035"/>
                </a:cubicBezTo>
                <a:cubicBezTo>
                  <a:pt x="7485317" y="1035368"/>
                  <a:pt x="7487031" y="1030605"/>
                  <a:pt x="7488746" y="1025938"/>
                </a:cubicBezTo>
                <a:cubicBezTo>
                  <a:pt x="7494365" y="1010126"/>
                  <a:pt x="7499795" y="994410"/>
                  <a:pt x="7504938" y="978694"/>
                </a:cubicBezTo>
                <a:cubicBezTo>
                  <a:pt x="7505795" y="975932"/>
                  <a:pt x="7506748" y="973265"/>
                  <a:pt x="7507605" y="970502"/>
                </a:cubicBezTo>
                <a:cubicBezTo>
                  <a:pt x="7512654" y="954691"/>
                  <a:pt x="7517511" y="938879"/>
                  <a:pt x="7522083" y="923163"/>
                </a:cubicBezTo>
                <a:cubicBezTo>
                  <a:pt x="7522750" y="920972"/>
                  <a:pt x="7523322" y="918782"/>
                  <a:pt x="7523988" y="916591"/>
                </a:cubicBezTo>
                <a:cubicBezTo>
                  <a:pt x="7528560" y="900494"/>
                  <a:pt x="7532942" y="884396"/>
                  <a:pt x="7536942" y="868394"/>
                </a:cubicBezTo>
                <a:cubicBezTo>
                  <a:pt x="7540943" y="852392"/>
                  <a:pt x="7544562" y="836390"/>
                  <a:pt x="7547991" y="820484"/>
                </a:cubicBezTo>
                <a:cubicBezTo>
                  <a:pt x="7548467" y="818388"/>
                  <a:pt x="7548944" y="816197"/>
                  <a:pt x="7549420" y="814102"/>
                </a:cubicBezTo>
                <a:cubicBezTo>
                  <a:pt x="7552563" y="798957"/>
                  <a:pt x="7555516" y="783908"/>
                  <a:pt x="7558183" y="768953"/>
                </a:cubicBezTo>
                <a:cubicBezTo>
                  <a:pt x="7558659" y="766191"/>
                  <a:pt x="7559136" y="763524"/>
                  <a:pt x="7559612" y="760762"/>
                </a:cubicBezTo>
                <a:cubicBezTo>
                  <a:pt x="7562183" y="745903"/>
                  <a:pt x="7564470" y="731044"/>
                  <a:pt x="7566565" y="716280"/>
                </a:cubicBezTo>
                <a:cubicBezTo>
                  <a:pt x="7566946" y="713613"/>
                  <a:pt x="7567232" y="710946"/>
                  <a:pt x="7567613" y="708279"/>
                </a:cubicBezTo>
                <a:cubicBezTo>
                  <a:pt x="7569232" y="696087"/>
                  <a:pt x="7570661" y="683990"/>
                  <a:pt x="7571994" y="671894"/>
                </a:cubicBezTo>
                <a:cubicBezTo>
                  <a:pt x="7572185" y="670179"/>
                  <a:pt x="7572375" y="668560"/>
                  <a:pt x="7572566" y="666845"/>
                </a:cubicBezTo>
                <a:cubicBezTo>
                  <a:pt x="7573899" y="653701"/>
                  <a:pt x="7575042" y="640556"/>
                  <a:pt x="7575995" y="627412"/>
                </a:cubicBezTo>
                <a:cubicBezTo>
                  <a:pt x="7576185" y="624459"/>
                  <a:pt x="7576376" y="621506"/>
                  <a:pt x="7576566" y="618554"/>
                </a:cubicBezTo>
                <a:cubicBezTo>
                  <a:pt x="7577424" y="605314"/>
                  <a:pt x="7578186" y="592169"/>
                  <a:pt x="7578567" y="579025"/>
                </a:cubicBezTo>
                <a:cubicBezTo>
                  <a:pt x="7578567" y="578358"/>
                  <a:pt x="7578567" y="577691"/>
                  <a:pt x="7578567" y="577120"/>
                </a:cubicBezTo>
                <a:cubicBezTo>
                  <a:pt x="7578947" y="564452"/>
                  <a:pt x="7579138" y="551879"/>
                  <a:pt x="7579138" y="539306"/>
                </a:cubicBezTo>
                <a:cubicBezTo>
                  <a:pt x="7579138" y="536353"/>
                  <a:pt x="7575805" y="500634"/>
                  <a:pt x="7575805" y="497776"/>
                </a:cubicBezTo>
                <a:lnTo>
                  <a:pt x="7448645" y="0"/>
                </a:lnTo>
                <a:close/>
              </a:path>
            </a:pathLst>
          </a:custGeom>
          <a:gradFill>
            <a:gsLst>
              <a:gs pos="100000">
                <a:schemeClr val="accent1"/>
              </a:gs>
              <a:gs pos="52000">
                <a:schemeClr val="accent2"/>
              </a:gs>
            </a:gsLst>
            <a:lin ang="5400000" scaled="0"/>
          </a:gradFill>
          <a:ln w="9525" cap="flat">
            <a:noFill/>
            <a:prstDash val="solid"/>
            <a:miter/>
          </a:ln>
          <a:effectLst>
            <a:outerShdw blurRad="228600" algn="ctr" rotWithShape="0">
              <a:schemeClr val="accent5">
                <a:alpha val="100000"/>
              </a:schemeClr>
            </a:outerShdw>
          </a:effectLst>
        </p:spPr>
        <p:txBody>
          <a:bodyPr rtlCol="0" anchor="ctr">
            <a:normAutofit/>
          </a:bodyPr>
          <a:lstStyle/>
          <a:p>
            <a:endParaRPr lang="zh-CN" altLang="en-US">
              <a:cs typeface="MiSans Normal" panose="00000500000000000000" charset="-122"/>
            </a:endParaRPr>
          </a:p>
        </p:txBody>
      </p:sp>
      <p:sp>
        <p:nvSpPr>
          <p:cNvPr id="26" name="任意多边形 43"/>
          <p:cNvSpPr/>
          <p:nvPr>
            <p:custDataLst>
              <p:tags r:id="rId9"/>
            </p:custDataLst>
          </p:nvPr>
        </p:nvSpPr>
        <p:spPr>
          <a:xfrm>
            <a:off x="-635" y="4597400"/>
            <a:ext cx="5262245" cy="1084580"/>
          </a:xfrm>
          <a:custGeom>
            <a:avLst/>
            <a:gdLst/>
            <a:ahLst/>
            <a:cxnLst>
              <a:cxn ang="3">
                <a:pos x="hc" y="t"/>
              </a:cxn>
              <a:cxn ang="cd2">
                <a:pos x="l" y="vc"/>
              </a:cxn>
              <a:cxn ang="cd4">
                <a:pos x="hc" y="b"/>
              </a:cxn>
              <a:cxn ang="0">
                <a:pos x="r" y="vc"/>
              </a:cxn>
            </a:cxnLst>
            <a:rect l="l" t="t" r="r" b="b"/>
            <a:pathLst>
              <a:path w="8360" h="1705">
                <a:moveTo>
                  <a:pt x="8358" y="0"/>
                </a:moveTo>
                <a:lnTo>
                  <a:pt x="8292" y="58"/>
                </a:lnTo>
                <a:cubicBezTo>
                  <a:pt x="8315" y="39"/>
                  <a:pt x="8338" y="20"/>
                  <a:pt x="8360" y="1"/>
                </a:cubicBezTo>
                <a:lnTo>
                  <a:pt x="8016" y="301"/>
                </a:lnTo>
                <a:cubicBezTo>
                  <a:pt x="7903" y="400"/>
                  <a:pt x="7782" y="494"/>
                  <a:pt x="7651" y="584"/>
                </a:cubicBezTo>
                <a:cubicBezTo>
                  <a:pt x="7518" y="675"/>
                  <a:pt x="7375" y="762"/>
                  <a:pt x="7223" y="844"/>
                </a:cubicBezTo>
                <a:cubicBezTo>
                  <a:pt x="7068" y="928"/>
                  <a:pt x="6904" y="1007"/>
                  <a:pt x="6730" y="1080"/>
                </a:cubicBezTo>
                <a:cubicBezTo>
                  <a:pt x="6553" y="1154"/>
                  <a:pt x="6366" y="1223"/>
                  <a:pt x="6170" y="1285"/>
                </a:cubicBezTo>
                <a:cubicBezTo>
                  <a:pt x="6133" y="1297"/>
                  <a:pt x="6095" y="1309"/>
                  <a:pt x="6057" y="1320"/>
                </a:cubicBezTo>
                <a:cubicBezTo>
                  <a:pt x="6019" y="1332"/>
                  <a:pt x="5980" y="1343"/>
                  <a:pt x="5941" y="1354"/>
                </a:cubicBezTo>
                <a:cubicBezTo>
                  <a:pt x="5902" y="1365"/>
                  <a:pt x="5863" y="1376"/>
                  <a:pt x="5823" y="1387"/>
                </a:cubicBezTo>
                <a:cubicBezTo>
                  <a:pt x="5783" y="1397"/>
                  <a:pt x="5743" y="1408"/>
                  <a:pt x="5702" y="1418"/>
                </a:cubicBezTo>
                <a:cubicBezTo>
                  <a:pt x="5658" y="1429"/>
                  <a:pt x="5613" y="1440"/>
                  <a:pt x="5567" y="1451"/>
                </a:cubicBezTo>
                <a:cubicBezTo>
                  <a:pt x="5522" y="1462"/>
                  <a:pt x="5476" y="1472"/>
                  <a:pt x="5430" y="1482"/>
                </a:cubicBezTo>
                <a:cubicBezTo>
                  <a:pt x="5383" y="1492"/>
                  <a:pt x="5337" y="1502"/>
                  <a:pt x="5290" y="1511"/>
                </a:cubicBezTo>
                <a:cubicBezTo>
                  <a:pt x="5243" y="1520"/>
                  <a:pt x="5195" y="1530"/>
                  <a:pt x="5148" y="1538"/>
                </a:cubicBezTo>
                <a:cubicBezTo>
                  <a:pt x="5076" y="1552"/>
                  <a:pt x="5003" y="1564"/>
                  <a:pt x="4930" y="1576"/>
                </a:cubicBezTo>
                <a:cubicBezTo>
                  <a:pt x="4921" y="1577"/>
                  <a:pt x="4912" y="1578"/>
                  <a:pt x="4903" y="1580"/>
                </a:cubicBezTo>
                <a:cubicBezTo>
                  <a:pt x="4903" y="1580"/>
                  <a:pt x="4903" y="1580"/>
                  <a:pt x="4903" y="1580"/>
                </a:cubicBezTo>
                <a:cubicBezTo>
                  <a:pt x="4887" y="1582"/>
                  <a:pt x="4870" y="1585"/>
                  <a:pt x="4854" y="1588"/>
                </a:cubicBezTo>
                <a:cubicBezTo>
                  <a:pt x="4847" y="1589"/>
                  <a:pt x="4840" y="1590"/>
                  <a:pt x="4834" y="1591"/>
                </a:cubicBezTo>
                <a:cubicBezTo>
                  <a:pt x="4824" y="1592"/>
                  <a:pt x="4814" y="1593"/>
                  <a:pt x="4804" y="1595"/>
                </a:cubicBezTo>
                <a:cubicBezTo>
                  <a:pt x="4797" y="1596"/>
                  <a:pt x="4791" y="1597"/>
                  <a:pt x="4785" y="1598"/>
                </a:cubicBezTo>
                <a:cubicBezTo>
                  <a:pt x="4782" y="1598"/>
                  <a:pt x="4779" y="1599"/>
                  <a:pt x="4776" y="1599"/>
                </a:cubicBezTo>
                <a:cubicBezTo>
                  <a:pt x="4753" y="1602"/>
                  <a:pt x="4731" y="1605"/>
                  <a:pt x="4708" y="1609"/>
                </a:cubicBezTo>
                <a:cubicBezTo>
                  <a:pt x="4633" y="1619"/>
                  <a:pt x="4558" y="1628"/>
                  <a:pt x="4481" y="1637"/>
                </a:cubicBezTo>
                <a:cubicBezTo>
                  <a:pt x="4405" y="1645"/>
                  <a:pt x="4328" y="1653"/>
                  <a:pt x="4250" y="1660"/>
                </a:cubicBezTo>
                <a:cubicBezTo>
                  <a:pt x="4182" y="1666"/>
                  <a:pt x="4114" y="1672"/>
                  <a:pt x="4045" y="1677"/>
                </a:cubicBezTo>
                <a:cubicBezTo>
                  <a:pt x="3975" y="1682"/>
                  <a:pt x="3906" y="1686"/>
                  <a:pt x="3836" y="1690"/>
                </a:cubicBezTo>
                <a:cubicBezTo>
                  <a:pt x="3766" y="1693"/>
                  <a:pt x="3695" y="1696"/>
                  <a:pt x="3624" y="1699"/>
                </a:cubicBezTo>
                <a:cubicBezTo>
                  <a:pt x="3553" y="1701"/>
                  <a:pt x="3482" y="1703"/>
                  <a:pt x="3410" y="1704"/>
                </a:cubicBezTo>
                <a:cubicBezTo>
                  <a:pt x="3343" y="1705"/>
                  <a:pt x="3276" y="1705"/>
                  <a:pt x="3209" y="1705"/>
                </a:cubicBezTo>
                <a:cubicBezTo>
                  <a:pt x="3142" y="1705"/>
                  <a:pt x="3074" y="1704"/>
                  <a:pt x="3006" y="1703"/>
                </a:cubicBezTo>
                <a:cubicBezTo>
                  <a:pt x="2939" y="1701"/>
                  <a:pt x="2870" y="1700"/>
                  <a:pt x="2802" y="1697"/>
                </a:cubicBezTo>
                <a:cubicBezTo>
                  <a:pt x="2733" y="1695"/>
                  <a:pt x="2664" y="1692"/>
                  <a:pt x="2595" y="1688"/>
                </a:cubicBezTo>
                <a:cubicBezTo>
                  <a:pt x="2529" y="1684"/>
                  <a:pt x="2462" y="1680"/>
                  <a:pt x="2396" y="1676"/>
                </a:cubicBezTo>
                <a:cubicBezTo>
                  <a:pt x="2329" y="1671"/>
                  <a:pt x="2262" y="1666"/>
                  <a:pt x="2195" y="1661"/>
                </a:cubicBezTo>
                <a:cubicBezTo>
                  <a:pt x="2127" y="1655"/>
                  <a:pt x="2060" y="1649"/>
                  <a:pt x="1992" y="1642"/>
                </a:cubicBezTo>
                <a:cubicBezTo>
                  <a:pt x="1924" y="1635"/>
                  <a:pt x="1857" y="1628"/>
                  <a:pt x="1789" y="1620"/>
                </a:cubicBezTo>
                <a:cubicBezTo>
                  <a:pt x="1772" y="1618"/>
                  <a:pt x="1755" y="1616"/>
                  <a:pt x="1738" y="1614"/>
                </a:cubicBezTo>
                <a:cubicBezTo>
                  <a:pt x="1721" y="1612"/>
                  <a:pt x="1704" y="1610"/>
                  <a:pt x="1687" y="1608"/>
                </a:cubicBezTo>
                <a:cubicBezTo>
                  <a:pt x="1670" y="1606"/>
                  <a:pt x="1653" y="1604"/>
                  <a:pt x="1636" y="1602"/>
                </a:cubicBezTo>
                <a:cubicBezTo>
                  <a:pt x="1618" y="1599"/>
                  <a:pt x="1601" y="1597"/>
                  <a:pt x="1584" y="1595"/>
                </a:cubicBezTo>
                <a:cubicBezTo>
                  <a:pt x="1535" y="1589"/>
                  <a:pt x="1486" y="1582"/>
                  <a:pt x="1437" y="1575"/>
                </a:cubicBezTo>
                <a:cubicBezTo>
                  <a:pt x="1388" y="1568"/>
                  <a:pt x="1339" y="1561"/>
                  <a:pt x="1290" y="1553"/>
                </a:cubicBezTo>
                <a:cubicBezTo>
                  <a:pt x="1241" y="1546"/>
                  <a:pt x="1192" y="1538"/>
                  <a:pt x="1143" y="1530"/>
                </a:cubicBezTo>
                <a:cubicBezTo>
                  <a:pt x="1094" y="1522"/>
                  <a:pt x="1045" y="1513"/>
                  <a:pt x="995" y="1505"/>
                </a:cubicBezTo>
                <a:cubicBezTo>
                  <a:pt x="929" y="1493"/>
                  <a:pt x="862" y="1481"/>
                  <a:pt x="796" y="1468"/>
                </a:cubicBezTo>
                <a:cubicBezTo>
                  <a:pt x="729" y="1455"/>
                  <a:pt x="663" y="1442"/>
                  <a:pt x="596" y="1428"/>
                </a:cubicBezTo>
                <a:cubicBezTo>
                  <a:pt x="530" y="1414"/>
                  <a:pt x="464" y="1400"/>
                  <a:pt x="397" y="1386"/>
                </a:cubicBezTo>
                <a:cubicBezTo>
                  <a:pt x="331" y="1371"/>
                  <a:pt x="265" y="1356"/>
                  <a:pt x="199" y="1340"/>
                </a:cubicBezTo>
                <a:cubicBezTo>
                  <a:pt x="165" y="1332"/>
                  <a:pt x="132" y="1324"/>
                  <a:pt x="98" y="1315"/>
                </a:cubicBezTo>
                <a:lnTo>
                  <a:pt x="0" y="1291"/>
                </a:lnTo>
                <a:lnTo>
                  <a:pt x="0" y="910"/>
                </a:lnTo>
                <a:lnTo>
                  <a:pt x="81" y="931"/>
                </a:lnTo>
                <a:cubicBezTo>
                  <a:pt x="269" y="979"/>
                  <a:pt x="457" y="1025"/>
                  <a:pt x="647" y="1066"/>
                </a:cubicBezTo>
                <a:cubicBezTo>
                  <a:pt x="836" y="1107"/>
                  <a:pt x="1027" y="1144"/>
                  <a:pt x="1216" y="1177"/>
                </a:cubicBezTo>
                <a:cubicBezTo>
                  <a:pt x="1407" y="1211"/>
                  <a:pt x="1596" y="1240"/>
                  <a:pt x="1785" y="1265"/>
                </a:cubicBezTo>
                <a:cubicBezTo>
                  <a:pt x="2177" y="1318"/>
                  <a:pt x="2564" y="1353"/>
                  <a:pt x="2946" y="1371"/>
                </a:cubicBezTo>
                <a:cubicBezTo>
                  <a:pt x="3323" y="1389"/>
                  <a:pt x="3691" y="1391"/>
                  <a:pt x="4052" y="1377"/>
                </a:cubicBezTo>
                <a:cubicBezTo>
                  <a:pt x="4406" y="1362"/>
                  <a:pt x="4749" y="1332"/>
                  <a:pt x="5081" y="1287"/>
                </a:cubicBezTo>
                <a:cubicBezTo>
                  <a:pt x="5407" y="1242"/>
                  <a:pt x="5720" y="1183"/>
                  <a:pt x="6020" y="1110"/>
                </a:cubicBezTo>
                <a:cubicBezTo>
                  <a:pt x="6278" y="1048"/>
                  <a:pt x="6522" y="975"/>
                  <a:pt x="6750" y="895"/>
                </a:cubicBezTo>
                <a:cubicBezTo>
                  <a:pt x="6976" y="815"/>
                  <a:pt x="7186" y="728"/>
                  <a:pt x="7383" y="632"/>
                </a:cubicBezTo>
                <a:cubicBezTo>
                  <a:pt x="7576" y="539"/>
                  <a:pt x="7754" y="438"/>
                  <a:pt x="7919" y="333"/>
                </a:cubicBezTo>
                <a:cubicBezTo>
                  <a:pt x="8078" y="227"/>
                  <a:pt x="8226" y="116"/>
                  <a:pt x="8358" y="0"/>
                </a:cubicBezTo>
                <a:close/>
              </a:path>
            </a:pathLst>
          </a:custGeom>
          <a:gradFill>
            <a:gsLst>
              <a:gs pos="0">
                <a:schemeClr val="accent2">
                  <a:alpha val="15000"/>
                </a:schemeClr>
              </a:gs>
              <a:gs pos="46000">
                <a:schemeClr val="accent5">
                  <a:alpha val="15000"/>
                </a:schemeClr>
              </a:gs>
              <a:gs pos="100000">
                <a:schemeClr val="accent2">
                  <a:alpha val="13000"/>
                </a:schemeClr>
              </a:gs>
            </a:gsLst>
            <a:lin ang="18900000" scaled="0"/>
          </a:gra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sp>
        <p:nvSpPr>
          <p:cNvPr id="27" name="任意多边形 47"/>
          <p:cNvSpPr/>
          <p:nvPr>
            <p:custDataLst>
              <p:tags r:id="rId10"/>
            </p:custDataLst>
          </p:nvPr>
        </p:nvSpPr>
        <p:spPr>
          <a:xfrm>
            <a:off x="0" y="85725"/>
            <a:ext cx="3172460" cy="1940560"/>
          </a:xfrm>
          <a:custGeom>
            <a:avLst/>
            <a:gdLst/>
            <a:ahLst/>
            <a:cxnLst>
              <a:cxn ang="3">
                <a:pos x="hc" y="t"/>
              </a:cxn>
              <a:cxn ang="cd2">
                <a:pos x="l" y="vc"/>
              </a:cxn>
              <a:cxn ang="cd4">
                <a:pos x="hc" y="b"/>
              </a:cxn>
              <a:cxn ang="0">
                <a:pos x="r" y="vc"/>
              </a:cxn>
            </a:cxnLst>
            <a:rect l="l" t="t" r="r" b="b"/>
            <a:pathLst>
              <a:path w="4996" h="3056">
                <a:moveTo>
                  <a:pt x="1175" y="0"/>
                </a:moveTo>
                <a:cubicBezTo>
                  <a:pt x="1180" y="0"/>
                  <a:pt x="1184" y="0"/>
                  <a:pt x="1189" y="0"/>
                </a:cubicBezTo>
                <a:cubicBezTo>
                  <a:pt x="1193" y="0"/>
                  <a:pt x="1197" y="0"/>
                  <a:pt x="1201" y="0"/>
                </a:cubicBezTo>
                <a:cubicBezTo>
                  <a:pt x="1204" y="0"/>
                  <a:pt x="1207" y="0"/>
                  <a:pt x="1211" y="0"/>
                </a:cubicBezTo>
                <a:cubicBezTo>
                  <a:pt x="1223" y="0"/>
                  <a:pt x="1235" y="0"/>
                  <a:pt x="1246" y="0"/>
                </a:cubicBezTo>
                <a:cubicBezTo>
                  <a:pt x="1259" y="1"/>
                  <a:pt x="1271" y="1"/>
                  <a:pt x="1283" y="1"/>
                </a:cubicBezTo>
                <a:cubicBezTo>
                  <a:pt x="1290" y="1"/>
                  <a:pt x="1297" y="2"/>
                  <a:pt x="1304" y="2"/>
                </a:cubicBezTo>
                <a:cubicBezTo>
                  <a:pt x="1307" y="2"/>
                  <a:pt x="1310" y="2"/>
                  <a:pt x="1313" y="2"/>
                </a:cubicBezTo>
                <a:cubicBezTo>
                  <a:pt x="1315" y="2"/>
                  <a:pt x="1318" y="2"/>
                  <a:pt x="1321" y="2"/>
                </a:cubicBezTo>
                <a:cubicBezTo>
                  <a:pt x="1333" y="3"/>
                  <a:pt x="1345" y="3"/>
                  <a:pt x="1357" y="3"/>
                </a:cubicBezTo>
                <a:cubicBezTo>
                  <a:pt x="1361" y="4"/>
                  <a:pt x="1365" y="4"/>
                  <a:pt x="1368" y="4"/>
                </a:cubicBezTo>
                <a:cubicBezTo>
                  <a:pt x="1371" y="4"/>
                  <a:pt x="1374" y="4"/>
                  <a:pt x="1377" y="4"/>
                </a:cubicBezTo>
                <a:cubicBezTo>
                  <a:pt x="1383" y="5"/>
                  <a:pt x="1389" y="5"/>
                  <a:pt x="1394" y="5"/>
                </a:cubicBezTo>
                <a:cubicBezTo>
                  <a:pt x="1403" y="5"/>
                  <a:pt x="1411" y="6"/>
                  <a:pt x="1419" y="6"/>
                </a:cubicBezTo>
                <a:cubicBezTo>
                  <a:pt x="1427" y="7"/>
                  <a:pt x="1435" y="7"/>
                  <a:pt x="1442" y="8"/>
                </a:cubicBezTo>
                <a:cubicBezTo>
                  <a:pt x="1446" y="8"/>
                  <a:pt x="1449" y="8"/>
                  <a:pt x="1453" y="8"/>
                </a:cubicBezTo>
                <a:cubicBezTo>
                  <a:pt x="1463" y="9"/>
                  <a:pt x="1473" y="9"/>
                  <a:pt x="1483" y="10"/>
                </a:cubicBezTo>
                <a:cubicBezTo>
                  <a:pt x="1489" y="10"/>
                  <a:pt x="1496" y="11"/>
                  <a:pt x="1503" y="11"/>
                </a:cubicBezTo>
                <a:cubicBezTo>
                  <a:pt x="1505" y="11"/>
                  <a:pt x="1508" y="12"/>
                  <a:pt x="1511" y="12"/>
                </a:cubicBezTo>
                <a:cubicBezTo>
                  <a:pt x="1524" y="13"/>
                  <a:pt x="1536" y="14"/>
                  <a:pt x="1549" y="15"/>
                </a:cubicBezTo>
                <a:cubicBezTo>
                  <a:pt x="1554" y="15"/>
                  <a:pt x="1558" y="15"/>
                  <a:pt x="1563" y="16"/>
                </a:cubicBezTo>
                <a:cubicBezTo>
                  <a:pt x="1565" y="16"/>
                  <a:pt x="1567" y="16"/>
                  <a:pt x="1569" y="16"/>
                </a:cubicBezTo>
                <a:cubicBezTo>
                  <a:pt x="1588" y="18"/>
                  <a:pt x="1608" y="19"/>
                  <a:pt x="1627" y="21"/>
                </a:cubicBezTo>
                <a:cubicBezTo>
                  <a:pt x="1644" y="23"/>
                  <a:pt x="1661" y="25"/>
                  <a:pt x="1678" y="26"/>
                </a:cubicBezTo>
                <a:cubicBezTo>
                  <a:pt x="1680" y="27"/>
                  <a:pt x="1682" y="27"/>
                  <a:pt x="1685" y="27"/>
                </a:cubicBezTo>
                <a:cubicBezTo>
                  <a:pt x="1687" y="27"/>
                  <a:pt x="1689" y="27"/>
                  <a:pt x="1691" y="28"/>
                </a:cubicBezTo>
                <a:cubicBezTo>
                  <a:pt x="1703" y="29"/>
                  <a:pt x="1716" y="30"/>
                  <a:pt x="1729" y="32"/>
                </a:cubicBezTo>
                <a:cubicBezTo>
                  <a:pt x="1734" y="32"/>
                  <a:pt x="1739" y="33"/>
                  <a:pt x="1743" y="34"/>
                </a:cubicBezTo>
                <a:cubicBezTo>
                  <a:pt x="1748" y="34"/>
                  <a:pt x="1752" y="35"/>
                  <a:pt x="1756" y="35"/>
                </a:cubicBezTo>
                <a:cubicBezTo>
                  <a:pt x="1764" y="36"/>
                  <a:pt x="1772" y="37"/>
                  <a:pt x="1780" y="38"/>
                </a:cubicBezTo>
                <a:cubicBezTo>
                  <a:pt x="1788" y="39"/>
                  <a:pt x="1796" y="40"/>
                  <a:pt x="1804" y="41"/>
                </a:cubicBezTo>
                <a:cubicBezTo>
                  <a:pt x="1808" y="41"/>
                  <a:pt x="1812" y="42"/>
                  <a:pt x="1816" y="43"/>
                </a:cubicBezTo>
                <a:cubicBezTo>
                  <a:pt x="1821" y="43"/>
                  <a:pt x="1826" y="44"/>
                  <a:pt x="1830" y="44"/>
                </a:cubicBezTo>
                <a:cubicBezTo>
                  <a:pt x="1846" y="46"/>
                  <a:pt x="1862" y="49"/>
                  <a:pt x="1877" y="51"/>
                </a:cubicBezTo>
                <a:cubicBezTo>
                  <a:pt x="1893" y="53"/>
                  <a:pt x="1909" y="55"/>
                  <a:pt x="1925" y="58"/>
                </a:cubicBezTo>
                <a:cubicBezTo>
                  <a:pt x="1927" y="58"/>
                  <a:pt x="1930" y="59"/>
                  <a:pt x="1933" y="59"/>
                </a:cubicBezTo>
                <a:cubicBezTo>
                  <a:pt x="1936" y="60"/>
                  <a:pt x="1939" y="60"/>
                  <a:pt x="1942" y="61"/>
                </a:cubicBezTo>
                <a:cubicBezTo>
                  <a:pt x="1952" y="62"/>
                  <a:pt x="1962" y="64"/>
                  <a:pt x="1971" y="65"/>
                </a:cubicBezTo>
                <a:cubicBezTo>
                  <a:pt x="1978" y="66"/>
                  <a:pt x="1984" y="67"/>
                  <a:pt x="1991" y="68"/>
                </a:cubicBezTo>
                <a:cubicBezTo>
                  <a:pt x="1995" y="69"/>
                  <a:pt x="2000" y="70"/>
                  <a:pt x="2004" y="71"/>
                </a:cubicBezTo>
                <a:cubicBezTo>
                  <a:pt x="2009" y="71"/>
                  <a:pt x="2014" y="72"/>
                  <a:pt x="2018" y="73"/>
                </a:cubicBezTo>
                <a:cubicBezTo>
                  <a:pt x="2031" y="75"/>
                  <a:pt x="2044" y="77"/>
                  <a:pt x="2057" y="80"/>
                </a:cubicBezTo>
                <a:cubicBezTo>
                  <a:pt x="2058" y="80"/>
                  <a:pt x="2059" y="80"/>
                  <a:pt x="2060" y="80"/>
                </a:cubicBezTo>
                <a:cubicBezTo>
                  <a:pt x="2061" y="80"/>
                  <a:pt x="2062" y="81"/>
                  <a:pt x="2063" y="81"/>
                </a:cubicBezTo>
                <a:cubicBezTo>
                  <a:pt x="2078" y="83"/>
                  <a:pt x="2093" y="86"/>
                  <a:pt x="2108" y="89"/>
                </a:cubicBezTo>
                <a:cubicBezTo>
                  <a:pt x="2111" y="90"/>
                  <a:pt x="2114" y="90"/>
                  <a:pt x="2117" y="91"/>
                </a:cubicBezTo>
                <a:cubicBezTo>
                  <a:pt x="2121" y="92"/>
                  <a:pt x="2126" y="92"/>
                  <a:pt x="2130" y="93"/>
                </a:cubicBezTo>
                <a:cubicBezTo>
                  <a:pt x="2138" y="95"/>
                  <a:pt x="2145" y="96"/>
                  <a:pt x="2153" y="98"/>
                </a:cubicBezTo>
                <a:cubicBezTo>
                  <a:pt x="2160" y="99"/>
                  <a:pt x="2167" y="100"/>
                  <a:pt x="2174" y="102"/>
                </a:cubicBezTo>
                <a:cubicBezTo>
                  <a:pt x="2179" y="103"/>
                  <a:pt x="2184" y="104"/>
                  <a:pt x="2189" y="105"/>
                </a:cubicBezTo>
                <a:cubicBezTo>
                  <a:pt x="2192" y="105"/>
                  <a:pt x="2195" y="106"/>
                  <a:pt x="2198" y="107"/>
                </a:cubicBezTo>
                <a:cubicBezTo>
                  <a:pt x="2212" y="110"/>
                  <a:pt x="2227" y="113"/>
                  <a:pt x="2242" y="116"/>
                </a:cubicBezTo>
                <a:cubicBezTo>
                  <a:pt x="2242" y="116"/>
                  <a:pt x="2243" y="116"/>
                  <a:pt x="2243" y="116"/>
                </a:cubicBezTo>
                <a:cubicBezTo>
                  <a:pt x="2244" y="116"/>
                  <a:pt x="2244" y="116"/>
                  <a:pt x="2244" y="116"/>
                </a:cubicBezTo>
                <a:cubicBezTo>
                  <a:pt x="2246" y="117"/>
                  <a:pt x="2248" y="117"/>
                  <a:pt x="2249" y="117"/>
                </a:cubicBezTo>
                <a:cubicBezTo>
                  <a:pt x="2261" y="120"/>
                  <a:pt x="2273" y="123"/>
                  <a:pt x="2286" y="125"/>
                </a:cubicBezTo>
                <a:cubicBezTo>
                  <a:pt x="2290" y="126"/>
                  <a:pt x="2294" y="127"/>
                  <a:pt x="2298" y="128"/>
                </a:cubicBezTo>
                <a:cubicBezTo>
                  <a:pt x="2303" y="129"/>
                  <a:pt x="2308" y="130"/>
                  <a:pt x="2313" y="132"/>
                </a:cubicBezTo>
                <a:cubicBezTo>
                  <a:pt x="2319" y="133"/>
                  <a:pt x="2324" y="134"/>
                  <a:pt x="2329" y="135"/>
                </a:cubicBezTo>
                <a:cubicBezTo>
                  <a:pt x="2339" y="137"/>
                  <a:pt x="2348" y="140"/>
                  <a:pt x="2358" y="142"/>
                </a:cubicBezTo>
                <a:cubicBezTo>
                  <a:pt x="2361" y="143"/>
                  <a:pt x="2365" y="144"/>
                  <a:pt x="2368" y="144"/>
                </a:cubicBezTo>
                <a:cubicBezTo>
                  <a:pt x="2370" y="145"/>
                  <a:pt x="2371" y="145"/>
                  <a:pt x="2373" y="145"/>
                </a:cubicBezTo>
                <a:cubicBezTo>
                  <a:pt x="2387" y="149"/>
                  <a:pt x="2402" y="153"/>
                  <a:pt x="2417" y="156"/>
                </a:cubicBezTo>
                <a:cubicBezTo>
                  <a:pt x="2419" y="157"/>
                  <a:pt x="2421" y="157"/>
                  <a:pt x="2423" y="158"/>
                </a:cubicBezTo>
                <a:cubicBezTo>
                  <a:pt x="2426" y="159"/>
                  <a:pt x="2429" y="159"/>
                  <a:pt x="2433" y="160"/>
                </a:cubicBezTo>
                <a:cubicBezTo>
                  <a:pt x="2442" y="162"/>
                  <a:pt x="2451" y="165"/>
                  <a:pt x="2460" y="167"/>
                </a:cubicBezTo>
                <a:cubicBezTo>
                  <a:pt x="2467" y="169"/>
                  <a:pt x="2473" y="170"/>
                  <a:pt x="2479" y="172"/>
                </a:cubicBezTo>
                <a:cubicBezTo>
                  <a:pt x="2483" y="173"/>
                  <a:pt x="2487" y="174"/>
                  <a:pt x="2491" y="175"/>
                </a:cubicBezTo>
                <a:cubicBezTo>
                  <a:pt x="2495" y="176"/>
                  <a:pt x="2499" y="177"/>
                  <a:pt x="2504" y="178"/>
                </a:cubicBezTo>
                <a:cubicBezTo>
                  <a:pt x="2518" y="182"/>
                  <a:pt x="2533" y="186"/>
                  <a:pt x="2547" y="190"/>
                </a:cubicBezTo>
                <a:cubicBezTo>
                  <a:pt x="2562" y="194"/>
                  <a:pt x="2576" y="198"/>
                  <a:pt x="2591" y="202"/>
                </a:cubicBezTo>
                <a:cubicBezTo>
                  <a:pt x="2595" y="203"/>
                  <a:pt x="2598" y="204"/>
                  <a:pt x="2602" y="205"/>
                </a:cubicBezTo>
                <a:cubicBezTo>
                  <a:pt x="2605" y="206"/>
                  <a:pt x="2608" y="207"/>
                  <a:pt x="2611" y="208"/>
                </a:cubicBezTo>
                <a:cubicBezTo>
                  <a:pt x="2619" y="210"/>
                  <a:pt x="2627" y="213"/>
                  <a:pt x="2635" y="215"/>
                </a:cubicBezTo>
                <a:cubicBezTo>
                  <a:pt x="2643" y="217"/>
                  <a:pt x="2651" y="220"/>
                  <a:pt x="2659" y="222"/>
                </a:cubicBezTo>
                <a:cubicBezTo>
                  <a:pt x="2662" y="223"/>
                  <a:pt x="2665" y="224"/>
                  <a:pt x="2668" y="225"/>
                </a:cubicBezTo>
                <a:cubicBezTo>
                  <a:pt x="2672" y="226"/>
                  <a:pt x="2675" y="227"/>
                  <a:pt x="2679" y="228"/>
                </a:cubicBezTo>
                <a:cubicBezTo>
                  <a:pt x="2694" y="232"/>
                  <a:pt x="2708" y="237"/>
                  <a:pt x="2723" y="241"/>
                </a:cubicBezTo>
                <a:cubicBezTo>
                  <a:pt x="2738" y="246"/>
                  <a:pt x="2753" y="251"/>
                  <a:pt x="2768" y="256"/>
                </a:cubicBezTo>
                <a:cubicBezTo>
                  <a:pt x="2772" y="257"/>
                  <a:pt x="2775" y="258"/>
                  <a:pt x="2779" y="259"/>
                </a:cubicBezTo>
                <a:cubicBezTo>
                  <a:pt x="2782" y="260"/>
                  <a:pt x="2785" y="261"/>
                  <a:pt x="2789" y="262"/>
                </a:cubicBezTo>
                <a:cubicBezTo>
                  <a:pt x="2797" y="265"/>
                  <a:pt x="2805" y="268"/>
                  <a:pt x="2813" y="270"/>
                </a:cubicBezTo>
                <a:cubicBezTo>
                  <a:pt x="2820" y="272"/>
                  <a:pt x="2827" y="275"/>
                  <a:pt x="2834" y="277"/>
                </a:cubicBezTo>
                <a:cubicBezTo>
                  <a:pt x="2838" y="278"/>
                  <a:pt x="2842" y="280"/>
                  <a:pt x="2845" y="281"/>
                </a:cubicBezTo>
                <a:cubicBezTo>
                  <a:pt x="2850" y="282"/>
                  <a:pt x="2854" y="284"/>
                  <a:pt x="2858" y="285"/>
                </a:cubicBezTo>
                <a:cubicBezTo>
                  <a:pt x="2871" y="289"/>
                  <a:pt x="2883" y="294"/>
                  <a:pt x="2896" y="298"/>
                </a:cubicBezTo>
                <a:cubicBezTo>
                  <a:pt x="2897" y="298"/>
                  <a:pt x="2898" y="299"/>
                  <a:pt x="2899" y="299"/>
                </a:cubicBezTo>
                <a:cubicBezTo>
                  <a:pt x="2900" y="300"/>
                  <a:pt x="2902" y="300"/>
                  <a:pt x="2903" y="301"/>
                </a:cubicBezTo>
                <a:cubicBezTo>
                  <a:pt x="2919" y="306"/>
                  <a:pt x="2935" y="312"/>
                  <a:pt x="2951" y="318"/>
                </a:cubicBezTo>
                <a:cubicBezTo>
                  <a:pt x="2952" y="318"/>
                  <a:pt x="2954" y="318"/>
                  <a:pt x="2955" y="319"/>
                </a:cubicBezTo>
                <a:cubicBezTo>
                  <a:pt x="2957" y="320"/>
                  <a:pt x="2960" y="321"/>
                  <a:pt x="2962" y="321"/>
                </a:cubicBezTo>
                <a:cubicBezTo>
                  <a:pt x="2974" y="326"/>
                  <a:pt x="2987" y="330"/>
                  <a:pt x="2999" y="335"/>
                </a:cubicBezTo>
                <a:cubicBezTo>
                  <a:pt x="3002" y="336"/>
                  <a:pt x="3005" y="337"/>
                  <a:pt x="3008" y="338"/>
                </a:cubicBezTo>
                <a:cubicBezTo>
                  <a:pt x="3013" y="340"/>
                  <a:pt x="3019" y="342"/>
                  <a:pt x="3024" y="344"/>
                </a:cubicBezTo>
                <a:cubicBezTo>
                  <a:pt x="3031" y="347"/>
                  <a:pt x="3039" y="350"/>
                  <a:pt x="3046" y="353"/>
                </a:cubicBezTo>
                <a:cubicBezTo>
                  <a:pt x="3051" y="354"/>
                  <a:pt x="3056" y="356"/>
                  <a:pt x="3061" y="358"/>
                </a:cubicBezTo>
                <a:cubicBezTo>
                  <a:pt x="3067" y="361"/>
                  <a:pt x="3073" y="363"/>
                  <a:pt x="3079" y="365"/>
                </a:cubicBezTo>
                <a:cubicBezTo>
                  <a:pt x="3084" y="367"/>
                  <a:pt x="3089" y="369"/>
                  <a:pt x="3093" y="371"/>
                </a:cubicBezTo>
                <a:cubicBezTo>
                  <a:pt x="3099" y="373"/>
                  <a:pt x="3105" y="376"/>
                  <a:pt x="3111" y="378"/>
                </a:cubicBezTo>
                <a:cubicBezTo>
                  <a:pt x="3119" y="381"/>
                  <a:pt x="3127" y="384"/>
                  <a:pt x="3135" y="387"/>
                </a:cubicBezTo>
                <a:cubicBezTo>
                  <a:pt x="3139" y="389"/>
                  <a:pt x="3142" y="390"/>
                  <a:pt x="3145" y="391"/>
                </a:cubicBezTo>
                <a:cubicBezTo>
                  <a:pt x="3152" y="394"/>
                  <a:pt x="3159" y="397"/>
                  <a:pt x="3166" y="400"/>
                </a:cubicBezTo>
                <a:cubicBezTo>
                  <a:pt x="3171" y="402"/>
                  <a:pt x="3176" y="404"/>
                  <a:pt x="3182" y="406"/>
                </a:cubicBezTo>
                <a:cubicBezTo>
                  <a:pt x="3184" y="407"/>
                  <a:pt x="3187" y="408"/>
                  <a:pt x="3189" y="409"/>
                </a:cubicBezTo>
                <a:cubicBezTo>
                  <a:pt x="3192" y="410"/>
                  <a:pt x="3195" y="412"/>
                  <a:pt x="3197" y="413"/>
                </a:cubicBezTo>
                <a:cubicBezTo>
                  <a:pt x="3205" y="416"/>
                  <a:pt x="3213" y="419"/>
                  <a:pt x="3221" y="423"/>
                </a:cubicBezTo>
                <a:cubicBezTo>
                  <a:pt x="3228" y="426"/>
                  <a:pt x="3235" y="429"/>
                  <a:pt x="3243" y="432"/>
                </a:cubicBezTo>
                <a:cubicBezTo>
                  <a:pt x="3245" y="433"/>
                  <a:pt x="3247" y="433"/>
                  <a:pt x="3249" y="434"/>
                </a:cubicBezTo>
                <a:cubicBezTo>
                  <a:pt x="3258" y="438"/>
                  <a:pt x="3268" y="443"/>
                  <a:pt x="3277" y="447"/>
                </a:cubicBezTo>
                <a:cubicBezTo>
                  <a:pt x="3283" y="449"/>
                  <a:pt x="3290" y="452"/>
                  <a:pt x="3296" y="455"/>
                </a:cubicBezTo>
                <a:cubicBezTo>
                  <a:pt x="3297" y="455"/>
                  <a:pt x="3298" y="456"/>
                  <a:pt x="3300" y="456"/>
                </a:cubicBezTo>
                <a:cubicBezTo>
                  <a:pt x="3306" y="459"/>
                  <a:pt x="3313" y="462"/>
                  <a:pt x="3319" y="465"/>
                </a:cubicBezTo>
                <a:cubicBezTo>
                  <a:pt x="3331" y="470"/>
                  <a:pt x="3342" y="475"/>
                  <a:pt x="3354" y="481"/>
                </a:cubicBezTo>
                <a:cubicBezTo>
                  <a:pt x="3356" y="482"/>
                  <a:pt x="3358" y="482"/>
                  <a:pt x="3360" y="483"/>
                </a:cubicBezTo>
                <a:cubicBezTo>
                  <a:pt x="3367" y="486"/>
                  <a:pt x="3373" y="490"/>
                  <a:pt x="3380" y="493"/>
                </a:cubicBezTo>
                <a:cubicBezTo>
                  <a:pt x="3390" y="497"/>
                  <a:pt x="3400" y="502"/>
                  <a:pt x="3410" y="507"/>
                </a:cubicBezTo>
                <a:cubicBezTo>
                  <a:pt x="3413" y="508"/>
                  <a:pt x="3417" y="510"/>
                  <a:pt x="3420" y="511"/>
                </a:cubicBezTo>
                <a:cubicBezTo>
                  <a:pt x="3426" y="514"/>
                  <a:pt x="3432" y="517"/>
                  <a:pt x="3438" y="520"/>
                </a:cubicBezTo>
                <a:cubicBezTo>
                  <a:pt x="3447" y="524"/>
                  <a:pt x="3457" y="529"/>
                  <a:pt x="3467" y="534"/>
                </a:cubicBezTo>
                <a:cubicBezTo>
                  <a:pt x="3471" y="536"/>
                  <a:pt x="3475" y="538"/>
                  <a:pt x="3479" y="540"/>
                </a:cubicBezTo>
                <a:cubicBezTo>
                  <a:pt x="3484" y="542"/>
                  <a:pt x="3489" y="545"/>
                  <a:pt x="3495" y="548"/>
                </a:cubicBezTo>
                <a:cubicBezTo>
                  <a:pt x="3504" y="552"/>
                  <a:pt x="3513" y="557"/>
                  <a:pt x="3522" y="561"/>
                </a:cubicBezTo>
                <a:cubicBezTo>
                  <a:pt x="3527" y="564"/>
                  <a:pt x="3532" y="566"/>
                  <a:pt x="3537" y="569"/>
                </a:cubicBezTo>
                <a:cubicBezTo>
                  <a:pt x="3543" y="572"/>
                  <a:pt x="3549" y="575"/>
                  <a:pt x="3555" y="578"/>
                </a:cubicBezTo>
                <a:cubicBezTo>
                  <a:pt x="3559" y="580"/>
                  <a:pt x="3564" y="582"/>
                  <a:pt x="3568" y="585"/>
                </a:cubicBezTo>
                <a:cubicBezTo>
                  <a:pt x="3581" y="591"/>
                  <a:pt x="3594" y="598"/>
                  <a:pt x="3607" y="605"/>
                </a:cubicBezTo>
                <a:cubicBezTo>
                  <a:pt x="3610" y="606"/>
                  <a:pt x="3614" y="608"/>
                  <a:pt x="3618" y="610"/>
                </a:cubicBezTo>
                <a:cubicBezTo>
                  <a:pt x="3620" y="612"/>
                  <a:pt x="3623" y="613"/>
                  <a:pt x="3626" y="615"/>
                </a:cubicBezTo>
                <a:cubicBezTo>
                  <a:pt x="3639" y="622"/>
                  <a:pt x="3652" y="629"/>
                  <a:pt x="3665" y="636"/>
                </a:cubicBezTo>
                <a:cubicBezTo>
                  <a:pt x="3665" y="636"/>
                  <a:pt x="3666" y="636"/>
                  <a:pt x="3666" y="636"/>
                </a:cubicBezTo>
                <a:cubicBezTo>
                  <a:pt x="3682" y="645"/>
                  <a:pt x="3697" y="654"/>
                  <a:pt x="3713" y="662"/>
                </a:cubicBezTo>
                <a:cubicBezTo>
                  <a:pt x="3714" y="663"/>
                  <a:pt x="3715" y="664"/>
                  <a:pt x="3716" y="664"/>
                </a:cubicBezTo>
                <a:cubicBezTo>
                  <a:pt x="3717" y="665"/>
                  <a:pt x="3719" y="666"/>
                  <a:pt x="3720" y="666"/>
                </a:cubicBezTo>
                <a:cubicBezTo>
                  <a:pt x="3734" y="674"/>
                  <a:pt x="3749" y="683"/>
                  <a:pt x="3763" y="691"/>
                </a:cubicBezTo>
                <a:cubicBezTo>
                  <a:pt x="3768" y="694"/>
                  <a:pt x="3772" y="696"/>
                  <a:pt x="3776" y="698"/>
                </a:cubicBezTo>
                <a:cubicBezTo>
                  <a:pt x="3783" y="703"/>
                  <a:pt x="3791" y="707"/>
                  <a:pt x="3798" y="712"/>
                </a:cubicBezTo>
                <a:cubicBezTo>
                  <a:pt x="3802" y="714"/>
                  <a:pt x="3806" y="716"/>
                  <a:pt x="3810" y="719"/>
                </a:cubicBezTo>
                <a:cubicBezTo>
                  <a:pt x="3815" y="722"/>
                  <a:pt x="3820" y="725"/>
                  <a:pt x="3825" y="728"/>
                </a:cubicBezTo>
                <a:cubicBezTo>
                  <a:pt x="3836" y="734"/>
                  <a:pt x="3846" y="740"/>
                  <a:pt x="3857" y="747"/>
                </a:cubicBezTo>
                <a:cubicBezTo>
                  <a:pt x="3862" y="750"/>
                  <a:pt x="3867" y="753"/>
                  <a:pt x="3872" y="756"/>
                </a:cubicBezTo>
                <a:cubicBezTo>
                  <a:pt x="3875" y="758"/>
                  <a:pt x="3879" y="760"/>
                  <a:pt x="3882" y="762"/>
                </a:cubicBezTo>
                <a:cubicBezTo>
                  <a:pt x="3892" y="768"/>
                  <a:pt x="3901" y="774"/>
                  <a:pt x="3911" y="780"/>
                </a:cubicBezTo>
                <a:cubicBezTo>
                  <a:pt x="3912" y="781"/>
                  <a:pt x="3914" y="782"/>
                  <a:pt x="3915" y="783"/>
                </a:cubicBezTo>
                <a:cubicBezTo>
                  <a:pt x="3929" y="792"/>
                  <a:pt x="3943" y="801"/>
                  <a:pt x="3957" y="811"/>
                </a:cubicBezTo>
                <a:cubicBezTo>
                  <a:pt x="3961" y="813"/>
                  <a:pt x="3965" y="815"/>
                  <a:pt x="3969" y="818"/>
                </a:cubicBezTo>
                <a:cubicBezTo>
                  <a:pt x="3979" y="825"/>
                  <a:pt x="3990" y="832"/>
                  <a:pt x="4001" y="840"/>
                </a:cubicBezTo>
                <a:cubicBezTo>
                  <a:pt x="4004" y="841"/>
                  <a:pt x="4006" y="843"/>
                  <a:pt x="4008" y="844"/>
                </a:cubicBezTo>
                <a:cubicBezTo>
                  <a:pt x="4010" y="846"/>
                  <a:pt x="4012" y="847"/>
                  <a:pt x="4014" y="848"/>
                </a:cubicBezTo>
                <a:cubicBezTo>
                  <a:pt x="4016" y="849"/>
                  <a:pt x="4017" y="850"/>
                  <a:pt x="4018" y="851"/>
                </a:cubicBezTo>
                <a:cubicBezTo>
                  <a:pt x="4020" y="852"/>
                  <a:pt x="4021" y="853"/>
                  <a:pt x="4023" y="854"/>
                </a:cubicBezTo>
                <a:cubicBezTo>
                  <a:pt x="4031" y="860"/>
                  <a:pt x="4039" y="865"/>
                  <a:pt x="4047" y="871"/>
                </a:cubicBezTo>
                <a:cubicBezTo>
                  <a:pt x="4049" y="872"/>
                  <a:pt x="4051" y="873"/>
                  <a:pt x="4053" y="875"/>
                </a:cubicBezTo>
                <a:cubicBezTo>
                  <a:pt x="4063" y="882"/>
                  <a:pt x="4072" y="888"/>
                  <a:pt x="4082" y="895"/>
                </a:cubicBezTo>
                <a:cubicBezTo>
                  <a:pt x="4084" y="897"/>
                  <a:pt x="4087" y="899"/>
                  <a:pt x="4089" y="901"/>
                </a:cubicBezTo>
                <a:cubicBezTo>
                  <a:pt x="4097" y="906"/>
                  <a:pt x="4104" y="911"/>
                  <a:pt x="4111" y="916"/>
                </a:cubicBezTo>
                <a:cubicBezTo>
                  <a:pt x="4114" y="918"/>
                  <a:pt x="4117" y="921"/>
                  <a:pt x="4120" y="923"/>
                </a:cubicBezTo>
                <a:cubicBezTo>
                  <a:pt x="4129" y="930"/>
                  <a:pt x="4138" y="936"/>
                  <a:pt x="4147" y="943"/>
                </a:cubicBezTo>
                <a:cubicBezTo>
                  <a:pt x="4147" y="943"/>
                  <a:pt x="4148" y="944"/>
                  <a:pt x="4148" y="944"/>
                </a:cubicBezTo>
                <a:cubicBezTo>
                  <a:pt x="4150" y="945"/>
                  <a:pt x="4152" y="947"/>
                  <a:pt x="4154" y="948"/>
                </a:cubicBezTo>
                <a:cubicBezTo>
                  <a:pt x="4161" y="953"/>
                  <a:pt x="4168" y="959"/>
                  <a:pt x="4175" y="964"/>
                </a:cubicBezTo>
                <a:cubicBezTo>
                  <a:pt x="4178" y="967"/>
                  <a:pt x="4182" y="969"/>
                  <a:pt x="4186" y="972"/>
                </a:cubicBezTo>
                <a:cubicBezTo>
                  <a:pt x="4192" y="977"/>
                  <a:pt x="4198" y="981"/>
                  <a:pt x="4204" y="986"/>
                </a:cubicBezTo>
                <a:cubicBezTo>
                  <a:pt x="4207" y="989"/>
                  <a:pt x="4210" y="991"/>
                  <a:pt x="4213" y="994"/>
                </a:cubicBezTo>
                <a:cubicBezTo>
                  <a:pt x="4222" y="1000"/>
                  <a:pt x="4229" y="1007"/>
                  <a:pt x="4237" y="1013"/>
                </a:cubicBezTo>
                <a:cubicBezTo>
                  <a:pt x="4242" y="1016"/>
                  <a:pt x="4246" y="1019"/>
                  <a:pt x="4250" y="1023"/>
                </a:cubicBezTo>
                <a:cubicBezTo>
                  <a:pt x="4254" y="1027"/>
                  <a:pt x="4259" y="1031"/>
                  <a:pt x="4264" y="1034"/>
                </a:cubicBezTo>
                <a:cubicBezTo>
                  <a:pt x="4267" y="1037"/>
                  <a:pt x="4270" y="1039"/>
                  <a:pt x="4272" y="1041"/>
                </a:cubicBezTo>
                <a:cubicBezTo>
                  <a:pt x="4274" y="1042"/>
                  <a:pt x="4275" y="1044"/>
                  <a:pt x="4277" y="1045"/>
                </a:cubicBezTo>
                <a:cubicBezTo>
                  <a:pt x="4284" y="1051"/>
                  <a:pt x="4292" y="1057"/>
                  <a:pt x="4299" y="1064"/>
                </a:cubicBezTo>
                <a:cubicBezTo>
                  <a:pt x="4303" y="1067"/>
                  <a:pt x="4307" y="1071"/>
                  <a:pt x="4311" y="1074"/>
                </a:cubicBezTo>
                <a:cubicBezTo>
                  <a:pt x="4316" y="1078"/>
                  <a:pt x="4320" y="1082"/>
                  <a:pt x="4325" y="1085"/>
                </a:cubicBezTo>
                <a:cubicBezTo>
                  <a:pt x="4329" y="1089"/>
                  <a:pt x="4333" y="1093"/>
                  <a:pt x="4338" y="1097"/>
                </a:cubicBezTo>
                <a:cubicBezTo>
                  <a:pt x="4342" y="1100"/>
                  <a:pt x="4347" y="1104"/>
                  <a:pt x="4351" y="1108"/>
                </a:cubicBezTo>
                <a:cubicBezTo>
                  <a:pt x="4358" y="1114"/>
                  <a:pt x="4364" y="1120"/>
                  <a:pt x="4371" y="1126"/>
                </a:cubicBezTo>
                <a:cubicBezTo>
                  <a:pt x="4375" y="1130"/>
                  <a:pt x="4379" y="1134"/>
                  <a:pt x="4384" y="1138"/>
                </a:cubicBezTo>
                <a:cubicBezTo>
                  <a:pt x="4386" y="1139"/>
                  <a:pt x="4388" y="1141"/>
                  <a:pt x="4390" y="1143"/>
                </a:cubicBezTo>
                <a:cubicBezTo>
                  <a:pt x="4392" y="1145"/>
                  <a:pt x="4393" y="1146"/>
                  <a:pt x="4395" y="1148"/>
                </a:cubicBezTo>
                <a:cubicBezTo>
                  <a:pt x="4402" y="1155"/>
                  <a:pt x="4409" y="1161"/>
                  <a:pt x="4416" y="1167"/>
                </a:cubicBezTo>
                <a:cubicBezTo>
                  <a:pt x="4420" y="1171"/>
                  <a:pt x="4424" y="1175"/>
                  <a:pt x="4428" y="1178"/>
                </a:cubicBezTo>
                <a:cubicBezTo>
                  <a:pt x="4434" y="1184"/>
                  <a:pt x="4441" y="1191"/>
                  <a:pt x="4447" y="1197"/>
                </a:cubicBezTo>
                <a:cubicBezTo>
                  <a:pt x="4449" y="1199"/>
                  <a:pt x="4451" y="1201"/>
                  <a:pt x="4453" y="1202"/>
                </a:cubicBezTo>
                <a:cubicBezTo>
                  <a:pt x="4454" y="1204"/>
                  <a:pt x="4455" y="1205"/>
                  <a:pt x="4457" y="1206"/>
                </a:cubicBezTo>
                <a:cubicBezTo>
                  <a:pt x="4465" y="1214"/>
                  <a:pt x="4473" y="1222"/>
                  <a:pt x="4480" y="1230"/>
                </a:cubicBezTo>
                <a:cubicBezTo>
                  <a:pt x="4483" y="1232"/>
                  <a:pt x="4486" y="1235"/>
                  <a:pt x="4489" y="1238"/>
                </a:cubicBezTo>
                <a:cubicBezTo>
                  <a:pt x="4496" y="1245"/>
                  <a:pt x="4503" y="1252"/>
                  <a:pt x="4510" y="1259"/>
                </a:cubicBezTo>
                <a:cubicBezTo>
                  <a:pt x="4511" y="1261"/>
                  <a:pt x="4512" y="1262"/>
                  <a:pt x="4514" y="1264"/>
                </a:cubicBezTo>
                <a:cubicBezTo>
                  <a:pt x="4514" y="1264"/>
                  <a:pt x="4515" y="1265"/>
                  <a:pt x="4515" y="1265"/>
                </a:cubicBezTo>
                <a:cubicBezTo>
                  <a:pt x="4524" y="1274"/>
                  <a:pt x="4532" y="1282"/>
                  <a:pt x="4539" y="1290"/>
                </a:cubicBezTo>
                <a:cubicBezTo>
                  <a:pt x="4542" y="1293"/>
                  <a:pt x="4544" y="1296"/>
                  <a:pt x="4547" y="1298"/>
                </a:cubicBezTo>
                <a:cubicBezTo>
                  <a:pt x="4555" y="1307"/>
                  <a:pt x="4563" y="1315"/>
                  <a:pt x="4571" y="1324"/>
                </a:cubicBezTo>
                <a:cubicBezTo>
                  <a:pt x="4571" y="1325"/>
                  <a:pt x="4572" y="1325"/>
                  <a:pt x="4572" y="1326"/>
                </a:cubicBezTo>
                <a:cubicBezTo>
                  <a:pt x="4573" y="1327"/>
                  <a:pt x="4575" y="1329"/>
                  <a:pt x="4576" y="1330"/>
                </a:cubicBezTo>
                <a:cubicBezTo>
                  <a:pt x="4583" y="1338"/>
                  <a:pt x="4590" y="1346"/>
                  <a:pt x="4598" y="1355"/>
                </a:cubicBezTo>
                <a:cubicBezTo>
                  <a:pt x="4599" y="1356"/>
                  <a:pt x="4600" y="1358"/>
                  <a:pt x="4601" y="1359"/>
                </a:cubicBezTo>
                <a:cubicBezTo>
                  <a:pt x="4609" y="1368"/>
                  <a:pt x="4617" y="1378"/>
                  <a:pt x="4625" y="1387"/>
                </a:cubicBezTo>
                <a:cubicBezTo>
                  <a:pt x="4626" y="1388"/>
                  <a:pt x="4627" y="1389"/>
                  <a:pt x="4628" y="1390"/>
                </a:cubicBezTo>
                <a:cubicBezTo>
                  <a:pt x="4630" y="1393"/>
                  <a:pt x="4632" y="1395"/>
                  <a:pt x="4634" y="1397"/>
                </a:cubicBezTo>
                <a:cubicBezTo>
                  <a:pt x="4634" y="1398"/>
                  <a:pt x="4635" y="1399"/>
                  <a:pt x="4636" y="1399"/>
                </a:cubicBezTo>
                <a:cubicBezTo>
                  <a:pt x="4636" y="1400"/>
                  <a:pt x="4636" y="1400"/>
                  <a:pt x="4637" y="1401"/>
                </a:cubicBezTo>
                <a:cubicBezTo>
                  <a:pt x="4638" y="1402"/>
                  <a:pt x="4639" y="1403"/>
                  <a:pt x="4640" y="1405"/>
                </a:cubicBezTo>
                <a:cubicBezTo>
                  <a:pt x="4642" y="1407"/>
                  <a:pt x="4644" y="1410"/>
                  <a:pt x="4646" y="1412"/>
                </a:cubicBezTo>
                <a:cubicBezTo>
                  <a:pt x="4648" y="1415"/>
                  <a:pt x="4650" y="1417"/>
                  <a:pt x="4652" y="1420"/>
                </a:cubicBezTo>
                <a:cubicBezTo>
                  <a:pt x="4657" y="1426"/>
                  <a:pt x="4662" y="1432"/>
                  <a:pt x="4668" y="1439"/>
                </a:cubicBezTo>
                <a:cubicBezTo>
                  <a:pt x="4669" y="1441"/>
                  <a:pt x="4671" y="1443"/>
                  <a:pt x="4672" y="1445"/>
                </a:cubicBezTo>
                <a:cubicBezTo>
                  <a:pt x="4675" y="1448"/>
                  <a:pt x="4678" y="1452"/>
                  <a:pt x="4680" y="1455"/>
                </a:cubicBezTo>
                <a:cubicBezTo>
                  <a:pt x="4681" y="1456"/>
                  <a:pt x="4682" y="1457"/>
                  <a:pt x="4683" y="1458"/>
                </a:cubicBezTo>
                <a:cubicBezTo>
                  <a:pt x="4685" y="1461"/>
                  <a:pt x="4686" y="1463"/>
                  <a:pt x="4688" y="1465"/>
                </a:cubicBezTo>
                <a:cubicBezTo>
                  <a:pt x="4691" y="1470"/>
                  <a:pt x="4694" y="1474"/>
                  <a:pt x="4698" y="1478"/>
                </a:cubicBezTo>
                <a:cubicBezTo>
                  <a:pt x="4699" y="1480"/>
                  <a:pt x="4701" y="1483"/>
                  <a:pt x="4703" y="1485"/>
                </a:cubicBezTo>
                <a:cubicBezTo>
                  <a:pt x="4704" y="1487"/>
                  <a:pt x="4706" y="1489"/>
                  <a:pt x="4707" y="1490"/>
                </a:cubicBezTo>
                <a:cubicBezTo>
                  <a:pt x="4709" y="1493"/>
                  <a:pt x="4710" y="1495"/>
                  <a:pt x="4712" y="1497"/>
                </a:cubicBezTo>
                <a:cubicBezTo>
                  <a:pt x="4714" y="1500"/>
                  <a:pt x="4716" y="1502"/>
                  <a:pt x="4717" y="1505"/>
                </a:cubicBezTo>
                <a:cubicBezTo>
                  <a:pt x="4721" y="1509"/>
                  <a:pt x="4724" y="1513"/>
                  <a:pt x="4727" y="1518"/>
                </a:cubicBezTo>
                <a:cubicBezTo>
                  <a:pt x="4728" y="1520"/>
                  <a:pt x="4730" y="1522"/>
                  <a:pt x="4731" y="1524"/>
                </a:cubicBezTo>
                <a:cubicBezTo>
                  <a:pt x="4732" y="1525"/>
                  <a:pt x="4732" y="1525"/>
                  <a:pt x="4732" y="1526"/>
                </a:cubicBezTo>
                <a:cubicBezTo>
                  <a:pt x="4741" y="1537"/>
                  <a:pt x="4749" y="1549"/>
                  <a:pt x="4757" y="1561"/>
                </a:cubicBezTo>
                <a:cubicBezTo>
                  <a:pt x="4757" y="1562"/>
                  <a:pt x="4758" y="1562"/>
                  <a:pt x="4758" y="1563"/>
                </a:cubicBezTo>
                <a:cubicBezTo>
                  <a:pt x="4759" y="1565"/>
                  <a:pt x="4761" y="1567"/>
                  <a:pt x="4762" y="1569"/>
                </a:cubicBezTo>
                <a:cubicBezTo>
                  <a:pt x="4765" y="1573"/>
                  <a:pt x="4768" y="1578"/>
                  <a:pt x="4771" y="1582"/>
                </a:cubicBezTo>
                <a:cubicBezTo>
                  <a:pt x="4772" y="1584"/>
                  <a:pt x="4774" y="1587"/>
                  <a:pt x="4775" y="1589"/>
                </a:cubicBezTo>
                <a:cubicBezTo>
                  <a:pt x="4777" y="1592"/>
                  <a:pt x="4779" y="1594"/>
                  <a:pt x="4780" y="1596"/>
                </a:cubicBezTo>
                <a:cubicBezTo>
                  <a:pt x="4781" y="1598"/>
                  <a:pt x="4782" y="1600"/>
                  <a:pt x="4783" y="1601"/>
                </a:cubicBezTo>
                <a:cubicBezTo>
                  <a:pt x="4785" y="1604"/>
                  <a:pt x="4786" y="1606"/>
                  <a:pt x="4788" y="1609"/>
                </a:cubicBezTo>
                <a:cubicBezTo>
                  <a:pt x="4791" y="1613"/>
                  <a:pt x="4793" y="1617"/>
                  <a:pt x="4796" y="1621"/>
                </a:cubicBezTo>
                <a:cubicBezTo>
                  <a:pt x="4797" y="1623"/>
                  <a:pt x="4799" y="1626"/>
                  <a:pt x="4800" y="1628"/>
                </a:cubicBezTo>
                <a:cubicBezTo>
                  <a:pt x="4801" y="1629"/>
                  <a:pt x="4802" y="1631"/>
                  <a:pt x="4802" y="1632"/>
                </a:cubicBezTo>
                <a:cubicBezTo>
                  <a:pt x="4804" y="1635"/>
                  <a:pt x="4806" y="1638"/>
                  <a:pt x="4808" y="1641"/>
                </a:cubicBezTo>
                <a:cubicBezTo>
                  <a:pt x="4809" y="1643"/>
                  <a:pt x="4811" y="1645"/>
                  <a:pt x="4812" y="1648"/>
                </a:cubicBezTo>
                <a:cubicBezTo>
                  <a:pt x="4815" y="1653"/>
                  <a:pt x="4818" y="1659"/>
                  <a:pt x="4821" y="1664"/>
                </a:cubicBezTo>
                <a:cubicBezTo>
                  <a:pt x="4822" y="1665"/>
                  <a:pt x="4823" y="1666"/>
                  <a:pt x="4823" y="1667"/>
                </a:cubicBezTo>
                <a:cubicBezTo>
                  <a:pt x="4823" y="1667"/>
                  <a:pt x="4823" y="1667"/>
                  <a:pt x="4823" y="1667"/>
                </a:cubicBezTo>
                <a:cubicBezTo>
                  <a:pt x="4827" y="1673"/>
                  <a:pt x="4830" y="1680"/>
                  <a:pt x="4834" y="1686"/>
                </a:cubicBezTo>
                <a:cubicBezTo>
                  <a:pt x="4835" y="1688"/>
                  <a:pt x="4836" y="1690"/>
                  <a:pt x="4837" y="1692"/>
                </a:cubicBezTo>
                <a:cubicBezTo>
                  <a:pt x="4839" y="1695"/>
                  <a:pt x="4841" y="1699"/>
                  <a:pt x="4843" y="1703"/>
                </a:cubicBezTo>
                <a:cubicBezTo>
                  <a:pt x="4843" y="1703"/>
                  <a:pt x="4844" y="1704"/>
                  <a:pt x="4844" y="1704"/>
                </a:cubicBezTo>
                <a:cubicBezTo>
                  <a:pt x="4849" y="1714"/>
                  <a:pt x="4854" y="1723"/>
                  <a:pt x="4859" y="1732"/>
                </a:cubicBezTo>
                <a:cubicBezTo>
                  <a:pt x="4859" y="1733"/>
                  <a:pt x="4860" y="1734"/>
                  <a:pt x="4860" y="1735"/>
                </a:cubicBezTo>
                <a:cubicBezTo>
                  <a:pt x="4861" y="1736"/>
                  <a:pt x="4861" y="1737"/>
                  <a:pt x="4862" y="1738"/>
                </a:cubicBezTo>
                <a:cubicBezTo>
                  <a:pt x="4864" y="1742"/>
                  <a:pt x="4865" y="1745"/>
                  <a:pt x="4867" y="1748"/>
                </a:cubicBezTo>
                <a:cubicBezTo>
                  <a:pt x="4870" y="1754"/>
                  <a:pt x="4872" y="1759"/>
                  <a:pt x="4875" y="1764"/>
                </a:cubicBezTo>
                <a:cubicBezTo>
                  <a:pt x="4875" y="1765"/>
                  <a:pt x="4876" y="1766"/>
                  <a:pt x="4876" y="1767"/>
                </a:cubicBezTo>
                <a:cubicBezTo>
                  <a:pt x="4876" y="1767"/>
                  <a:pt x="4876" y="1767"/>
                  <a:pt x="4876" y="1768"/>
                </a:cubicBezTo>
                <a:cubicBezTo>
                  <a:pt x="4881" y="1777"/>
                  <a:pt x="4885" y="1787"/>
                  <a:pt x="4890" y="1796"/>
                </a:cubicBezTo>
                <a:cubicBezTo>
                  <a:pt x="4890" y="1797"/>
                  <a:pt x="4890" y="1798"/>
                  <a:pt x="4891" y="1799"/>
                </a:cubicBezTo>
                <a:cubicBezTo>
                  <a:pt x="4891" y="1800"/>
                  <a:pt x="4892" y="1801"/>
                  <a:pt x="4892" y="1803"/>
                </a:cubicBezTo>
                <a:cubicBezTo>
                  <a:pt x="4897" y="1812"/>
                  <a:pt x="4901" y="1822"/>
                  <a:pt x="4905" y="1831"/>
                </a:cubicBezTo>
                <a:cubicBezTo>
                  <a:pt x="4905" y="1831"/>
                  <a:pt x="4905" y="1831"/>
                  <a:pt x="4905" y="1831"/>
                </a:cubicBezTo>
                <a:cubicBezTo>
                  <a:pt x="4905" y="1831"/>
                  <a:pt x="4905" y="1831"/>
                  <a:pt x="4905" y="1831"/>
                </a:cubicBezTo>
                <a:cubicBezTo>
                  <a:pt x="4909" y="1840"/>
                  <a:pt x="4912" y="1849"/>
                  <a:pt x="4916" y="1858"/>
                </a:cubicBezTo>
                <a:cubicBezTo>
                  <a:pt x="4916" y="1859"/>
                  <a:pt x="4917" y="1860"/>
                  <a:pt x="4917" y="1861"/>
                </a:cubicBezTo>
                <a:cubicBezTo>
                  <a:pt x="4918" y="1863"/>
                  <a:pt x="4918" y="1864"/>
                  <a:pt x="4919" y="1865"/>
                </a:cubicBezTo>
                <a:cubicBezTo>
                  <a:pt x="4922" y="1873"/>
                  <a:pt x="4925" y="1881"/>
                  <a:pt x="4928" y="1889"/>
                </a:cubicBezTo>
                <a:cubicBezTo>
                  <a:pt x="4928" y="1890"/>
                  <a:pt x="4928" y="1891"/>
                  <a:pt x="4929" y="1892"/>
                </a:cubicBezTo>
                <a:cubicBezTo>
                  <a:pt x="4929" y="1892"/>
                  <a:pt x="4929" y="1892"/>
                  <a:pt x="4929" y="1892"/>
                </a:cubicBezTo>
                <a:cubicBezTo>
                  <a:pt x="4932" y="1901"/>
                  <a:pt x="4935" y="1910"/>
                  <a:pt x="4938" y="1919"/>
                </a:cubicBezTo>
                <a:cubicBezTo>
                  <a:pt x="4938" y="1920"/>
                  <a:pt x="4939" y="1921"/>
                  <a:pt x="4939" y="1922"/>
                </a:cubicBezTo>
                <a:cubicBezTo>
                  <a:pt x="4940" y="1923"/>
                  <a:pt x="4940" y="1924"/>
                  <a:pt x="4940" y="1926"/>
                </a:cubicBezTo>
                <a:cubicBezTo>
                  <a:pt x="4943" y="1933"/>
                  <a:pt x="4945" y="1941"/>
                  <a:pt x="4948" y="1949"/>
                </a:cubicBezTo>
                <a:cubicBezTo>
                  <a:pt x="4948" y="1950"/>
                  <a:pt x="4948" y="1951"/>
                  <a:pt x="4949" y="1952"/>
                </a:cubicBezTo>
                <a:cubicBezTo>
                  <a:pt x="4949" y="1952"/>
                  <a:pt x="4949" y="1953"/>
                  <a:pt x="4949" y="1953"/>
                </a:cubicBezTo>
                <a:cubicBezTo>
                  <a:pt x="4952" y="1962"/>
                  <a:pt x="4954" y="1970"/>
                  <a:pt x="4957" y="1979"/>
                </a:cubicBezTo>
                <a:cubicBezTo>
                  <a:pt x="4957" y="1980"/>
                  <a:pt x="4957" y="1980"/>
                  <a:pt x="4957" y="1981"/>
                </a:cubicBezTo>
                <a:cubicBezTo>
                  <a:pt x="4958" y="1983"/>
                  <a:pt x="4958" y="1984"/>
                  <a:pt x="4958" y="1985"/>
                </a:cubicBezTo>
                <a:cubicBezTo>
                  <a:pt x="4960" y="1992"/>
                  <a:pt x="4962" y="1999"/>
                  <a:pt x="4964" y="2006"/>
                </a:cubicBezTo>
                <a:cubicBezTo>
                  <a:pt x="4964" y="2008"/>
                  <a:pt x="4965" y="2009"/>
                  <a:pt x="4965" y="2010"/>
                </a:cubicBezTo>
                <a:cubicBezTo>
                  <a:pt x="4965" y="2011"/>
                  <a:pt x="4965" y="2012"/>
                  <a:pt x="4965" y="2012"/>
                </a:cubicBezTo>
                <a:cubicBezTo>
                  <a:pt x="4968" y="2021"/>
                  <a:pt x="4970" y="2029"/>
                  <a:pt x="4972" y="2038"/>
                </a:cubicBezTo>
                <a:cubicBezTo>
                  <a:pt x="4972" y="2038"/>
                  <a:pt x="4972" y="2039"/>
                  <a:pt x="4972" y="2039"/>
                </a:cubicBezTo>
                <a:cubicBezTo>
                  <a:pt x="4972" y="2041"/>
                  <a:pt x="4972" y="2042"/>
                  <a:pt x="4973" y="2043"/>
                </a:cubicBezTo>
                <a:cubicBezTo>
                  <a:pt x="4974" y="2050"/>
                  <a:pt x="4976" y="2057"/>
                  <a:pt x="4977" y="2064"/>
                </a:cubicBezTo>
                <a:cubicBezTo>
                  <a:pt x="4977" y="2066"/>
                  <a:pt x="4978" y="2067"/>
                  <a:pt x="4978" y="2068"/>
                </a:cubicBezTo>
                <a:cubicBezTo>
                  <a:pt x="4978" y="2069"/>
                  <a:pt x="4978" y="2070"/>
                  <a:pt x="4978" y="2071"/>
                </a:cubicBezTo>
                <a:cubicBezTo>
                  <a:pt x="4979" y="2073"/>
                  <a:pt x="4979" y="2074"/>
                  <a:pt x="4979" y="2076"/>
                </a:cubicBezTo>
                <a:cubicBezTo>
                  <a:pt x="4981" y="2083"/>
                  <a:pt x="4982" y="2090"/>
                  <a:pt x="4983" y="2097"/>
                </a:cubicBezTo>
                <a:cubicBezTo>
                  <a:pt x="4983" y="2097"/>
                  <a:pt x="4983" y="2097"/>
                  <a:pt x="4983" y="2097"/>
                </a:cubicBezTo>
                <a:cubicBezTo>
                  <a:pt x="4983" y="2098"/>
                  <a:pt x="4983" y="2098"/>
                  <a:pt x="4983" y="2098"/>
                </a:cubicBezTo>
                <a:cubicBezTo>
                  <a:pt x="4984" y="2106"/>
                  <a:pt x="4986" y="2114"/>
                  <a:pt x="4987" y="2123"/>
                </a:cubicBezTo>
                <a:cubicBezTo>
                  <a:pt x="4987" y="2124"/>
                  <a:pt x="4987" y="2125"/>
                  <a:pt x="4987" y="2126"/>
                </a:cubicBezTo>
                <a:cubicBezTo>
                  <a:pt x="4987" y="2127"/>
                  <a:pt x="4988" y="2128"/>
                  <a:pt x="4988" y="2130"/>
                </a:cubicBezTo>
                <a:cubicBezTo>
                  <a:pt x="4989" y="2137"/>
                  <a:pt x="4989" y="2144"/>
                  <a:pt x="4990" y="2150"/>
                </a:cubicBezTo>
                <a:cubicBezTo>
                  <a:pt x="4990" y="2152"/>
                  <a:pt x="4991" y="2153"/>
                  <a:pt x="4991" y="2154"/>
                </a:cubicBezTo>
                <a:cubicBezTo>
                  <a:pt x="4991" y="2155"/>
                  <a:pt x="4991" y="2155"/>
                  <a:pt x="4991" y="2156"/>
                </a:cubicBezTo>
                <a:cubicBezTo>
                  <a:pt x="4992" y="2164"/>
                  <a:pt x="4992" y="2172"/>
                  <a:pt x="4993" y="2181"/>
                </a:cubicBezTo>
                <a:cubicBezTo>
                  <a:pt x="4993" y="2181"/>
                  <a:pt x="4993" y="2182"/>
                  <a:pt x="4993" y="2183"/>
                </a:cubicBezTo>
                <a:cubicBezTo>
                  <a:pt x="4993" y="2184"/>
                  <a:pt x="4993" y="2186"/>
                  <a:pt x="4994" y="2187"/>
                </a:cubicBezTo>
                <a:cubicBezTo>
                  <a:pt x="4994" y="2194"/>
                  <a:pt x="4994" y="2201"/>
                  <a:pt x="4995" y="2207"/>
                </a:cubicBezTo>
                <a:cubicBezTo>
                  <a:pt x="4995" y="2209"/>
                  <a:pt x="4995" y="2210"/>
                  <a:pt x="4995" y="2212"/>
                </a:cubicBezTo>
                <a:cubicBezTo>
                  <a:pt x="4995" y="2212"/>
                  <a:pt x="4995" y="2213"/>
                  <a:pt x="4995" y="2214"/>
                </a:cubicBezTo>
                <a:cubicBezTo>
                  <a:pt x="4996" y="2223"/>
                  <a:pt x="4996" y="2231"/>
                  <a:pt x="4996" y="2239"/>
                </a:cubicBezTo>
                <a:cubicBezTo>
                  <a:pt x="4996" y="2240"/>
                  <a:pt x="4996" y="2240"/>
                  <a:pt x="4996" y="2240"/>
                </a:cubicBezTo>
                <a:cubicBezTo>
                  <a:pt x="4996" y="2241"/>
                  <a:pt x="4996" y="2242"/>
                  <a:pt x="4996" y="2243"/>
                </a:cubicBezTo>
                <a:cubicBezTo>
                  <a:pt x="4996" y="2250"/>
                  <a:pt x="4996" y="2258"/>
                  <a:pt x="4996" y="2265"/>
                </a:cubicBezTo>
                <a:cubicBezTo>
                  <a:pt x="4996" y="2266"/>
                  <a:pt x="4996" y="2268"/>
                  <a:pt x="4996" y="2269"/>
                </a:cubicBezTo>
                <a:cubicBezTo>
                  <a:pt x="4996" y="2270"/>
                  <a:pt x="4996" y="2271"/>
                  <a:pt x="4996" y="2272"/>
                </a:cubicBezTo>
                <a:cubicBezTo>
                  <a:pt x="4996" y="2280"/>
                  <a:pt x="4995" y="2288"/>
                  <a:pt x="4995" y="2296"/>
                </a:cubicBezTo>
                <a:cubicBezTo>
                  <a:pt x="4995" y="2296"/>
                  <a:pt x="4995" y="2297"/>
                  <a:pt x="4995" y="2297"/>
                </a:cubicBezTo>
                <a:cubicBezTo>
                  <a:pt x="4995" y="2297"/>
                  <a:pt x="4995" y="2297"/>
                  <a:pt x="4995" y="2298"/>
                </a:cubicBezTo>
                <a:cubicBezTo>
                  <a:pt x="4995" y="2306"/>
                  <a:pt x="4994" y="2315"/>
                  <a:pt x="4994" y="2323"/>
                </a:cubicBezTo>
                <a:cubicBezTo>
                  <a:pt x="4993" y="2324"/>
                  <a:pt x="4993" y="2325"/>
                  <a:pt x="4993" y="2326"/>
                </a:cubicBezTo>
                <a:cubicBezTo>
                  <a:pt x="4993" y="2328"/>
                  <a:pt x="4993" y="2329"/>
                  <a:pt x="4993" y="2330"/>
                </a:cubicBezTo>
                <a:cubicBezTo>
                  <a:pt x="4992" y="2338"/>
                  <a:pt x="4992" y="2346"/>
                  <a:pt x="4991" y="2354"/>
                </a:cubicBezTo>
                <a:cubicBezTo>
                  <a:pt x="4991" y="2354"/>
                  <a:pt x="4991" y="2355"/>
                  <a:pt x="4991" y="2356"/>
                </a:cubicBezTo>
                <a:cubicBezTo>
                  <a:pt x="4991" y="2356"/>
                  <a:pt x="4991" y="2356"/>
                  <a:pt x="4991" y="2356"/>
                </a:cubicBezTo>
                <a:cubicBezTo>
                  <a:pt x="4990" y="2365"/>
                  <a:pt x="4988" y="2373"/>
                  <a:pt x="4987" y="2382"/>
                </a:cubicBezTo>
                <a:cubicBezTo>
                  <a:pt x="4987" y="2383"/>
                  <a:pt x="4987" y="2384"/>
                  <a:pt x="4987" y="2385"/>
                </a:cubicBezTo>
                <a:cubicBezTo>
                  <a:pt x="4987" y="2386"/>
                  <a:pt x="4987" y="2387"/>
                  <a:pt x="4986" y="2388"/>
                </a:cubicBezTo>
                <a:cubicBezTo>
                  <a:pt x="4986" y="2391"/>
                  <a:pt x="4986" y="2393"/>
                  <a:pt x="4985" y="2396"/>
                </a:cubicBezTo>
                <a:cubicBezTo>
                  <a:pt x="4985" y="2401"/>
                  <a:pt x="4984" y="2406"/>
                  <a:pt x="4983" y="2411"/>
                </a:cubicBezTo>
                <a:cubicBezTo>
                  <a:pt x="4983" y="2412"/>
                  <a:pt x="4983" y="2412"/>
                  <a:pt x="4982" y="2413"/>
                </a:cubicBezTo>
                <a:cubicBezTo>
                  <a:pt x="4982" y="2414"/>
                  <a:pt x="4982" y="2414"/>
                  <a:pt x="4982" y="2414"/>
                </a:cubicBezTo>
                <a:cubicBezTo>
                  <a:pt x="4981" y="2423"/>
                  <a:pt x="4979" y="2432"/>
                  <a:pt x="4977" y="2441"/>
                </a:cubicBezTo>
                <a:cubicBezTo>
                  <a:pt x="4977" y="2442"/>
                  <a:pt x="4977" y="2443"/>
                  <a:pt x="4976" y="2444"/>
                </a:cubicBezTo>
                <a:cubicBezTo>
                  <a:pt x="4976" y="2445"/>
                  <a:pt x="4976" y="2446"/>
                  <a:pt x="4976" y="2447"/>
                </a:cubicBezTo>
                <a:cubicBezTo>
                  <a:pt x="4974" y="2456"/>
                  <a:pt x="4972" y="2464"/>
                  <a:pt x="4970" y="2473"/>
                </a:cubicBezTo>
                <a:cubicBezTo>
                  <a:pt x="4970" y="2473"/>
                  <a:pt x="4970" y="2473"/>
                  <a:pt x="4969" y="2474"/>
                </a:cubicBezTo>
                <a:cubicBezTo>
                  <a:pt x="4969" y="2474"/>
                  <a:pt x="4969" y="2474"/>
                  <a:pt x="4969" y="2474"/>
                </a:cubicBezTo>
                <a:cubicBezTo>
                  <a:pt x="4967" y="2483"/>
                  <a:pt x="4965" y="2491"/>
                  <a:pt x="4962" y="2500"/>
                </a:cubicBezTo>
                <a:cubicBezTo>
                  <a:pt x="4962" y="2501"/>
                  <a:pt x="4962" y="2502"/>
                  <a:pt x="4961" y="2503"/>
                </a:cubicBezTo>
                <a:cubicBezTo>
                  <a:pt x="4961" y="2505"/>
                  <a:pt x="4960" y="2507"/>
                  <a:pt x="4960" y="2509"/>
                </a:cubicBezTo>
                <a:cubicBezTo>
                  <a:pt x="4959" y="2511"/>
                  <a:pt x="4959" y="2513"/>
                  <a:pt x="4958" y="2515"/>
                </a:cubicBezTo>
                <a:cubicBezTo>
                  <a:pt x="4957" y="2519"/>
                  <a:pt x="4955" y="2524"/>
                  <a:pt x="4954" y="2528"/>
                </a:cubicBezTo>
                <a:cubicBezTo>
                  <a:pt x="4953" y="2530"/>
                  <a:pt x="4953" y="2531"/>
                  <a:pt x="4953" y="2532"/>
                </a:cubicBezTo>
                <a:cubicBezTo>
                  <a:pt x="4953" y="2532"/>
                  <a:pt x="4952" y="2533"/>
                  <a:pt x="4952" y="2533"/>
                </a:cubicBezTo>
                <a:cubicBezTo>
                  <a:pt x="4951" y="2539"/>
                  <a:pt x="4949" y="2544"/>
                  <a:pt x="4947" y="2550"/>
                </a:cubicBezTo>
                <a:cubicBezTo>
                  <a:pt x="4946" y="2551"/>
                  <a:pt x="4946" y="2552"/>
                  <a:pt x="4945" y="2554"/>
                </a:cubicBezTo>
                <a:cubicBezTo>
                  <a:pt x="4944" y="2557"/>
                  <a:pt x="4943" y="2561"/>
                  <a:pt x="4941" y="2565"/>
                </a:cubicBezTo>
                <a:cubicBezTo>
                  <a:pt x="4941" y="2566"/>
                  <a:pt x="4941" y="2566"/>
                  <a:pt x="4940" y="2567"/>
                </a:cubicBezTo>
                <a:cubicBezTo>
                  <a:pt x="4940" y="2569"/>
                  <a:pt x="4939" y="2571"/>
                  <a:pt x="4938" y="2573"/>
                </a:cubicBezTo>
                <a:cubicBezTo>
                  <a:pt x="4936" y="2577"/>
                  <a:pt x="4935" y="2581"/>
                  <a:pt x="4934" y="2585"/>
                </a:cubicBezTo>
                <a:cubicBezTo>
                  <a:pt x="4933" y="2587"/>
                  <a:pt x="4932" y="2589"/>
                  <a:pt x="4931" y="2591"/>
                </a:cubicBezTo>
                <a:cubicBezTo>
                  <a:pt x="4930" y="2593"/>
                  <a:pt x="4930" y="2595"/>
                  <a:pt x="4929" y="2596"/>
                </a:cubicBezTo>
                <a:cubicBezTo>
                  <a:pt x="4928" y="2598"/>
                  <a:pt x="4927" y="2600"/>
                  <a:pt x="4926" y="2602"/>
                </a:cubicBezTo>
                <a:cubicBezTo>
                  <a:pt x="4925" y="2605"/>
                  <a:pt x="4924" y="2607"/>
                  <a:pt x="4924" y="2609"/>
                </a:cubicBezTo>
                <a:cubicBezTo>
                  <a:pt x="4922" y="2613"/>
                  <a:pt x="4920" y="2617"/>
                  <a:pt x="4918" y="2621"/>
                </a:cubicBezTo>
                <a:cubicBezTo>
                  <a:pt x="4918" y="2623"/>
                  <a:pt x="4917" y="2624"/>
                  <a:pt x="4916" y="2626"/>
                </a:cubicBezTo>
                <a:cubicBezTo>
                  <a:pt x="4916" y="2627"/>
                  <a:pt x="4915" y="2627"/>
                  <a:pt x="4915" y="2628"/>
                </a:cubicBezTo>
                <a:cubicBezTo>
                  <a:pt x="4913" y="2633"/>
                  <a:pt x="4910" y="2638"/>
                  <a:pt x="4908" y="2643"/>
                </a:cubicBezTo>
                <a:cubicBezTo>
                  <a:pt x="4908" y="2643"/>
                  <a:pt x="4908" y="2643"/>
                  <a:pt x="4908" y="2643"/>
                </a:cubicBezTo>
                <a:cubicBezTo>
                  <a:pt x="4905" y="2649"/>
                  <a:pt x="4903" y="2654"/>
                  <a:pt x="4900" y="2659"/>
                </a:cubicBezTo>
                <a:cubicBezTo>
                  <a:pt x="4900" y="2659"/>
                  <a:pt x="4900" y="2660"/>
                  <a:pt x="4899" y="2661"/>
                </a:cubicBezTo>
                <a:cubicBezTo>
                  <a:pt x="4899" y="2661"/>
                  <a:pt x="4899" y="2662"/>
                  <a:pt x="4898" y="2663"/>
                </a:cubicBezTo>
                <a:cubicBezTo>
                  <a:pt x="4897" y="2665"/>
                  <a:pt x="4896" y="2667"/>
                  <a:pt x="4895" y="2668"/>
                </a:cubicBezTo>
                <a:cubicBezTo>
                  <a:pt x="4894" y="2672"/>
                  <a:pt x="4892" y="2675"/>
                  <a:pt x="4890" y="2678"/>
                </a:cubicBezTo>
                <a:cubicBezTo>
                  <a:pt x="4890" y="2679"/>
                  <a:pt x="4890" y="2679"/>
                  <a:pt x="4890" y="2679"/>
                </a:cubicBezTo>
                <a:cubicBezTo>
                  <a:pt x="4889" y="2680"/>
                  <a:pt x="4889" y="2680"/>
                  <a:pt x="4889" y="2681"/>
                </a:cubicBezTo>
                <a:cubicBezTo>
                  <a:pt x="4888" y="2683"/>
                  <a:pt x="4886" y="2685"/>
                  <a:pt x="4885" y="2688"/>
                </a:cubicBezTo>
                <a:cubicBezTo>
                  <a:pt x="4883" y="2691"/>
                  <a:pt x="4881" y="2694"/>
                  <a:pt x="4880" y="2698"/>
                </a:cubicBezTo>
                <a:lnTo>
                  <a:pt x="4677" y="3056"/>
                </a:lnTo>
                <a:cubicBezTo>
                  <a:pt x="4680" y="3050"/>
                  <a:pt x="4683" y="3045"/>
                  <a:pt x="4686" y="3039"/>
                </a:cubicBezTo>
                <a:cubicBezTo>
                  <a:pt x="4687" y="3038"/>
                  <a:pt x="4687" y="3038"/>
                  <a:pt x="4687" y="3037"/>
                </a:cubicBezTo>
                <a:cubicBezTo>
                  <a:pt x="4690" y="3032"/>
                  <a:pt x="4693" y="3026"/>
                  <a:pt x="4696" y="3021"/>
                </a:cubicBezTo>
                <a:cubicBezTo>
                  <a:pt x="4696" y="3020"/>
                  <a:pt x="4697" y="3019"/>
                  <a:pt x="4697" y="3018"/>
                </a:cubicBezTo>
                <a:cubicBezTo>
                  <a:pt x="4700" y="3013"/>
                  <a:pt x="4703" y="3007"/>
                  <a:pt x="4706" y="3001"/>
                </a:cubicBezTo>
                <a:lnTo>
                  <a:pt x="4706" y="3001"/>
                </a:lnTo>
                <a:cubicBezTo>
                  <a:pt x="4709" y="2995"/>
                  <a:pt x="4711" y="2989"/>
                  <a:pt x="4714" y="2984"/>
                </a:cubicBezTo>
                <a:cubicBezTo>
                  <a:pt x="4715" y="2982"/>
                  <a:pt x="4716" y="2980"/>
                  <a:pt x="4717" y="2978"/>
                </a:cubicBezTo>
                <a:cubicBezTo>
                  <a:pt x="4718" y="2974"/>
                  <a:pt x="4720" y="2970"/>
                  <a:pt x="4722" y="2966"/>
                </a:cubicBezTo>
                <a:cubicBezTo>
                  <a:pt x="4723" y="2964"/>
                  <a:pt x="4724" y="2962"/>
                  <a:pt x="4725" y="2959"/>
                </a:cubicBezTo>
                <a:cubicBezTo>
                  <a:pt x="4726" y="2956"/>
                  <a:pt x="4728" y="2952"/>
                  <a:pt x="4729" y="2948"/>
                </a:cubicBezTo>
                <a:cubicBezTo>
                  <a:pt x="4730" y="2946"/>
                  <a:pt x="4731" y="2944"/>
                  <a:pt x="4732" y="2941"/>
                </a:cubicBezTo>
                <a:cubicBezTo>
                  <a:pt x="4734" y="2938"/>
                  <a:pt x="4735" y="2934"/>
                  <a:pt x="4737" y="2930"/>
                </a:cubicBezTo>
                <a:cubicBezTo>
                  <a:pt x="4737" y="2928"/>
                  <a:pt x="4738" y="2926"/>
                  <a:pt x="4739" y="2924"/>
                </a:cubicBezTo>
                <a:cubicBezTo>
                  <a:pt x="4741" y="2919"/>
                  <a:pt x="4743" y="2915"/>
                  <a:pt x="4744" y="2910"/>
                </a:cubicBezTo>
                <a:cubicBezTo>
                  <a:pt x="4745" y="2909"/>
                  <a:pt x="4745" y="2907"/>
                  <a:pt x="4746" y="2906"/>
                </a:cubicBezTo>
                <a:cubicBezTo>
                  <a:pt x="4748" y="2900"/>
                  <a:pt x="4750" y="2894"/>
                  <a:pt x="4752" y="2888"/>
                </a:cubicBezTo>
                <a:cubicBezTo>
                  <a:pt x="4755" y="2880"/>
                  <a:pt x="4757" y="2871"/>
                  <a:pt x="4760" y="2862"/>
                </a:cubicBezTo>
                <a:cubicBezTo>
                  <a:pt x="4761" y="2860"/>
                  <a:pt x="4761" y="2858"/>
                  <a:pt x="4762" y="2856"/>
                </a:cubicBezTo>
                <a:cubicBezTo>
                  <a:pt x="4765" y="2847"/>
                  <a:pt x="4767" y="2838"/>
                  <a:pt x="4769" y="2829"/>
                </a:cubicBezTo>
                <a:cubicBezTo>
                  <a:pt x="4769" y="2829"/>
                  <a:pt x="4770" y="2829"/>
                  <a:pt x="4770" y="2828"/>
                </a:cubicBezTo>
                <a:cubicBezTo>
                  <a:pt x="4772" y="2820"/>
                  <a:pt x="4774" y="2811"/>
                  <a:pt x="4776" y="2802"/>
                </a:cubicBezTo>
                <a:cubicBezTo>
                  <a:pt x="4777" y="2800"/>
                  <a:pt x="4777" y="2797"/>
                  <a:pt x="4778" y="2795"/>
                </a:cubicBezTo>
                <a:cubicBezTo>
                  <a:pt x="4779" y="2786"/>
                  <a:pt x="4781" y="2777"/>
                  <a:pt x="4783" y="2768"/>
                </a:cubicBezTo>
                <a:cubicBezTo>
                  <a:pt x="4783" y="2767"/>
                  <a:pt x="4784" y="2766"/>
                  <a:pt x="4784" y="2765"/>
                </a:cubicBezTo>
                <a:cubicBezTo>
                  <a:pt x="4785" y="2757"/>
                  <a:pt x="4786" y="2750"/>
                  <a:pt x="4788" y="2742"/>
                </a:cubicBezTo>
                <a:cubicBezTo>
                  <a:pt x="4788" y="2740"/>
                  <a:pt x="4788" y="2738"/>
                  <a:pt x="4789" y="2736"/>
                </a:cubicBezTo>
                <a:cubicBezTo>
                  <a:pt x="4790" y="2727"/>
                  <a:pt x="4791" y="2718"/>
                  <a:pt x="4792" y="2710"/>
                </a:cubicBezTo>
                <a:cubicBezTo>
                  <a:pt x="4792" y="2709"/>
                  <a:pt x="4793" y="2708"/>
                  <a:pt x="4793" y="2707"/>
                </a:cubicBezTo>
                <a:cubicBezTo>
                  <a:pt x="4794" y="2699"/>
                  <a:pt x="4795" y="2691"/>
                  <a:pt x="4795" y="2683"/>
                </a:cubicBezTo>
                <a:cubicBezTo>
                  <a:pt x="4796" y="2681"/>
                  <a:pt x="4796" y="2679"/>
                  <a:pt x="4796" y="2676"/>
                </a:cubicBezTo>
                <a:cubicBezTo>
                  <a:pt x="4797" y="2668"/>
                  <a:pt x="4797" y="2659"/>
                  <a:pt x="4798" y="2650"/>
                </a:cubicBezTo>
                <a:cubicBezTo>
                  <a:pt x="4798" y="2650"/>
                  <a:pt x="4798" y="2649"/>
                  <a:pt x="4798" y="2649"/>
                </a:cubicBezTo>
                <a:cubicBezTo>
                  <a:pt x="4798" y="2641"/>
                  <a:pt x="4799" y="2633"/>
                  <a:pt x="4799" y="2625"/>
                </a:cubicBezTo>
                <a:cubicBezTo>
                  <a:pt x="4799" y="2622"/>
                  <a:pt x="4799" y="2620"/>
                  <a:pt x="4799" y="2617"/>
                </a:cubicBezTo>
                <a:cubicBezTo>
                  <a:pt x="4800" y="2610"/>
                  <a:pt x="4800" y="2603"/>
                  <a:pt x="4800" y="2595"/>
                </a:cubicBezTo>
                <a:cubicBezTo>
                  <a:pt x="4800" y="2594"/>
                  <a:pt x="4800" y="2593"/>
                  <a:pt x="4800" y="2591"/>
                </a:cubicBezTo>
                <a:cubicBezTo>
                  <a:pt x="4800" y="2583"/>
                  <a:pt x="4800" y="2574"/>
                  <a:pt x="4799" y="2566"/>
                </a:cubicBezTo>
                <a:cubicBezTo>
                  <a:pt x="4799" y="2564"/>
                  <a:pt x="4799" y="2561"/>
                  <a:pt x="4799" y="2559"/>
                </a:cubicBezTo>
                <a:cubicBezTo>
                  <a:pt x="4799" y="2552"/>
                  <a:pt x="4799" y="2545"/>
                  <a:pt x="4798" y="2538"/>
                </a:cubicBezTo>
                <a:cubicBezTo>
                  <a:pt x="4798" y="2536"/>
                  <a:pt x="4798" y="2534"/>
                  <a:pt x="4798" y="2532"/>
                </a:cubicBezTo>
                <a:cubicBezTo>
                  <a:pt x="4797" y="2524"/>
                  <a:pt x="4797" y="2515"/>
                  <a:pt x="4796" y="2507"/>
                </a:cubicBezTo>
                <a:cubicBezTo>
                  <a:pt x="4796" y="2505"/>
                  <a:pt x="4796" y="2503"/>
                  <a:pt x="4796" y="2502"/>
                </a:cubicBezTo>
                <a:cubicBezTo>
                  <a:pt x="4795" y="2494"/>
                  <a:pt x="4794" y="2487"/>
                  <a:pt x="4794" y="2480"/>
                </a:cubicBezTo>
                <a:cubicBezTo>
                  <a:pt x="4793" y="2478"/>
                  <a:pt x="4793" y="2476"/>
                  <a:pt x="4793" y="2473"/>
                </a:cubicBezTo>
                <a:cubicBezTo>
                  <a:pt x="4792" y="2465"/>
                  <a:pt x="4791" y="2457"/>
                  <a:pt x="4790" y="2449"/>
                </a:cubicBezTo>
                <a:cubicBezTo>
                  <a:pt x="4790" y="2448"/>
                  <a:pt x="4790" y="2448"/>
                  <a:pt x="4789" y="2447"/>
                </a:cubicBezTo>
                <a:cubicBezTo>
                  <a:pt x="4788" y="2439"/>
                  <a:pt x="4787" y="2430"/>
                  <a:pt x="4785" y="2421"/>
                </a:cubicBezTo>
                <a:cubicBezTo>
                  <a:pt x="4785" y="2419"/>
                  <a:pt x="4785" y="2417"/>
                  <a:pt x="4784" y="2415"/>
                </a:cubicBezTo>
                <a:cubicBezTo>
                  <a:pt x="4783" y="2407"/>
                  <a:pt x="4782" y="2400"/>
                  <a:pt x="4780" y="2393"/>
                </a:cubicBezTo>
                <a:cubicBezTo>
                  <a:pt x="4780" y="2391"/>
                  <a:pt x="4780" y="2389"/>
                  <a:pt x="4779" y="2388"/>
                </a:cubicBezTo>
                <a:cubicBezTo>
                  <a:pt x="4778" y="2379"/>
                  <a:pt x="4776" y="2370"/>
                  <a:pt x="4774" y="2362"/>
                </a:cubicBezTo>
                <a:cubicBezTo>
                  <a:pt x="4773" y="2360"/>
                  <a:pt x="4773" y="2358"/>
                  <a:pt x="4772" y="2356"/>
                </a:cubicBezTo>
                <a:cubicBezTo>
                  <a:pt x="4771" y="2349"/>
                  <a:pt x="4769" y="2341"/>
                  <a:pt x="4767" y="2334"/>
                </a:cubicBezTo>
                <a:cubicBezTo>
                  <a:pt x="4767" y="2332"/>
                  <a:pt x="4766" y="2330"/>
                  <a:pt x="4766" y="2328"/>
                </a:cubicBezTo>
                <a:cubicBezTo>
                  <a:pt x="4763" y="2319"/>
                  <a:pt x="4761" y="2310"/>
                  <a:pt x="4759" y="2302"/>
                </a:cubicBezTo>
                <a:cubicBezTo>
                  <a:pt x="4758" y="2300"/>
                  <a:pt x="4758" y="2299"/>
                  <a:pt x="4758" y="2298"/>
                </a:cubicBezTo>
                <a:cubicBezTo>
                  <a:pt x="4755" y="2290"/>
                  <a:pt x="4753" y="2282"/>
                  <a:pt x="4751" y="2274"/>
                </a:cubicBezTo>
                <a:cubicBezTo>
                  <a:pt x="4750" y="2272"/>
                  <a:pt x="4749" y="2270"/>
                  <a:pt x="4749" y="2267"/>
                </a:cubicBezTo>
                <a:cubicBezTo>
                  <a:pt x="4746" y="2258"/>
                  <a:pt x="4743" y="2249"/>
                  <a:pt x="4740" y="2240"/>
                </a:cubicBezTo>
                <a:cubicBezTo>
                  <a:pt x="4740" y="2239"/>
                  <a:pt x="4739" y="2239"/>
                  <a:pt x="4739" y="2238"/>
                </a:cubicBezTo>
                <a:cubicBezTo>
                  <a:pt x="4736" y="2229"/>
                  <a:pt x="4733" y="2221"/>
                  <a:pt x="4730" y="2213"/>
                </a:cubicBezTo>
                <a:cubicBezTo>
                  <a:pt x="4729" y="2211"/>
                  <a:pt x="4729" y="2208"/>
                  <a:pt x="4728" y="2206"/>
                </a:cubicBezTo>
                <a:cubicBezTo>
                  <a:pt x="4724" y="2197"/>
                  <a:pt x="4721" y="2188"/>
                  <a:pt x="4717" y="2179"/>
                </a:cubicBezTo>
                <a:cubicBezTo>
                  <a:pt x="4717" y="2179"/>
                  <a:pt x="4717" y="2179"/>
                  <a:pt x="4717" y="2179"/>
                </a:cubicBezTo>
                <a:cubicBezTo>
                  <a:pt x="4714" y="2169"/>
                  <a:pt x="4710" y="2160"/>
                  <a:pt x="4706" y="2150"/>
                </a:cubicBezTo>
                <a:cubicBezTo>
                  <a:pt x="4705" y="2148"/>
                  <a:pt x="4704" y="2145"/>
                  <a:pt x="4703" y="2143"/>
                </a:cubicBezTo>
                <a:cubicBezTo>
                  <a:pt x="4699" y="2134"/>
                  <a:pt x="4695" y="2124"/>
                  <a:pt x="4690" y="2115"/>
                </a:cubicBezTo>
                <a:cubicBezTo>
                  <a:pt x="4690" y="2114"/>
                  <a:pt x="4689" y="2112"/>
                  <a:pt x="4689" y="2111"/>
                </a:cubicBezTo>
                <a:cubicBezTo>
                  <a:pt x="4685" y="2103"/>
                  <a:pt x="4681" y="2094"/>
                  <a:pt x="4677" y="2085"/>
                </a:cubicBezTo>
                <a:cubicBezTo>
                  <a:pt x="4676" y="2083"/>
                  <a:pt x="4675" y="2081"/>
                  <a:pt x="4674" y="2079"/>
                </a:cubicBezTo>
                <a:cubicBezTo>
                  <a:pt x="4669" y="2070"/>
                  <a:pt x="4665" y="2060"/>
                  <a:pt x="4660" y="2051"/>
                </a:cubicBezTo>
                <a:cubicBezTo>
                  <a:pt x="4658" y="2047"/>
                  <a:pt x="4655" y="2042"/>
                  <a:pt x="4653" y="2038"/>
                </a:cubicBezTo>
                <a:cubicBezTo>
                  <a:pt x="4652" y="2036"/>
                  <a:pt x="4651" y="2034"/>
                  <a:pt x="4650" y="2032"/>
                </a:cubicBezTo>
                <a:cubicBezTo>
                  <a:pt x="4647" y="2026"/>
                  <a:pt x="4643" y="2019"/>
                  <a:pt x="4640" y="2013"/>
                </a:cubicBezTo>
                <a:cubicBezTo>
                  <a:pt x="4639" y="2012"/>
                  <a:pt x="4639" y="2011"/>
                  <a:pt x="4638" y="2010"/>
                </a:cubicBezTo>
                <a:cubicBezTo>
                  <a:pt x="4635" y="2005"/>
                  <a:pt x="4632" y="1999"/>
                  <a:pt x="4629" y="1993"/>
                </a:cubicBezTo>
                <a:cubicBezTo>
                  <a:pt x="4628" y="1991"/>
                  <a:pt x="4627" y="1989"/>
                  <a:pt x="4626" y="1987"/>
                </a:cubicBezTo>
                <a:cubicBezTo>
                  <a:pt x="4623" y="1983"/>
                  <a:pt x="4621" y="1978"/>
                  <a:pt x="4618" y="1974"/>
                </a:cubicBezTo>
                <a:cubicBezTo>
                  <a:pt x="4617" y="1972"/>
                  <a:pt x="4615" y="1969"/>
                  <a:pt x="4614" y="1967"/>
                </a:cubicBezTo>
                <a:cubicBezTo>
                  <a:pt x="4611" y="1963"/>
                  <a:pt x="4609" y="1958"/>
                  <a:pt x="4606" y="1954"/>
                </a:cubicBezTo>
                <a:cubicBezTo>
                  <a:pt x="4605" y="1952"/>
                  <a:pt x="4603" y="1949"/>
                  <a:pt x="4602" y="1947"/>
                </a:cubicBezTo>
                <a:cubicBezTo>
                  <a:pt x="4600" y="1943"/>
                  <a:pt x="4597" y="1939"/>
                  <a:pt x="4594" y="1934"/>
                </a:cubicBezTo>
                <a:cubicBezTo>
                  <a:pt x="4593" y="1932"/>
                  <a:pt x="4591" y="1930"/>
                  <a:pt x="4590" y="1927"/>
                </a:cubicBezTo>
                <a:cubicBezTo>
                  <a:pt x="4587" y="1923"/>
                  <a:pt x="4584" y="1918"/>
                  <a:pt x="4582" y="1914"/>
                </a:cubicBezTo>
                <a:cubicBezTo>
                  <a:pt x="4580" y="1912"/>
                  <a:pt x="4579" y="1910"/>
                  <a:pt x="4578" y="1908"/>
                </a:cubicBezTo>
                <a:cubicBezTo>
                  <a:pt x="4569" y="1895"/>
                  <a:pt x="4561" y="1882"/>
                  <a:pt x="4552" y="1869"/>
                </a:cubicBezTo>
                <a:cubicBezTo>
                  <a:pt x="4551" y="1867"/>
                  <a:pt x="4549" y="1865"/>
                  <a:pt x="4548" y="1863"/>
                </a:cubicBezTo>
                <a:cubicBezTo>
                  <a:pt x="4545" y="1858"/>
                  <a:pt x="4542" y="1854"/>
                  <a:pt x="4539" y="1849"/>
                </a:cubicBezTo>
                <a:cubicBezTo>
                  <a:pt x="4537" y="1847"/>
                  <a:pt x="4535" y="1844"/>
                  <a:pt x="4534" y="1842"/>
                </a:cubicBezTo>
                <a:cubicBezTo>
                  <a:pt x="4531" y="1838"/>
                  <a:pt x="4528" y="1834"/>
                  <a:pt x="4525" y="1830"/>
                </a:cubicBezTo>
                <a:cubicBezTo>
                  <a:pt x="4523" y="1827"/>
                  <a:pt x="4521" y="1825"/>
                  <a:pt x="4520" y="1822"/>
                </a:cubicBezTo>
                <a:cubicBezTo>
                  <a:pt x="4517" y="1818"/>
                  <a:pt x="4514" y="1814"/>
                  <a:pt x="4511" y="1810"/>
                </a:cubicBezTo>
                <a:cubicBezTo>
                  <a:pt x="4509" y="1807"/>
                  <a:pt x="4507" y="1805"/>
                  <a:pt x="4505" y="1803"/>
                </a:cubicBezTo>
                <a:cubicBezTo>
                  <a:pt x="4502" y="1798"/>
                  <a:pt x="4499" y="1794"/>
                  <a:pt x="4496" y="1789"/>
                </a:cubicBezTo>
                <a:cubicBezTo>
                  <a:pt x="4494" y="1787"/>
                  <a:pt x="4492" y="1785"/>
                  <a:pt x="4491" y="1783"/>
                </a:cubicBezTo>
                <a:cubicBezTo>
                  <a:pt x="4486" y="1777"/>
                  <a:pt x="4481" y="1770"/>
                  <a:pt x="4476" y="1764"/>
                </a:cubicBezTo>
                <a:cubicBezTo>
                  <a:pt x="4471" y="1757"/>
                  <a:pt x="4466" y="1751"/>
                  <a:pt x="4461" y="1744"/>
                </a:cubicBezTo>
                <a:cubicBezTo>
                  <a:pt x="4461" y="1744"/>
                  <a:pt x="4460" y="1744"/>
                  <a:pt x="4460" y="1743"/>
                </a:cubicBezTo>
                <a:cubicBezTo>
                  <a:pt x="4457" y="1739"/>
                  <a:pt x="4453" y="1735"/>
                  <a:pt x="4450" y="1731"/>
                </a:cubicBezTo>
                <a:cubicBezTo>
                  <a:pt x="4443" y="1721"/>
                  <a:pt x="4435" y="1712"/>
                  <a:pt x="4427" y="1703"/>
                </a:cubicBezTo>
                <a:cubicBezTo>
                  <a:pt x="4426" y="1701"/>
                  <a:pt x="4425" y="1700"/>
                  <a:pt x="4423" y="1698"/>
                </a:cubicBezTo>
                <a:cubicBezTo>
                  <a:pt x="4416" y="1690"/>
                  <a:pt x="4409" y="1682"/>
                  <a:pt x="4402" y="1673"/>
                </a:cubicBezTo>
                <a:cubicBezTo>
                  <a:pt x="4401" y="1671"/>
                  <a:pt x="4399" y="1669"/>
                  <a:pt x="4397" y="1667"/>
                </a:cubicBezTo>
                <a:cubicBezTo>
                  <a:pt x="4390" y="1659"/>
                  <a:pt x="4382" y="1650"/>
                  <a:pt x="4374" y="1641"/>
                </a:cubicBezTo>
                <a:cubicBezTo>
                  <a:pt x="4372" y="1639"/>
                  <a:pt x="4370" y="1636"/>
                  <a:pt x="4367" y="1634"/>
                </a:cubicBezTo>
                <a:cubicBezTo>
                  <a:pt x="4360" y="1625"/>
                  <a:pt x="4352" y="1616"/>
                  <a:pt x="4344" y="1608"/>
                </a:cubicBezTo>
                <a:cubicBezTo>
                  <a:pt x="4342" y="1606"/>
                  <a:pt x="4340" y="1604"/>
                  <a:pt x="4338" y="1602"/>
                </a:cubicBezTo>
                <a:cubicBezTo>
                  <a:pt x="4332" y="1595"/>
                  <a:pt x="4325" y="1588"/>
                  <a:pt x="4318" y="1581"/>
                </a:cubicBezTo>
                <a:cubicBezTo>
                  <a:pt x="4316" y="1578"/>
                  <a:pt x="4313" y="1575"/>
                  <a:pt x="4310" y="1572"/>
                </a:cubicBezTo>
                <a:cubicBezTo>
                  <a:pt x="4303" y="1564"/>
                  <a:pt x="4295" y="1556"/>
                  <a:pt x="4287" y="1549"/>
                </a:cubicBezTo>
                <a:cubicBezTo>
                  <a:pt x="4284" y="1545"/>
                  <a:pt x="4281" y="1542"/>
                  <a:pt x="4278" y="1539"/>
                </a:cubicBezTo>
                <a:cubicBezTo>
                  <a:pt x="4272" y="1533"/>
                  <a:pt x="4265" y="1527"/>
                  <a:pt x="4259" y="1521"/>
                </a:cubicBezTo>
                <a:cubicBezTo>
                  <a:pt x="4255" y="1517"/>
                  <a:pt x="4252" y="1513"/>
                  <a:pt x="4248" y="1510"/>
                </a:cubicBezTo>
                <a:cubicBezTo>
                  <a:pt x="4241" y="1503"/>
                  <a:pt x="4235" y="1497"/>
                  <a:pt x="4228" y="1490"/>
                </a:cubicBezTo>
                <a:cubicBezTo>
                  <a:pt x="4224" y="1487"/>
                  <a:pt x="4220" y="1483"/>
                  <a:pt x="4217" y="1480"/>
                </a:cubicBezTo>
                <a:cubicBezTo>
                  <a:pt x="4212" y="1476"/>
                  <a:pt x="4208" y="1472"/>
                  <a:pt x="4203" y="1467"/>
                </a:cubicBezTo>
                <a:cubicBezTo>
                  <a:pt x="4197" y="1462"/>
                  <a:pt x="4191" y="1456"/>
                  <a:pt x="4185" y="1450"/>
                </a:cubicBezTo>
                <a:cubicBezTo>
                  <a:pt x="4180" y="1446"/>
                  <a:pt x="4176" y="1442"/>
                  <a:pt x="4172" y="1438"/>
                </a:cubicBezTo>
                <a:cubicBezTo>
                  <a:pt x="4167" y="1435"/>
                  <a:pt x="4163" y="1431"/>
                  <a:pt x="4159" y="1427"/>
                </a:cubicBezTo>
                <a:cubicBezTo>
                  <a:pt x="4155" y="1423"/>
                  <a:pt x="4150" y="1419"/>
                  <a:pt x="4146" y="1416"/>
                </a:cubicBezTo>
                <a:cubicBezTo>
                  <a:pt x="4142" y="1412"/>
                  <a:pt x="4138" y="1409"/>
                  <a:pt x="4134" y="1405"/>
                </a:cubicBezTo>
                <a:cubicBezTo>
                  <a:pt x="4127" y="1399"/>
                  <a:pt x="4120" y="1393"/>
                  <a:pt x="4112" y="1386"/>
                </a:cubicBezTo>
                <a:cubicBezTo>
                  <a:pt x="4108" y="1383"/>
                  <a:pt x="4104" y="1379"/>
                  <a:pt x="4100" y="1376"/>
                </a:cubicBezTo>
                <a:cubicBezTo>
                  <a:pt x="4096" y="1372"/>
                  <a:pt x="4091" y="1368"/>
                  <a:pt x="4086" y="1364"/>
                </a:cubicBezTo>
                <a:cubicBezTo>
                  <a:pt x="4082" y="1361"/>
                  <a:pt x="4078" y="1358"/>
                  <a:pt x="4074" y="1354"/>
                </a:cubicBezTo>
                <a:cubicBezTo>
                  <a:pt x="4067" y="1348"/>
                  <a:pt x="4059" y="1342"/>
                  <a:pt x="4051" y="1335"/>
                </a:cubicBezTo>
                <a:cubicBezTo>
                  <a:pt x="4048" y="1333"/>
                  <a:pt x="4045" y="1330"/>
                  <a:pt x="4041" y="1327"/>
                </a:cubicBezTo>
                <a:cubicBezTo>
                  <a:pt x="4036" y="1323"/>
                  <a:pt x="4030" y="1318"/>
                  <a:pt x="4024" y="1314"/>
                </a:cubicBezTo>
                <a:cubicBezTo>
                  <a:pt x="4020" y="1311"/>
                  <a:pt x="4017" y="1308"/>
                  <a:pt x="4013" y="1305"/>
                </a:cubicBezTo>
                <a:cubicBezTo>
                  <a:pt x="4007" y="1300"/>
                  <a:pt x="4000" y="1295"/>
                  <a:pt x="3993" y="1289"/>
                </a:cubicBezTo>
                <a:cubicBezTo>
                  <a:pt x="3991" y="1288"/>
                  <a:pt x="3989" y="1286"/>
                  <a:pt x="3986" y="1284"/>
                </a:cubicBezTo>
                <a:cubicBezTo>
                  <a:pt x="3978" y="1277"/>
                  <a:pt x="3969" y="1271"/>
                  <a:pt x="3960" y="1264"/>
                </a:cubicBezTo>
                <a:cubicBezTo>
                  <a:pt x="3957" y="1262"/>
                  <a:pt x="3954" y="1260"/>
                  <a:pt x="3951" y="1257"/>
                </a:cubicBezTo>
                <a:cubicBezTo>
                  <a:pt x="3944" y="1252"/>
                  <a:pt x="3937" y="1247"/>
                  <a:pt x="3930" y="1242"/>
                </a:cubicBezTo>
                <a:cubicBezTo>
                  <a:pt x="3928" y="1240"/>
                  <a:pt x="3925" y="1238"/>
                  <a:pt x="3922" y="1236"/>
                </a:cubicBezTo>
                <a:cubicBezTo>
                  <a:pt x="3913" y="1229"/>
                  <a:pt x="3904" y="1223"/>
                  <a:pt x="3895" y="1216"/>
                </a:cubicBezTo>
                <a:cubicBezTo>
                  <a:pt x="3893" y="1215"/>
                  <a:pt x="3890" y="1213"/>
                  <a:pt x="3888" y="1212"/>
                </a:cubicBezTo>
                <a:cubicBezTo>
                  <a:pt x="3881" y="1206"/>
                  <a:pt x="3873" y="1201"/>
                  <a:pt x="3865" y="1195"/>
                </a:cubicBezTo>
                <a:cubicBezTo>
                  <a:pt x="3862" y="1193"/>
                  <a:pt x="3860" y="1191"/>
                  <a:pt x="3857" y="1189"/>
                </a:cubicBezTo>
                <a:cubicBezTo>
                  <a:pt x="3853" y="1186"/>
                  <a:pt x="3849" y="1184"/>
                  <a:pt x="3844" y="1181"/>
                </a:cubicBezTo>
                <a:cubicBezTo>
                  <a:pt x="3834" y="1173"/>
                  <a:pt x="3823" y="1166"/>
                  <a:pt x="3812" y="1159"/>
                </a:cubicBezTo>
                <a:cubicBezTo>
                  <a:pt x="3809" y="1156"/>
                  <a:pt x="3805" y="1154"/>
                  <a:pt x="3802" y="1151"/>
                </a:cubicBezTo>
                <a:cubicBezTo>
                  <a:pt x="3788" y="1142"/>
                  <a:pt x="3774" y="1133"/>
                  <a:pt x="3760" y="1124"/>
                </a:cubicBezTo>
                <a:cubicBezTo>
                  <a:pt x="3759" y="1123"/>
                  <a:pt x="3757" y="1122"/>
                  <a:pt x="3756" y="1121"/>
                </a:cubicBezTo>
                <a:cubicBezTo>
                  <a:pt x="3744" y="1113"/>
                  <a:pt x="3731" y="1105"/>
                  <a:pt x="3718" y="1097"/>
                </a:cubicBezTo>
                <a:cubicBezTo>
                  <a:pt x="3713" y="1094"/>
                  <a:pt x="3708" y="1091"/>
                  <a:pt x="3703" y="1087"/>
                </a:cubicBezTo>
                <a:cubicBezTo>
                  <a:pt x="3693" y="1081"/>
                  <a:pt x="3683" y="1075"/>
                  <a:pt x="3672" y="1068"/>
                </a:cubicBezTo>
                <a:cubicBezTo>
                  <a:pt x="3668" y="1065"/>
                  <a:pt x="3663" y="1062"/>
                  <a:pt x="3658" y="1059"/>
                </a:cubicBezTo>
                <a:cubicBezTo>
                  <a:pt x="3647" y="1053"/>
                  <a:pt x="3636" y="1046"/>
                  <a:pt x="3624" y="1039"/>
                </a:cubicBezTo>
                <a:cubicBezTo>
                  <a:pt x="3620" y="1037"/>
                  <a:pt x="3616" y="1034"/>
                  <a:pt x="3612" y="1032"/>
                </a:cubicBezTo>
                <a:cubicBezTo>
                  <a:pt x="3598" y="1024"/>
                  <a:pt x="3584" y="1015"/>
                  <a:pt x="3569" y="1007"/>
                </a:cubicBezTo>
                <a:cubicBezTo>
                  <a:pt x="3568" y="1006"/>
                  <a:pt x="3567" y="1006"/>
                  <a:pt x="3566" y="1005"/>
                </a:cubicBezTo>
                <a:cubicBezTo>
                  <a:pt x="3550" y="996"/>
                  <a:pt x="3533" y="986"/>
                  <a:pt x="3517" y="977"/>
                </a:cubicBezTo>
                <a:cubicBezTo>
                  <a:pt x="3516" y="977"/>
                  <a:pt x="3516" y="977"/>
                  <a:pt x="3515" y="976"/>
                </a:cubicBezTo>
                <a:cubicBezTo>
                  <a:pt x="3500" y="968"/>
                  <a:pt x="3485" y="960"/>
                  <a:pt x="3470" y="951"/>
                </a:cubicBezTo>
                <a:cubicBezTo>
                  <a:pt x="3466" y="949"/>
                  <a:pt x="3462" y="947"/>
                  <a:pt x="3459" y="945"/>
                </a:cubicBezTo>
                <a:cubicBezTo>
                  <a:pt x="3446" y="939"/>
                  <a:pt x="3434" y="932"/>
                  <a:pt x="3421" y="925"/>
                </a:cubicBezTo>
                <a:cubicBezTo>
                  <a:pt x="3417" y="923"/>
                  <a:pt x="3412" y="921"/>
                  <a:pt x="3408" y="918"/>
                </a:cubicBezTo>
                <a:cubicBezTo>
                  <a:pt x="3397" y="913"/>
                  <a:pt x="3387" y="908"/>
                  <a:pt x="3376" y="902"/>
                </a:cubicBezTo>
                <a:cubicBezTo>
                  <a:pt x="3367" y="898"/>
                  <a:pt x="3358" y="893"/>
                  <a:pt x="3349" y="889"/>
                </a:cubicBezTo>
                <a:cubicBezTo>
                  <a:pt x="3340" y="884"/>
                  <a:pt x="3331" y="879"/>
                  <a:pt x="3322" y="875"/>
                </a:cubicBezTo>
                <a:cubicBezTo>
                  <a:pt x="3312" y="870"/>
                  <a:pt x="3303" y="866"/>
                  <a:pt x="3294" y="861"/>
                </a:cubicBezTo>
                <a:cubicBezTo>
                  <a:pt x="3285" y="857"/>
                  <a:pt x="3276" y="852"/>
                  <a:pt x="3267" y="848"/>
                </a:cubicBezTo>
                <a:cubicBezTo>
                  <a:pt x="3257" y="843"/>
                  <a:pt x="3247" y="839"/>
                  <a:pt x="3237" y="834"/>
                </a:cubicBezTo>
                <a:cubicBezTo>
                  <a:pt x="3228" y="830"/>
                  <a:pt x="3220" y="826"/>
                  <a:pt x="3211" y="822"/>
                </a:cubicBezTo>
                <a:cubicBezTo>
                  <a:pt x="3200" y="817"/>
                  <a:pt x="3189" y="812"/>
                  <a:pt x="3177" y="807"/>
                </a:cubicBezTo>
                <a:cubicBezTo>
                  <a:pt x="3170" y="803"/>
                  <a:pt x="3162" y="800"/>
                  <a:pt x="3155" y="796"/>
                </a:cubicBezTo>
                <a:cubicBezTo>
                  <a:pt x="3149" y="793"/>
                  <a:pt x="3143" y="791"/>
                  <a:pt x="3136" y="788"/>
                </a:cubicBezTo>
                <a:cubicBezTo>
                  <a:pt x="3125" y="783"/>
                  <a:pt x="3114" y="778"/>
                  <a:pt x="3103" y="773"/>
                </a:cubicBezTo>
                <a:cubicBezTo>
                  <a:pt x="3096" y="770"/>
                  <a:pt x="3088" y="767"/>
                  <a:pt x="3081" y="764"/>
                </a:cubicBezTo>
                <a:cubicBezTo>
                  <a:pt x="3071" y="760"/>
                  <a:pt x="3061" y="755"/>
                  <a:pt x="3050" y="751"/>
                </a:cubicBezTo>
                <a:cubicBezTo>
                  <a:pt x="3042" y="748"/>
                  <a:pt x="3035" y="745"/>
                  <a:pt x="3027" y="741"/>
                </a:cubicBezTo>
                <a:cubicBezTo>
                  <a:pt x="3017" y="737"/>
                  <a:pt x="3007" y="733"/>
                  <a:pt x="2997" y="729"/>
                </a:cubicBezTo>
                <a:cubicBezTo>
                  <a:pt x="2989" y="726"/>
                  <a:pt x="2982" y="723"/>
                  <a:pt x="2974" y="720"/>
                </a:cubicBezTo>
                <a:cubicBezTo>
                  <a:pt x="2963" y="716"/>
                  <a:pt x="2953" y="711"/>
                  <a:pt x="2942" y="707"/>
                </a:cubicBezTo>
                <a:cubicBezTo>
                  <a:pt x="2936" y="705"/>
                  <a:pt x="2930" y="703"/>
                  <a:pt x="2924" y="700"/>
                </a:cubicBezTo>
                <a:cubicBezTo>
                  <a:pt x="2912" y="696"/>
                  <a:pt x="2900" y="691"/>
                  <a:pt x="2888" y="687"/>
                </a:cubicBezTo>
                <a:cubicBezTo>
                  <a:pt x="2883" y="685"/>
                  <a:pt x="2878" y="683"/>
                  <a:pt x="2872" y="681"/>
                </a:cubicBezTo>
                <a:cubicBezTo>
                  <a:pt x="2857" y="675"/>
                  <a:pt x="2842" y="669"/>
                  <a:pt x="2828" y="664"/>
                </a:cubicBezTo>
                <a:cubicBezTo>
                  <a:pt x="2825" y="663"/>
                  <a:pt x="2823" y="662"/>
                  <a:pt x="2820" y="661"/>
                </a:cubicBezTo>
                <a:cubicBezTo>
                  <a:pt x="2802" y="655"/>
                  <a:pt x="2784" y="648"/>
                  <a:pt x="2766" y="642"/>
                </a:cubicBezTo>
                <a:cubicBezTo>
                  <a:pt x="2765" y="642"/>
                  <a:pt x="2764" y="641"/>
                  <a:pt x="2763" y="641"/>
                </a:cubicBezTo>
                <a:cubicBezTo>
                  <a:pt x="2746" y="635"/>
                  <a:pt x="2730" y="630"/>
                  <a:pt x="2713" y="624"/>
                </a:cubicBezTo>
                <a:cubicBezTo>
                  <a:pt x="2709" y="623"/>
                  <a:pt x="2706" y="621"/>
                  <a:pt x="2702" y="620"/>
                </a:cubicBezTo>
                <a:cubicBezTo>
                  <a:pt x="2687" y="615"/>
                  <a:pt x="2672" y="610"/>
                  <a:pt x="2657" y="606"/>
                </a:cubicBezTo>
                <a:cubicBezTo>
                  <a:pt x="2654" y="604"/>
                  <a:pt x="2651" y="603"/>
                  <a:pt x="2648" y="602"/>
                </a:cubicBezTo>
                <a:cubicBezTo>
                  <a:pt x="2612" y="591"/>
                  <a:pt x="2575" y="579"/>
                  <a:pt x="2539" y="569"/>
                </a:cubicBezTo>
                <a:cubicBezTo>
                  <a:pt x="2536" y="568"/>
                  <a:pt x="2533" y="567"/>
                  <a:pt x="2530" y="566"/>
                </a:cubicBezTo>
                <a:cubicBezTo>
                  <a:pt x="2515" y="561"/>
                  <a:pt x="2499" y="557"/>
                  <a:pt x="2483" y="552"/>
                </a:cubicBezTo>
                <a:cubicBezTo>
                  <a:pt x="2480" y="551"/>
                  <a:pt x="2477" y="551"/>
                  <a:pt x="2474" y="550"/>
                </a:cubicBezTo>
                <a:cubicBezTo>
                  <a:pt x="2438" y="539"/>
                  <a:pt x="2402" y="530"/>
                  <a:pt x="2365" y="520"/>
                </a:cubicBezTo>
                <a:cubicBezTo>
                  <a:pt x="2361" y="519"/>
                  <a:pt x="2358" y="518"/>
                  <a:pt x="2354" y="517"/>
                </a:cubicBezTo>
                <a:cubicBezTo>
                  <a:pt x="2338" y="513"/>
                  <a:pt x="2323" y="509"/>
                  <a:pt x="2308" y="505"/>
                </a:cubicBezTo>
                <a:cubicBezTo>
                  <a:pt x="2305" y="505"/>
                  <a:pt x="2302" y="504"/>
                  <a:pt x="2298" y="503"/>
                </a:cubicBezTo>
                <a:cubicBezTo>
                  <a:pt x="2281" y="499"/>
                  <a:pt x="2263" y="494"/>
                  <a:pt x="2245" y="490"/>
                </a:cubicBezTo>
                <a:cubicBezTo>
                  <a:pt x="2241" y="489"/>
                  <a:pt x="2238" y="488"/>
                  <a:pt x="2235" y="488"/>
                </a:cubicBezTo>
                <a:cubicBezTo>
                  <a:pt x="2220" y="484"/>
                  <a:pt x="2205" y="481"/>
                  <a:pt x="2191" y="478"/>
                </a:cubicBezTo>
                <a:cubicBezTo>
                  <a:pt x="2186" y="476"/>
                  <a:pt x="2181" y="475"/>
                  <a:pt x="2176" y="474"/>
                </a:cubicBezTo>
                <a:cubicBezTo>
                  <a:pt x="2160" y="471"/>
                  <a:pt x="2144" y="467"/>
                  <a:pt x="2128" y="464"/>
                </a:cubicBezTo>
                <a:cubicBezTo>
                  <a:pt x="2126" y="463"/>
                  <a:pt x="2124" y="463"/>
                  <a:pt x="2122" y="463"/>
                </a:cubicBezTo>
                <a:cubicBezTo>
                  <a:pt x="2104" y="459"/>
                  <a:pt x="2086" y="455"/>
                  <a:pt x="2068" y="452"/>
                </a:cubicBezTo>
                <a:cubicBezTo>
                  <a:pt x="2063" y="451"/>
                  <a:pt x="2059" y="450"/>
                  <a:pt x="2054" y="449"/>
                </a:cubicBezTo>
                <a:cubicBezTo>
                  <a:pt x="2040" y="446"/>
                  <a:pt x="2025" y="443"/>
                  <a:pt x="2011" y="440"/>
                </a:cubicBezTo>
                <a:cubicBezTo>
                  <a:pt x="2007" y="440"/>
                  <a:pt x="2002" y="439"/>
                  <a:pt x="1998" y="438"/>
                </a:cubicBezTo>
                <a:cubicBezTo>
                  <a:pt x="1979" y="435"/>
                  <a:pt x="1961" y="431"/>
                  <a:pt x="1942" y="428"/>
                </a:cubicBezTo>
                <a:cubicBezTo>
                  <a:pt x="1941" y="428"/>
                  <a:pt x="1940" y="428"/>
                  <a:pt x="1939" y="427"/>
                </a:cubicBezTo>
                <a:cubicBezTo>
                  <a:pt x="1922" y="424"/>
                  <a:pt x="1904" y="422"/>
                  <a:pt x="1887" y="419"/>
                </a:cubicBezTo>
                <a:cubicBezTo>
                  <a:pt x="1883" y="418"/>
                  <a:pt x="1878" y="417"/>
                  <a:pt x="1874" y="417"/>
                </a:cubicBezTo>
                <a:cubicBezTo>
                  <a:pt x="1858" y="414"/>
                  <a:pt x="1842" y="412"/>
                  <a:pt x="1826" y="409"/>
                </a:cubicBezTo>
                <a:cubicBezTo>
                  <a:pt x="1823" y="409"/>
                  <a:pt x="1820" y="408"/>
                  <a:pt x="1817" y="408"/>
                </a:cubicBezTo>
                <a:cubicBezTo>
                  <a:pt x="1779" y="402"/>
                  <a:pt x="1741" y="397"/>
                  <a:pt x="1702" y="392"/>
                </a:cubicBezTo>
                <a:cubicBezTo>
                  <a:pt x="1698" y="392"/>
                  <a:pt x="1694" y="391"/>
                  <a:pt x="1690" y="391"/>
                </a:cubicBezTo>
                <a:cubicBezTo>
                  <a:pt x="1674" y="389"/>
                  <a:pt x="1659" y="387"/>
                  <a:pt x="1643" y="385"/>
                </a:cubicBezTo>
                <a:cubicBezTo>
                  <a:pt x="1639" y="385"/>
                  <a:pt x="1635" y="384"/>
                  <a:pt x="1630" y="384"/>
                </a:cubicBezTo>
                <a:cubicBezTo>
                  <a:pt x="1613" y="382"/>
                  <a:pt x="1596" y="380"/>
                  <a:pt x="1579" y="378"/>
                </a:cubicBezTo>
                <a:cubicBezTo>
                  <a:pt x="1577" y="378"/>
                  <a:pt x="1575" y="378"/>
                  <a:pt x="1573" y="378"/>
                </a:cubicBezTo>
                <a:cubicBezTo>
                  <a:pt x="1533" y="374"/>
                  <a:pt x="1493" y="370"/>
                  <a:pt x="1453" y="368"/>
                </a:cubicBezTo>
                <a:cubicBezTo>
                  <a:pt x="1448" y="367"/>
                  <a:pt x="1444" y="367"/>
                  <a:pt x="1439" y="367"/>
                </a:cubicBezTo>
                <a:cubicBezTo>
                  <a:pt x="1424" y="366"/>
                  <a:pt x="1409" y="365"/>
                  <a:pt x="1394" y="364"/>
                </a:cubicBezTo>
                <a:cubicBezTo>
                  <a:pt x="1387" y="363"/>
                  <a:pt x="1380" y="363"/>
                  <a:pt x="1374" y="363"/>
                </a:cubicBezTo>
                <a:cubicBezTo>
                  <a:pt x="1361" y="362"/>
                  <a:pt x="1347" y="361"/>
                  <a:pt x="1334" y="361"/>
                </a:cubicBezTo>
                <a:cubicBezTo>
                  <a:pt x="1326" y="360"/>
                  <a:pt x="1319" y="360"/>
                  <a:pt x="1311" y="360"/>
                </a:cubicBezTo>
                <a:cubicBezTo>
                  <a:pt x="1297" y="359"/>
                  <a:pt x="1284" y="358"/>
                  <a:pt x="1270" y="358"/>
                </a:cubicBezTo>
                <a:cubicBezTo>
                  <a:pt x="1267" y="358"/>
                  <a:pt x="1264" y="358"/>
                  <a:pt x="1261" y="358"/>
                </a:cubicBezTo>
                <a:cubicBezTo>
                  <a:pt x="1243" y="357"/>
                  <a:pt x="1225" y="357"/>
                  <a:pt x="1207" y="356"/>
                </a:cubicBezTo>
                <a:cubicBezTo>
                  <a:pt x="1204" y="356"/>
                  <a:pt x="1201" y="356"/>
                  <a:pt x="1197" y="356"/>
                </a:cubicBezTo>
                <a:cubicBezTo>
                  <a:pt x="1179" y="356"/>
                  <a:pt x="1160" y="356"/>
                  <a:pt x="1141" y="356"/>
                </a:cubicBezTo>
                <a:cubicBezTo>
                  <a:pt x="1126" y="356"/>
                  <a:pt x="1111" y="356"/>
                  <a:pt x="1096" y="356"/>
                </a:cubicBezTo>
                <a:cubicBezTo>
                  <a:pt x="1092" y="356"/>
                  <a:pt x="1088" y="356"/>
                  <a:pt x="1084" y="356"/>
                </a:cubicBezTo>
                <a:cubicBezTo>
                  <a:pt x="1071" y="356"/>
                  <a:pt x="1058" y="356"/>
                  <a:pt x="1045" y="356"/>
                </a:cubicBezTo>
                <a:cubicBezTo>
                  <a:pt x="1043" y="356"/>
                  <a:pt x="1041" y="356"/>
                  <a:pt x="1039" y="356"/>
                </a:cubicBezTo>
                <a:cubicBezTo>
                  <a:pt x="1025" y="357"/>
                  <a:pt x="1010" y="357"/>
                  <a:pt x="996" y="357"/>
                </a:cubicBezTo>
                <a:cubicBezTo>
                  <a:pt x="989" y="358"/>
                  <a:pt x="982" y="358"/>
                  <a:pt x="976" y="358"/>
                </a:cubicBezTo>
                <a:cubicBezTo>
                  <a:pt x="966" y="358"/>
                  <a:pt x="957" y="359"/>
                  <a:pt x="948" y="359"/>
                </a:cubicBezTo>
                <a:cubicBezTo>
                  <a:pt x="941" y="359"/>
                  <a:pt x="934" y="360"/>
                  <a:pt x="927" y="360"/>
                </a:cubicBezTo>
                <a:cubicBezTo>
                  <a:pt x="918" y="360"/>
                  <a:pt x="909" y="361"/>
                  <a:pt x="900" y="361"/>
                </a:cubicBezTo>
                <a:cubicBezTo>
                  <a:pt x="893" y="362"/>
                  <a:pt x="886" y="362"/>
                  <a:pt x="879" y="363"/>
                </a:cubicBezTo>
                <a:cubicBezTo>
                  <a:pt x="870" y="363"/>
                  <a:pt x="861" y="364"/>
                  <a:pt x="852" y="364"/>
                </a:cubicBezTo>
                <a:cubicBezTo>
                  <a:pt x="846" y="365"/>
                  <a:pt x="839" y="365"/>
                  <a:pt x="832" y="366"/>
                </a:cubicBezTo>
                <a:cubicBezTo>
                  <a:pt x="823" y="366"/>
                  <a:pt x="814" y="367"/>
                  <a:pt x="806" y="367"/>
                </a:cubicBezTo>
                <a:cubicBezTo>
                  <a:pt x="799" y="368"/>
                  <a:pt x="792" y="369"/>
                  <a:pt x="785" y="369"/>
                </a:cubicBezTo>
                <a:cubicBezTo>
                  <a:pt x="776" y="370"/>
                  <a:pt x="768" y="371"/>
                  <a:pt x="759" y="371"/>
                </a:cubicBezTo>
                <a:cubicBezTo>
                  <a:pt x="752" y="372"/>
                  <a:pt x="746" y="373"/>
                  <a:pt x="739" y="373"/>
                </a:cubicBezTo>
                <a:cubicBezTo>
                  <a:pt x="730" y="374"/>
                  <a:pt x="722" y="375"/>
                  <a:pt x="714" y="376"/>
                </a:cubicBezTo>
                <a:cubicBezTo>
                  <a:pt x="707" y="376"/>
                  <a:pt x="700" y="377"/>
                  <a:pt x="693" y="378"/>
                </a:cubicBezTo>
                <a:cubicBezTo>
                  <a:pt x="684" y="379"/>
                  <a:pt x="676" y="380"/>
                  <a:pt x="668" y="381"/>
                </a:cubicBezTo>
                <a:cubicBezTo>
                  <a:pt x="661" y="381"/>
                  <a:pt x="654" y="382"/>
                  <a:pt x="647" y="383"/>
                </a:cubicBezTo>
                <a:cubicBezTo>
                  <a:pt x="639" y="384"/>
                  <a:pt x="631" y="385"/>
                  <a:pt x="623" y="386"/>
                </a:cubicBezTo>
                <a:cubicBezTo>
                  <a:pt x="616" y="387"/>
                  <a:pt x="609" y="388"/>
                  <a:pt x="602" y="389"/>
                </a:cubicBezTo>
                <a:cubicBezTo>
                  <a:pt x="595" y="390"/>
                  <a:pt x="587" y="391"/>
                  <a:pt x="579" y="392"/>
                </a:cubicBezTo>
                <a:cubicBezTo>
                  <a:pt x="572" y="393"/>
                  <a:pt x="565" y="394"/>
                  <a:pt x="558" y="395"/>
                </a:cubicBezTo>
                <a:cubicBezTo>
                  <a:pt x="550" y="396"/>
                  <a:pt x="543" y="397"/>
                  <a:pt x="535" y="398"/>
                </a:cubicBezTo>
                <a:cubicBezTo>
                  <a:pt x="528" y="399"/>
                  <a:pt x="521" y="400"/>
                  <a:pt x="514" y="402"/>
                </a:cubicBezTo>
                <a:cubicBezTo>
                  <a:pt x="507" y="403"/>
                  <a:pt x="499" y="404"/>
                  <a:pt x="492" y="405"/>
                </a:cubicBezTo>
                <a:cubicBezTo>
                  <a:pt x="485" y="406"/>
                  <a:pt x="478" y="407"/>
                  <a:pt x="471" y="409"/>
                </a:cubicBezTo>
                <a:cubicBezTo>
                  <a:pt x="464" y="410"/>
                  <a:pt x="456" y="411"/>
                  <a:pt x="449" y="413"/>
                </a:cubicBezTo>
                <a:cubicBezTo>
                  <a:pt x="442" y="414"/>
                  <a:pt x="435" y="415"/>
                  <a:pt x="429" y="416"/>
                </a:cubicBezTo>
                <a:cubicBezTo>
                  <a:pt x="421" y="418"/>
                  <a:pt x="414" y="419"/>
                  <a:pt x="406" y="421"/>
                </a:cubicBezTo>
                <a:cubicBezTo>
                  <a:pt x="400" y="422"/>
                  <a:pt x="393" y="423"/>
                  <a:pt x="387" y="424"/>
                </a:cubicBezTo>
                <a:cubicBezTo>
                  <a:pt x="378" y="426"/>
                  <a:pt x="370" y="428"/>
                  <a:pt x="362" y="430"/>
                </a:cubicBezTo>
                <a:cubicBezTo>
                  <a:pt x="356" y="431"/>
                  <a:pt x="350" y="432"/>
                  <a:pt x="345" y="433"/>
                </a:cubicBezTo>
                <a:cubicBezTo>
                  <a:pt x="335" y="435"/>
                  <a:pt x="326" y="437"/>
                  <a:pt x="317" y="439"/>
                </a:cubicBezTo>
                <a:cubicBezTo>
                  <a:pt x="312" y="440"/>
                  <a:pt x="308" y="441"/>
                  <a:pt x="303" y="442"/>
                </a:cubicBezTo>
                <a:cubicBezTo>
                  <a:pt x="293" y="445"/>
                  <a:pt x="282" y="447"/>
                  <a:pt x="272" y="450"/>
                </a:cubicBezTo>
                <a:cubicBezTo>
                  <a:pt x="268" y="451"/>
                  <a:pt x="265" y="451"/>
                  <a:pt x="262" y="452"/>
                </a:cubicBezTo>
                <a:cubicBezTo>
                  <a:pt x="234" y="459"/>
                  <a:pt x="207" y="466"/>
                  <a:pt x="180" y="474"/>
                </a:cubicBezTo>
                <a:cubicBezTo>
                  <a:pt x="176" y="475"/>
                  <a:pt x="173" y="476"/>
                  <a:pt x="169" y="477"/>
                </a:cubicBezTo>
                <a:cubicBezTo>
                  <a:pt x="159" y="480"/>
                  <a:pt x="150" y="482"/>
                  <a:pt x="140" y="485"/>
                </a:cubicBezTo>
                <a:cubicBezTo>
                  <a:pt x="136" y="486"/>
                  <a:pt x="131" y="488"/>
                  <a:pt x="126" y="489"/>
                </a:cubicBezTo>
                <a:cubicBezTo>
                  <a:pt x="118" y="492"/>
                  <a:pt x="109" y="494"/>
                  <a:pt x="101" y="497"/>
                </a:cubicBezTo>
                <a:cubicBezTo>
                  <a:pt x="96" y="499"/>
                  <a:pt x="91" y="500"/>
                  <a:pt x="85" y="502"/>
                </a:cubicBezTo>
                <a:cubicBezTo>
                  <a:pt x="78" y="504"/>
                  <a:pt x="70" y="507"/>
                  <a:pt x="63" y="509"/>
                </a:cubicBezTo>
                <a:cubicBezTo>
                  <a:pt x="57" y="511"/>
                  <a:pt x="52" y="513"/>
                  <a:pt x="46" y="515"/>
                </a:cubicBezTo>
                <a:cubicBezTo>
                  <a:pt x="39" y="517"/>
                  <a:pt x="32" y="520"/>
                  <a:pt x="25" y="522"/>
                </a:cubicBezTo>
                <a:cubicBezTo>
                  <a:pt x="19" y="524"/>
                  <a:pt x="13" y="526"/>
                  <a:pt x="8" y="528"/>
                </a:cubicBezTo>
                <a:lnTo>
                  <a:pt x="0" y="531"/>
                </a:lnTo>
                <a:lnTo>
                  <a:pt x="0" y="192"/>
                </a:lnTo>
                <a:lnTo>
                  <a:pt x="1" y="191"/>
                </a:lnTo>
                <a:cubicBezTo>
                  <a:pt x="8" y="189"/>
                  <a:pt x="14" y="186"/>
                  <a:pt x="21" y="184"/>
                </a:cubicBezTo>
                <a:cubicBezTo>
                  <a:pt x="27" y="182"/>
                  <a:pt x="32" y="180"/>
                  <a:pt x="38" y="178"/>
                </a:cubicBezTo>
                <a:cubicBezTo>
                  <a:pt x="45" y="175"/>
                  <a:pt x="51" y="173"/>
                  <a:pt x="58" y="170"/>
                </a:cubicBezTo>
                <a:cubicBezTo>
                  <a:pt x="64" y="168"/>
                  <a:pt x="70" y="166"/>
                  <a:pt x="75" y="164"/>
                </a:cubicBezTo>
                <a:cubicBezTo>
                  <a:pt x="82" y="162"/>
                  <a:pt x="89" y="160"/>
                  <a:pt x="96" y="157"/>
                </a:cubicBezTo>
                <a:cubicBezTo>
                  <a:pt x="102" y="155"/>
                  <a:pt x="108" y="154"/>
                  <a:pt x="113" y="152"/>
                </a:cubicBezTo>
                <a:cubicBezTo>
                  <a:pt x="120" y="149"/>
                  <a:pt x="128" y="147"/>
                  <a:pt x="135" y="145"/>
                </a:cubicBezTo>
                <a:cubicBezTo>
                  <a:pt x="141" y="143"/>
                  <a:pt x="146" y="141"/>
                  <a:pt x="152" y="139"/>
                </a:cubicBezTo>
                <a:cubicBezTo>
                  <a:pt x="159" y="137"/>
                  <a:pt x="167" y="135"/>
                  <a:pt x="175" y="133"/>
                </a:cubicBezTo>
                <a:cubicBezTo>
                  <a:pt x="180" y="131"/>
                  <a:pt x="186" y="129"/>
                  <a:pt x="191" y="128"/>
                </a:cubicBezTo>
                <a:cubicBezTo>
                  <a:pt x="199" y="125"/>
                  <a:pt x="208" y="123"/>
                  <a:pt x="216" y="121"/>
                </a:cubicBezTo>
                <a:cubicBezTo>
                  <a:pt x="221" y="119"/>
                  <a:pt x="226" y="118"/>
                  <a:pt x="231" y="117"/>
                </a:cubicBezTo>
                <a:cubicBezTo>
                  <a:pt x="240" y="114"/>
                  <a:pt x="250" y="111"/>
                  <a:pt x="259" y="109"/>
                </a:cubicBezTo>
                <a:cubicBezTo>
                  <a:pt x="263" y="108"/>
                  <a:pt x="267" y="107"/>
                  <a:pt x="271" y="106"/>
                </a:cubicBezTo>
                <a:cubicBezTo>
                  <a:pt x="284" y="102"/>
                  <a:pt x="298" y="99"/>
                  <a:pt x="312" y="96"/>
                </a:cubicBezTo>
                <a:cubicBezTo>
                  <a:pt x="312" y="96"/>
                  <a:pt x="312" y="96"/>
                  <a:pt x="312" y="96"/>
                </a:cubicBezTo>
                <a:cubicBezTo>
                  <a:pt x="326" y="92"/>
                  <a:pt x="340" y="89"/>
                  <a:pt x="354" y="86"/>
                </a:cubicBezTo>
                <a:cubicBezTo>
                  <a:pt x="357" y="85"/>
                  <a:pt x="360" y="84"/>
                  <a:pt x="364" y="84"/>
                </a:cubicBezTo>
                <a:cubicBezTo>
                  <a:pt x="374" y="81"/>
                  <a:pt x="384" y="79"/>
                  <a:pt x="394" y="77"/>
                </a:cubicBezTo>
                <a:cubicBezTo>
                  <a:pt x="395" y="77"/>
                  <a:pt x="395" y="77"/>
                  <a:pt x="396" y="77"/>
                </a:cubicBezTo>
                <a:cubicBezTo>
                  <a:pt x="400" y="76"/>
                  <a:pt x="405" y="75"/>
                  <a:pt x="410" y="74"/>
                </a:cubicBezTo>
                <a:cubicBezTo>
                  <a:pt x="419" y="72"/>
                  <a:pt x="428" y="70"/>
                  <a:pt x="438" y="68"/>
                </a:cubicBezTo>
                <a:cubicBezTo>
                  <a:pt x="444" y="67"/>
                  <a:pt x="450" y="66"/>
                  <a:pt x="455" y="65"/>
                </a:cubicBezTo>
                <a:cubicBezTo>
                  <a:pt x="464" y="63"/>
                  <a:pt x="472" y="61"/>
                  <a:pt x="481" y="60"/>
                </a:cubicBezTo>
                <a:cubicBezTo>
                  <a:pt x="482" y="59"/>
                  <a:pt x="483" y="59"/>
                  <a:pt x="485" y="59"/>
                </a:cubicBezTo>
                <a:cubicBezTo>
                  <a:pt x="490" y="58"/>
                  <a:pt x="495" y="57"/>
                  <a:pt x="500" y="56"/>
                </a:cubicBezTo>
                <a:cubicBezTo>
                  <a:pt x="508" y="55"/>
                  <a:pt x="515" y="53"/>
                  <a:pt x="523" y="52"/>
                </a:cubicBezTo>
                <a:cubicBezTo>
                  <a:pt x="530" y="51"/>
                  <a:pt x="537" y="50"/>
                  <a:pt x="544" y="49"/>
                </a:cubicBezTo>
                <a:cubicBezTo>
                  <a:pt x="551" y="48"/>
                  <a:pt x="559" y="46"/>
                  <a:pt x="566" y="45"/>
                </a:cubicBezTo>
                <a:cubicBezTo>
                  <a:pt x="573" y="44"/>
                  <a:pt x="580" y="43"/>
                  <a:pt x="587" y="42"/>
                </a:cubicBezTo>
                <a:cubicBezTo>
                  <a:pt x="595" y="41"/>
                  <a:pt x="602" y="40"/>
                  <a:pt x="610" y="39"/>
                </a:cubicBezTo>
                <a:cubicBezTo>
                  <a:pt x="617" y="38"/>
                  <a:pt x="624" y="37"/>
                  <a:pt x="631" y="36"/>
                </a:cubicBezTo>
                <a:cubicBezTo>
                  <a:pt x="639" y="35"/>
                  <a:pt x="647" y="34"/>
                  <a:pt x="654" y="32"/>
                </a:cubicBezTo>
                <a:cubicBezTo>
                  <a:pt x="662" y="32"/>
                  <a:pt x="669" y="31"/>
                  <a:pt x="676" y="30"/>
                </a:cubicBezTo>
                <a:cubicBezTo>
                  <a:pt x="684" y="29"/>
                  <a:pt x="692" y="28"/>
                  <a:pt x="699" y="27"/>
                </a:cubicBezTo>
                <a:cubicBezTo>
                  <a:pt x="707" y="26"/>
                  <a:pt x="714" y="25"/>
                  <a:pt x="721" y="24"/>
                </a:cubicBezTo>
                <a:cubicBezTo>
                  <a:pt x="729" y="24"/>
                  <a:pt x="737" y="23"/>
                  <a:pt x="745" y="22"/>
                </a:cubicBezTo>
                <a:cubicBezTo>
                  <a:pt x="752" y="21"/>
                  <a:pt x="759" y="20"/>
                  <a:pt x="766" y="20"/>
                </a:cubicBezTo>
                <a:cubicBezTo>
                  <a:pt x="774" y="19"/>
                  <a:pt x="783" y="18"/>
                  <a:pt x="791" y="17"/>
                </a:cubicBezTo>
                <a:cubicBezTo>
                  <a:pt x="798" y="17"/>
                  <a:pt x="805" y="16"/>
                  <a:pt x="812" y="15"/>
                </a:cubicBezTo>
                <a:cubicBezTo>
                  <a:pt x="821" y="15"/>
                  <a:pt x="829" y="14"/>
                  <a:pt x="838" y="13"/>
                </a:cubicBezTo>
                <a:cubicBezTo>
                  <a:pt x="845" y="13"/>
                  <a:pt x="852" y="12"/>
                  <a:pt x="859" y="12"/>
                </a:cubicBezTo>
                <a:cubicBezTo>
                  <a:pt x="867" y="11"/>
                  <a:pt x="876" y="10"/>
                  <a:pt x="885" y="10"/>
                </a:cubicBezTo>
                <a:cubicBezTo>
                  <a:pt x="892" y="9"/>
                  <a:pt x="899" y="9"/>
                  <a:pt x="906" y="8"/>
                </a:cubicBezTo>
                <a:cubicBezTo>
                  <a:pt x="915" y="8"/>
                  <a:pt x="924" y="7"/>
                  <a:pt x="932" y="7"/>
                </a:cubicBezTo>
                <a:cubicBezTo>
                  <a:pt x="939" y="6"/>
                  <a:pt x="946" y="6"/>
                  <a:pt x="953" y="6"/>
                </a:cubicBezTo>
                <a:cubicBezTo>
                  <a:pt x="962" y="5"/>
                  <a:pt x="971" y="5"/>
                  <a:pt x="981" y="4"/>
                </a:cubicBezTo>
                <a:cubicBezTo>
                  <a:pt x="987" y="4"/>
                  <a:pt x="994" y="4"/>
                  <a:pt x="1001" y="3"/>
                </a:cubicBezTo>
                <a:cubicBezTo>
                  <a:pt x="1011" y="3"/>
                  <a:pt x="1020" y="3"/>
                  <a:pt x="1029" y="2"/>
                </a:cubicBezTo>
                <a:cubicBezTo>
                  <a:pt x="1036" y="2"/>
                  <a:pt x="1043" y="2"/>
                  <a:pt x="1050" y="2"/>
                </a:cubicBezTo>
                <a:cubicBezTo>
                  <a:pt x="1059" y="2"/>
                  <a:pt x="1069" y="1"/>
                  <a:pt x="1078" y="1"/>
                </a:cubicBezTo>
                <a:cubicBezTo>
                  <a:pt x="1085" y="1"/>
                  <a:pt x="1092" y="1"/>
                  <a:pt x="1099" y="1"/>
                </a:cubicBezTo>
                <a:cubicBezTo>
                  <a:pt x="1101" y="1"/>
                  <a:pt x="1103" y="1"/>
                  <a:pt x="1105" y="1"/>
                </a:cubicBezTo>
                <a:cubicBezTo>
                  <a:pt x="1117" y="0"/>
                  <a:pt x="1128" y="0"/>
                  <a:pt x="1140" y="0"/>
                </a:cubicBezTo>
                <a:cubicBezTo>
                  <a:pt x="1141" y="0"/>
                  <a:pt x="1142" y="0"/>
                  <a:pt x="1143" y="0"/>
                </a:cubicBezTo>
                <a:cubicBezTo>
                  <a:pt x="1145" y="0"/>
                  <a:pt x="1147" y="0"/>
                  <a:pt x="1149" y="0"/>
                </a:cubicBezTo>
                <a:cubicBezTo>
                  <a:pt x="1158" y="0"/>
                  <a:pt x="1167" y="0"/>
                  <a:pt x="1175" y="0"/>
                </a:cubicBezTo>
                <a:close/>
              </a:path>
            </a:pathLst>
          </a:custGeom>
          <a:gradFill>
            <a:gsLst>
              <a:gs pos="57000">
                <a:schemeClr val="accent5">
                  <a:alpha val="25000"/>
                </a:schemeClr>
              </a:gs>
              <a:gs pos="0">
                <a:schemeClr val="accent2">
                  <a:alpha val="0"/>
                </a:schemeClr>
              </a:gs>
              <a:gs pos="100000">
                <a:schemeClr val="accent2">
                  <a:alpha val="0"/>
                </a:schemeClr>
              </a:gs>
            </a:gsLst>
            <a:lin ang="13500000" scaled="0"/>
          </a:gra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sp>
        <p:nvSpPr>
          <p:cNvPr id="28" name="任意多边形 51"/>
          <p:cNvSpPr/>
          <p:nvPr>
            <p:custDataLst>
              <p:tags r:id="rId11"/>
            </p:custDataLst>
          </p:nvPr>
        </p:nvSpPr>
        <p:spPr>
          <a:xfrm>
            <a:off x="0" y="1736725"/>
            <a:ext cx="2729865" cy="588010"/>
          </a:xfrm>
          <a:custGeom>
            <a:avLst/>
            <a:gdLst/>
            <a:ahLst/>
            <a:cxnLst>
              <a:cxn ang="3">
                <a:pos x="hc" y="t"/>
              </a:cxn>
              <a:cxn ang="cd2">
                <a:pos x="l" y="vc"/>
              </a:cxn>
              <a:cxn ang="cd4">
                <a:pos x="hc" y="b"/>
              </a:cxn>
              <a:cxn ang="0">
                <a:pos x="r" y="vc"/>
              </a:cxn>
            </a:cxnLst>
            <a:rect l="l" t="t" r="r" b="b"/>
            <a:pathLst>
              <a:path w="4299" h="926">
                <a:moveTo>
                  <a:pt x="0" y="0"/>
                </a:moveTo>
                <a:lnTo>
                  <a:pt x="17" y="13"/>
                </a:lnTo>
                <a:cubicBezTo>
                  <a:pt x="97" y="72"/>
                  <a:pt x="181" y="128"/>
                  <a:pt x="266" y="180"/>
                </a:cubicBezTo>
                <a:lnTo>
                  <a:pt x="303" y="203"/>
                </a:lnTo>
                <a:cubicBezTo>
                  <a:pt x="316" y="210"/>
                  <a:pt x="328" y="217"/>
                  <a:pt x="341" y="224"/>
                </a:cubicBezTo>
                <a:cubicBezTo>
                  <a:pt x="353" y="232"/>
                  <a:pt x="365" y="239"/>
                  <a:pt x="378" y="246"/>
                </a:cubicBezTo>
                <a:lnTo>
                  <a:pt x="416" y="267"/>
                </a:lnTo>
                <a:lnTo>
                  <a:pt x="434" y="278"/>
                </a:lnTo>
                <a:lnTo>
                  <a:pt x="454" y="288"/>
                </a:lnTo>
                <a:lnTo>
                  <a:pt x="492" y="308"/>
                </a:lnTo>
                <a:cubicBezTo>
                  <a:pt x="517" y="322"/>
                  <a:pt x="543" y="335"/>
                  <a:pt x="568" y="348"/>
                </a:cubicBezTo>
                <a:cubicBezTo>
                  <a:pt x="672" y="400"/>
                  <a:pt x="777" y="449"/>
                  <a:pt x="884" y="493"/>
                </a:cubicBezTo>
                <a:cubicBezTo>
                  <a:pt x="1098" y="583"/>
                  <a:pt x="1319" y="658"/>
                  <a:pt x="1544" y="720"/>
                </a:cubicBezTo>
                <a:cubicBezTo>
                  <a:pt x="1994" y="843"/>
                  <a:pt x="2462" y="913"/>
                  <a:pt x="2932" y="916"/>
                </a:cubicBezTo>
                <a:cubicBezTo>
                  <a:pt x="3049" y="917"/>
                  <a:pt x="3166" y="913"/>
                  <a:pt x="3283" y="904"/>
                </a:cubicBezTo>
                <a:cubicBezTo>
                  <a:pt x="3400" y="895"/>
                  <a:pt x="3517" y="882"/>
                  <a:pt x="3632" y="862"/>
                </a:cubicBezTo>
                <a:lnTo>
                  <a:pt x="3675" y="854"/>
                </a:lnTo>
                <a:lnTo>
                  <a:pt x="3719" y="846"/>
                </a:lnTo>
                <a:lnTo>
                  <a:pt x="3740" y="842"/>
                </a:lnTo>
                <a:lnTo>
                  <a:pt x="3761" y="837"/>
                </a:lnTo>
                <a:lnTo>
                  <a:pt x="3804" y="828"/>
                </a:lnTo>
                <a:cubicBezTo>
                  <a:pt x="3833" y="821"/>
                  <a:pt x="3861" y="814"/>
                  <a:pt x="3889" y="807"/>
                </a:cubicBezTo>
                <a:cubicBezTo>
                  <a:pt x="3904" y="803"/>
                  <a:pt x="3918" y="799"/>
                  <a:pt x="3932" y="795"/>
                </a:cubicBezTo>
                <a:lnTo>
                  <a:pt x="3974" y="783"/>
                </a:lnTo>
                <a:cubicBezTo>
                  <a:pt x="3988" y="779"/>
                  <a:pt x="4002" y="775"/>
                  <a:pt x="4016" y="770"/>
                </a:cubicBezTo>
                <a:lnTo>
                  <a:pt x="4036" y="764"/>
                </a:lnTo>
                <a:cubicBezTo>
                  <a:pt x="4043" y="761"/>
                  <a:pt x="4050" y="759"/>
                  <a:pt x="4057" y="757"/>
                </a:cubicBezTo>
                <a:cubicBezTo>
                  <a:pt x="4071" y="752"/>
                  <a:pt x="4085" y="747"/>
                  <a:pt x="4098" y="742"/>
                </a:cubicBezTo>
                <a:lnTo>
                  <a:pt x="4139" y="727"/>
                </a:lnTo>
                <a:cubicBezTo>
                  <a:pt x="4193" y="706"/>
                  <a:pt x="4247" y="683"/>
                  <a:pt x="4299" y="658"/>
                </a:cubicBezTo>
                <a:cubicBezTo>
                  <a:pt x="4247" y="684"/>
                  <a:pt x="4194" y="707"/>
                  <a:pt x="4140" y="729"/>
                </a:cubicBezTo>
                <a:lnTo>
                  <a:pt x="4099" y="744"/>
                </a:lnTo>
                <a:cubicBezTo>
                  <a:pt x="4085" y="749"/>
                  <a:pt x="4072" y="754"/>
                  <a:pt x="4058" y="759"/>
                </a:cubicBezTo>
                <a:cubicBezTo>
                  <a:pt x="4051" y="761"/>
                  <a:pt x="4044" y="764"/>
                  <a:pt x="4037" y="766"/>
                </a:cubicBezTo>
                <a:lnTo>
                  <a:pt x="4016" y="773"/>
                </a:lnTo>
                <a:cubicBezTo>
                  <a:pt x="4003" y="777"/>
                  <a:pt x="3989" y="782"/>
                  <a:pt x="3975" y="786"/>
                </a:cubicBezTo>
                <a:lnTo>
                  <a:pt x="3933" y="799"/>
                </a:lnTo>
                <a:cubicBezTo>
                  <a:pt x="3919" y="803"/>
                  <a:pt x="3905" y="806"/>
                  <a:pt x="3891" y="810"/>
                </a:cubicBezTo>
                <a:cubicBezTo>
                  <a:pt x="3862" y="818"/>
                  <a:pt x="3834" y="825"/>
                  <a:pt x="3806" y="832"/>
                </a:cubicBezTo>
                <a:lnTo>
                  <a:pt x="3763" y="842"/>
                </a:lnTo>
                <a:lnTo>
                  <a:pt x="3741" y="847"/>
                </a:lnTo>
                <a:lnTo>
                  <a:pt x="3720" y="851"/>
                </a:lnTo>
                <a:lnTo>
                  <a:pt x="3677" y="860"/>
                </a:lnTo>
                <a:lnTo>
                  <a:pt x="3633" y="868"/>
                </a:lnTo>
                <a:cubicBezTo>
                  <a:pt x="3518" y="889"/>
                  <a:pt x="3401" y="903"/>
                  <a:pt x="3284" y="912"/>
                </a:cubicBezTo>
                <a:cubicBezTo>
                  <a:pt x="3167" y="921"/>
                  <a:pt x="3049" y="926"/>
                  <a:pt x="2931" y="926"/>
                </a:cubicBezTo>
                <a:cubicBezTo>
                  <a:pt x="2814" y="926"/>
                  <a:pt x="2696" y="921"/>
                  <a:pt x="2579" y="912"/>
                </a:cubicBezTo>
                <a:cubicBezTo>
                  <a:pt x="2462" y="904"/>
                  <a:pt x="2345" y="891"/>
                  <a:pt x="2229" y="874"/>
                </a:cubicBezTo>
                <a:cubicBezTo>
                  <a:pt x="1996" y="841"/>
                  <a:pt x="1766" y="793"/>
                  <a:pt x="1540" y="732"/>
                </a:cubicBezTo>
                <a:cubicBezTo>
                  <a:pt x="1315" y="670"/>
                  <a:pt x="1093" y="594"/>
                  <a:pt x="879" y="504"/>
                </a:cubicBezTo>
                <a:cubicBezTo>
                  <a:pt x="772" y="459"/>
                  <a:pt x="666" y="410"/>
                  <a:pt x="563" y="358"/>
                </a:cubicBezTo>
                <a:cubicBezTo>
                  <a:pt x="459" y="305"/>
                  <a:pt x="359" y="249"/>
                  <a:pt x="261" y="188"/>
                </a:cubicBezTo>
                <a:cubicBezTo>
                  <a:pt x="175" y="135"/>
                  <a:pt x="92" y="79"/>
                  <a:pt x="11" y="19"/>
                </a:cubicBezTo>
                <a:lnTo>
                  <a:pt x="0" y="10"/>
                </a:lnTo>
                <a:lnTo>
                  <a:pt x="0" y="0"/>
                </a:lnTo>
                <a:close/>
              </a:path>
            </a:pathLst>
          </a:custGeom>
          <a:gradFill>
            <a:gsLst>
              <a:gs pos="0">
                <a:schemeClr val="accent2">
                  <a:alpha val="0"/>
                </a:schemeClr>
              </a:gs>
              <a:gs pos="59000">
                <a:schemeClr val="accent1">
                  <a:alpha val="28000"/>
                </a:schemeClr>
              </a:gs>
            </a:gsLst>
            <a:lin ang="0" scaled="0"/>
          </a:gra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sp>
        <p:nvSpPr>
          <p:cNvPr id="7" name="标题"/>
          <p:cNvSpPr txBox="1">
            <a:spLocks noGrp="1"/>
          </p:cNvSpPr>
          <p:nvPr>
            <p:ph type="title" idx="2" hasCustomPrompt="1"/>
            <p:custDataLst>
              <p:tags r:id="rId12"/>
            </p:custDataLst>
          </p:nvPr>
        </p:nvSpPr>
        <p:spPr>
          <a:xfrm>
            <a:off x="703580" y="3924935"/>
            <a:ext cx="3407410" cy="1121410"/>
          </a:xfrm>
          <a:prstGeom prst="rect">
            <a:avLst/>
          </a:prstGeom>
          <a:noFill/>
        </p:spPr>
        <p:txBody>
          <a:bodyPr vert="horz" wrap="square" lIns="0" tIns="0" rIns="0" bIns="0" rtlCol="0" anchor="b" anchorCtr="0">
            <a:normAutofit/>
          </a:bodyPr>
          <a:lstStyle>
            <a:lvl1pPr marL="0" marR="0" lvl="0" algn="l" defTabSz="914400" rtl="0" eaLnBrk="1" fontAlgn="auto" latinLnBrk="0" hangingPunct="1">
              <a:lnSpc>
                <a:spcPct val="100000"/>
              </a:lnSpc>
              <a:spcBef>
                <a:spcPts val="0"/>
              </a:spcBef>
              <a:spcAft>
                <a:spcPts val="0"/>
              </a:spcAft>
              <a:buClrTx/>
              <a:buSzTx/>
              <a:buFontTx/>
              <a:buNone/>
              <a:defRPr kumimoji="0" lang="zh-CN" altLang="en-US" sz="6000" b="0" i="0" u="none" strike="noStrike" kern="1200" cap="none" spc="0" normalizeH="0" baseline="0" noProof="1" dirty="0">
                <a:solidFill>
                  <a:schemeClr val="lt1"/>
                </a:solidFill>
                <a:latin typeface="+mj-ea"/>
                <a:ea typeface="+mj-ea"/>
                <a:cs typeface="MiSans Normal" panose="00000500000000000000" charset="-122"/>
                <a:sym typeface="+mn-ea"/>
              </a:defRPr>
            </a:lvl1pPr>
          </a:lstStyle>
          <a:p>
            <a:pPr lvl="0" algn="l">
              <a:spcBef>
                <a:spcPts val="0"/>
              </a:spcBef>
              <a:spcAft>
                <a:spcPts val="0"/>
              </a:spcAft>
              <a:buClrTx/>
              <a:buSzTx/>
              <a:buFontTx/>
            </a:pPr>
            <a:r>
              <a:rPr dirty="0">
                <a:sym typeface="+mn-ea"/>
              </a:rPr>
              <a:t>编辑标题</a:t>
            </a:r>
            <a:endParaRPr dirty="0">
              <a:sym typeface="+mn-ea"/>
            </a:endParaRPr>
          </a:p>
        </p:txBody>
      </p:sp>
      <p:sp>
        <p:nvSpPr>
          <p:cNvPr id="6" name="副标题"/>
          <p:cNvSpPr txBox="1">
            <a:spLocks noGrp="1"/>
          </p:cNvSpPr>
          <p:nvPr>
            <p:ph type="body" idx="1" hasCustomPrompt="1"/>
            <p:custDataLst>
              <p:tags r:id="rId13"/>
            </p:custDataLst>
          </p:nvPr>
        </p:nvSpPr>
        <p:spPr>
          <a:xfrm>
            <a:off x="703580" y="5045710"/>
            <a:ext cx="6512560" cy="730250"/>
          </a:xfrm>
          <a:prstGeom prst="rect">
            <a:avLst/>
          </a:prstGeom>
          <a:noFill/>
        </p:spPr>
        <p:txBody>
          <a:bodyPr wrap="square" lIns="0" tIns="0" rIns="0" bIns="0" rtlCol="0" anchor="b" anchorCtr="0">
            <a:normAutofit/>
          </a:bodyPr>
          <a:lstStyle>
            <a:defPPr>
              <a:defRPr lang="zh-CN"/>
            </a:defPPr>
            <a:lvl1pPr marL="0" marR="0" lvl="0" algn="l" defTabSz="914400" rtl="0" eaLnBrk="1" fontAlgn="auto" latinLnBrk="0" hangingPunct="1">
              <a:lnSpc>
                <a:spcPct val="80000"/>
              </a:lnSpc>
              <a:buClrTx/>
              <a:buSzTx/>
              <a:buFontTx/>
              <a:buNone/>
              <a:defRPr kumimoji="0" lang="en-US" altLang="zh-CN" sz="4000" b="0" i="0" u="none" strike="noStrike" kern="1200" cap="none" spc="0" normalizeH="0" baseline="0" noProof="1" dirty="0">
                <a:gradFill>
                  <a:gsLst>
                    <a:gs pos="0">
                      <a:schemeClr val="accent1"/>
                    </a:gs>
                    <a:gs pos="100000">
                      <a:schemeClr val="accent2"/>
                    </a:gs>
                  </a:gsLst>
                  <a:lin ang="2700000" scaled="1"/>
                </a:gradFill>
                <a:latin typeface="+mj-lt"/>
                <a:ea typeface="+mn-ea"/>
                <a:cs typeface="MiSans Normal" panose="00000500000000000000" charset="-122"/>
                <a:sym typeface="+mn-ea"/>
              </a:defRPr>
            </a:lvl1pPr>
          </a:lstStyle>
          <a:p>
            <a:pPr lvl="0" algn="l">
              <a:lnSpc>
                <a:spcPct val="80000"/>
              </a:lnSpc>
              <a:buClrTx/>
              <a:buSzTx/>
              <a:buFontTx/>
            </a:pPr>
            <a:r>
              <a:rPr>
                <a:sym typeface="+mn-ea"/>
              </a:rPr>
              <a:t>单击此处编辑副标题</a:t>
            </a:r>
            <a:endParaRPr>
              <a:sym typeface="+mn-ea"/>
            </a:endParaRPr>
          </a:p>
        </p:txBody>
      </p:sp>
      <p:sp>
        <p:nvSpPr>
          <p:cNvPr id="3" name="日期占位符 2"/>
          <p:cNvSpPr>
            <a:spLocks noGrp="1"/>
          </p:cNvSpPr>
          <p:nvPr>
            <p:ph type="dt" sz="half" idx="10"/>
            <p:custDataLst>
              <p:tags r:id="rId14"/>
            </p:custDataLst>
          </p:nvPr>
        </p:nvSpPr>
        <p:spPr>
          <a:xfrm>
            <a:off x="838200" y="6356350"/>
            <a:ext cx="2743200" cy="365125"/>
          </a:xfrm>
        </p:spPr>
        <p:txBody>
          <a:bodyPr/>
          <a:lstStyle/>
          <a:p>
            <a:fld id="{297C79FE-DCC0-4620-A566-16CA7A0CE41F}" type="datetimeFigureOut">
              <a:rPr lang="zh-CN" altLang="en-US" smtClean="0"/>
            </a:fld>
            <a:endParaRPr lang="zh-CN" altLang="en-US"/>
          </a:p>
        </p:txBody>
      </p:sp>
      <p:sp>
        <p:nvSpPr>
          <p:cNvPr id="4" name="页脚占位符 3"/>
          <p:cNvSpPr>
            <a:spLocks noGrp="1"/>
          </p:cNvSpPr>
          <p:nvPr>
            <p:ph type="ftr" sz="quarter" idx="11"/>
            <p:custDataLst>
              <p:tags r:id="rId15"/>
            </p:custDataLst>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custDataLst>
              <p:tags r:id="rId16"/>
            </p:custDataLst>
          </p:nvPr>
        </p:nvSpPr>
        <p:spPr>
          <a:xfrm>
            <a:off x="8610600" y="6356350"/>
            <a:ext cx="2743200" cy="365125"/>
          </a:xfrm>
        </p:spPr>
        <p:txBody>
          <a:bodyPr/>
          <a:lstStyle/>
          <a:p>
            <a:fld id="{515A922F-1294-4387-9CB3-FCC8465D972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pic>
        <p:nvPicPr>
          <p:cNvPr id="18" name="图片 17" descr="图片包含 游戏机&#10;&#10;描述已自动生成"/>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2142"/>
            <a:ext cx="12192000" cy="6853716"/>
          </a:xfrm>
          <a:prstGeom prst="rect">
            <a:avLst/>
          </a:prstGeom>
        </p:spPr>
      </p:pic>
      <p:pic>
        <p:nvPicPr>
          <p:cNvPr id="17" name="图形 3"/>
          <p:cNvPicPr>
            <a:picLocks noChangeAspect="1"/>
          </p:cNvPicPr>
          <p:nvPr>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1407160" y="-78105"/>
            <a:ext cx="2416175" cy="4410710"/>
          </a:xfrm>
          <a:prstGeom prst="rect">
            <a:avLst/>
          </a:prstGeom>
        </p:spPr>
      </p:pic>
      <p:sp>
        <p:nvSpPr>
          <p:cNvPr id="16" name="图形 6"/>
          <p:cNvSpPr/>
          <p:nvPr>
            <p:custDataLst>
              <p:tags r:id="rId7"/>
            </p:custDataLst>
          </p:nvPr>
        </p:nvSpPr>
        <p:spPr>
          <a:xfrm flipH="1">
            <a:off x="1764030" y="0"/>
            <a:ext cx="2650490" cy="5325110"/>
          </a:xfrm>
          <a:custGeom>
            <a:avLst/>
            <a:gdLst>
              <a:gd name="connsiteX0" fmla="*/ 2695271 w 2810883"/>
              <a:gd name="connsiteY0" fmla="*/ 60 h 5362422"/>
              <a:gd name="connsiteX1" fmla="*/ 1441854 w 2810883"/>
              <a:gd name="connsiteY1" fmla="*/ 907953 h 5362422"/>
              <a:gd name="connsiteX2" fmla="*/ 1435979 w 2810883"/>
              <a:gd name="connsiteY2" fmla="*/ 913172 h 5362422"/>
              <a:gd name="connsiteX3" fmla="*/ 1411007 w 2810883"/>
              <a:gd name="connsiteY3" fmla="*/ 935510 h 5362422"/>
              <a:gd name="connsiteX4" fmla="*/ 1391249 w 2810883"/>
              <a:gd name="connsiteY4" fmla="*/ 953315 h 5362422"/>
              <a:gd name="connsiteX5" fmla="*/ 1378518 w 2810883"/>
              <a:gd name="connsiteY5" fmla="*/ 964887 h 5362422"/>
              <a:gd name="connsiteX6" fmla="*/ 1365730 w 2810883"/>
              <a:gd name="connsiteY6" fmla="*/ 976577 h 5362422"/>
              <a:gd name="connsiteX7" fmla="*/ 1352999 w 2810883"/>
              <a:gd name="connsiteY7" fmla="*/ 988298 h 5362422"/>
              <a:gd name="connsiteX8" fmla="*/ 1340297 w 2810883"/>
              <a:gd name="connsiteY8" fmla="*/ 1000049 h 5362422"/>
              <a:gd name="connsiteX9" fmla="*/ 1310113 w 2810883"/>
              <a:gd name="connsiteY9" fmla="*/ 1028262 h 5362422"/>
              <a:gd name="connsiteX10" fmla="*/ 1306973 w 2810883"/>
              <a:gd name="connsiteY10" fmla="*/ 1031214 h 5362422"/>
              <a:gd name="connsiteX11" fmla="*/ 1280562 w 2810883"/>
              <a:gd name="connsiteY11" fmla="*/ 1056237 h 5362422"/>
              <a:gd name="connsiteX12" fmla="*/ 1221862 w 2810883"/>
              <a:gd name="connsiteY12" fmla="*/ 1112961 h 5362422"/>
              <a:gd name="connsiteX13" fmla="*/ 1164229 w 2810883"/>
              <a:gd name="connsiteY13" fmla="*/ 1170223 h 5362422"/>
              <a:gd name="connsiteX14" fmla="*/ 1107662 w 2810883"/>
              <a:gd name="connsiteY14" fmla="*/ 1228051 h 5362422"/>
              <a:gd name="connsiteX15" fmla="*/ 1052246 w 2810883"/>
              <a:gd name="connsiteY15" fmla="*/ 1286356 h 5362422"/>
              <a:gd name="connsiteX16" fmla="*/ 997925 w 2810883"/>
              <a:gd name="connsiteY16" fmla="*/ 1345228 h 5362422"/>
              <a:gd name="connsiteX17" fmla="*/ 944727 w 2810883"/>
              <a:gd name="connsiteY17" fmla="*/ 1404667 h 5362422"/>
              <a:gd name="connsiteX18" fmla="*/ 892653 w 2810883"/>
              <a:gd name="connsiteY18" fmla="*/ 1464702 h 5362422"/>
              <a:gd name="connsiteX19" fmla="*/ 846396 w 2810883"/>
              <a:gd name="connsiteY19" fmla="*/ 1519667 h 5362422"/>
              <a:gd name="connsiteX20" fmla="*/ 801090 w 2810883"/>
              <a:gd name="connsiteY20" fmla="*/ 1575109 h 5362422"/>
              <a:gd name="connsiteX21" fmla="*/ 756764 w 2810883"/>
              <a:gd name="connsiteY21" fmla="*/ 1631059 h 5362422"/>
              <a:gd name="connsiteX22" fmla="*/ 750485 w 2810883"/>
              <a:gd name="connsiteY22" fmla="*/ 1639171 h 5362422"/>
              <a:gd name="connsiteX23" fmla="*/ 729430 w 2810883"/>
              <a:gd name="connsiteY23" fmla="*/ 1666489 h 5362422"/>
              <a:gd name="connsiteX24" fmla="*/ 722950 w 2810883"/>
              <a:gd name="connsiteY24" fmla="*/ 1674989 h 5362422"/>
              <a:gd name="connsiteX25" fmla="*/ 713474 w 2810883"/>
              <a:gd name="connsiteY25" fmla="*/ 1687426 h 5362422"/>
              <a:gd name="connsiteX26" fmla="*/ 703537 w 2810883"/>
              <a:gd name="connsiteY26" fmla="*/ 1700667 h 5362422"/>
              <a:gd name="connsiteX27" fmla="*/ 686025 w 2810883"/>
              <a:gd name="connsiteY27" fmla="*/ 1724168 h 5362422"/>
              <a:gd name="connsiteX28" fmla="*/ 678047 w 2810883"/>
              <a:gd name="connsiteY28" fmla="*/ 1734964 h 5362422"/>
              <a:gd name="connsiteX29" fmla="*/ 673525 w 2810883"/>
              <a:gd name="connsiteY29" fmla="*/ 1741108 h 5362422"/>
              <a:gd name="connsiteX30" fmla="*/ 668283 w 2810883"/>
              <a:gd name="connsiteY30" fmla="*/ 1748296 h 5362422"/>
              <a:gd name="connsiteX31" fmla="*/ 659441 w 2810883"/>
              <a:gd name="connsiteY31" fmla="*/ 1760434 h 5362422"/>
              <a:gd name="connsiteX32" fmla="*/ 644089 w 2810883"/>
              <a:gd name="connsiteY32" fmla="*/ 1781728 h 5362422"/>
              <a:gd name="connsiteX33" fmla="*/ 634469 w 2810883"/>
              <a:gd name="connsiteY33" fmla="*/ 1795179 h 5362422"/>
              <a:gd name="connsiteX34" fmla="*/ 626318 w 2810883"/>
              <a:gd name="connsiteY34" fmla="*/ 1806750 h 5362422"/>
              <a:gd name="connsiteX35" fmla="*/ 617735 w 2810883"/>
              <a:gd name="connsiteY35" fmla="*/ 1818918 h 5362422"/>
              <a:gd name="connsiteX36" fmla="*/ 601923 w 2810883"/>
              <a:gd name="connsiteY36" fmla="*/ 1841674 h 5362422"/>
              <a:gd name="connsiteX37" fmla="*/ 596364 w 2810883"/>
              <a:gd name="connsiteY37" fmla="*/ 1849696 h 5362422"/>
              <a:gd name="connsiteX38" fmla="*/ 559180 w 2810883"/>
              <a:gd name="connsiteY38" fmla="*/ 1904661 h 5362422"/>
              <a:gd name="connsiteX39" fmla="*/ 552757 w 2810883"/>
              <a:gd name="connsiteY39" fmla="*/ 1914384 h 5362422"/>
              <a:gd name="connsiteX40" fmla="*/ 539393 w 2810883"/>
              <a:gd name="connsiteY40" fmla="*/ 1934694 h 5362422"/>
              <a:gd name="connsiteX41" fmla="*/ 537636 w 2810883"/>
              <a:gd name="connsiteY41" fmla="*/ 1937378 h 5362422"/>
              <a:gd name="connsiteX42" fmla="*/ 533229 w 2810883"/>
              <a:gd name="connsiteY42" fmla="*/ 1944208 h 5362422"/>
              <a:gd name="connsiteX43" fmla="*/ 530291 w 2810883"/>
              <a:gd name="connsiteY43" fmla="*/ 1948741 h 5362422"/>
              <a:gd name="connsiteX44" fmla="*/ 524099 w 2810883"/>
              <a:gd name="connsiteY44" fmla="*/ 1958314 h 5362422"/>
              <a:gd name="connsiteX45" fmla="*/ 512693 w 2810883"/>
              <a:gd name="connsiteY45" fmla="*/ 1976238 h 5362422"/>
              <a:gd name="connsiteX46" fmla="*/ 499415 w 2810883"/>
              <a:gd name="connsiteY46" fmla="*/ 1997264 h 5362422"/>
              <a:gd name="connsiteX47" fmla="*/ 489911 w 2810883"/>
              <a:gd name="connsiteY47" fmla="*/ 2012415 h 5362422"/>
              <a:gd name="connsiteX48" fmla="*/ 477324 w 2810883"/>
              <a:gd name="connsiteY48" fmla="*/ 2032874 h 5362422"/>
              <a:gd name="connsiteX49" fmla="*/ 474415 w 2810883"/>
              <a:gd name="connsiteY49" fmla="*/ 2037586 h 5362422"/>
              <a:gd name="connsiteX50" fmla="*/ 456615 w 2810883"/>
              <a:gd name="connsiteY50" fmla="*/ 2066992 h 5362422"/>
              <a:gd name="connsiteX51" fmla="*/ 453188 w 2810883"/>
              <a:gd name="connsiteY51" fmla="*/ 2072778 h 5362422"/>
              <a:gd name="connsiteX52" fmla="*/ 436655 w 2810883"/>
              <a:gd name="connsiteY52" fmla="*/ 2100782 h 5362422"/>
              <a:gd name="connsiteX53" fmla="*/ 429599 w 2810883"/>
              <a:gd name="connsiteY53" fmla="*/ 2112861 h 5362422"/>
              <a:gd name="connsiteX54" fmla="*/ 424357 w 2810883"/>
              <a:gd name="connsiteY54" fmla="*/ 2121868 h 5362422"/>
              <a:gd name="connsiteX55" fmla="*/ 420555 w 2810883"/>
              <a:gd name="connsiteY55" fmla="*/ 2128518 h 5362422"/>
              <a:gd name="connsiteX56" fmla="*/ 414132 w 2810883"/>
              <a:gd name="connsiteY56" fmla="*/ 2139762 h 5362422"/>
              <a:gd name="connsiteX57" fmla="*/ 398175 w 2810883"/>
              <a:gd name="connsiteY57" fmla="*/ 2168035 h 5362422"/>
              <a:gd name="connsiteX58" fmla="*/ 393337 w 2810883"/>
              <a:gd name="connsiteY58" fmla="*/ 2176684 h 5362422"/>
              <a:gd name="connsiteX59" fmla="*/ 363296 w 2810883"/>
              <a:gd name="connsiteY59" fmla="*/ 2231917 h 5362422"/>
              <a:gd name="connsiteX60" fmla="*/ 343422 w 2810883"/>
              <a:gd name="connsiteY60" fmla="*/ 2269823 h 5362422"/>
              <a:gd name="connsiteX61" fmla="*/ 339592 w 2810883"/>
              <a:gd name="connsiteY61" fmla="*/ 2277249 h 5362422"/>
              <a:gd name="connsiteX62" fmla="*/ 334292 w 2810883"/>
              <a:gd name="connsiteY62" fmla="*/ 2287538 h 5362422"/>
              <a:gd name="connsiteX63" fmla="*/ 328848 w 2810883"/>
              <a:gd name="connsiteY63" fmla="*/ 2298305 h 5362422"/>
              <a:gd name="connsiteX64" fmla="*/ 325306 w 2810883"/>
              <a:gd name="connsiteY64" fmla="*/ 2305343 h 5362422"/>
              <a:gd name="connsiteX65" fmla="*/ 306296 w 2810883"/>
              <a:gd name="connsiteY65" fmla="*/ 2343577 h 5362422"/>
              <a:gd name="connsiteX66" fmla="*/ 278992 w 2810883"/>
              <a:gd name="connsiteY66" fmla="*/ 2400749 h 5362422"/>
              <a:gd name="connsiteX67" fmla="*/ 261451 w 2810883"/>
              <a:gd name="connsiteY67" fmla="*/ 2439043 h 5362422"/>
              <a:gd name="connsiteX68" fmla="*/ 258945 w 2810883"/>
              <a:gd name="connsiteY68" fmla="*/ 2444590 h 5362422"/>
              <a:gd name="connsiteX69" fmla="*/ 252781 w 2810883"/>
              <a:gd name="connsiteY69" fmla="*/ 2458309 h 5362422"/>
              <a:gd name="connsiteX70" fmla="*/ 248836 w 2810883"/>
              <a:gd name="connsiteY70" fmla="*/ 2467316 h 5362422"/>
              <a:gd name="connsiteX71" fmla="*/ 245639 w 2810883"/>
              <a:gd name="connsiteY71" fmla="*/ 2474593 h 5362422"/>
              <a:gd name="connsiteX72" fmla="*/ 231785 w 2810883"/>
              <a:gd name="connsiteY72" fmla="*/ 2506683 h 5362422"/>
              <a:gd name="connsiteX73" fmla="*/ 231900 w 2810883"/>
              <a:gd name="connsiteY73" fmla="*/ 2506385 h 5362422"/>
              <a:gd name="connsiteX74" fmla="*/ 227666 w 2810883"/>
              <a:gd name="connsiteY74" fmla="*/ 2516316 h 5362422"/>
              <a:gd name="connsiteX75" fmla="*/ 203702 w 2810883"/>
              <a:gd name="connsiteY75" fmla="*/ 2574711 h 5362422"/>
              <a:gd name="connsiteX76" fmla="*/ 180200 w 2810883"/>
              <a:gd name="connsiteY76" fmla="*/ 2635372 h 5362422"/>
              <a:gd name="connsiteX77" fmla="*/ 176167 w 2810883"/>
              <a:gd name="connsiteY77" fmla="*/ 2646258 h 5362422"/>
              <a:gd name="connsiteX78" fmla="*/ 165770 w 2810883"/>
              <a:gd name="connsiteY78" fmla="*/ 2674650 h 5362422"/>
              <a:gd name="connsiteX79" fmla="*/ 161363 w 2810883"/>
              <a:gd name="connsiteY79" fmla="*/ 2686937 h 5362422"/>
              <a:gd name="connsiteX80" fmla="*/ 157964 w 2810883"/>
              <a:gd name="connsiteY80" fmla="*/ 2696451 h 5362422"/>
              <a:gd name="connsiteX81" fmla="*/ 155833 w 2810883"/>
              <a:gd name="connsiteY81" fmla="*/ 2702565 h 5362422"/>
              <a:gd name="connsiteX82" fmla="*/ 151282 w 2810883"/>
              <a:gd name="connsiteY82" fmla="*/ 2715717 h 5362422"/>
              <a:gd name="connsiteX83" fmla="*/ 142901 w 2810883"/>
              <a:gd name="connsiteY83" fmla="*/ 2740411 h 5362422"/>
              <a:gd name="connsiteX84" fmla="*/ 137054 w 2810883"/>
              <a:gd name="connsiteY84" fmla="*/ 2757888 h 5362422"/>
              <a:gd name="connsiteX85" fmla="*/ 133886 w 2810883"/>
              <a:gd name="connsiteY85" fmla="*/ 2767730 h 5362422"/>
              <a:gd name="connsiteX86" fmla="*/ 129133 w 2810883"/>
              <a:gd name="connsiteY86" fmla="*/ 2782522 h 5362422"/>
              <a:gd name="connsiteX87" fmla="*/ 121443 w 2810883"/>
              <a:gd name="connsiteY87" fmla="*/ 2807008 h 5362422"/>
              <a:gd name="connsiteX88" fmla="*/ 117468 w 2810883"/>
              <a:gd name="connsiteY88" fmla="*/ 2819802 h 5362422"/>
              <a:gd name="connsiteX89" fmla="*/ 113407 w 2810883"/>
              <a:gd name="connsiteY89" fmla="*/ 2833402 h 5362422"/>
              <a:gd name="connsiteX90" fmla="*/ 111823 w 2810883"/>
              <a:gd name="connsiteY90" fmla="*/ 2838770 h 5362422"/>
              <a:gd name="connsiteX91" fmla="*/ 108626 w 2810883"/>
              <a:gd name="connsiteY91" fmla="*/ 2849477 h 5362422"/>
              <a:gd name="connsiteX92" fmla="*/ 102002 w 2810883"/>
              <a:gd name="connsiteY92" fmla="*/ 2872530 h 5362422"/>
              <a:gd name="connsiteX93" fmla="*/ 100677 w 2810883"/>
              <a:gd name="connsiteY93" fmla="*/ 2877153 h 5362422"/>
              <a:gd name="connsiteX94" fmla="*/ 98977 w 2810883"/>
              <a:gd name="connsiteY94" fmla="*/ 2883118 h 5362422"/>
              <a:gd name="connsiteX95" fmla="*/ 98315 w 2810883"/>
              <a:gd name="connsiteY95" fmla="*/ 2885444 h 5362422"/>
              <a:gd name="connsiteX96" fmla="*/ 93995 w 2810883"/>
              <a:gd name="connsiteY96" fmla="*/ 2901221 h 5362422"/>
              <a:gd name="connsiteX97" fmla="*/ 91345 w 2810883"/>
              <a:gd name="connsiteY97" fmla="*/ 2910943 h 5362422"/>
              <a:gd name="connsiteX98" fmla="*/ 89703 w 2810883"/>
              <a:gd name="connsiteY98" fmla="*/ 2916968 h 5362422"/>
              <a:gd name="connsiteX99" fmla="*/ 83655 w 2810883"/>
              <a:gd name="connsiteY99" fmla="*/ 2940230 h 5362422"/>
              <a:gd name="connsiteX100" fmla="*/ 80717 w 2810883"/>
              <a:gd name="connsiteY100" fmla="*/ 2951563 h 5362422"/>
              <a:gd name="connsiteX101" fmla="*/ 74611 w 2810883"/>
              <a:gd name="connsiteY101" fmla="*/ 2976376 h 5362422"/>
              <a:gd name="connsiteX102" fmla="*/ 72623 w 2810883"/>
              <a:gd name="connsiteY102" fmla="*/ 2984459 h 5362422"/>
              <a:gd name="connsiteX103" fmla="*/ 64904 w 2810883"/>
              <a:gd name="connsiteY103" fmla="*/ 3017474 h 5362422"/>
              <a:gd name="connsiteX104" fmla="*/ 64645 w 2810883"/>
              <a:gd name="connsiteY104" fmla="*/ 3018577 h 5362422"/>
              <a:gd name="connsiteX105" fmla="*/ 58021 w 2810883"/>
              <a:gd name="connsiteY105" fmla="*/ 3048610 h 5362422"/>
              <a:gd name="connsiteX106" fmla="*/ 57041 w 2810883"/>
              <a:gd name="connsiteY106" fmla="*/ 3053143 h 5362422"/>
              <a:gd name="connsiteX107" fmla="*/ 51022 w 2810883"/>
              <a:gd name="connsiteY107" fmla="*/ 3082102 h 5362422"/>
              <a:gd name="connsiteX108" fmla="*/ 50561 w 2810883"/>
              <a:gd name="connsiteY108" fmla="*/ 3084338 h 5362422"/>
              <a:gd name="connsiteX109" fmla="*/ 49927 w 2810883"/>
              <a:gd name="connsiteY109" fmla="*/ 3087589 h 5362422"/>
              <a:gd name="connsiteX110" fmla="*/ 43850 w 2810883"/>
              <a:gd name="connsiteY110" fmla="*/ 3118874 h 5362422"/>
              <a:gd name="connsiteX111" fmla="*/ 42813 w 2810883"/>
              <a:gd name="connsiteY111" fmla="*/ 3124421 h 5362422"/>
              <a:gd name="connsiteX112" fmla="*/ 37254 w 2810883"/>
              <a:gd name="connsiteY112" fmla="*/ 3155349 h 5362422"/>
              <a:gd name="connsiteX113" fmla="*/ 36851 w 2810883"/>
              <a:gd name="connsiteY113" fmla="*/ 3157645 h 5362422"/>
              <a:gd name="connsiteX114" fmla="*/ 36246 w 2810883"/>
              <a:gd name="connsiteY114" fmla="*/ 3161283 h 5362422"/>
              <a:gd name="connsiteX115" fmla="*/ 31148 w 2810883"/>
              <a:gd name="connsiteY115" fmla="*/ 3192240 h 5362422"/>
              <a:gd name="connsiteX116" fmla="*/ 30198 w 2810883"/>
              <a:gd name="connsiteY116" fmla="*/ 3198295 h 5362422"/>
              <a:gd name="connsiteX117" fmla="*/ 25560 w 2810883"/>
              <a:gd name="connsiteY117" fmla="*/ 3229103 h 5362422"/>
              <a:gd name="connsiteX118" fmla="*/ 25244 w 2810883"/>
              <a:gd name="connsiteY118" fmla="*/ 3231220 h 5362422"/>
              <a:gd name="connsiteX119" fmla="*/ 24696 w 2810883"/>
              <a:gd name="connsiteY119" fmla="*/ 3235187 h 5362422"/>
              <a:gd name="connsiteX120" fmla="*/ 20491 w 2810883"/>
              <a:gd name="connsiteY120" fmla="*/ 3266233 h 5362422"/>
              <a:gd name="connsiteX121" fmla="*/ 19714 w 2810883"/>
              <a:gd name="connsiteY121" fmla="*/ 3272317 h 5362422"/>
              <a:gd name="connsiteX122" fmla="*/ 15969 w 2810883"/>
              <a:gd name="connsiteY122" fmla="*/ 3303364 h 5362422"/>
              <a:gd name="connsiteX123" fmla="*/ 15739 w 2810883"/>
              <a:gd name="connsiteY123" fmla="*/ 3305243 h 5362422"/>
              <a:gd name="connsiteX124" fmla="*/ 15307 w 2810883"/>
              <a:gd name="connsiteY124" fmla="*/ 3309239 h 5362422"/>
              <a:gd name="connsiteX125" fmla="*/ 11966 w 2810883"/>
              <a:gd name="connsiteY125" fmla="*/ 3340613 h 5362422"/>
              <a:gd name="connsiteX126" fmla="*/ 11418 w 2810883"/>
              <a:gd name="connsiteY126" fmla="*/ 3346399 h 5362422"/>
              <a:gd name="connsiteX127" fmla="*/ 8653 w 2810883"/>
              <a:gd name="connsiteY127" fmla="*/ 3376790 h 5362422"/>
              <a:gd name="connsiteX128" fmla="*/ 8423 w 2810883"/>
              <a:gd name="connsiteY128" fmla="*/ 3379444 h 5362422"/>
              <a:gd name="connsiteX129" fmla="*/ 5802 w 2810883"/>
              <a:gd name="connsiteY129" fmla="*/ 3413950 h 5362422"/>
              <a:gd name="connsiteX130" fmla="*/ 5572 w 2810883"/>
              <a:gd name="connsiteY130" fmla="*/ 3417111 h 5362422"/>
              <a:gd name="connsiteX131" fmla="*/ 4592 w 2810883"/>
              <a:gd name="connsiteY131" fmla="*/ 3432321 h 5362422"/>
              <a:gd name="connsiteX132" fmla="*/ 4304 w 2810883"/>
              <a:gd name="connsiteY132" fmla="*/ 3436855 h 5362422"/>
              <a:gd name="connsiteX133" fmla="*/ 3469 w 2810883"/>
              <a:gd name="connsiteY133" fmla="*/ 3451379 h 5362422"/>
              <a:gd name="connsiteX134" fmla="*/ 2807 w 2810883"/>
              <a:gd name="connsiteY134" fmla="*/ 3463934 h 5362422"/>
              <a:gd name="connsiteX135" fmla="*/ 2259 w 2810883"/>
              <a:gd name="connsiteY135" fmla="*/ 3476162 h 5362422"/>
              <a:gd name="connsiteX136" fmla="*/ 1655 w 2810883"/>
              <a:gd name="connsiteY136" fmla="*/ 3490597 h 5362422"/>
              <a:gd name="connsiteX137" fmla="*/ 1482 w 2810883"/>
              <a:gd name="connsiteY137" fmla="*/ 3495369 h 5362422"/>
              <a:gd name="connsiteX138" fmla="*/ 992 w 2810883"/>
              <a:gd name="connsiteY138" fmla="*/ 3510310 h 5362422"/>
              <a:gd name="connsiteX139" fmla="*/ 906 w 2810883"/>
              <a:gd name="connsiteY139" fmla="*/ 3513263 h 5362422"/>
              <a:gd name="connsiteX140" fmla="*/ 157 w 2810883"/>
              <a:gd name="connsiteY140" fmla="*/ 3548902 h 5362422"/>
              <a:gd name="connsiteX141" fmla="*/ 13 w 2810883"/>
              <a:gd name="connsiteY141" fmla="*/ 3566946 h 5362422"/>
              <a:gd name="connsiteX142" fmla="*/ 13 w 2810883"/>
              <a:gd name="connsiteY142" fmla="*/ 3567483 h 5362422"/>
              <a:gd name="connsiteX143" fmla="*/ 13 w 2810883"/>
              <a:gd name="connsiteY143" fmla="*/ 3581679 h 5362422"/>
              <a:gd name="connsiteX144" fmla="*/ 13 w 2810883"/>
              <a:gd name="connsiteY144" fmla="*/ 3587584 h 5362422"/>
              <a:gd name="connsiteX145" fmla="*/ 99 w 2810883"/>
              <a:gd name="connsiteY145" fmla="*/ 3600497 h 5362422"/>
              <a:gd name="connsiteX146" fmla="*/ 157 w 2810883"/>
              <a:gd name="connsiteY146" fmla="*/ 3607625 h 5362422"/>
              <a:gd name="connsiteX147" fmla="*/ 330 w 2810883"/>
              <a:gd name="connsiteY147" fmla="*/ 3620032 h 5362422"/>
              <a:gd name="connsiteX148" fmla="*/ 589 w 2810883"/>
              <a:gd name="connsiteY148" fmla="*/ 3634377 h 5362422"/>
              <a:gd name="connsiteX149" fmla="*/ 963 w 2810883"/>
              <a:gd name="connsiteY149" fmla="*/ 3647947 h 5362422"/>
              <a:gd name="connsiteX150" fmla="*/ 1309 w 2810883"/>
              <a:gd name="connsiteY150" fmla="*/ 3659667 h 5362422"/>
              <a:gd name="connsiteX151" fmla="*/ 1683 w 2810883"/>
              <a:gd name="connsiteY151" fmla="*/ 3670046 h 5362422"/>
              <a:gd name="connsiteX152" fmla="*/ 2058 w 2810883"/>
              <a:gd name="connsiteY152" fmla="*/ 3679590 h 5362422"/>
              <a:gd name="connsiteX153" fmla="*/ 2461 w 2810883"/>
              <a:gd name="connsiteY153" fmla="*/ 3688567 h 5362422"/>
              <a:gd name="connsiteX154" fmla="*/ 3440 w 2810883"/>
              <a:gd name="connsiteY154" fmla="*/ 3707654 h 5362422"/>
              <a:gd name="connsiteX155" fmla="*/ 3613 w 2810883"/>
              <a:gd name="connsiteY155" fmla="*/ 3710785 h 5362422"/>
              <a:gd name="connsiteX156" fmla="*/ 4045 w 2810883"/>
              <a:gd name="connsiteY156" fmla="*/ 3718539 h 5362422"/>
              <a:gd name="connsiteX157" fmla="*/ 4132 w 2810883"/>
              <a:gd name="connsiteY157" fmla="*/ 3720150 h 5362422"/>
              <a:gd name="connsiteX158" fmla="*/ 4420 w 2810883"/>
              <a:gd name="connsiteY158" fmla="*/ 3724713 h 5362422"/>
              <a:gd name="connsiteX159" fmla="*/ 5687 w 2810883"/>
              <a:gd name="connsiteY159" fmla="*/ 3743591 h 5362422"/>
              <a:gd name="connsiteX160" fmla="*/ 6234 w 2810883"/>
              <a:gd name="connsiteY160" fmla="*/ 3751047 h 5362422"/>
              <a:gd name="connsiteX161" fmla="*/ 732224 w 2810883"/>
              <a:gd name="connsiteY161" fmla="*/ 5362423 h 5362422"/>
              <a:gd name="connsiteX162" fmla="*/ 65048 w 2810883"/>
              <a:gd name="connsiteY162" fmla="*/ 3835478 h 5362422"/>
              <a:gd name="connsiteX163" fmla="*/ 64501 w 2810883"/>
              <a:gd name="connsiteY163" fmla="*/ 3822803 h 5362422"/>
              <a:gd name="connsiteX164" fmla="*/ 63723 w 2810883"/>
              <a:gd name="connsiteY164" fmla="*/ 3800853 h 5362422"/>
              <a:gd name="connsiteX165" fmla="*/ 63119 w 2810883"/>
              <a:gd name="connsiteY165" fmla="*/ 3779022 h 5362422"/>
              <a:gd name="connsiteX166" fmla="*/ 63032 w 2810883"/>
              <a:gd name="connsiteY166" fmla="*/ 3774459 h 5362422"/>
              <a:gd name="connsiteX167" fmla="*/ 62427 w 2810883"/>
              <a:gd name="connsiteY167" fmla="*/ 3720359 h 5362422"/>
              <a:gd name="connsiteX168" fmla="*/ 62427 w 2810883"/>
              <a:gd name="connsiteY168" fmla="*/ 3716273 h 5362422"/>
              <a:gd name="connsiteX169" fmla="*/ 62485 w 2810883"/>
              <a:gd name="connsiteY169" fmla="*/ 3700794 h 5362422"/>
              <a:gd name="connsiteX170" fmla="*/ 62485 w 2810883"/>
              <a:gd name="connsiteY170" fmla="*/ 3694680 h 5362422"/>
              <a:gd name="connsiteX171" fmla="*/ 62715 w 2810883"/>
              <a:gd name="connsiteY171" fmla="*/ 3679769 h 5362422"/>
              <a:gd name="connsiteX172" fmla="*/ 62831 w 2810883"/>
              <a:gd name="connsiteY172" fmla="*/ 3673178 h 5362422"/>
              <a:gd name="connsiteX173" fmla="*/ 63119 w 2810883"/>
              <a:gd name="connsiteY173" fmla="*/ 3658325 h 5362422"/>
              <a:gd name="connsiteX174" fmla="*/ 63263 w 2810883"/>
              <a:gd name="connsiteY174" fmla="*/ 3651913 h 5362422"/>
              <a:gd name="connsiteX175" fmla="*/ 63666 w 2810883"/>
              <a:gd name="connsiteY175" fmla="*/ 3636912 h 5362422"/>
              <a:gd name="connsiteX176" fmla="*/ 63867 w 2810883"/>
              <a:gd name="connsiteY176" fmla="*/ 3630888 h 5362422"/>
              <a:gd name="connsiteX177" fmla="*/ 64415 w 2810883"/>
              <a:gd name="connsiteY177" fmla="*/ 3615349 h 5362422"/>
              <a:gd name="connsiteX178" fmla="*/ 64616 w 2810883"/>
              <a:gd name="connsiteY178" fmla="*/ 3610458 h 5362422"/>
              <a:gd name="connsiteX179" fmla="*/ 65336 w 2810883"/>
              <a:gd name="connsiteY179" fmla="*/ 3593727 h 5362422"/>
              <a:gd name="connsiteX180" fmla="*/ 65394 w 2810883"/>
              <a:gd name="connsiteY180" fmla="*/ 3592594 h 5362422"/>
              <a:gd name="connsiteX181" fmla="*/ 66431 w 2810883"/>
              <a:gd name="connsiteY181" fmla="*/ 3572314 h 5362422"/>
              <a:gd name="connsiteX182" fmla="*/ 68505 w 2810883"/>
              <a:gd name="connsiteY182" fmla="*/ 3538404 h 5362422"/>
              <a:gd name="connsiteX183" fmla="*/ 68908 w 2810883"/>
              <a:gd name="connsiteY183" fmla="*/ 3532380 h 5362422"/>
              <a:gd name="connsiteX184" fmla="*/ 71500 w 2810883"/>
              <a:gd name="connsiteY184" fmla="*/ 3498232 h 5362422"/>
              <a:gd name="connsiteX185" fmla="*/ 72018 w 2810883"/>
              <a:gd name="connsiteY185" fmla="*/ 3491909 h 5362422"/>
              <a:gd name="connsiteX186" fmla="*/ 75072 w 2810883"/>
              <a:gd name="connsiteY186" fmla="*/ 3458179 h 5362422"/>
              <a:gd name="connsiteX187" fmla="*/ 75705 w 2810883"/>
              <a:gd name="connsiteY187" fmla="*/ 3451677 h 5362422"/>
              <a:gd name="connsiteX188" fmla="*/ 79248 w 2810883"/>
              <a:gd name="connsiteY188" fmla="*/ 3417976 h 5362422"/>
              <a:gd name="connsiteX189" fmla="*/ 79968 w 2810883"/>
              <a:gd name="connsiteY189" fmla="*/ 3411504 h 5362422"/>
              <a:gd name="connsiteX190" fmla="*/ 83971 w 2810883"/>
              <a:gd name="connsiteY190" fmla="*/ 3378042 h 5362422"/>
              <a:gd name="connsiteX191" fmla="*/ 84778 w 2810883"/>
              <a:gd name="connsiteY191" fmla="*/ 3371630 h 5362422"/>
              <a:gd name="connsiteX192" fmla="*/ 89271 w 2810883"/>
              <a:gd name="connsiteY192" fmla="*/ 3338019 h 5362422"/>
              <a:gd name="connsiteX193" fmla="*/ 90135 w 2810883"/>
              <a:gd name="connsiteY193" fmla="*/ 3331816 h 5362422"/>
              <a:gd name="connsiteX194" fmla="*/ 95118 w 2810883"/>
              <a:gd name="connsiteY194" fmla="*/ 3298234 h 5362422"/>
              <a:gd name="connsiteX195" fmla="*/ 96040 w 2810883"/>
              <a:gd name="connsiteY195" fmla="*/ 3292269 h 5362422"/>
              <a:gd name="connsiteX196" fmla="*/ 101512 w 2810883"/>
              <a:gd name="connsiteY196" fmla="*/ 3258449 h 5362422"/>
              <a:gd name="connsiteX197" fmla="*/ 102520 w 2810883"/>
              <a:gd name="connsiteY197" fmla="*/ 3252544 h 5362422"/>
              <a:gd name="connsiteX198" fmla="*/ 108021 w 2810883"/>
              <a:gd name="connsiteY198" fmla="*/ 3221289 h 5362422"/>
              <a:gd name="connsiteX199" fmla="*/ 108914 w 2810883"/>
              <a:gd name="connsiteY199" fmla="*/ 3216487 h 5362422"/>
              <a:gd name="connsiteX200" fmla="*/ 115107 w 2810883"/>
              <a:gd name="connsiteY200" fmla="*/ 3183621 h 5362422"/>
              <a:gd name="connsiteX201" fmla="*/ 122451 w 2810883"/>
              <a:gd name="connsiteY201" fmla="*/ 3147237 h 5362422"/>
              <a:gd name="connsiteX202" fmla="*/ 123632 w 2810883"/>
              <a:gd name="connsiteY202" fmla="*/ 3141660 h 5362422"/>
              <a:gd name="connsiteX203" fmla="*/ 124352 w 2810883"/>
              <a:gd name="connsiteY203" fmla="*/ 3138289 h 5362422"/>
              <a:gd name="connsiteX204" fmla="*/ 130257 w 2810883"/>
              <a:gd name="connsiteY204" fmla="*/ 3110852 h 5362422"/>
              <a:gd name="connsiteX205" fmla="*/ 131870 w 2810883"/>
              <a:gd name="connsiteY205" fmla="*/ 3103783 h 5362422"/>
              <a:gd name="connsiteX206" fmla="*/ 132993 w 2810883"/>
              <a:gd name="connsiteY206" fmla="*/ 3098863 h 5362422"/>
              <a:gd name="connsiteX207" fmla="*/ 138552 w 2810883"/>
              <a:gd name="connsiteY207" fmla="*/ 3074497 h 5362422"/>
              <a:gd name="connsiteX208" fmla="*/ 140366 w 2810883"/>
              <a:gd name="connsiteY208" fmla="*/ 3066921 h 5362422"/>
              <a:gd name="connsiteX209" fmla="*/ 141950 w 2810883"/>
              <a:gd name="connsiteY209" fmla="*/ 3060330 h 5362422"/>
              <a:gd name="connsiteX210" fmla="*/ 147308 w 2810883"/>
              <a:gd name="connsiteY210" fmla="*/ 3038171 h 5362422"/>
              <a:gd name="connsiteX211" fmla="*/ 149237 w 2810883"/>
              <a:gd name="connsiteY211" fmla="*/ 3030536 h 5362422"/>
              <a:gd name="connsiteX212" fmla="*/ 150389 w 2810883"/>
              <a:gd name="connsiteY212" fmla="*/ 3025973 h 5362422"/>
              <a:gd name="connsiteX213" fmla="*/ 156496 w 2810883"/>
              <a:gd name="connsiteY213" fmla="*/ 3001906 h 5362422"/>
              <a:gd name="connsiteX214" fmla="*/ 158540 w 2810883"/>
              <a:gd name="connsiteY214" fmla="*/ 2994181 h 5362422"/>
              <a:gd name="connsiteX215" fmla="*/ 159635 w 2810883"/>
              <a:gd name="connsiteY215" fmla="*/ 2990125 h 5362422"/>
              <a:gd name="connsiteX216" fmla="*/ 166202 w 2810883"/>
              <a:gd name="connsiteY216" fmla="*/ 2965521 h 5362422"/>
              <a:gd name="connsiteX217" fmla="*/ 168880 w 2810883"/>
              <a:gd name="connsiteY217" fmla="*/ 2955888 h 5362422"/>
              <a:gd name="connsiteX218" fmla="*/ 176110 w 2810883"/>
              <a:gd name="connsiteY218" fmla="*/ 2930030 h 5362422"/>
              <a:gd name="connsiteX219" fmla="*/ 179076 w 2810883"/>
              <a:gd name="connsiteY219" fmla="*/ 2919711 h 5362422"/>
              <a:gd name="connsiteX220" fmla="*/ 186536 w 2810883"/>
              <a:gd name="connsiteY220" fmla="*/ 2894272 h 5362422"/>
              <a:gd name="connsiteX221" fmla="*/ 189532 w 2810883"/>
              <a:gd name="connsiteY221" fmla="*/ 2884281 h 5362422"/>
              <a:gd name="connsiteX222" fmla="*/ 197481 w 2810883"/>
              <a:gd name="connsiteY222" fmla="*/ 2858304 h 5362422"/>
              <a:gd name="connsiteX223" fmla="*/ 200390 w 2810883"/>
              <a:gd name="connsiteY223" fmla="*/ 2849029 h 5362422"/>
              <a:gd name="connsiteX224" fmla="*/ 209088 w 2810883"/>
              <a:gd name="connsiteY224" fmla="*/ 2821770 h 5362422"/>
              <a:gd name="connsiteX225" fmla="*/ 211565 w 2810883"/>
              <a:gd name="connsiteY225" fmla="*/ 2814076 h 5362422"/>
              <a:gd name="connsiteX226" fmla="*/ 221589 w 2810883"/>
              <a:gd name="connsiteY226" fmla="*/ 2783894 h 5362422"/>
              <a:gd name="connsiteX227" fmla="*/ 223144 w 2810883"/>
              <a:gd name="connsiteY227" fmla="*/ 2779242 h 5362422"/>
              <a:gd name="connsiteX228" fmla="*/ 275334 w 2810883"/>
              <a:gd name="connsiteY228" fmla="*/ 2635969 h 5362422"/>
              <a:gd name="connsiteX229" fmla="*/ 276083 w 2810883"/>
              <a:gd name="connsiteY229" fmla="*/ 2634060 h 5362422"/>
              <a:gd name="connsiteX230" fmla="*/ 289360 w 2810883"/>
              <a:gd name="connsiteY230" fmla="*/ 2600568 h 5362422"/>
              <a:gd name="connsiteX231" fmla="*/ 290570 w 2810883"/>
              <a:gd name="connsiteY231" fmla="*/ 2597556 h 5362422"/>
              <a:gd name="connsiteX232" fmla="*/ 304366 w 2810883"/>
              <a:gd name="connsiteY232" fmla="*/ 2563885 h 5362422"/>
              <a:gd name="connsiteX233" fmla="*/ 304942 w 2810883"/>
              <a:gd name="connsiteY233" fmla="*/ 2562453 h 5362422"/>
              <a:gd name="connsiteX234" fmla="*/ 367674 w 2810883"/>
              <a:gd name="connsiteY234" fmla="*/ 2420492 h 5362422"/>
              <a:gd name="connsiteX235" fmla="*/ 368970 w 2810883"/>
              <a:gd name="connsiteY235" fmla="*/ 2417719 h 5362422"/>
              <a:gd name="connsiteX236" fmla="*/ 384350 w 2810883"/>
              <a:gd name="connsiteY236" fmla="*/ 2385330 h 5362422"/>
              <a:gd name="connsiteX237" fmla="*/ 385819 w 2810883"/>
              <a:gd name="connsiteY237" fmla="*/ 2382258 h 5362422"/>
              <a:gd name="connsiteX238" fmla="*/ 438095 w 2810883"/>
              <a:gd name="connsiteY238" fmla="*/ 2277816 h 5362422"/>
              <a:gd name="connsiteX239" fmla="*/ 440025 w 2810883"/>
              <a:gd name="connsiteY239" fmla="*/ 2274147 h 5362422"/>
              <a:gd name="connsiteX240" fmla="*/ 455549 w 2810883"/>
              <a:gd name="connsiteY240" fmla="*/ 2244682 h 5362422"/>
              <a:gd name="connsiteX241" fmla="*/ 459380 w 2810883"/>
              <a:gd name="connsiteY241" fmla="*/ 2237494 h 5362422"/>
              <a:gd name="connsiteX242" fmla="*/ 473810 w 2810883"/>
              <a:gd name="connsiteY242" fmla="*/ 2210742 h 5362422"/>
              <a:gd name="connsiteX243" fmla="*/ 477842 w 2810883"/>
              <a:gd name="connsiteY243" fmla="*/ 2203316 h 5362422"/>
              <a:gd name="connsiteX244" fmla="*/ 494231 w 2810883"/>
              <a:gd name="connsiteY244" fmla="*/ 2173701 h 5362422"/>
              <a:gd name="connsiteX245" fmla="*/ 496247 w 2810883"/>
              <a:gd name="connsiteY245" fmla="*/ 2170093 h 5362422"/>
              <a:gd name="connsiteX246" fmla="*/ 515257 w 2810883"/>
              <a:gd name="connsiteY246" fmla="*/ 2136511 h 5362422"/>
              <a:gd name="connsiteX247" fmla="*/ 518310 w 2810883"/>
              <a:gd name="connsiteY247" fmla="*/ 2131202 h 5362422"/>
              <a:gd name="connsiteX248" fmla="*/ 533920 w 2810883"/>
              <a:gd name="connsiteY248" fmla="*/ 2104242 h 5362422"/>
              <a:gd name="connsiteX249" fmla="*/ 540055 w 2810883"/>
              <a:gd name="connsiteY249" fmla="*/ 2093803 h 5362422"/>
              <a:gd name="connsiteX250" fmla="*/ 553160 w 2810883"/>
              <a:gd name="connsiteY250" fmla="*/ 2071704 h 5362422"/>
              <a:gd name="connsiteX251" fmla="*/ 559986 w 2810883"/>
              <a:gd name="connsiteY251" fmla="*/ 2060311 h 5362422"/>
              <a:gd name="connsiteX252" fmla="*/ 573581 w 2810883"/>
              <a:gd name="connsiteY252" fmla="*/ 2037914 h 5362422"/>
              <a:gd name="connsiteX253" fmla="*/ 579745 w 2810883"/>
              <a:gd name="connsiteY253" fmla="*/ 2027803 h 5362422"/>
              <a:gd name="connsiteX254" fmla="*/ 593023 w 2810883"/>
              <a:gd name="connsiteY254" fmla="*/ 2006331 h 5362422"/>
              <a:gd name="connsiteX255" fmla="*/ 598409 w 2810883"/>
              <a:gd name="connsiteY255" fmla="*/ 1997652 h 5362422"/>
              <a:gd name="connsiteX256" fmla="*/ 637493 w 2810883"/>
              <a:gd name="connsiteY256" fmla="*/ 1936364 h 5362422"/>
              <a:gd name="connsiteX257" fmla="*/ 641958 w 2810883"/>
              <a:gd name="connsiteY257" fmla="*/ 1929534 h 5362422"/>
              <a:gd name="connsiteX258" fmla="*/ 657569 w 2810883"/>
              <a:gd name="connsiteY258" fmla="*/ 1905765 h 5362422"/>
              <a:gd name="connsiteX259" fmla="*/ 663214 w 2810883"/>
              <a:gd name="connsiteY259" fmla="*/ 1897265 h 5362422"/>
              <a:gd name="connsiteX260" fmla="*/ 678076 w 2810883"/>
              <a:gd name="connsiteY260" fmla="*/ 1875047 h 5362422"/>
              <a:gd name="connsiteX261" fmla="*/ 683923 w 2810883"/>
              <a:gd name="connsiteY261" fmla="*/ 1866398 h 5362422"/>
              <a:gd name="connsiteX262" fmla="*/ 699044 w 2810883"/>
              <a:gd name="connsiteY262" fmla="*/ 1844179 h 5362422"/>
              <a:gd name="connsiteX263" fmla="*/ 704747 w 2810883"/>
              <a:gd name="connsiteY263" fmla="*/ 1835918 h 5362422"/>
              <a:gd name="connsiteX264" fmla="*/ 720645 w 2810883"/>
              <a:gd name="connsiteY264" fmla="*/ 1813013 h 5362422"/>
              <a:gd name="connsiteX265" fmla="*/ 725657 w 2810883"/>
              <a:gd name="connsiteY265" fmla="*/ 1805826 h 5362422"/>
              <a:gd name="connsiteX266" fmla="*/ 742996 w 2810883"/>
              <a:gd name="connsiteY266" fmla="*/ 1781281 h 5362422"/>
              <a:gd name="connsiteX267" fmla="*/ 746856 w 2810883"/>
              <a:gd name="connsiteY267" fmla="*/ 1775853 h 5362422"/>
              <a:gd name="connsiteX268" fmla="*/ 765548 w 2810883"/>
              <a:gd name="connsiteY268" fmla="*/ 1749847 h 5362422"/>
              <a:gd name="connsiteX269" fmla="*/ 768918 w 2810883"/>
              <a:gd name="connsiteY269" fmla="*/ 1745194 h 5362422"/>
              <a:gd name="connsiteX270" fmla="*/ 789598 w 2810883"/>
              <a:gd name="connsiteY270" fmla="*/ 1716921 h 5362422"/>
              <a:gd name="connsiteX271" fmla="*/ 791067 w 2810883"/>
              <a:gd name="connsiteY271" fmla="*/ 1714923 h 5362422"/>
              <a:gd name="connsiteX272" fmla="*/ 1345943 w 2810883"/>
              <a:gd name="connsiteY272" fmla="*/ 1080692 h 5362422"/>
              <a:gd name="connsiteX273" fmla="*/ 1348160 w 2810883"/>
              <a:gd name="connsiteY273" fmla="*/ 1078485 h 5362422"/>
              <a:gd name="connsiteX274" fmla="*/ 1378316 w 2810883"/>
              <a:gd name="connsiteY274" fmla="*/ 1049168 h 5362422"/>
              <a:gd name="connsiteX275" fmla="*/ 1410402 w 2810883"/>
              <a:gd name="connsiteY275" fmla="*/ 1018420 h 5362422"/>
              <a:gd name="connsiteX276" fmla="*/ 1412159 w 2810883"/>
              <a:gd name="connsiteY276" fmla="*/ 1016750 h 5362422"/>
              <a:gd name="connsiteX277" fmla="*/ 1439262 w 2810883"/>
              <a:gd name="connsiteY277" fmla="*/ 991191 h 5362422"/>
              <a:gd name="connsiteX278" fmla="*/ 1448997 w 2810883"/>
              <a:gd name="connsiteY278" fmla="*/ 982065 h 5362422"/>
              <a:gd name="connsiteX279" fmla="*/ 1473911 w 2810883"/>
              <a:gd name="connsiteY279" fmla="*/ 958892 h 5362422"/>
              <a:gd name="connsiteX280" fmla="*/ 1479844 w 2810883"/>
              <a:gd name="connsiteY280" fmla="*/ 953404 h 5362422"/>
              <a:gd name="connsiteX281" fmla="*/ 1672820 w 2810883"/>
              <a:gd name="connsiteY281" fmla="*/ 782783 h 5362422"/>
              <a:gd name="connsiteX282" fmla="*/ 1695660 w 2810883"/>
              <a:gd name="connsiteY282" fmla="*/ 763487 h 5362422"/>
              <a:gd name="connsiteX283" fmla="*/ 1739007 w 2810883"/>
              <a:gd name="connsiteY283" fmla="*/ 727341 h 5362422"/>
              <a:gd name="connsiteX284" fmla="*/ 1743068 w 2810883"/>
              <a:gd name="connsiteY284" fmla="*/ 723971 h 5362422"/>
              <a:gd name="connsiteX285" fmla="*/ 1757297 w 2810883"/>
              <a:gd name="connsiteY285" fmla="*/ 712220 h 5362422"/>
              <a:gd name="connsiteX286" fmla="*/ 1787769 w 2810883"/>
              <a:gd name="connsiteY286" fmla="*/ 687377 h 5362422"/>
              <a:gd name="connsiteX287" fmla="*/ 1799031 w 2810883"/>
              <a:gd name="connsiteY287" fmla="*/ 678310 h 5362422"/>
              <a:gd name="connsiteX288" fmla="*/ 1855685 w 2810883"/>
              <a:gd name="connsiteY288" fmla="*/ 633098 h 5362422"/>
              <a:gd name="connsiteX289" fmla="*/ 1866256 w 2810883"/>
              <a:gd name="connsiteY289" fmla="*/ 624777 h 5362422"/>
              <a:gd name="connsiteX290" fmla="*/ 2116778 w 2810883"/>
              <a:gd name="connsiteY290" fmla="*/ 436947 h 5362422"/>
              <a:gd name="connsiteX291" fmla="*/ 2120781 w 2810883"/>
              <a:gd name="connsiteY291" fmla="*/ 434084 h 5362422"/>
              <a:gd name="connsiteX292" fmla="*/ 2222569 w 2810883"/>
              <a:gd name="connsiteY292" fmla="*/ 362746 h 5362422"/>
              <a:gd name="connsiteX293" fmla="*/ 2236912 w 2810883"/>
              <a:gd name="connsiteY293" fmla="*/ 352904 h 5362422"/>
              <a:gd name="connsiteX294" fmla="*/ 2265081 w 2810883"/>
              <a:gd name="connsiteY294" fmla="*/ 333698 h 5362422"/>
              <a:gd name="connsiteX295" fmla="*/ 2283312 w 2810883"/>
              <a:gd name="connsiteY295" fmla="*/ 321380 h 5362422"/>
              <a:gd name="connsiteX296" fmla="*/ 2285847 w 2810883"/>
              <a:gd name="connsiteY296" fmla="*/ 319680 h 5362422"/>
              <a:gd name="connsiteX297" fmla="*/ 2323866 w 2810883"/>
              <a:gd name="connsiteY297" fmla="*/ 294271 h 5362422"/>
              <a:gd name="connsiteX298" fmla="*/ 2350710 w 2810883"/>
              <a:gd name="connsiteY298" fmla="*/ 276525 h 5362422"/>
              <a:gd name="connsiteX299" fmla="*/ 2371159 w 2810883"/>
              <a:gd name="connsiteY299" fmla="*/ 263135 h 5362422"/>
              <a:gd name="connsiteX300" fmla="*/ 2401546 w 2810883"/>
              <a:gd name="connsiteY300" fmla="*/ 243391 h 5362422"/>
              <a:gd name="connsiteX301" fmla="*/ 2417502 w 2810883"/>
              <a:gd name="connsiteY301" fmla="*/ 233072 h 5362422"/>
              <a:gd name="connsiteX302" fmla="*/ 2463211 w 2810883"/>
              <a:gd name="connsiteY302" fmla="*/ 203935 h 5362422"/>
              <a:gd name="connsiteX303" fmla="*/ 2475510 w 2810883"/>
              <a:gd name="connsiteY303" fmla="*/ 196210 h 5362422"/>
              <a:gd name="connsiteX304" fmla="*/ 2512809 w 2810883"/>
              <a:gd name="connsiteY304" fmla="*/ 172858 h 5362422"/>
              <a:gd name="connsiteX305" fmla="*/ 2526720 w 2810883"/>
              <a:gd name="connsiteY305" fmla="*/ 164239 h 5362422"/>
              <a:gd name="connsiteX306" fmla="*/ 2573898 w 2810883"/>
              <a:gd name="connsiteY306" fmla="*/ 135251 h 5362422"/>
              <a:gd name="connsiteX307" fmla="*/ 2576952 w 2810883"/>
              <a:gd name="connsiteY307" fmla="*/ 133401 h 5362422"/>
              <a:gd name="connsiteX308" fmla="*/ 2621336 w 2810883"/>
              <a:gd name="connsiteY308" fmla="*/ 106620 h 5362422"/>
              <a:gd name="connsiteX309" fmla="*/ 2810883 w 2810883"/>
              <a:gd name="connsiteY309" fmla="*/ 0 h 5362422"/>
              <a:gd name="connsiteX310" fmla="*/ 2695358 w 2810883"/>
              <a:gd name="connsiteY310" fmla="*/ 0 h 5362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Lst>
            <a:rect l="l" t="t" r="r" b="b"/>
            <a:pathLst>
              <a:path w="2810883" h="5362422">
                <a:moveTo>
                  <a:pt x="2695271" y="60"/>
                </a:moveTo>
                <a:cubicBezTo>
                  <a:pt x="2686314" y="5309"/>
                  <a:pt x="2117296" y="306081"/>
                  <a:pt x="1441854" y="907953"/>
                </a:cubicBezTo>
                <a:lnTo>
                  <a:pt x="1435979" y="913172"/>
                </a:lnTo>
                <a:cubicBezTo>
                  <a:pt x="1427626" y="920598"/>
                  <a:pt x="1419302" y="928024"/>
                  <a:pt x="1411007" y="935510"/>
                </a:cubicBezTo>
                <a:cubicBezTo>
                  <a:pt x="1411007" y="935510"/>
                  <a:pt x="1393092" y="951645"/>
                  <a:pt x="1391249" y="953315"/>
                </a:cubicBezTo>
                <a:cubicBezTo>
                  <a:pt x="1386986" y="957192"/>
                  <a:pt x="1382723" y="961069"/>
                  <a:pt x="1378518" y="964887"/>
                </a:cubicBezTo>
                <a:lnTo>
                  <a:pt x="1365730" y="976577"/>
                </a:lnTo>
                <a:cubicBezTo>
                  <a:pt x="1361496" y="980484"/>
                  <a:pt x="1357233" y="984361"/>
                  <a:pt x="1352999" y="988298"/>
                </a:cubicBezTo>
                <a:cubicBezTo>
                  <a:pt x="1348765" y="992205"/>
                  <a:pt x="1344531" y="996112"/>
                  <a:pt x="1340297" y="1000049"/>
                </a:cubicBezTo>
                <a:cubicBezTo>
                  <a:pt x="1330188" y="1009443"/>
                  <a:pt x="1320136" y="1018838"/>
                  <a:pt x="1310113" y="1028262"/>
                </a:cubicBezTo>
                <a:lnTo>
                  <a:pt x="1306973" y="1031214"/>
                </a:lnTo>
                <a:cubicBezTo>
                  <a:pt x="1298131" y="1039535"/>
                  <a:pt x="1289317" y="1047886"/>
                  <a:pt x="1280562" y="1056237"/>
                </a:cubicBezTo>
                <a:cubicBezTo>
                  <a:pt x="1260890" y="1074966"/>
                  <a:pt x="1241160" y="1094053"/>
                  <a:pt x="1221862" y="1112961"/>
                </a:cubicBezTo>
                <a:cubicBezTo>
                  <a:pt x="1202565" y="1131869"/>
                  <a:pt x="1183152" y="1151136"/>
                  <a:pt x="1164229" y="1170223"/>
                </a:cubicBezTo>
                <a:cubicBezTo>
                  <a:pt x="1145248" y="1189340"/>
                  <a:pt x="1126210" y="1208815"/>
                  <a:pt x="1107662" y="1228051"/>
                </a:cubicBezTo>
                <a:cubicBezTo>
                  <a:pt x="1089113" y="1247287"/>
                  <a:pt x="1070449" y="1266911"/>
                  <a:pt x="1052246" y="1286356"/>
                </a:cubicBezTo>
                <a:cubicBezTo>
                  <a:pt x="1034014" y="1305831"/>
                  <a:pt x="1015753" y="1325634"/>
                  <a:pt x="997925" y="1345228"/>
                </a:cubicBezTo>
                <a:cubicBezTo>
                  <a:pt x="980039" y="1364912"/>
                  <a:pt x="962124" y="1384924"/>
                  <a:pt x="944727" y="1404667"/>
                </a:cubicBezTo>
                <a:cubicBezTo>
                  <a:pt x="927158" y="1424589"/>
                  <a:pt x="909646" y="1444780"/>
                  <a:pt x="892653" y="1464702"/>
                </a:cubicBezTo>
                <a:cubicBezTo>
                  <a:pt x="877157" y="1482865"/>
                  <a:pt x="861575" y="1501355"/>
                  <a:pt x="846396" y="1519667"/>
                </a:cubicBezTo>
                <a:cubicBezTo>
                  <a:pt x="831160" y="1538039"/>
                  <a:pt x="815923" y="1556678"/>
                  <a:pt x="801090" y="1575109"/>
                </a:cubicBezTo>
                <a:cubicBezTo>
                  <a:pt x="786142" y="1593660"/>
                  <a:pt x="771251" y="1612479"/>
                  <a:pt x="756764" y="1631059"/>
                </a:cubicBezTo>
                <a:lnTo>
                  <a:pt x="750485" y="1639171"/>
                </a:lnTo>
                <a:cubicBezTo>
                  <a:pt x="743428" y="1648267"/>
                  <a:pt x="736400" y="1657363"/>
                  <a:pt x="729430" y="1666489"/>
                </a:cubicBezTo>
                <a:lnTo>
                  <a:pt x="722950" y="1674989"/>
                </a:lnTo>
                <a:cubicBezTo>
                  <a:pt x="719781" y="1679135"/>
                  <a:pt x="716613" y="1683280"/>
                  <a:pt x="713474" y="1687426"/>
                </a:cubicBezTo>
                <a:lnTo>
                  <a:pt x="703537" y="1700667"/>
                </a:lnTo>
                <a:cubicBezTo>
                  <a:pt x="697661" y="1708481"/>
                  <a:pt x="691814" y="1716325"/>
                  <a:pt x="686025" y="1724168"/>
                </a:cubicBezTo>
                <a:lnTo>
                  <a:pt x="678047" y="1734964"/>
                </a:lnTo>
                <a:cubicBezTo>
                  <a:pt x="676520" y="1736993"/>
                  <a:pt x="675023" y="1739050"/>
                  <a:pt x="673525" y="1741108"/>
                </a:cubicBezTo>
                <a:cubicBezTo>
                  <a:pt x="671768" y="1743494"/>
                  <a:pt x="670011" y="1745910"/>
                  <a:pt x="668283" y="1748296"/>
                </a:cubicBezTo>
                <a:lnTo>
                  <a:pt x="659441" y="1760434"/>
                </a:lnTo>
                <a:cubicBezTo>
                  <a:pt x="654285" y="1767532"/>
                  <a:pt x="649187" y="1774630"/>
                  <a:pt x="644089" y="1781728"/>
                </a:cubicBezTo>
                <a:lnTo>
                  <a:pt x="634469" y="1795179"/>
                </a:lnTo>
                <a:cubicBezTo>
                  <a:pt x="631733" y="1799026"/>
                  <a:pt x="629025" y="1802903"/>
                  <a:pt x="626318" y="1806750"/>
                </a:cubicBezTo>
                <a:lnTo>
                  <a:pt x="617735" y="1818918"/>
                </a:lnTo>
                <a:cubicBezTo>
                  <a:pt x="612435" y="1826493"/>
                  <a:pt x="607165" y="1834099"/>
                  <a:pt x="601923" y="1841674"/>
                </a:cubicBezTo>
                <a:lnTo>
                  <a:pt x="596364" y="1849696"/>
                </a:lnTo>
                <a:cubicBezTo>
                  <a:pt x="583864" y="1867889"/>
                  <a:pt x="571335" y="1886379"/>
                  <a:pt x="559180" y="1904661"/>
                </a:cubicBezTo>
                <a:lnTo>
                  <a:pt x="552757" y="1914384"/>
                </a:lnTo>
                <a:cubicBezTo>
                  <a:pt x="548293" y="1921124"/>
                  <a:pt x="543857" y="1927894"/>
                  <a:pt x="539393" y="1934694"/>
                </a:cubicBezTo>
                <a:lnTo>
                  <a:pt x="537636" y="1937378"/>
                </a:lnTo>
                <a:lnTo>
                  <a:pt x="533229" y="1944208"/>
                </a:lnTo>
                <a:lnTo>
                  <a:pt x="530291" y="1948741"/>
                </a:lnTo>
                <a:cubicBezTo>
                  <a:pt x="528218" y="1951932"/>
                  <a:pt x="526144" y="1955123"/>
                  <a:pt x="524099" y="1958314"/>
                </a:cubicBezTo>
                <a:cubicBezTo>
                  <a:pt x="524099" y="1958314"/>
                  <a:pt x="514968" y="1972630"/>
                  <a:pt x="512693" y="1976238"/>
                </a:cubicBezTo>
                <a:cubicBezTo>
                  <a:pt x="508258" y="1983217"/>
                  <a:pt x="503851" y="1990226"/>
                  <a:pt x="499415" y="1997264"/>
                </a:cubicBezTo>
                <a:lnTo>
                  <a:pt x="489911" y="2012415"/>
                </a:lnTo>
                <a:cubicBezTo>
                  <a:pt x="485705" y="2019214"/>
                  <a:pt x="481529" y="2026014"/>
                  <a:pt x="477324" y="2032874"/>
                </a:cubicBezTo>
                <a:lnTo>
                  <a:pt x="474415" y="2037586"/>
                </a:lnTo>
                <a:cubicBezTo>
                  <a:pt x="468453" y="2047368"/>
                  <a:pt x="462520" y="2057150"/>
                  <a:pt x="456615" y="2066992"/>
                </a:cubicBezTo>
                <a:lnTo>
                  <a:pt x="453188" y="2072778"/>
                </a:lnTo>
                <a:cubicBezTo>
                  <a:pt x="447629" y="2082113"/>
                  <a:pt x="442099" y="2091477"/>
                  <a:pt x="436655" y="2100782"/>
                </a:cubicBezTo>
                <a:lnTo>
                  <a:pt x="429599" y="2112861"/>
                </a:lnTo>
                <a:cubicBezTo>
                  <a:pt x="427842" y="2115873"/>
                  <a:pt x="426085" y="2118855"/>
                  <a:pt x="424357" y="2121868"/>
                </a:cubicBezTo>
                <a:cubicBezTo>
                  <a:pt x="423089" y="2124075"/>
                  <a:pt x="421822" y="2126311"/>
                  <a:pt x="420555" y="2128518"/>
                </a:cubicBezTo>
                <a:lnTo>
                  <a:pt x="414132" y="2139762"/>
                </a:lnTo>
                <a:cubicBezTo>
                  <a:pt x="408775" y="2149156"/>
                  <a:pt x="403475" y="2158551"/>
                  <a:pt x="398175" y="2168035"/>
                </a:cubicBezTo>
                <a:lnTo>
                  <a:pt x="393337" y="2176684"/>
                </a:lnTo>
                <a:cubicBezTo>
                  <a:pt x="383198" y="2194995"/>
                  <a:pt x="373089" y="2213576"/>
                  <a:pt x="363296" y="2231917"/>
                </a:cubicBezTo>
                <a:cubicBezTo>
                  <a:pt x="357334" y="2243131"/>
                  <a:pt x="351026" y="2255120"/>
                  <a:pt x="343422" y="2269823"/>
                </a:cubicBezTo>
                <a:lnTo>
                  <a:pt x="339592" y="2277249"/>
                </a:lnTo>
                <a:cubicBezTo>
                  <a:pt x="337806" y="2280679"/>
                  <a:pt x="336049" y="2284109"/>
                  <a:pt x="334292" y="2287538"/>
                </a:cubicBezTo>
                <a:cubicBezTo>
                  <a:pt x="332449" y="2291117"/>
                  <a:pt x="330634" y="2294726"/>
                  <a:pt x="328848" y="2298305"/>
                </a:cubicBezTo>
                <a:lnTo>
                  <a:pt x="325306" y="2305343"/>
                </a:lnTo>
                <a:cubicBezTo>
                  <a:pt x="317846" y="2320136"/>
                  <a:pt x="311797" y="2332304"/>
                  <a:pt x="306296" y="2343577"/>
                </a:cubicBezTo>
                <a:cubicBezTo>
                  <a:pt x="297022" y="2362545"/>
                  <a:pt x="287834" y="2381781"/>
                  <a:pt x="278992" y="2400749"/>
                </a:cubicBezTo>
                <a:cubicBezTo>
                  <a:pt x="273692" y="2412112"/>
                  <a:pt x="268075" y="2424340"/>
                  <a:pt x="261451" y="2439043"/>
                </a:cubicBezTo>
                <a:lnTo>
                  <a:pt x="258945" y="2444590"/>
                </a:lnTo>
                <a:cubicBezTo>
                  <a:pt x="256871" y="2449153"/>
                  <a:pt x="254826" y="2453716"/>
                  <a:pt x="252781" y="2458309"/>
                </a:cubicBezTo>
                <a:cubicBezTo>
                  <a:pt x="251457" y="2461291"/>
                  <a:pt x="250132" y="2464303"/>
                  <a:pt x="248836" y="2467316"/>
                </a:cubicBezTo>
                <a:lnTo>
                  <a:pt x="245639" y="2474593"/>
                </a:lnTo>
                <a:cubicBezTo>
                  <a:pt x="240973" y="2485269"/>
                  <a:pt x="236335" y="2495976"/>
                  <a:pt x="231785" y="2506683"/>
                </a:cubicBezTo>
                <a:lnTo>
                  <a:pt x="231900" y="2506385"/>
                </a:lnTo>
                <a:lnTo>
                  <a:pt x="227666" y="2516316"/>
                </a:lnTo>
                <a:cubicBezTo>
                  <a:pt x="219486" y="2535701"/>
                  <a:pt x="211421" y="2555355"/>
                  <a:pt x="203702" y="2574711"/>
                </a:cubicBezTo>
                <a:cubicBezTo>
                  <a:pt x="195638" y="2594872"/>
                  <a:pt x="187746" y="2615301"/>
                  <a:pt x="180200" y="2635372"/>
                </a:cubicBezTo>
                <a:lnTo>
                  <a:pt x="176167" y="2646258"/>
                </a:lnTo>
                <a:cubicBezTo>
                  <a:pt x="172654" y="2655712"/>
                  <a:pt x="169197" y="2665166"/>
                  <a:pt x="165770" y="2674650"/>
                </a:cubicBezTo>
                <a:lnTo>
                  <a:pt x="161363" y="2686937"/>
                </a:lnTo>
                <a:cubicBezTo>
                  <a:pt x="160211" y="2690099"/>
                  <a:pt x="159088" y="2693260"/>
                  <a:pt x="157964" y="2696451"/>
                </a:cubicBezTo>
                <a:cubicBezTo>
                  <a:pt x="157244" y="2698479"/>
                  <a:pt x="156553" y="2700537"/>
                  <a:pt x="155833" y="2702565"/>
                </a:cubicBezTo>
                <a:cubicBezTo>
                  <a:pt x="155833" y="2702565"/>
                  <a:pt x="152262" y="2712914"/>
                  <a:pt x="151282" y="2715717"/>
                </a:cubicBezTo>
                <a:cubicBezTo>
                  <a:pt x="148460" y="2723859"/>
                  <a:pt x="145695" y="2732001"/>
                  <a:pt x="142901" y="2740411"/>
                </a:cubicBezTo>
                <a:cubicBezTo>
                  <a:pt x="142901" y="2740411"/>
                  <a:pt x="137515" y="2756456"/>
                  <a:pt x="137054" y="2757888"/>
                </a:cubicBezTo>
                <a:cubicBezTo>
                  <a:pt x="135988" y="2761169"/>
                  <a:pt x="134923" y="2764449"/>
                  <a:pt x="133886" y="2767730"/>
                </a:cubicBezTo>
                <a:lnTo>
                  <a:pt x="129133" y="2782522"/>
                </a:lnTo>
                <a:cubicBezTo>
                  <a:pt x="126541" y="2790664"/>
                  <a:pt x="123978" y="2798836"/>
                  <a:pt x="121443" y="2807008"/>
                </a:cubicBezTo>
                <a:lnTo>
                  <a:pt x="117468" y="2819802"/>
                </a:lnTo>
                <a:cubicBezTo>
                  <a:pt x="116086" y="2824335"/>
                  <a:pt x="114761" y="2828868"/>
                  <a:pt x="113407" y="2833402"/>
                </a:cubicBezTo>
                <a:lnTo>
                  <a:pt x="111823" y="2838770"/>
                </a:lnTo>
                <a:cubicBezTo>
                  <a:pt x="111823" y="2838770"/>
                  <a:pt x="109231" y="2847419"/>
                  <a:pt x="108626" y="2849477"/>
                </a:cubicBezTo>
                <a:cubicBezTo>
                  <a:pt x="106380" y="2857141"/>
                  <a:pt x="104191" y="2864806"/>
                  <a:pt x="102002" y="2872530"/>
                </a:cubicBezTo>
                <a:lnTo>
                  <a:pt x="100677" y="2877153"/>
                </a:lnTo>
                <a:cubicBezTo>
                  <a:pt x="100101" y="2879181"/>
                  <a:pt x="99525" y="2881209"/>
                  <a:pt x="98977" y="2883118"/>
                </a:cubicBezTo>
                <a:lnTo>
                  <a:pt x="98315" y="2885444"/>
                </a:lnTo>
                <a:cubicBezTo>
                  <a:pt x="96846" y="2890693"/>
                  <a:pt x="95435" y="2895972"/>
                  <a:pt x="93995" y="2901221"/>
                </a:cubicBezTo>
                <a:lnTo>
                  <a:pt x="91345" y="2910943"/>
                </a:lnTo>
                <a:cubicBezTo>
                  <a:pt x="90798" y="2912971"/>
                  <a:pt x="90221" y="2914970"/>
                  <a:pt x="89703" y="2916968"/>
                </a:cubicBezTo>
                <a:cubicBezTo>
                  <a:pt x="87629" y="2924722"/>
                  <a:pt x="85642" y="2932476"/>
                  <a:pt x="83655" y="2940230"/>
                </a:cubicBezTo>
                <a:lnTo>
                  <a:pt x="80717" y="2951563"/>
                </a:lnTo>
                <a:cubicBezTo>
                  <a:pt x="78614" y="2959824"/>
                  <a:pt x="76598" y="2968086"/>
                  <a:pt x="74611" y="2976376"/>
                </a:cubicBezTo>
                <a:cubicBezTo>
                  <a:pt x="74611" y="2976376"/>
                  <a:pt x="72911" y="2983236"/>
                  <a:pt x="72623" y="2984459"/>
                </a:cubicBezTo>
                <a:cubicBezTo>
                  <a:pt x="69945" y="2995553"/>
                  <a:pt x="67353" y="3006648"/>
                  <a:pt x="64904" y="3017474"/>
                </a:cubicBezTo>
                <a:lnTo>
                  <a:pt x="64645" y="3018577"/>
                </a:lnTo>
                <a:cubicBezTo>
                  <a:pt x="62370" y="3028568"/>
                  <a:pt x="60181" y="3038589"/>
                  <a:pt x="58021" y="3048610"/>
                </a:cubicBezTo>
                <a:lnTo>
                  <a:pt x="57041" y="3053143"/>
                </a:lnTo>
                <a:cubicBezTo>
                  <a:pt x="54996" y="3062776"/>
                  <a:pt x="52980" y="3072409"/>
                  <a:pt x="51022" y="3082102"/>
                </a:cubicBezTo>
                <a:lnTo>
                  <a:pt x="50561" y="3084338"/>
                </a:lnTo>
                <a:lnTo>
                  <a:pt x="49927" y="3087589"/>
                </a:lnTo>
                <a:cubicBezTo>
                  <a:pt x="47825" y="3098147"/>
                  <a:pt x="45780" y="3108645"/>
                  <a:pt x="43850" y="3118874"/>
                </a:cubicBezTo>
                <a:lnTo>
                  <a:pt x="42813" y="3124421"/>
                </a:lnTo>
                <a:cubicBezTo>
                  <a:pt x="40912" y="3134740"/>
                  <a:pt x="39040" y="3145060"/>
                  <a:pt x="37254" y="3155349"/>
                </a:cubicBezTo>
                <a:lnTo>
                  <a:pt x="36851" y="3157645"/>
                </a:lnTo>
                <a:lnTo>
                  <a:pt x="36246" y="3161283"/>
                </a:lnTo>
                <a:cubicBezTo>
                  <a:pt x="34432" y="3171931"/>
                  <a:pt x="32703" y="3182369"/>
                  <a:pt x="31148" y="3192240"/>
                </a:cubicBezTo>
                <a:lnTo>
                  <a:pt x="30198" y="3198295"/>
                </a:lnTo>
                <a:cubicBezTo>
                  <a:pt x="28469" y="3209419"/>
                  <a:pt x="26943" y="3219499"/>
                  <a:pt x="25560" y="3229103"/>
                </a:cubicBezTo>
                <a:lnTo>
                  <a:pt x="25244" y="3231220"/>
                </a:lnTo>
                <a:lnTo>
                  <a:pt x="24696" y="3235187"/>
                </a:lnTo>
                <a:cubicBezTo>
                  <a:pt x="23112" y="3246341"/>
                  <a:pt x="21730" y="3256481"/>
                  <a:pt x="20491" y="3266233"/>
                </a:cubicBezTo>
                <a:lnTo>
                  <a:pt x="19714" y="3272317"/>
                </a:lnTo>
                <a:cubicBezTo>
                  <a:pt x="18273" y="3283650"/>
                  <a:pt x="17064" y="3293790"/>
                  <a:pt x="15969" y="3303364"/>
                </a:cubicBezTo>
                <a:lnTo>
                  <a:pt x="15739" y="3305243"/>
                </a:lnTo>
                <a:cubicBezTo>
                  <a:pt x="15739" y="3305243"/>
                  <a:pt x="15422" y="3308255"/>
                  <a:pt x="15307" y="3309239"/>
                </a:cubicBezTo>
                <a:cubicBezTo>
                  <a:pt x="14011" y="3320751"/>
                  <a:pt x="12916" y="3331010"/>
                  <a:pt x="11966" y="3340613"/>
                </a:cubicBezTo>
                <a:lnTo>
                  <a:pt x="11418" y="3346399"/>
                </a:lnTo>
                <a:cubicBezTo>
                  <a:pt x="10382" y="3357106"/>
                  <a:pt x="9489" y="3367037"/>
                  <a:pt x="8653" y="3376790"/>
                </a:cubicBezTo>
                <a:lnTo>
                  <a:pt x="8423" y="3379444"/>
                </a:lnTo>
                <a:cubicBezTo>
                  <a:pt x="7530" y="3390061"/>
                  <a:pt x="6695" y="3401334"/>
                  <a:pt x="5802" y="3413950"/>
                </a:cubicBezTo>
                <a:lnTo>
                  <a:pt x="5572" y="3417111"/>
                </a:lnTo>
                <a:cubicBezTo>
                  <a:pt x="5226" y="3422151"/>
                  <a:pt x="4909" y="3427192"/>
                  <a:pt x="4592" y="3432321"/>
                </a:cubicBezTo>
                <a:lnTo>
                  <a:pt x="4304" y="3436855"/>
                </a:lnTo>
                <a:cubicBezTo>
                  <a:pt x="4016" y="3441716"/>
                  <a:pt x="3757" y="3446547"/>
                  <a:pt x="3469" y="3451379"/>
                </a:cubicBezTo>
                <a:lnTo>
                  <a:pt x="2807" y="3463934"/>
                </a:lnTo>
                <a:lnTo>
                  <a:pt x="2259" y="3476162"/>
                </a:lnTo>
                <a:cubicBezTo>
                  <a:pt x="2058" y="3480964"/>
                  <a:pt x="1856" y="3485736"/>
                  <a:pt x="1655" y="3490597"/>
                </a:cubicBezTo>
                <a:lnTo>
                  <a:pt x="1482" y="3495369"/>
                </a:lnTo>
                <a:cubicBezTo>
                  <a:pt x="1309" y="3500379"/>
                  <a:pt x="1136" y="3505360"/>
                  <a:pt x="992" y="3510310"/>
                </a:cubicBezTo>
                <a:lnTo>
                  <a:pt x="906" y="3513263"/>
                </a:lnTo>
                <a:cubicBezTo>
                  <a:pt x="531" y="3526266"/>
                  <a:pt x="301" y="3537927"/>
                  <a:pt x="157" y="3548902"/>
                </a:cubicBezTo>
                <a:cubicBezTo>
                  <a:pt x="70" y="3554867"/>
                  <a:pt x="42" y="3560861"/>
                  <a:pt x="13" y="3566946"/>
                </a:cubicBezTo>
                <a:lnTo>
                  <a:pt x="13" y="3567483"/>
                </a:lnTo>
                <a:cubicBezTo>
                  <a:pt x="-16" y="3572224"/>
                  <a:pt x="13" y="3576966"/>
                  <a:pt x="13" y="3581679"/>
                </a:cubicBezTo>
                <a:lnTo>
                  <a:pt x="13" y="3587584"/>
                </a:lnTo>
                <a:cubicBezTo>
                  <a:pt x="13" y="3591878"/>
                  <a:pt x="70" y="3596173"/>
                  <a:pt x="99" y="3600497"/>
                </a:cubicBezTo>
                <a:lnTo>
                  <a:pt x="157" y="3607625"/>
                </a:lnTo>
                <a:cubicBezTo>
                  <a:pt x="214" y="3611771"/>
                  <a:pt x="272" y="3615886"/>
                  <a:pt x="330" y="3620032"/>
                </a:cubicBezTo>
                <a:cubicBezTo>
                  <a:pt x="358" y="3622567"/>
                  <a:pt x="589" y="3634377"/>
                  <a:pt x="589" y="3634377"/>
                </a:cubicBezTo>
                <a:lnTo>
                  <a:pt x="963" y="3647947"/>
                </a:lnTo>
                <a:cubicBezTo>
                  <a:pt x="1078" y="3651824"/>
                  <a:pt x="1194" y="3655731"/>
                  <a:pt x="1309" y="3659667"/>
                </a:cubicBezTo>
                <a:cubicBezTo>
                  <a:pt x="1395" y="3661934"/>
                  <a:pt x="1683" y="3670046"/>
                  <a:pt x="1683" y="3670046"/>
                </a:cubicBezTo>
                <a:cubicBezTo>
                  <a:pt x="1799" y="3673237"/>
                  <a:pt x="1914" y="3676428"/>
                  <a:pt x="2058" y="3679590"/>
                </a:cubicBezTo>
                <a:lnTo>
                  <a:pt x="2461" y="3688567"/>
                </a:lnTo>
                <a:cubicBezTo>
                  <a:pt x="2749" y="3694949"/>
                  <a:pt x="3066" y="3701302"/>
                  <a:pt x="3440" y="3707654"/>
                </a:cubicBezTo>
                <a:lnTo>
                  <a:pt x="3613" y="3710785"/>
                </a:lnTo>
                <a:cubicBezTo>
                  <a:pt x="3757" y="3713380"/>
                  <a:pt x="3901" y="3715945"/>
                  <a:pt x="4045" y="3718539"/>
                </a:cubicBezTo>
                <a:lnTo>
                  <a:pt x="4132" y="3720150"/>
                </a:lnTo>
                <a:lnTo>
                  <a:pt x="4420" y="3724713"/>
                </a:lnTo>
                <a:cubicBezTo>
                  <a:pt x="4823" y="3730976"/>
                  <a:pt x="5226" y="3737269"/>
                  <a:pt x="5687" y="3743591"/>
                </a:cubicBezTo>
                <a:lnTo>
                  <a:pt x="6234" y="3751047"/>
                </a:lnTo>
                <a:cubicBezTo>
                  <a:pt x="59605" y="4753840"/>
                  <a:pt x="732224" y="5362423"/>
                  <a:pt x="732224" y="5362423"/>
                </a:cubicBezTo>
                <a:cubicBezTo>
                  <a:pt x="452468" y="5079336"/>
                  <a:pt x="89213" y="4439319"/>
                  <a:pt x="65048" y="3835478"/>
                </a:cubicBezTo>
                <a:cubicBezTo>
                  <a:pt x="64876" y="3831243"/>
                  <a:pt x="64674" y="3827008"/>
                  <a:pt x="64501" y="3822803"/>
                </a:cubicBezTo>
                <a:cubicBezTo>
                  <a:pt x="64386" y="3819881"/>
                  <a:pt x="63867" y="3805297"/>
                  <a:pt x="63723" y="3800853"/>
                </a:cubicBezTo>
                <a:cubicBezTo>
                  <a:pt x="63723" y="3800853"/>
                  <a:pt x="63234" y="3783525"/>
                  <a:pt x="63119" y="3779022"/>
                </a:cubicBezTo>
                <a:lnTo>
                  <a:pt x="63032" y="3774459"/>
                </a:lnTo>
                <a:cubicBezTo>
                  <a:pt x="62658" y="3756535"/>
                  <a:pt x="62456" y="3738342"/>
                  <a:pt x="62427" y="3720359"/>
                </a:cubicBezTo>
                <a:lnTo>
                  <a:pt x="62427" y="3716273"/>
                </a:lnTo>
                <a:cubicBezTo>
                  <a:pt x="62427" y="3711113"/>
                  <a:pt x="62427" y="3705954"/>
                  <a:pt x="62485" y="3700794"/>
                </a:cubicBezTo>
                <a:lnTo>
                  <a:pt x="62485" y="3694680"/>
                </a:lnTo>
                <a:cubicBezTo>
                  <a:pt x="62571" y="3689730"/>
                  <a:pt x="62629" y="3684749"/>
                  <a:pt x="62715" y="3679769"/>
                </a:cubicBezTo>
                <a:lnTo>
                  <a:pt x="62831" y="3673178"/>
                </a:lnTo>
                <a:cubicBezTo>
                  <a:pt x="62917" y="3668227"/>
                  <a:pt x="63003" y="3663306"/>
                  <a:pt x="63119" y="3658325"/>
                </a:cubicBezTo>
                <a:lnTo>
                  <a:pt x="63263" y="3651913"/>
                </a:lnTo>
                <a:cubicBezTo>
                  <a:pt x="63378" y="3646903"/>
                  <a:pt x="63522" y="3641922"/>
                  <a:pt x="63666" y="3636912"/>
                </a:cubicBezTo>
                <a:lnTo>
                  <a:pt x="63867" y="3630888"/>
                </a:lnTo>
                <a:cubicBezTo>
                  <a:pt x="64040" y="3625728"/>
                  <a:pt x="64213" y="3620569"/>
                  <a:pt x="64415" y="3615349"/>
                </a:cubicBezTo>
                <a:lnTo>
                  <a:pt x="64616" y="3610458"/>
                </a:lnTo>
                <a:cubicBezTo>
                  <a:pt x="64847" y="3604911"/>
                  <a:pt x="65077" y="3599364"/>
                  <a:pt x="65336" y="3593727"/>
                </a:cubicBezTo>
                <a:lnTo>
                  <a:pt x="65394" y="3592594"/>
                </a:lnTo>
                <a:cubicBezTo>
                  <a:pt x="65711" y="3585824"/>
                  <a:pt x="66056" y="3579054"/>
                  <a:pt x="66431" y="3572314"/>
                </a:cubicBezTo>
                <a:cubicBezTo>
                  <a:pt x="67007" y="3561548"/>
                  <a:pt x="67698" y="3550483"/>
                  <a:pt x="68505" y="3538404"/>
                </a:cubicBezTo>
                <a:lnTo>
                  <a:pt x="68908" y="3532380"/>
                </a:lnTo>
                <a:cubicBezTo>
                  <a:pt x="69657" y="3521703"/>
                  <a:pt x="70492" y="3510519"/>
                  <a:pt x="71500" y="3498232"/>
                </a:cubicBezTo>
                <a:lnTo>
                  <a:pt x="72018" y="3491909"/>
                </a:lnTo>
                <a:cubicBezTo>
                  <a:pt x="72911" y="3481202"/>
                  <a:pt x="73919" y="3470168"/>
                  <a:pt x="75072" y="3458179"/>
                </a:cubicBezTo>
                <a:lnTo>
                  <a:pt x="75705" y="3451677"/>
                </a:lnTo>
                <a:cubicBezTo>
                  <a:pt x="76771" y="3441000"/>
                  <a:pt x="77923" y="3429995"/>
                  <a:pt x="79248" y="3417976"/>
                </a:cubicBezTo>
                <a:lnTo>
                  <a:pt x="79968" y="3411504"/>
                </a:lnTo>
                <a:cubicBezTo>
                  <a:pt x="81178" y="3400828"/>
                  <a:pt x="82531" y="3389584"/>
                  <a:pt x="83971" y="3378042"/>
                </a:cubicBezTo>
                <a:lnTo>
                  <a:pt x="84778" y="3371630"/>
                </a:lnTo>
                <a:cubicBezTo>
                  <a:pt x="86160" y="3360834"/>
                  <a:pt x="87658" y="3349531"/>
                  <a:pt x="89271" y="3338019"/>
                </a:cubicBezTo>
                <a:lnTo>
                  <a:pt x="90135" y="3331816"/>
                </a:lnTo>
                <a:cubicBezTo>
                  <a:pt x="91690" y="3320900"/>
                  <a:pt x="93361" y="3309597"/>
                  <a:pt x="95118" y="3298234"/>
                </a:cubicBezTo>
                <a:lnTo>
                  <a:pt x="96040" y="3292269"/>
                </a:lnTo>
                <a:cubicBezTo>
                  <a:pt x="97796" y="3281085"/>
                  <a:pt x="99640" y="3269722"/>
                  <a:pt x="101512" y="3258449"/>
                </a:cubicBezTo>
                <a:lnTo>
                  <a:pt x="102520" y="3252544"/>
                </a:lnTo>
                <a:cubicBezTo>
                  <a:pt x="104306" y="3242106"/>
                  <a:pt x="106120" y="3231697"/>
                  <a:pt x="108021" y="3221289"/>
                </a:cubicBezTo>
                <a:lnTo>
                  <a:pt x="108914" y="3216487"/>
                </a:lnTo>
                <a:cubicBezTo>
                  <a:pt x="110930" y="3205542"/>
                  <a:pt x="112975" y="3194597"/>
                  <a:pt x="115107" y="3183621"/>
                </a:cubicBezTo>
                <a:cubicBezTo>
                  <a:pt x="117468" y="3171543"/>
                  <a:pt x="119917" y="3159315"/>
                  <a:pt x="122451" y="3147237"/>
                </a:cubicBezTo>
                <a:cubicBezTo>
                  <a:pt x="122826" y="3145388"/>
                  <a:pt x="123229" y="3143509"/>
                  <a:pt x="123632" y="3141660"/>
                </a:cubicBezTo>
                <a:lnTo>
                  <a:pt x="124352" y="3138289"/>
                </a:lnTo>
                <a:cubicBezTo>
                  <a:pt x="126282" y="3129133"/>
                  <a:pt x="128212" y="3119978"/>
                  <a:pt x="130257" y="3110852"/>
                </a:cubicBezTo>
                <a:cubicBezTo>
                  <a:pt x="130775" y="3108496"/>
                  <a:pt x="131322" y="3106139"/>
                  <a:pt x="131870" y="3103783"/>
                </a:cubicBezTo>
                <a:lnTo>
                  <a:pt x="132993" y="3098863"/>
                </a:lnTo>
                <a:cubicBezTo>
                  <a:pt x="134807" y="3090750"/>
                  <a:pt x="136651" y="3082638"/>
                  <a:pt x="138552" y="3074497"/>
                </a:cubicBezTo>
                <a:cubicBezTo>
                  <a:pt x="139157" y="3071962"/>
                  <a:pt x="139761" y="3069456"/>
                  <a:pt x="140366" y="3066921"/>
                </a:cubicBezTo>
                <a:lnTo>
                  <a:pt x="141950" y="3060330"/>
                </a:lnTo>
                <a:cubicBezTo>
                  <a:pt x="143707" y="3052964"/>
                  <a:pt x="145464" y="3045567"/>
                  <a:pt x="147308" y="3038171"/>
                </a:cubicBezTo>
                <a:cubicBezTo>
                  <a:pt x="147941" y="3035606"/>
                  <a:pt x="148575" y="3033071"/>
                  <a:pt x="149237" y="3030536"/>
                </a:cubicBezTo>
                <a:lnTo>
                  <a:pt x="150389" y="3025973"/>
                </a:lnTo>
                <a:cubicBezTo>
                  <a:pt x="152406" y="3017951"/>
                  <a:pt x="154422" y="3009958"/>
                  <a:pt x="156496" y="3001906"/>
                </a:cubicBezTo>
                <a:cubicBezTo>
                  <a:pt x="157158" y="2999311"/>
                  <a:pt x="157849" y="2996746"/>
                  <a:pt x="158540" y="2994181"/>
                </a:cubicBezTo>
                <a:lnTo>
                  <a:pt x="159635" y="2990125"/>
                </a:lnTo>
                <a:cubicBezTo>
                  <a:pt x="161795" y="2981924"/>
                  <a:pt x="163955" y="2973722"/>
                  <a:pt x="166202" y="2965521"/>
                </a:cubicBezTo>
                <a:cubicBezTo>
                  <a:pt x="166749" y="2963463"/>
                  <a:pt x="168880" y="2955888"/>
                  <a:pt x="168880" y="2955888"/>
                </a:cubicBezTo>
                <a:cubicBezTo>
                  <a:pt x="171271" y="2947269"/>
                  <a:pt x="173662" y="2938620"/>
                  <a:pt x="176110" y="2930030"/>
                </a:cubicBezTo>
                <a:cubicBezTo>
                  <a:pt x="176801" y="2927615"/>
                  <a:pt x="179076" y="2919711"/>
                  <a:pt x="179076" y="2919711"/>
                </a:cubicBezTo>
                <a:cubicBezTo>
                  <a:pt x="181525" y="2911242"/>
                  <a:pt x="184002" y="2902742"/>
                  <a:pt x="186536" y="2894272"/>
                </a:cubicBezTo>
                <a:lnTo>
                  <a:pt x="189532" y="2884281"/>
                </a:lnTo>
                <a:cubicBezTo>
                  <a:pt x="192124" y="2875632"/>
                  <a:pt x="194774" y="2866983"/>
                  <a:pt x="197481" y="2858304"/>
                </a:cubicBezTo>
                <a:lnTo>
                  <a:pt x="200390" y="2849029"/>
                </a:lnTo>
                <a:cubicBezTo>
                  <a:pt x="203242" y="2839933"/>
                  <a:pt x="206151" y="2830837"/>
                  <a:pt x="209088" y="2821770"/>
                </a:cubicBezTo>
                <a:lnTo>
                  <a:pt x="211565" y="2814076"/>
                </a:lnTo>
                <a:cubicBezTo>
                  <a:pt x="214849" y="2804025"/>
                  <a:pt x="218190" y="2793945"/>
                  <a:pt x="221589" y="2783894"/>
                </a:cubicBezTo>
                <a:lnTo>
                  <a:pt x="223144" y="2779242"/>
                </a:lnTo>
                <a:cubicBezTo>
                  <a:pt x="239273" y="2731584"/>
                  <a:pt x="256843" y="2683358"/>
                  <a:pt x="275334" y="2635969"/>
                </a:cubicBezTo>
                <a:lnTo>
                  <a:pt x="276083" y="2634060"/>
                </a:lnTo>
                <a:cubicBezTo>
                  <a:pt x="280432" y="2622876"/>
                  <a:pt x="284867" y="2611722"/>
                  <a:pt x="289360" y="2600568"/>
                </a:cubicBezTo>
                <a:lnTo>
                  <a:pt x="290570" y="2597556"/>
                </a:lnTo>
                <a:cubicBezTo>
                  <a:pt x="295092" y="2586342"/>
                  <a:pt x="299700" y="2575128"/>
                  <a:pt x="304366" y="2563885"/>
                </a:cubicBezTo>
                <a:lnTo>
                  <a:pt x="304942" y="2562453"/>
                </a:lnTo>
                <a:cubicBezTo>
                  <a:pt x="324586" y="2515242"/>
                  <a:pt x="345698" y="2467465"/>
                  <a:pt x="367674" y="2420492"/>
                </a:cubicBezTo>
                <a:lnTo>
                  <a:pt x="368970" y="2417719"/>
                </a:lnTo>
                <a:cubicBezTo>
                  <a:pt x="374010" y="2406923"/>
                  <a:pt x="379137" y="2396156"/>
                  <a:pt x="384350" y="2385330"/>
                </a:cubicBezTo>
                <a:lnTo>
                  <a:pt x="385819" y="2382258"/>
                </a:lnTo>
                <a:cubicBezTo>
                  <a:pt x="402553" y="2347484"/>
                  <a:pt x="420151" y="2312352"/>
                  <a:pt x="438095" y="2277816"/>
                </a:cubicBezTo>
                <a:lnTo>
                  <a:pt x="440025" y="2274147"/>
                </a:lnTo>
                <a:cubicBezTo>
                  <a:pt x="445152" y="2264306"/>
                  <a:pt x="450336" y="2254494"/>
                  <a:pt x="455549" y="2244682"/>
                </a:cubicBezTo>
                <a:lnTo>
                  <a:pt x="459380" y="2237494"/>
                </a:lnTo>
                <a:cubicBezTo>
                  <a:pt x="464133" y="2228577"/>
                  <a:pt x="468942" y="2219689"/>
                  <a:pt x="473810" y="2210742"/>
                </a:cubicBezTo>
                <a:lnTo>
                  <a:pt x="477842" y="2203316"/>
                </a:lnTo>
                <a:cubicBezTo>
                  <a:pt x="483257" y="2193445"/>
                  <a:pt x="488701" y="2183573"/>
                  <a:pt x="494231" y="2173701"/>
                </a:cubicBezTo>
                <a:lnTo>
                  <a:pt x="496247" y="2170093"/>
                </a:lnTo>
                <a:cubicBezTo>
                  <a:pt x="502526" y="2158879"/>
                  <a:pt x="508862" y="2147695"/>
                  <a:pt x="515257" y="2136511"/>
                </a:cubicBezTo>
                <a:lnTo>
                  <a:pt x="518310" y="2131202"/>
                </a:lnTo>
                <a:cubicBezTo>
                  <a:pt x="523465" y="2122196"/>
                  <a:pt x="528678" y="2113219"/>
                  <a:pt x="533920" y="2104242"/>
                </a:cubicBezTo>
                <a:lnTo>
                  <a:pt x="540055" y="2093803"/>
                </a:lnTo>
                <a:cubicBezTo>
                  <a:pt x="544404" y="2086437"/>
                  <a:pt x="548754" y="2079070"/>
                  <a:pt x="553160" y="2071704"/>
                </a:cubicBezTo>
                <a:cubicBezTo>
                  <a:pt x="555436" y="2067916"/>
                  <a:pt x="557682" y="2064129"/>
                  <a:pt x="559986" y="2060311"/>
                </a:cubicBezTo>
                <a:cubicBezTo>
                  <a:pt x="564480" y="2052826"/>
                  <a:pt x="569030" y="2045340"/>
                  <a:pt x="573581" y="2037914"/>
                </a:cubicBezTo>
                <a:cubicBezTo>
                  <a:pt x="573581" y="2037914"/>
                  <a:pt x="578362" y="2030070"/>
                  <a:pt x="579745" y="2027803"/>
                </a:cubicBezTo>
                <a:cubicBezTo>
                  <a:pt x="584152" y="2020646"/>
                  <a:pt x="588587" y="2013488"/>
                  <a:pt x="593023" y="2006331"/>
                </a:cubicBezTo>
                <a:cubicBezTo>
                  <a:pt x="593023" y="2006331"/>
                  <a:pt x="597314" y="1999411"/>
                  <a:pt x="598409" y="1997652"/>
                </a:cubicBezTo>
                <a:cubicBezTo>
                  <a:pt x="611168" y="1977252"/>
                  <a:pt x="624331" y="1956614"/>
                  <a:pt x="637493" y="1936364"/>
                </a:cubicBezTo>
                <a:lnTo>
                  <a:pt x="641958" y="1929534"/>
                </a:lnTo>
                <a:cubicBezTo>
                  <a:pt x="647142" y="1921601"/>
                  <a:pt x="652327" y="1913668"/>
                  <a:pt x="657569" y="1905765"/>
                </a:cubicBezTo>
                <a:lnTo>
                  <a:pt x="663214" y="1897265"/>
                </a:lnTo>
                <a:cubicBezTo>
                  <a:pt x="668139" y="1889839"/>
                  <a:pt x="673093" y="1882443"/>
                  <a:pt x="678076" y="1875047"/>
                </a:cubicBezTo>
                <a:lnTo>
                  <a:pt x="683923" y="1866398"/>
                </a:lnTo>
                <a:cubicBezTo>
                  <a:pt x="688934" y="1859001"/>
                  <a:pt x="693946" y="1851605"/>
                  <a:pt x="699044" y="1844179"/>
                </a:cubicBezTo>
                <a:lnTo>
                  <a:pt x="704747" y="1835918"/>
                </a:lnTo>
                <a:cubicBezTo>
                  <a:pt x="710017" y="1828283"/>
                  <a:pt x="715288" y="1820648"/>
                  <a:pt x="720645" y="1813013"/>
                </a:cubicBezTo>
                <a:lnTo>
                  <a:pt x="725657" y="1805826"/>
                </a:lnTo>
                <a:cubicBezTo>
                  <a:pt x="731418" y="1797624"/>
                  <a:pt x="737178" y="1789452"/>
                  <a:pt x="742996" y="1781281"/>
                </a:cubicBezTo>
                <a:lnTo>
                  <a:pt x="746856" y="1775853"/>
                </a:lnTo>
                <a:cubicBezTo>
                  <a:pt x="753048" y="1767174"/>
                  <a:pt x="759269" y="1758525"/>
                  <a:pt x="765548" y="1749847"/>
                </a:cubicBezTo>
                <a:lnTo>
                  <a:pt x="768918" y="1745194"/>
                </a:lnTo>
                <a:cubicBezTo>
                  <a:pt x="775802" y="1735710"/>
                  <a:pt x="782743" y="1726226"/>
                  <a:pt x="789598" y="1716921"/>
                </a:cubicBezTo>
                <a:lnTo>
                  <a:pt x="791067" y="1714923"/>
                </a:lnTo>
                <a:cubicBezTo>
                  <a:pt x="951121" y="1498075"/>
                  <a:pt x="1137789" y="1284686"/>
                  <a:pt x="1345943" y="1080692"/>
                </a:cubicBezTo>
                <a:lnTo>
                  <a:pt x="1348160" y="1078485"/>
                </a:lnTo>
                <a:cubicBezTo>
                  <a:pt x="1358155" y="1068703"/>
                  <a:pt x="1368207" y="1058950"/>
                  <a:pt x="1378316" y="1049168"/>
                </a:cubicBezTo>
                <a:cubicBezTo>
                  <a:pt x="1388973" y="1038879"/>
                  <a:pt x="1399659" y="1028650"/>
                  <a:pt x="1410402" y="1018420"/>
                </a:cubicBezTo>
                <a:lnTo>
                  <a:pt x="1412159" y="1016750"/>
                </a:lnTo>
                <a:cubicBezTo>
                  <a:pt x="1421145" y="1008191"/>
                  <a:pt x="1430189" y="999691"/>
                  <a:pt x="1439262" y="991191"/>
                </a:cubicBezTo>
                <a:lnTo>
                  <a:pt x="1448997" y="982065"/>
                </a:lnTo>
                <a:cubicBezTo>
                  <a:pt x="1457263" y="974341"/>
                  <a:pt x="1465587" y="966616"/>
                  <a:pt x="1473911" y="958892"/>
                </a:cubicBezTo>
                <a:lnTo>
                  <a:pt x="1479844" y="953404"/>
                </a:lnTo>
                <a:cubicBezTo>
                  <a:pt x="1541827" y="896262"/>
                  <a:pt x="1606776" y="838852"/>
                  <a:pt x="1672820" y="782783"/>
                </a:cubicBezTo>
                <a:cubicBezTo>
                  <a:pt x="1680423" y="776341"/>
                  <a:pt x="1688027" y="769899"/>
                  <a:pt x="1695660" y="763487"/>
                </a:cubicBezTo>
                <a:cubicBezTo>
                  <a:pt x="1709802" y="751587"/>
                  <a:pt x="1724404" y="739419"/>
                  <a:pt x="1739007" y="727341"/>
                </a:cubicBezTo>
                <a:lnTo>
                  <a:pt x="1743068" y="723971"/>
                </a:lnTo>
                <a:cubicBezTo>
                  <a:pt x="1747792" y="720064"/>
                  <a:pt x="1752515" y="716157"/>
                  <a:pt x="1757297" y="712220"/>
                </a:cubicBezTo>
                <a:cubicBezTo>
                  <a:pt x="1767435" y="703929"/>
                  <a:pt x="1777573" y="695638"/>
                  <a:pt x="1787769" y="687377"/>
                </a:cubicBezTo>
                <a:lnTo>
                  <a:pt x="1799031" y="678310"/>
                </a:lnTo>
                <a:cubicBezTo>
                  <a:pt x="1818041" y="662981"/>
                  <a:pt x="1837079" y="647771"/>
                  <a:pt x="1855685" y="633098"/>
                </a:cubicBezTo>
                <a:lnTo>
                  <a:pt x="1866256" y="624777"/>
                </a:lnTo>
                <a:cubicBezTo>
                  <a:pt x="1947363" y="561044"/>
                  <a:pt x="2031638" y="497847"/>
                  <a:pt x="2116778" y="436947"/>
                </a:cubicBezTo>
                <a:lnTo>
                  <a:pt x="2120781" y="434084"/>
                </a:lnTo>
                <a:cubicBezTo>
                  <a:pt x="2153731" y="410553"/>
                  <a:pt x="2187948" y="386545"/>
                  <a:pt x="2222569" y="362746"/>
                </a:cubicBezTo>
                <a:cubicBezTo>
                  <a:pt x="2222569" y="362746"/>
                  <a:pt x="2232361" y="356006"/>
                  <a:pt x="2236912" y="352904"/>
                </a:cubicBezTo>
                <a:cubicBezTo>
                  <a:pt x="2246273" y="346492"/>
                  <a:pt x="2255662" y="340080"/>
                  <a:pt x="2265081" y="333698"/>
                </a:cubicBezTo>
                <a:cubicBezTo>
                  <a:pt x="2271158" y="329582"/>
                  <a:pt x="2277235" y="325496"/>
                  <a:pt x="2283312" y="321380"/>
                </a:cubicBezTo>
                <a:lnTo>
                  <a:pt x="2285847" y="319680"/>
                </a:lnTo>
                <a:cubicBezTo>
                  <a:pt x="2298491" y="311151"/>
                  <a:pt x="2311164" y="302681"/>
                  <a:pt x="2323866" y="294271"/>
                </a:cubicBezTo>
                <a:cubicBezTo>
                  <a:pt x="2332795" y="288336"/>
                  <a:pt x="2341752" y="282401"/>
                  <a:pt x="2350710" y="276525"/>
                </a:cubicBezTo>
                <a:cubicBezTo>
                  <a:pt x="2357507" y="272052"/>
                  <a:pt x="2364333" y="267608"/>
                  <a:pt x="2371159" y="263135"/>
                </a:cubicBezTo>
                <a:cubicBezTo>
                  <a:pt x="2381269" y="256544"/>
                  <a:pt x="2391379" y="249953"/>
                  <a:pt x="2401546" y="243391"/>
                </a:cubicBezTo>
                <a:cubicBezTo>
                  <a:pt x="2401546" y="243391"/>
                  <a:pt x="2413988" y="235339"/>
                  <a:pt x="2417502" y="233072"/>
                </a:cubicBezTo>
                <a:cubicBezTo>
                  <a:pt x="2432710" y="223320"/>
                  <a:pt x="2447946" y="213597"/>
                  <a:pt x="2463211" y="203935"/>
                </a:cubicBezTo>
                <a:cubicBezTo>
                  <a:pt x="2465832" y="202264"/>
                  <a:pt x="2475510" y="196210"/>
                  <a:pt x="2475510" y="196210"/>
                </a:cubicBezTo>
                <a:cubicBezTo>
                  <a:pt x="2487924" y="188396"/>
                  <a:pt x="2500338" y="180612"/>
                  <a:pt x="2512809" y="172858"/>
                </a:cubicBezTo>
                <a:cubicBezTo>
                  <a:pt x="2517446" y="169965"/>
                  <a:pt x="2522054" y="167102"/>
                  <a:pt x="2526720" y="164239"/>
                </a:cubicBezTo>
                <a:cubicBezTo>
                  <a:pt x="2544635" y="153145"/>
                  <a:pt x="2559613" y="143959"/>
                  <a:pt x="2573898" y="135251"/>
                </a:cubicBezTo>
                <a:lnTo>
                  <a:pt x="2576952" y="133401"/>
                </a:lnTo>
                <a:cubicBezTo>
                  <a:pt x="2591698" y="124425"/>
                  <a:pt x="2606503" y="115507"/>
                  <a:pt x="2621336" y="106620"/>
                </a:cubicBezTo>
                <a:cubicBezTo>
                  <a:pt x="2625915" y="103876"/>
                  <a:pt x="2806304" y="2714"/>
                  <a:pt x="2810883" y="0"/>
                </a:cubicBezTo>
                <a:lnTo>
                  <a:pt x="2695358" y="0"/>
                </a:lnTo>
                <a:close/>
              </a:path>
            </a:pathLst>
          </a:custGeom>
          <a:gradFill>
            <a:gsLst>
              <a:gs pos="34000">
                <a:schemeClr val="accent1"/>
              </a:gs>
              <a:gs pos="0">
                <a:schemeClr val="accent2">
                  <a:alpha val="30000"/>
                </a:schemeClr>
              </a:gs>
              <a:gs pos="100000">
                <a:schemeClr val="accent2"/>
              </a:gs>
            </a:gsLst>
            <a:lin ang="5400000" scaled="1"/>
          </a:gradFill>
          <a:ln w="2879" cap="flat">
            <a:noFill/>
            <a:prstDash val="solid"/>
            <a:miter/>
          </a:ln>
          <a:effectLst>
            <a:outerShdw blurRad="254000" algn="ctr" rotWithShape="0">
              <a:schemeClr val="accent5">
                <a:alpha val="100000"/>
              </a:schemeClr>
            </a:outerShdw>
          </a:effectLst>
        </p:spPr>
        <p:txBody>
          <a:bodyPr rtlCol="0" anchor="ctr"/>
          <a:lstStyle/>
          <a:p>
            <a:endParaRPr lang="zh-CN" altLang="en-US">
              <a:cs typeface="MiSans Normal" panose="00000500000000000000" charset="-122"/>
            </a:endParaRPr>
          </a:p>
        </p:txBody>
      </p:sp>
      <p:sp>
        <p:nvSpPr>
          <p:cNvPr id="15" name="任意多边形 13"/>
          <p:cNvSpPr/>
          <p:nvPr>
            <p:custDataLst>
              <p:tags r:id="rId8"/>
            </p:custDataLst>
          </p:nvPr>
        </p:nvSpPr>
        <p:spPr>
          <a:xfrm>
            <a:off x="-6350" y="1490980"/>
            <a:ext cx="508000" cy="450215"/>
          </a:xfrm>
          <a:custGeom>
            <a:avLst/>
            <a:gdLst/>
            <a:ahLst/>
            <a:cxnLst>
              <a:cxn ang="3">
                <a:pos x="hc" y="t"/>
              </a:cxn>
              <a:cxn ang="cd2">
                <a:pos x="l" y="vc"/>
              </a:cxn>
              <a:cxn ang="cd4">
                <a:pos x="hc" y="b"/>
              </a:cxn>
              <a:cxn ang="0">
                <a:pos x="r" y="vc"/>
              </a:cxn>
            </a:cxnLst>
            <a:rect l="l" t="t" r="r" b="b"/>
            <a:pathLst>
              <a:path w="800" h="709">
                <a:moveTo>
                  <a:pt x="800" y="0"/>
                </a:moveTo>
                <a:lnTo>
                  <a:pt x="714" y="204"/>
                </a:lnTo>
                <a:cubicBezTo>
                  <a:pt x="697" y="232"/>
                  <a:pt x="671" y="281"/>
                  <a:pt x="645" y="316"/>
                </a:cubicBezTo>
                <a:cubicBezTo>
                  <a:pt x="619" y="350"/>
                  <a:pt x="588" y="385"/>
                  <a:pt x="557" y="415"/>
                </a:cubicBezTo>
                <a:cubicBezTo>
                  <a:pt x="525" y="446"/>
                  <a:pt x="491" y="479"/>
                  <a:pt x="453" y="506"/>
                </a:cubicBezTo>
                <a:cubicBezTo>
                  <a:pt x="416" y="534"/>
                  <a:pt x="375" y="559"/>
                  <a:pt x="332" y="582"/>
                </a:cubicBezTo>
                <a:cubicBezTo>
                  <a:pt x="322" y="588"/>
                  <a:pt x="311" y="594"/>
                  <a:pt x="300" y="599"/>
                </a:cubicBezTo>
                <a:cubicBezTo>
                  <a:pt x="297" y="601"/>
                  <a:pt x="293" y="603"/>
                  <a:pt x="290" y="604"/>
                </a:cubicBezTo>
                <a:cubicBezTo>
                  <a:pt x="282" y="608"/>
                  <a:pt x="275" y="612"/>
                  <a:pt x="267" y="615"/>
                </a:cubicBezTo>
                <a:cubicBezTo>
                  <a:pt x="263" y="617"/>
                  <a:pt x="259" y="619"/>
                  <a:pt x="254" y="621"/>
                </a:cubicBezTo>
                <a:cubicBezTo>
                  <a:pt x="247" y="624"/>
                  <a:pt x="240" y="627"/>
                  <a:pt x="233" y="630"/>
                </a:cubicBezTo>
                <a:cubicBezTo>
                  <a:pt x="229" y="632"/>
                  <a:pt x="224" y="634"/>
                  <a:pt x="220" y="636"/>
                </a:cubicBezTo>
                <a:cubicBezTo>
                  <a:pt x="213" y="639"/>
                  <a:pt x="206" y="642"/>
                  <a:pt x="198" y="645"/>
                </a:cubicBezTo>
                <a:cubicBezTo>
                  <a:pt x="194" y="647"/>
                  <a:pt x="189" y="649"/>
                  <a:pt x="185" y="651"/>
                </a:cubicBezTo>
                <a:cubicBezTo>
                  <a:pt x="177" y="654"/>
                  <a:pt x="169" y="657"/>
                  <a:pt x="161" y="659"/>
                </a:cubicBezTo>
                <a:cubicBezTo>
                  <a:pt x="157" y="661"/>
                  <a:pt x="153" y="663"/>
                  <a:pt x="149" y="664"/>
                </a:cubicBezTo>
                <a:cubicBezTo>
                  <a:pt x="138" y="668"/>
                  <a:pt x="128" y="671"/>
                  <a:pt x="117" y="675"/>
                </a:cubicBezTo>
                <a:cubicBezTo>
                  <a:pt x="115" y="676"/>
                  <a:pt x="114" y="676"/>
                  <a:pt x="113" y="677"/>
                </a:cubicBezTo>
                <a:cubicBezTo>
                  <a:pt x="100" y="681"/>
                  <a:pt x="88" y="684"/>
                  <a:pt x="75" y="688"/>
                </a:cubicBezTo>
                <a:cubicBezTo>
                  <a:pt x="71" y="689"/>
                  <a:pt x="67" y="691"/>
                  <a:pt x="64" y="692"/>
                </a:cubicBezTo>
                <a:cubicBezTo>
                  <a:pt x="55" y="694"/>
                  <a:pt x="46" y="697"/>
                  <a:pt x="37" y="699"/>
                </a:cubicBezTo>
                <a:cubicBezTo>
                  <a:pt x="32" y="701"/>
                  <a:pt x="28" y="702"/>
                  <a:pt x="23" y="703"/>
                </a:cubicBezTo>
                <a:lnTo>
                  <a:pt x="0" y="709"/>
                </a:lnTo>
                <a:lnTo>
                  <a:pt x="0" y="586"/>
                </a:lnTo>
                <a:lnTo>
                  <a:pt x="3" y="585"/>
                </a:lnTo>
                <a:cubicBezTo>
                  <a:pt x="11" y="583"/>
                  <a:pt x="20" y="581"/>
                  <a:pt x="28" y="579"/>
                </a:cubicBezTo>
                <a:cubicBezTo>
                  <a:pt x="33" y="578"/>
                  <a:pt x="38" y="577"/>
                  <a:pt x="43" y="575"/>
                </a:cubicBezTo>
                <a:cubicBezTo>
                  <a:pt x="52" y="573"/>
                  <a:pt x="60" y="571"/>
                  <a:pt x="68" y="569"/>
                </a:cubicBezTo>
                <a:cubicBezTo>
                  <a:pt x="73" y="568"/>
                  <a:pt x="78" y="567"/>
                  <a:pt x="83" y="565"/>
                </a:cubicBezTo>
                <a:cubicBezTo>
                  <a:pt x="91" y="563"/>
                  <a:pt x="100" y="560"/>
                  <a:pt x="109" y="558"/>
                </a:cubicBezTo>
                <a:cubicBezTo>
                  <a:pt x="113" y="556"/>
                  <a:pt x="117" y="555"/>
                  <a:pt x="121" y="554"/>
                </a:cubicBezTo>
                <a:cubicBezTo>
                  <a:pt x="133" y="550"/>
                  <a:pt x="146" y="547"/>
                  <a:pt x="158" y="542"/>
                </a:cubicBezTo>
                <a:cubicBezTo>
                  <a:pt x="159" y="542"/>
                  <a:pt x="161" y="541"/>
                  <a:pt x="162" y="541"/>
                </a:cubicBezTo>
                <a:cubicBezTo>
                  <a:pt x="173" y="537"/>
                  <a:pt x="184" y="534"/>
                  <a:pt x="194" y="530"/>
                </a:cubicBezTo>
                <a:cubicBezTo>
                  <a:pt x="198" y="528"/>
                  <a:pt x="202" y="527"/>
                  <a:pt x="206" y="525"/>
                </a:cubicBezTo>
                <a:cubicBezTo>
                  <a:pt x="214" y="523"/>
                  <a:pt x="222" y="520"/>
                  <a:pt x="230" y="516"/>
                </a:cubicBezTo>
                <a:cubicBezTo>
                  <a:pt x="235" y="515"/>
                  <a:pt x="239" y="513"/>
                  <a:pt x="244" y="511"/>
                </a:cubicBezTo>
                <a:cubicBezTo>
                  <a:pt x="251" y="508"/>
                  <a:pt x="258" y="505"/>
                  <a:pt x="265" y="502"/>
                </a:cubicBezTo>
                <a:cubicBezTo>
                  <a:pt x="270" y="500"/>
                  <a:pt x="274" y="498"/>
                  <a:pt x="279" y="496"/>
                </a:cubicBezTo>
                <a:cubicBezTo>
                  <a:pt x="286" y="493"/>
                  <a:pt x="293" y="490"/>
                  <a:pt x="300" y="487"/>
                </a:cubicBezTo>
                <a:cubicBezTo>
                  <a:pt x="304" y="485"/>
                  <a:pt x="308" y="483"/>
                  <a:pt x="313" y="481"/>
                </a:cubicBezTo>
                <a:cubicBezTo>
                  <a:pt x="320" y="478"/>
                  <a:pt x="327" y="474"/>
                  <a:pt x="335" y="470"/>
                </a:cubicBezTo>
                <a:cubicBezTo>
                  <a:pt x="338" y="469"/>
                  <a:pt x="342" y="467"/>
                  <a:pt x="345" y="465"/>
                </a:cubicBezTo>
                <a:cubicBezTo>
                  <a:pt x="356" y="460"/>
                  <a:pt x="367" y="454"/>
                  <a:pt x="377" y="448"/>
                </a:cubicBezTo>
                <a:cubicBezTo>
                  <a:pt x="421" y="425"/>
                  <a:pt x="461" y="400"/>
                  <a:pt x="499" y="372"/>
                </a:cubicBezTo>
                <a:cubicBezTo>
                  <a:pt x="536" y="345"/>
                  <a:pt x="571" y="317"/>
                  <a:pt x="603" y="286"/>
                </a:cubicBezTo>
                <a:cubicBezTo>
                  <a:pt x="634" y="256"/>
                  <a:pt x="663" y="224"/>
                  <a:pt x="689" y="190"/>
                </a:cubicBezTo>
                <a:cubicBezTo>
                  <a:pt x="715" y="157"/>
                  <a:pt x="738" y="122"/>
                  <a:pt x="759" y="85"/>
                </a:cubicBezTo>
                <a:cubicBezTo>
                  <a:pt x="763" y="78"/>
                  <a:pt x="767" y="71"/>
                  <a:pt x="770" y="64"/>
                </a:cubicBezTo>
                <a:cubicBezTo>
                  <a:pt x="774" y="57"/>
                  <a:pt x="777" y="50"/>
                  <a:pt x="781" y="43"/>
                </a:cubicBezTo>
                <a:cubicBezTo>
                  <a:pt x="784" y="36"/>
                  <a:pt x="788" y="29"/>
                  <a:pt x="791" y="22"/>
                </a:cubicBezTo>
                <a:cubicBezTo>
                  <a:pt x="794" y="14"/>
                  <a:pt x="797" y="7"/>
                  <a:pt x="800" y="0"/>
                </a:cubicBezTo>
                <a:close/>
              </a:path>
            </a:pathLst>
          </a:custGeom>
          <a:gradFill>
            <a:gsLst>
              <a:gs pos="100000">
                <a:schemeClr val="accent1"/>
              </a:gs>
              <a:gs pos="52000">
                <a:schemeClr val="accent2"/>
              </a:gs>
            </a:gsLst>
            <a:lin ang="5400000" scaled="0"/>
          </a:gradFill>
          <a:ln>
            <a:noFill/>
            <a:prstDash val="solid"/>
          </a:ln>
          <a:effectLst>
            <a:outerShdw blurRad="228600" algn="ctr" rotWithShape="0">
              <a:schemeClr val="accent5">
                <a:alpha val="10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sp>
        <p:nvSpPr>
          <p:cNvPr id="9" name="任意多边形 16"/>
          <p:cNvSpPr/>
          <p:nvPr>
            <p:custDataLst>
              <p:tags r:id="rId9"/>
            </p:custDataLst>
          </p:nvPr>
        </p:nvSpPr>
        <p:spPr>
          <a:xfrm>
            <a:off x="0" y="2158365"/>
            <a:ext cx="681355" cy="156210"/>
          </a:xfrm>
          <a:custGeom>
            <a:avLst/>
            <a:gdLst/>
            <a:ahLst/>
            <a:cxnLst>
              <a:cxn ang="3">
                <a:pos x="hc" y="t"/>
              </a:cxn>
              <a:cxn ang="cd2">
                <a:pos x="l" y="vc"/>
              </a:cxn>
              <a:cxn ang="cd4">
                <a:pos x="hc" y="b"/>
              </a:cxn>
              <a:cxn ang="0">
                <a:pos x="r" y="vc"/>
              </a:cxn>
            </a:cxnLst>
            <a:rect l="l" t="t" r="r" b="b"/>
            <a:pathLst>
              <a:path w="1136" h="246">
                <a:moveTo>
                  <a:pt x="1136" y="0"/>
                </a:moveTo>
                <a:cubicBezTo>
                  <a:pt x="1088" y="24"/>
                  <a:pt x="1039" y="45"/>
                  <a:pt x="989" y="65"/>
                </a:cubicBezTo>
                <a:lnTo>
                  <a:pt x="951" y="80"/>
                </a:lnTo>
                <a:cubicBezTo>
                  <a:pt x="939" y="84"/>
                  <a:pt x="926" y="89"/>
                  <a:pt x="913" y="93"/>
                </a:cubicBezTo>
                <a:cubicBezTo>
                  <a:pt x="907" y="95"/>
                  <a:pt x="900" y="98"/>
                  <a:pt x="894" y="100"/>
                </a:cubicBezTo>
                <a:lnTo>
                  <a:pt x="875" y="106"/>
                </a:lnTo>
                <a:cubicBezTo>
                  <a:pt x="862" y="110"/>
                  <a:pt x="849" y="115"/>
                  <a:pt x="836" y="119"/>
                </a:cubicBezTo>
                <a:lnTo>
                  <a:pt x="797" y="130"/>
                </a:lnTo>
                <a:cubicBezTo>
                  <a:pt x="784" y="134"/>
                  <a:pt x="771" y="137"/>
                  <a:pt x="758" y="141"/>
                </a:cubicBezTo>
                <a:cubicBezTo>
                  <a:pt x="732" y="148"/>
                  <a:pt x="706" y="155"/>
                  <a:pt x="680" y="161"/>
                </a:cubicBezTo>
                <a:lnTo>
                  <a:pt x="640" y="170"/>
                </a:lnTo>
                <a:lnTo>
                  <a:pt x="620" y="175"/>
                </a:lnTo>
                <a:lnTo>
                  <a:pt x="600" y="179"/>
                </a:lnTo>
                <a:lnTo>
                  <a:pt x="560" y="187"/>
                </a:lnTo>
                <a:lnTo>
                  <a:pt x="520" y="194"/>
                </a:lnTo>
                <a:cubicBezTo>
                  <a:pt x="414" y="213"/>
                  <a:pt x="306" y="226"/>
                  <a:pt x="197" y="235"/>
                </a:cubicBezTo>
                <a:cubicBezTo>
                  <a:pt x="143" y="240"/>
                  <a:pt x="89" y="243"/>
                  <a:pt x="34" y="245"/>
                </a:cubicBezTo>
                <a:lnTo>
                  <a:pt x="0" y="246"/>
                </a:lnTo>
                <a:lnTo>
                  <a:pt x="0" y="238"/>
                </a:lnTo>
                <a:lnTo>
                  <a:pt x="34" y="237"/>
                </a:lnTo>
                <a:cubicBezTo>
                  <a:pt x="88" y="235"/>
                  <a:pt x="142" y="232"/>
                  <a:pt x="197" y="228"/>
                </a:cubicBezTo>
                <a:cubicBezTo>
                  <a:pt x="305" y="220"/>
                  <a:pt x="413" y="207"/>
                  <a:pt x="519" y="189"/>
                </a:cubicBezTo>
                <a:lnTo>
                  <a:pt x="559" y="182"/>
                </a:lnTo>
                <a:lnTo>
                  <a:pt x="599" y="174"/>
                </a:lnTo>
                <a:lnTo>
                  <a:pt x="619" y="170"/>
                </a:lnTo>
                <a:lnTo>
                  <a:pt x="639" y="166"/>
                </a:lnTo>
                <a:lnTo>
                  <a:pt x="679" y="157"/>
                </a:lnTo>
                <a:cubicBezTo>
                  <a:pt x="705" y="151"/>
                  <a:pt x="731" y="145"/>
                  <a:pt x="757" y="138"/>
                </a:cubicBezTo>
                <a:cubicBezTo>
                  <a:pt x="770" y="134"/>
                  <a:pt x="783" y="131"/>
                  <a:pt x="796" y="127"/>
                </a:cubicBezTo>
                <a:lnTo>
                  <a:pt x="835" y="116"/>
                </a:lnTo>
                <a:cubicBezTo>
                  <a:pt x="848" y="112"/>
                  <a:pt x="861" y="108"/>
                  <a:pt x="874" y="104"/>
                </a:cubicBezTo>
                <a:lnTo>
                  <a:pt x="893" y="98"/>
                </a:lnTo>
                <a:cubicBezTo>
                  <a:pt x="900" y="96"/>
                  <a:pt x="906" y="93"/>
                  <a:pt x="912" y="91"/>
                </a:cubicBezTo>
                <a:cubicBezTo>
                  <a:pt x="925" y="87"/>
                  <a:pt x="938" y="83"/>
                  <a:pt x="950" y="78"/>
                </a:cubicBezTo>
                <a:lnTo>
                  <a:pt x="988" y="64"/>
                </a:lnTo>
                <a:cubicBezTo>
                  <a:pt x="1038" y="45"/>
                  <a:pt x="1088" y="23"/>
                  <a:pt x="1136" y="0"/>
                </a:cubicBezTo>
                <a:close/>
              </a:path>
            </a:pathLst>
          </a:custGeom>
          <a:gradFill>
            <a:gsLst>
              <a:gs pos="100000">
                <a:schemeClr val="accent2">
                  <a:alpha val="0"/>
                </a:schemeClr>
              </a:gs>
              <a:gs pos="0">
                <a:schemeClr val="accent1">
                  <a:alpha val="78000"/>
                </a:schemeClr>
              </a:gs>
            </a:gsLst>
            <a:lin ang="0" scaled="0"/>
          </a:gra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sp>
        <p:nvSpPr>
          <p:cNvPr id="13" name="任意多边形 19"/>
          <p:cNvSpPr/>
          <p:nvPr>
            <p:custDataLst>
              <p:tags r:id="rId10"/>
            </p:custDataLst>
          </p:nvPr>
        </p:nvSpPr>
        <p:spPr>
          <a:xfrm>
            <a:off x="0" y="4427220"/>
            <a:ext cx="3265170" cy="1279525"/>
          </a:xfrm>
          <a:custGeom>
            <a:avLst/>
            <a:gdLst/>
            <a:ahLst/>
            <a:cxnLst>
              <a:cxn ang="3">
                <a:pos x="hc" y="t"/>
              </a:cxn>
              <a:cxn ang="cd2">
                <a:pos x="l" y="vc"/>
              </a:cxn>
              <a:cxn ang="cd4">
                <a:pos x="hc" y="b"/>
              </a:cxn>
              <a:cxn ang="0">
                <a:pos x="r" y="vc"/>
              </a:cxn>
            </a:cxnLst>
            <a:rect l="l" t="t" r="r" b="b"/>
            <a:pathLst>
              <a:path w="5058" h="1924">
                <a:moveTo>
                  <a:pt x="5056" y="0"/>
                </a:moveTo>
                <a:lnTo>
                  <a:pt x="4990" y="66"/>
                </a:lnTo>
                <a:cubicBezTo>
                  <a:pt x="5013" y="44"/>
                  <a:pt x="5036" y="23"/>
                  <a:pt x="5058" y="1"/>
                </a:cubicBezTo>
                <a:lnTo>
                  <a:pt x="4712" y="340"/>
                </a:lnTo>
                <a:cubicBezTo>
                  <a:pt x="4599" y="451"/>
                  <a:pt x="4477" y="557"/>
                  <a:pt x="4345" y="659"/>
                </a:cubicBezTo>
                <a:cubicBezTo>
                  <a:pt x="4212" y="762"/>
                  <a:pt x="4068" y="860"/>
                  <a:pt x="3915" y="953"/>
                </a:cubicBezTo>
                <a:cubicBezTo>
                  <a:pt x="3760" y="1047"/>
                  <a:pt x="3594" y="1136"/>
                  <a:pt x="3420" y="1218"/>
                </a:cubicBezTo>
                <a:cubicBezTo>
                  <a:pt x="3242" y="1302"/>
                  <a:pt x="3054" y="1380"/>
                  <a:pt x="2857" y="1450"/>
                </a:cubicBezTo>
                <a:cubicBezTo>
                  <a:pt x="2819" y="1464"/>
                  <a:pt x="2781" y="1477"/>
                  <a:pt x="2743" y="1490"/>
                </a:cubicBezTo>
                <a:cubicBezTo>
                  <a:pt x="2705" y="1503"/>
                  <a:pt x="2666" y="1515"/>
                  <a:pt x="2627" y="1528"/>
                </a:cubicBezTo>
                <a:cubicBezTo>
                  <a:pt x="2587" y="1540"/>
                  <a:pt x="2548" y="1553"/>
                  <a:pt x="2508" y="1565"/>
                </a:cubicBezTo>
                <a:cubicBezTo>
                  <a:pt x="2468" y="1577"/>
                  <a:pt x="2428" y="1589"/>
                  <a:pt x="2387" y="1600"/>
                </a:cubicBezTo>
                <a:cubicBezTo>
                  <a:pt x="2342" y="1613"/>
                  <a:pt x="2296" y="1625"/>
                  <a:pt x="2251" y="1637"/>
                </a:cubicBezTo>
                <a:cubicBezTo>
                  <a:pt x="2205" y="1649"/>
                  <a:pt x="2159" y="1661"/>
                  <a:pt x="2112" y="1672"/>
                </a:cubicBezTo>
                <a:cubicBezTo>
                  <a:pt x="2066" y="1684"/>
                  <a:pt x="2019" y="1694"/>
                  <a:pt x="1972" y="1705"/>
                </a:cubicBezTo>
                <a:cubicBezTo>
                  <a:pt x="1925" y="1716"/>
                  <a:pt x="1877" y="1726"/>
                  <a:pt x="1829" y="1736"/>
                </a:cubicBezTo>
                <a:cubicBezTo>
                  <a:pt x="1757" y="1751"/>
                  <a:pt x="1684" y="1765"/>
                  <a:pt x="1611" y="1778"/>
                </a:cubicBezTo>
                <a:cubicBezTo>
                  <a:pt x="1602" y="1780"/>
                  <a:pt x="1593" y="1781"/>
                  <a:pt x="1584" y="1783"/>
                </a:cubicBezTo>
                <a:cubicBezTo>
                  <a:pt x="1584" y="1783"/>
                  <a:pt x="1583" y="1783"/>
                  <a:pt x="1583" y="1783"/>
                </a:cubicBezTo>
                <a:cubicBezTo>
                  <a:pt x="1567" y="1786"/>
                  <a:pt x="1550" y="1789"/>
                  <a:pt x="1534" y="1791"/>
                </a:cubicBezTo>
                <a:cubicBezTo>
                  <a:pt x="1527" y="1793"/>
                  <a:pt x="1520" y="1794"/>
                  <a:pt x="1514" y="1795"/>
                </a:cubicBezTo>
                <a:cubicBezTo>
                  <a:pt x="1504" y="1796"/>
                  <a:pt x="1494" y="1798"/>
                  <a:pt x="1484" y="1800"/>
                </a:cubicBezTo>
                <a:cubicBezTo>
                  <a:pt x="1477" y="1801"/>
                  <a:pt x="1471" y="1802"/>
                  <a:pt x="1464" y="1803"/>
                </a:cubicBezTo>
                <a:cubicBezTo>
                  <a:pt x="1461" y="1803"/>
                  <a:pt x="1458" y="1804"/>
                  <a:pt x="1455" y="1804"/>
                </a:cubicBezTo>
                <a:cubicBezTo>
                  <a:pt x="1433" y="1808"/>
                  <a:pt x="1410" y="1812"/>
                  <a:pt x="1387" y="1815"/>
                </a:cubicBezTo>
                <a:cubicBezTo>
                  <a:pt x="1312" y="1827"/>
                  <a:pt x="1236" y="1837"/>
                  <a:pt x="1159" y="1847"/>
                </a:cubicBezTo>
                <a:cubicBezTo>
                  <a:pt x="1082" y="1857"/>
                  <a:pt x="1005" y="1866"/>
                  <a:pt x="927" y="1873"/>
                </a:cubicBezTo>
                <a:cubicBezTo>
                  <a:pt x="859" y="1880"/>
                  <a:pt x="790" y="1887"/>
                  <a:pt x="720" y="1892"/>
                </a:cubicBezTo>
                <a:cubicBezTo>
                  <a:pt x="651" y="1898"/>
                  <a:pt x="581" y="1903"/>
                  <a:pt x="510" y="1907"/>
                </a:cubicBezTo>
                <a:cubicBezTo>
                  <a:pt x="440" y="1911"/>
                  <a:pt x="369" y="1914"/>
                  <a:pt x="298" y="1917"/>
                </a:cubicBezTo>
                <a:cubicBezTo>
                  <a:pt x="226" y="1920"/>
                  <a:pt x="154" y="1921"/>
                  <a:pt x="82" y="1923"/>
                </a:cubicBezTo>
                <a:lnTo>
                  <a:pt x="0" y="1924"/>
                </a:lnTo>
                <a:lnTo>
                  <a:pt x="0" y="1562"/>
                </a:lnTo>
                <a:lnTo>
                  <a:pt x="38" y="1562"/>
                </a:lnTo>
                <a:cubicBezTo>
                  <a:pt x="271" y="1566"/>
                  <a:pt x="501" y="1564"/>
                  <a:pt x="727" y="1553"/>
                </a:cubicBezTo>
                <a:cubicBezTo>
                  <a:pt x="1083" y="1537"/>
                  <a:pt x="1429" y="1503"/>
                  <a:pt x="1762" y="1452"/>
                </a:cubicBezTo>
                <a:cubicBezTo>
                  <a:pt x="2090" y="1402"/>
                  <a:pt x="2404" y="1335"/>
                  <a:pt x="2706" y="1253"/>
                </a:cubicBezTo>
                <a:cubicBezTo>
                  <a:pt x="2965" y="1183"/>
                  <a:pt x="3210" y="1101"/>
                  <a:pt x="3440" y="1010"/>
                </a:cubicBezTo>
                <a:cubicBezTo>
                  <a:pt x="3667" y="919"/>
                  <a:pt x="3878" y="822"/>
                  <a:pt x="4076" y="713"/>
                </a:cubicBezTo>
                <a:cubicBezTo>
                  <a:pt x="4270" y="608"/>
                  <a:pt x="4449" y="495"/>
                  <a:pt x="4614" y="375"/>
                </a:cubicBezTo>
                <a:cubicBezTo>
                  <a:pt x="4775" y="256"/>
                  <a:pt x="4923" y="131"/>
                  <a:pt x="5056" y="0"/>
                </a:cubicBezTo>
                <a:close/>
              </a:path>
            </a:pathLst>
          </a:custGeom>
          <a:gradFill>
            <a:gsLst>
              <a:gs pos="0">
                <a:schemeClr val="accent2">
                  <a:alpha val="7000"/>
                </a:schemeClr>
              </a:gs>
              <a:gs pos="54000">
                <a:schemeClr val="accent5">
                  <a:alpha val="13000"/>
                </a:schemeClr>
              </a:gs>
              <a:gs pos="100000">
                <a:schemeClr val="accent2">
                  <a:alpha val="13000"/>
                </a:schemeClr>
              </a:gs>
            </a:gsLst>
            <a:lin ang="18900000" scaled="0"/>
          </a:gra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sp>
        <p:nvSpPr>
          <p:cNvPr id="14" name="任意多边形 23"/>
          <p:cNvSpPr/>
          <p:nvPr>
            <p:custDataLst>
              <p:tags r:id="rId11"/>
            </p:custDataLst>
          </p:nvPr>
        </p:nvSpPr>
        <p:spPr>
          <a:xfrm>
            <a:off x="-6350" y="339090"/>
            <a:ext cx="1089660" cy="1729105"/>
          </a:xfrm>
          <a:custGeom>
            <a:avLst/>
            <a:gdLst/>
            <a:ahLst/>
            <a:cxnLst>
              <a:cxn ang="3">
                <a:pos x="hc" y="t"/>
              </a:cxn>
              <a:cxn ang="cd2">
                <a:pos x="l" y="vc"/>
              </a:cxn>
              <a:cxn ang="cd4">
                <a:pos x="hc" y="b"/>
              </a:cxn>
              <a:cxn ang="0">
                <a:pos x="r" y="vc"/>
              </a:cxn>
            </a:cxnLst>
            <a:rect l="l" t="t" r="r" b="b"/>
            <a:pathLst>
              <a:path w="1716" h="2764">
                <a:moveTo>
                  <a:pt x="0" y="0"/>
                </a:moveTo>
                <a:lnTo>
                  <a:pt x="3" y="1"/>
                </a:lnTo>
                <a:cubicBezTo>
                  <a:pt x="12" y="6"/>
                  <a:pt x="22" y="10"/>
                  <a:pt x="31" y="14"/>
                </a:cubicBezTo>
                <a:cubicBezTo>
                  <a:pt x="37" y="17"/>
                  <a:pt x="43" y="20"/>
                  <a:pt x="49" y="23"/>
                </a:cubicBezTo>
                <a:cubicBezTo>
                  <a:pt x="51" y="24"/>
                  <a:pt x="52" y="24"/>
                  <a:pt x="53" y="25"/>
                </a:cubicBezTo>
                <a:cubicBezTo>
                  <a:pt x="60" y="28"/>
                  <a:pt x="66" y="31"/>
                  <a:pt x="72" y="34"/>
                </a:cubicBezTo>
                <a:cubicBezTo>
                  <a:pt x="83" y="39"/>
                  <a:pt x="95" y="45"/>
                  <a:pt x="106" y="50"/>
                </a:cubicBezTo>
                <a:cubicBezTo>
                  <a:pt x="108" y="51"/>
                  <a:pt x="110" y="52"/>
                  <a:pt x="112" y="53"/>
                </a:cubicBezTo>
                <a:cubicBezTo>
                  <a:pt x="119" y="56"/>
                  <a:pt x="125" y="60"/>
                  <a:pt x="131" y="63"/>
                </a:cubicBezTo>
                <a:cubicBezTo>
                  <a:pt x="142" y="68"/>
                  <a:pt x="152" y="73"/>
                  <a:pt x="162" y="78"/>
                </a:cubicBezTo>
                <a:cubicBezTo>
                  <a:pt x="165" y="79"/>
                  <a:pt x="168" y="81"/>
                  <a:pt x="171" y="82"/>
                </a:cubicBezTo>
                <a:cubicBezTo>
                  <a:pt x="177" y="85"/>
                  <a:pt x="183" y="89"/>
                  <a:pt x="189" y="92"/>
                </a:cubicBezTo>
                <a:cubicBezTo>
                  <a:pt x="198" y="96"/>
                  <a:pt x="207" y="101"/>
                  <a:pt x="217" y="106"/>
                </a:cubicBezTo>
                <a:cubicBezTo>
                  <a:pt x="221" y="108"/>
                  <a:pt x="225" y="110"/>
                  <a:pt x="229" y="112"/>
                </a:cubicBezTo>
                <a:cubicBezTo>
                  <a:pt x="234" y="115"/>
                  <a:pt x="239" y="118"/>
                  <a:pt x="244" y="121"/>
                </a:cubicBezTo>
                <a:cubicBezTo>
                  <a:pt x="253" y="125"/>
                  <a:pt x="262" y="130"/>
                  <a:pt x="271" y="135"/>
                </a:cubicBezTo>
                <a:cubicBezTo>
                  <a:pt x="276" y="138"/>
                  <a:pt x="281" y="140"/>
                  <a:pt x="286" y="143"/>
                </a:cubicBezTo>
                <a:cubicBezTo>
                  <a:pt x="292" y="146"/>
                  <a:pt x="297" y="149"/>
                  <a:pt x="303" y="152"/>
                </a:cubicBezTo>
                <a:cubicBezTo>
                  <a:pt x="307" y="155"/>
                  <a:pt x="312" y="157"/>
                  <a:pt x="316" y="160"/>
                </a:cubicBezTo>
                <a:cubicBezTo>
                  <a:pt x="329" y="167"/>
                  <a:pt x="341" y="174"/>
                  <a:pt x="354" y="181"/>
                </a:cubicBezTo>
                <a:cubicBezTo>
                  <a:pt x="358" y="183"/>
                  <a:pt x="361" y="185"/>
                  <a:pt x="365" y="187"/>
                </a:cubicBezTo>
                <a:cubicBezTo>
                  <a:pt x="367" y="188"/>
                  <a:pt x="370" y="190"/>
                  <a:pt x="373" y="192"/>
                </a:cubicBezTo>
                <a:cubicBezTo>
                  <a:pt x="386" y="199"/>
                  <a:pt x="398" y="206"/>
                  <a:pt x="411" y="214"/>
                </a:cubicBezTo>
                <a:cubicBezTo>
                  <a:pt x="411" y="214"/>
                  <a:pt x="412" y="214"/>
                  <a:pt x="412" y="214"/>
                </a:cubicBezTo>
                <a:cubicBezTo>
                  <a:pt x="428" y="223"/>
                  <a:pt x="443" y="233"/>
                  <a:pt x="458" y="242"/>
                </a:cubicBezTo>
                <a:cubicBezTo>
                  <a:pt x="459" y="242"/>
                  <a:pt x="461" y="243"/>
                  <a:pt x="462" y="244"/>
                </a:cubicBezTo>
                <a:cubicBezTo>
                  <a:pt x="463" y="244"/>
                  <a:pt x="464" y="245"/>
                  <a:pt x="465" y="246"/>
                </a:cubicBezTo>
                <a:cubicBezTo>
                  <a:pt x="479" y="254"/>
                  <a:pt x="494" y="263"/>
                  <a:pt x="508" y="272"/>
                </a:cubicBezTo>
                <a:cubicBezTo>
                  <a:pt x="512" y="275"/>
                  <a:pt x="516" y="277"/>
                  <a:pt x="520" y="280"/>
                </a:cubicBezTo>
                <a:cubicBezTo>
                  <a:pt x="527" y="284"/>
                  <a:pt x="535" y="289"/>
                  <a:pt x="542" y="294"/>
                </a:cubicBezTo>
                <a:cubicBezTo>
                  <a:pt x="546" y="296"/>
                  <a:pt x="550" y="299"/>
                  <a:pt x="554" y="301"/>
                </a:cubicBezTo>
                <a:cubicBezTo>
                  <a:pt x="558" y="304"/>
                  <a:pt x="563" y="307"/>
                  <a:pt x="568" y="310"/>
                </a:cubicBezTo>
                <a:cubicBezTo>
                  <a:pt x="579" y="317"/>
                  <a:pt x="589" y="324"/>
                  <a:pt x="599" y="331"/>
                </a:cubicBezTo>
                <a:cubicBezTo>
                  <a:pt x="604" y="334"/>
                  <a:pt x="609" y="337"/>
                  <a:pt x="614" y="341"/>
                </a:cubicBezTo>
                <a:cubicBezTo>
                  <a:pt x="618" y="343"/>
                  <a:pt x="621" y="345"/>
                  <a:pt x="624" y="347"/>
                </a:cubicBezTo>
                <a:cubicBezTo>
                  <a:pt x="633" y="353"/>
                  <a:pt x="643" y="360"/>
                  <a:pt x="652" y="366"/>
                </a:cubicBezTo>
                <a:cubicBezTo>
                  <a:pt x="654" y="367"/>
                  <a:pt x="655" y="368"/>
                  <a:pt x="656" y="369"/>
                </a:cubicBezTo>
                <a:cubicBezTo>
                  <a:pt x="670" y="378"/>
                  <a:pt x="684" y="388"/>
                  <a:pt x="698" y="398"/>
                </a:cubicBezTo>
                <a:cubicBezTo>
                  <a:pt x="702" y="400"/>
                  <a:pt x="705" y="403"/>
                  <a:pt x="709" y="406"/>
                </a:cubicBezTo>
                <a:cubicBezTo>
                  <a:pt x="719" y="413"/>
                  <a:pt x="730" y="421"/>
                  <a:pt x="741" y="428"/>
                </a:cubicBezTo>
                <a:cubicBezTo>
                  <a:pt x="743" y="430"/>
                  <a:pt x="745" y="432"/>
                  <a:pt x="748" y="433"/>
                </a:cubicBezTo>
                <a:cubicBezTo>
                  <a:pt x="750" y="435"/>
                  <a:pt x="752" y="436"/>
                  <a:pt x="754" y="438"/>
                </a:cubicBezTo>
                <a:cubicBezTo>
                  <a:pt x="755" y="439"/>
                  <a:pt x="756" y="440"/>
                  <a:pt x="757" y="440"/>
                </a:cubicBezTo>
                <a:cubicBezTo>
                  <a:pt x="759" y="442"/>
                  <a:pt x="760" y="443"/>
                  <a:pt x="762" y="444"/>
                </a:cubicBezTo>
                <a:cubicBezTo>
                  <a:pt x="770" y="450"/>
                  <a:pt x="777" y="455"/>
                  <a:pt x="785" y="461"/>
                </a:cubicBezTo>
                <a:cubicBezTo>
                  <a:pt x="787" y="463"/>
                  <a:pt x="789" y="464"/>
                  <a:pt x="792" y="466"/>
                </a:cubicBezTo>
                <a:cubicBezTo>
                  <a:pt x="801" y="473"/>
                  <a:pt x="810" y="480"/>
                  <a:pt x="820" y="487"/>
                </a:cubicBezTo>
                <a:cubicBezTo>
                  <a:pt x="822" y="489"/>
                  <a:pt x="825" y="491"/>
                  <a:pt x="827" y="493"/>
                </a:cubicBezTo>
                <a:cubicBezTo>
                  <a:pt x="834" y="498"/>
                  <a:pt x="841" y="504"/>
                  <a:pt x="848" y="509"/>
                </a:cubicBezTo>
                <a:cubicBezTo>
                  <a:pt x="851" y="512"/>
                  <a:pt x="854" y="514"/>
                  <a:pt x="857" y="516"/>
                </a:cubicBezTo>
                <a:cubicBezTo>
                  <a:pt x="866" y="523"/>
                  <a:pt x="875" y="530"/>
                  <a:pt x="884" y="537"/>
                </a:cubicBezTo>
                <a:cubicBezTo>
                  <a:pt x="884" y="538"/>
                  <a:pt x="885" y="538"/>
                  <a:pt x="885" y="538"/>
                </a:cubicBezTo>
                <a:cubicBezTo>
                  <a:pt x="887" y="540"/>
                  <a:pt x="889" y="542"/>
                  <a:pt x="891" y="543"/>
                </a:cubicBezTo>
                <a:cubicBezTo>
                  <a:pt x="897" y="548"/>
                  <a:pt x="904" y="554"/>
                  <a:pt x="911" y="559"/>
                </a:cubicBezTo>
                <a:cubicBezTo>
                  <a:pt x="914" y="562"/>
                  <a:pt x="918" y="565"/>
                  <a:pt x="922" y="568"/>
                </a:cubicBezTo>
                <a:cubicBezTo>
                  <a:pt x="928" y="573"/>
                  <a:pt x="933" y="578"/>
                  <a:pt x="939" y="583"/>
                </a:cubicBezTo>
                <a:cubicBezTo>
                  <a:pt x="942" y="586"/>
                  <a:pt x="946" y="588"/>
                  <a:pt x="949" y="591"/>
                </a:cubicBezTo>
                <a:cubicBezTo>
                  <a:pt x="957" y="598"/>
                  <a:pt x="965" y="604"/>
                  <a:pt x="972" y="611"/>
                </a:cubicBezTo>
                <a:cubicBezTo>
                  <a:pt x="976" y="615"/>
                  <a:pt x="980" y="618"/>
                  <a:pt x="984" y="622"/>
                </a:cubicBezTo>
                <a:cubicBezTo>
                  <a:pt x="989" y="626"/>
                  <a:pt x="994" y="630"/>
                  <a:pt x="998" y="634"/>
                </a:cubicBezTo>
                <a:cubicBezTo>
                  <a:pt x="1001" y="636"/>
                  <a:pt x="1004" y="639"/>
                  <a:pt x="1007" y="641"/>
                </a:cubicBezTo>
                <a:cubicBezTo>
                  <a:pt x="1008" y="642"/>
                  <a:pt x="1009" y="643"/>
                  <a:pt x="1011" y="645"/>
                </a:cubicBezTo>
                <a:cubicBezTo>
                  <a:pt x="1018" y="651"/>
                  <a:pt x="1026" y="658"/>
                  <a:pt x="1033" y="665"/>
                </a:cubicBezTo>
                <a:cubicBezTo>
                  <a:pt x="1037" y="668"/>
                  <a:pt x="1041" y="672"/>
                  <a:pt x="1045" y="676"/>
                </a:cubicBezTo>
                <a:cubicBezTo>
                  <a:pt x="1049" y="680"/>
                  <a:pt x="1054" y="684"/>
                  <a:pt x="1058" y="687"/>
                </a:cubicBezTo>
                <a:cubicBezTo>
                  <a:pt x="1062" y="691"/>
                  <a:pt x="1066" y="695"/>
                  <a:pt x="1071" y="699"/>
                </a:cubicBezTo>
                <a:cubicBezTo>
                  <a:pt x="1075" y="703"/>
                  <a:pt x="1079" y="708"/>
                  <a:pt x="1084" y="712"/>
                </a:cubicBezTo>
                <a:cubicBezTo>
                  <a:pt x="1090" y="718"/>
                  <a:pt x="1097" y="724"/>
                  <a:pt x="1103" y="730"/>
                </a:cubicBezTo>
                <a:cubicBezTo>
                  <a:pt x="1107" y="734"/>
                  <a:pt x="1112" y="738"/>
                  <a:pt x="1116" y="743"/>
                </a:cubicBezTo>
                <a:cubicBezTo>
                  <a:pt x="1118" y="744"/>
                  <a:pt x="1120" y="746"/>
                  <a:pt x="1121" y="748"/>
                </a:cubicBezTo>
                <a:cubicBezTo>
                  <a:pt x="1123" y="750"/>
                  <a:pt x="1125" y="752"/>
                  <a:pt x="1127" y="754"/>
                </a:cubicBezTo>
                <a:cubicBezTo>
                  <a:pt x="1134" y="761"/>
                  <a:pt x="1141" y="767"/>
                  <a:pt x="1148" y="774"/>
                </a:cubicBezTo>
                <a:cubicBezTo>
                  <a:pt x="1151" y="778"/>
                  <a:pt x="1155" y="782"/>
                  <a:pt x="1159" y="785"/>
                </a:cubicBezTo>
                <a:cubicBezTo>
                  <a:pt x="1165" y="792"/>
                  <a:pt x="1172" y="798"/>
                  <a:pt x="1178" y="805"/>
                </a:cubicBezTo>
                <a:cubicBezTo>
                  <a:pt x="1180" y="807"/>
                  <a:pt x="1182" y="809"/>
                  <a:pt x="1184" y="811"/>
                </a:cubicBezTo>
                <a:cubicBezTo>
                  <a:pt x="1185" y="812"/>
                  <a:pt x="1186" y="813"/>
                  <a:pt x="1187" y="815"/>
                </a:cubicBezTo>
                <a:cubicBezTo>
                  <a:pt x="1195" y="823"/>
                  <a:pt x="1203" y="831"/>
                  <a:pt x="1211" y="839"/>
                </a:cubicBezTo>
                <a:cubicBezTo>
                  <a:pt x="1213" y="843"/>
                  <a:pt x="1216" y="846"/>
                  <a:pt x="1219" y="849"/>
                </a:cubicBezTo>
                <a:cubicBezTo>
                  <a:pt x="1226" y="856"/>
                  <a:pt x="1232" y="863"/>
                  <a:pt x="1239" y="871"/>
                </a:cubicBezTo>
                <a:cubicBezTo>
                  <a:pt x="1241" y="872"/>
                  <a:pt x="1242" y="874"/>
                  <a:pt x="1243" y="875"/>
                </a:cubicBezTo>
                <a:cubicBezTo>
                  <a:pt x="1244" y="876"/>
                  <a:pt x="1244" y="876"/>
                  <a:pt x="1245" y="877"/>
                </a:cubicBezTo>
                <a:cubicBezTo>
                  <a:pt x="1253" y="886"/>
                  <a:pt x="1261" y="895"/>
                  <a:pt x="1268" y="904"/>
                </a:cubicBezTo>
                <a:cubicBezTo>
                  <a:pt x="1271" y="906"/>
                  <a:pt x="1273" y="909"/>
                  <a:pt x="1276" y="912"/>
                </a:cubicBezTo>
                <a:cubicBezTo>
                  <a:pt x="1283" y="921"/>
                  <a:pt x="1291" y="930"/>
                  <a:pt x="1299" y="939"/>
                </a:cubicBezTo>
                <a:cubicBezTo>
                  <a:pt x="1299" y="940"/>
                  <a:pt x="1300" y="941"/>
                  <a:pt x="1301" y="941"/>
                </a:cubicBezTo>
                <a:cubicBezTo>
                  <a:pt x="1302" y="943"/>
                  <a:pt x="1303" y="944"/>
                  <a:pt x="1304" y="945"/>
                </a:cubicBezTo>
                <a:cubicBezTo>
                  <a:pt x="1311" y="954"/>
                  <a:pt x="1318" y="963"/>
                  <a:pt x="1325" y="971"/>
                </a:cubicBezTo>
                <a:cubicBezTo>
                  <a:pt x="1327" y="973"/>
                  <a:pt x="1328" y="975"/>
                  <a:pt x="1329" y="976"/>
                </a:cubicBezTo>
                <a:cubicBezTo>
                  <a:pt x="1337" y="986"/>
                  <a:pt x="1345" y="996"/>
                  <a:pt x="1352" y="1005"/>
                </a:cubicBezTo>
                <a:cubicBezTo>
                  <a:pt x="1353" y="1006"/>
                  <a:pt x="1354" y="1008"/>
                  <a:pt x="1355" y="1009"/>
                </a:cubicBezTo>
                <a:cubicBezTo>
                  <a:pt x="1357" y="1011"/>
                  <a:pt x="1359" y="1014"/>
                  <a:pt x="1361" y="1016"/>
                </a:cubicBezTo>
                <a:cubicBezTo>
                  <a:pt x="1362" y="1017"/>
                  <a:pt x="1362" y="1018"/>
                  <a:pt x="1363" y="1018"/>
                </a:cubicBezTo>
                <a:cubicBezTo>
                  <a:pt x="1363" y="1019"/>
                  <a:pt x="1363" y="1019"/>
                  <a:pt x="1364" y="1020"/>
                </a:cubicBezTo>
                <a:cubicBezTo>
                  <a:pt x="1365" y="1021"/>
                  <a:pt x="1366" y="1023"/>
                  <a:pt x="1367" y="1024"/>
                </a:cubicBezTo>
                <a:cubicBezTo>
                  <a:pt x="1369" y="1027"/>
                  <a:pt x="1371" y="1029"/>
                  <a:pt x="1373" y="1032"/>
                </a:cubicBezTo>
                <a:cubicBezTo>
                  <a:pt x="1375" y="1034"/>
                  <a:pt x="1377" y="1037"/>
                  <a:pt x="1379" y="1040"/>
                </a:cubicBezTo>
                <a:cubicBezTo>
                  <a:pt x="1384" y="1046"/>
                  <a:pt x="1389" y="1053"/>
                  <a:pt x="1394" y="1060"/>
                </a:cubicBezTo>
                <a:cubicBezTo>
                  <a:pt x="1396" y="1062"/>
                  <a:pt x="1397" y="1064"/>
                  <a:pt x="1399" y="1067"/>
                </a:cubicBezTo>
                <a:cubicBezTo>
                  <a:pt x="1401" y="1070"/>
                  <a:pt x="1404" y="1073"/>
                  <a:pt x="1406" y="1077"/>
                </a:cubicBezTo>
                <a:cubicBezTo>
                  <a:pt x="1407" y="1078"/>
                  <a:pt x="1408" y="1079"/>
                  <a:pt x="1409" y="1080"/>
                </a:cubicBezTo>
                <a:cubicBezTo>
                  <a:pt x="1411" y="1083"/>
                  <a:pt x="1412" y="1086"/>
                  <a:pt x="1414" y="1088"/>
                </a:cubicBezTo>
                <a:cubicBezTo>
                  <a:pt x="1417" y="1092"/>
                  <a:pt x="1420" y="1097"/>
                  <a:pt x="1423" y="1101"/>
                </a:cubicBezTo>
                <a:cubicBezTo>
                  <a:pt x="1425" y="1104"/>
                  <a:pt x="1427" y="1106"/>
                  <a:pt x="1429" y="1109"/>
                </a:cubicBezTo>
                <a:cubicBezTo>
                  <a:pt x="1430" y="1111"/>
                  <a:pt x="1431" y="1112"/>
                  <a:pt x="1433" y="1114"/>
                </a:cubicBezTo>
                <a:cubicBezTo>
                  <a:pt x="1434" y="1117"/>
                  <a:pt x="1436" y="1119"/>
                  <a:pt x="1438" y="1122"/>
                </a:cubicBezTo>
                <a:cubicBezTo>
                  <a:pt x="1439" y="1124"/>
                  <a:pt x="1441" y="1127"/>
                  <a:pt x="1443" y="1129"/>
                </a:cubicBezTo>
                <a:cubicBezTo>
                  <a:pt x="1446" y="1134"/>
                  <a:pt x="1449" y="1139"/>
                  <a:pt x="1452" y="1143"/>
                </a:cubicBezTo>
                <a:cubicBezTo>
                  <a:pt x="1454" y="1145"/>
                  <a:pt x="1455" y="1148"/>
                  <a:pt x="1457" y="1150"/>
                </a:cubicBezTo>
                <a:cubicBezTo>
                  <a:pt x="1457" y="1150"/>
                  <a:pt x="1457" y="1151"/>
                  <a:pt x="1458" y="1151"/>
                </a:cubicBezTo>
                <a:cubicBezTo>
                  <a:pt x="1466" y="1164"/>
                  <a:pt x="1474" y="1176"/>
                  <a:pt x="1482" y="1189"/>
                </a:cubicBezTo>
                <a:cubicBezTo>
                  <a:pt x="1482" y="1189"/>
                  <a:pt x="1482" y="1190"/>
                  <a:pt x="1483" y="1191"/>
                </a:cubicBezTo>
                <a:cubicBezTo>
                  <a:pt x="1484" y="1193"/>
                  <a:pt x="1485" y="1195"/>
                  <a:pt x="1487" y="1197"/>
                </a:cubicBezTo>
                <a:cubicBezTo>
                  <a:pt x="1489" y="1201"/>
                  <a:pt x="1492" y="1206"/>
                  <a:pt x="1495" y="1211"/>
                </a:cubicBezTo>
                <a:cubicBezTo>
                  <a:pt x="1497" y="1213"/>
                  <a:pt x="1498" y="1216"/>
                  <a:pt x="1500" y="1218"/>
                </a:cubicBezTo>
                <a:cubicBezTo>
                  <a:pt x="1501" y="1221"/>
                  <a:pt x="1503" y="1224"/>
                  <a:pt x="1504" y="1226"/>
                </a:cubicBezTo>
                <a:cubicBezTo>
                  <a:pt x="1505" y="1228"/>
                  <a:pt x="1506" y="1230"/>
                  <a:pt x="1508" y="1231"/>
                </a:cubicBezTo>
                <a:cubicBezTo>
                  <a:pt x="1509" y="1234"/>
                  <a:pt x="1511" y="1237"/>
                  <a:pt x="1512" y="1239"/>
                </a:cubicBezTo>
                <a:cubicBezTo>
                  <a:pt x="1515" y="1243"/>
                  <a:pt x="1517" y="1248"/>
                  <a:pt x="1520" y="1252"/>
                </a:cubicBezTo>
                <a:cubicBezTo>
                  <a:pt x="1521" y="1255"/>
                  <a:pt x="1523" y="1257"/>
                  <a:pt x="1524" y="1260"/>
                </a:cubicBezTo>
                <a:cubicBezTo>
                  <a:pt x="1525" y="1261"/>
                  <a:pt x="1525" y="1262"/>
                  <a:pt x="1526" y="1263"/>
                </a:cubicBezTo>
                <a:cubicBezTo>
                  <a:pt x="1528" y="1267"/>
                  <a:pt x="1530" y="1270"/>
                  <a:pt x="1532" y="1273"/>
                </a:cubicBezTo>
                <a:cubicBezTo>
                  <a:pt x="1533" y="1275"/>
                  <a:pt x="1534" y="1278"/>
                  <a:pt x="1535" y="1280"/>
                </a:cubicBezTo>
                <a:cubicBezTo>
                  <a:pt x="1539" y="1286"/>
                  <a:pt x="1542" y="1292"/>
                  <a:pt x="1545" y="1297"/>
                </a:cubicBezTo>
                <a:cubicBezTo>
                  <a:pt x="1545" y="1298"/>
                  <a:pt x="1546" y="1299"/>
                  <a:pt x="1547" y="1300"/>
                </a:cubicBezTo>
                <a:cubicBezTo>
                  <a:pt x="1547" y="1300"/>
                  <a:pt x="1547" y="1301"/>
                  <a:pt x="1547" y="1301"/>
                </a:cubicBezTo>
                <a:cubicBezTo>
                  <a:pt x="1550" y="1307"/>
                  <a:pt x="1554" y="1314"/>
                  <a:pt x="1557" y="1321"/>
                </a:cubicBezTo>
                <a:cubicBezTo>
                  <a:pt x="1558" y="1323"/>
                  <a:pt x="1559" y="1325"/>
                  <a:pt x="1560" y="1326"/>
                </a:cubicBezTo>
                <a:cubicBezTo>
                  <a:pt x="1562" y="1330"/>
                  <a:pt x="1564" y="1334"/>
                  <a:pt x="1566" y="1338"/>
                </a:cubicBezTo>
                <a:cubicBezTo>
                  <a:pt x="1566" y="1339"/>
                  <a:pt x="1567" y="1339"/>
                  <a:pt x="1567" y="1340"/>
                </a:cubicBezTo>
                <a:cubicBezTo>
                  <a:pt x="1572" y="1350"/>
                  <a:pt x="1577" y="1360"/>
                  <a:pt x="1581" y="1369"/>
                </a:cubicBezTo>
                <a:cubicBezTo>
                  <a:pt x="1582" y="1370"/>
                  <a:pt x="1582" y="1371"/>
                  <a:pt x="1583" y="1372"/>
                </a:cubicBezTo>
                <a:cubicBezTo>
                  <a:pt x="1583" y="1373"/>
                  <a:pt x="1584" y="1374"/>
                  <a:pt x="1585" y="1376"/>
                </a:cubicBezTo>
                <a:cubicBezTo>
                  <a:pt x="1586" y="1379"/>
                  <a:pt x="1588" y="1383"/>
                  <a:pt x="1589" y="1386"/>
                </a:cubicBezTo>
                <a:cubicBezTo>
                  <a:pt x="1592" y="1392"/>
                  <a:pt x="1595" y="1397"/>
                  <a:pt x="1597" y="1403"/>
                </a:cubicBezTo>
                <a:cubicBezTo>
                  <a:pt x="1598" y="1404"/>
                  <a:pt x="1598" y="1405"/>
                  <a:pt x="1598" y="1406"/>
                </a:cubicBezTo>
                <a:cubicBezTo>
                  <a:pt x="1598" y="1406"/>
                  <a:pt x="1599" y="1406"/>
                  <a:pt x="1599" y="1407"/>
                </a:cubicBezTo>
                <a:cubicBezTo>
                  <a:pt x="1603" y="1417"/>
                  <a:pt x="1607" y="1427"/>
                  <a:pt x="1612" y="1436"/>
                </a:cubicBezTo>
                <a:cubicBezTo>
                  <a:pt x="1612" y="1437"/>
                  <a:pt x="1613" y="1439"/>
                  <a:pt x="1613" y="1440"/>
                </a:cubicBezTo>
                <a:cubicBezTo>
                  <a:pt x="1614" y="1441"/>
                  <a:pt x="1614" y="1442"/>
                  <a:pt x="1615" y="1443"/>
                </a:cubicBezTo>
                <a:cubicBezTo>
                  <a:pt x="1619" y="1453"/>
                  <a:pt x="1623" y="1463"/>
                  <a:pt x="1627" y="1473"/>
                </a:cubicBezTo>
                <a:cubicBezTo>
                  <a:pt x="1627" y="1473"/>
                  <a:pt x="1627" y="1473"/>
                  <a:pt x="1627" y="1473"/>
                </a:cubicBezTo>
                <a:cubicBezTo>
                  <a:pt x="1627" y="1473"/>
                  <a:pt x="1627" y="1473"/>
                  <a:pt x="1627" y="1474"/>
                </a:cubicBezTo>
                <a:cubicBezTo>
                  <a:pt x="1630" y="1483"/>
                  <a:pt x="1634" y="1492"/>
                  <a:pt x="1637" y="1502"/>
                </a:cubicBezTo>
                <a:cubicBezTo>
                  <a:pt x="1638" y="1503"/>
                  <a:pt x="1638" y="1504"/>
                  <a:pt x="1639" y="1505"/>
                </a:cubicBezTo>
                <a:cubicBezTo>
                  <a:pt x="1639" y="1507"/>
                  <a:pt x="1640" y="1508"/>
                  <a:pt x="1640" y="1509"/>
                </a:cubicBezTo>
                <a:cubicBezTo>
                  <a:pt x="1643" y="1518"/>
                  <a:pt x="1646" y="1526"/>
                  <a:pt x="1649" y="1535"/>
                </a:cubicBezTo>
                <a:cubicBezTo>
                  <a:pt x="1649" y="1536"/>
                  <a:pt x="1650" y="1536"/>
                  <a:pt x="1650" y="1537"/>
                </a:cubicBezTo>
                <a:cubicBezTo>
                  <a:pt x="1650" y="1537"/>
                  <a:pt x="1650" y="1538"/>
                  <a:pt x="1650" y="1538"/>
                </a:cubicBezTo>
                <a:cubicBezTo>
                  <a:pt x="1653" y="1547"/>
                  <a:pt x="1656" y="1557"/>
                  <a:pt x="1659" y="1566"/>
                </a:cubicBezTo>
                <a:cubicBezTo>
                  <a:pt x="1660" y="1567"/>
                  <a:pt x="1660" y="1568"/>
                  <a:pt x="1660" y="1569"/>
                </a:cubicBezTo>
                <a:cubicBezTo>
                  <a:pt x="1661" y="1570"/>
                  <a:pt x="1661" y="1572"/>
                  <a:pt x="1661" y="1573"/>
                </a:cubicBezTo>
                <a:cubicBezTo>
                  <a:pt x="1664" y="1581"/>
                  <a:pt x="1666" y="1589"/>
                  <a:pt x="1669" y="1598"/>
                </a:cubicBezTo>
                <a:cubicBezTo>
                  <a:pt x="1669" y="1599"/>
                  <a:pt x="1669" y="1600"/>
                  <a:pt x="1670" y="1601"/>
                </a:cubicBezTo>
                <a:cubicBezTo>
                  <a:pt x="1670" y="1601"/>
                  <a:pt x="1670" y="1602"/>
                  <a:pt x="1670" y="1602"/>
                </a:cubicBezTo>
                <a:cubicBezTo>
                  <a:pt x="1673" y="1611"/>
                  <a:pt x="1675" y="1620"/>
                  <a:pt x="1677" y="1629"/>
                </a:cubicBezTo>
                <a:cubicBezTo>
                  <a:pt x="1678" y="1630"/>
                  <a:pt x="1678" y="1631"/>
                  <a:pt x="1678" y="1632"/>
                </a:cubicBezTo>
                <a:cubicBezTo>
                  <a:pt x="1678" y="1633"/>
                  <a:pt x="1679" y="1635"/>
                  <a:pt x="1679" y="1636"/>
                </a:cubicBezTo>
                <a:cubicBezTo>
                  <a:pt x="1681" y="1643"/>
                  <a:pt x="1683" y="1651"/>
                  <a:pt x="1685" y="1658"/>
                </a:cubicBezTo>
                <a:cubicBezTo>
                  <a:pt x="1685" y="1659"/>
                  <a:pt x="1685" y="1661"/>
                  <a:pt x="1686" y="1662"/>
                </a:cubicBezTo>
                <a:cubicBezTo>
                  <a:pt x="1686" y="1663"/>
                  <a:pt x="1686" y="1664"/>
                  <a:pt x="1686" y="1664"/>
                </a:cubicBezTo>
                <a:cubicBezTo>
                  <a:pt x="1688" y="1673"/>
                  <a:pt x="1690" y="1682"/>
                  <a:pt x="1692" y="1691"/>
                </a:cubicBezTo>
                <a:cubicBezTo>
                  <a:pt x="1692" y="1692"/>
                  <a:pt x="1692" y="1692"/>
                  <a:pt x="1692" y="1693"/>
                </a:cubicBezTo>
                <a:cubicBezTo>
                  <a:pt x="1693" y="1694"/>
                  <a:pt x="1693" y="1696"/>
                  <a:pt x="1693" y="1697"/>
                </a:cubicBezTo>
                <a:cubicBezTo>
                  <a:pt x="1695" y="1704"/>
                  <a:pt x="1696" y="1712"/>
                  <a:pt x="1697" y="1719"/>
                </a:cubicBezTo>
                <a:cubicBezTo>
                  <a:pt x="1698" y="1721"/>
                  <a:pt x="1698" y="1722"/>
                  <a:pt x="1698" y="1724"/>
                </a:cubicBezTo>
                <a:cubicBezTo>
                  <a:pt x="1698" y="1724"/>
                  <a:pt x="1699" y="1725"/>
                  <a:pt x="1699" y="1727"/>
                </a:cubicBezTo>
                <a:cubicBezTo>
                  <a:pt x="1699" y="1728"/>
                  <a:pt x="1699" y="1730"/>
                  <a:pt x="1700" y="1732"/>
                </a:cubicBezTo>
                <a:cubicBezTo>
                  <a:pt x="1701" y="1739"/>
                  <a:pt x="1702" y="1746"/>
                  <a:pt x="1703" y="1754"/>
                </a:cubicBezTo>
                <a:cubicBezTo>
                  <a:pt x="1703" y="1754"/>
                  <a:pt x="1703" y="1754"/>
                  <a:pt x="1703" y="1754"/>
                </a:cubicBezTo>
                <a:cubicBezTo>
                  <a:pt x="1703" y="1754"/>
                  <a:pt x="1703" y="1755"/>
                  <a:pt x="1703" y="1755"/>
                </a:cubicBezTo>
                <a:cubicBezTo>
                  <a:pt x="1705" y="1764"/>
                  <a:pt x="1706" y="1772"/>
                  <a:pt x="1707" y="1781"/>
                </a:cubicBezTo>
                <a:cubicBezTo>
                  <a:pt x="1707" y="1782"/>
                  <a:pt x="1707" y="1783"/>
                  <a:pt x="1707" y="1784"/>
                </a:cubicBezTo>
                <a:cubicBezTo>
                  <a:pt x="1708" y="1785"/>
                  <a:pt x="1708" y="1787"/>
                  <a:pt x="1708" y="1788"/>
                </a:cubicBezTo>
                <a:cubicBezTo>
                  <a:pt x="1709" y="1795"/>
                  <a:pt x="1710" y="1803"/>
                  <a:pt x="1710" y="1810"/>
                </a:cubicBezTo>
                <a:cubicBezTo>
                  <a:pt x="1710" y="1811"/>
                  <a:pt x="1711" y="1813"/>
                  <a:pt x="1711" y="1814"/>
                </a:cubicBezTo>
                <a:cubicBezTo>
                  <a:pt x="1711" y="1815"/>
                  <a:pt x="1711" y="1815"/>
                  <a:pt x="1711" y="1815"/>
                </a:cubicBezTo>
                <a:cubicBezTo>
                  <a:pt x="1712" y="1824"/>
                  <a:pt x="1713" y="1833"/>
                  <a:pt x="1713" y="1842"/>
                </a:cubicBezTo>
                <a:cubicBezTo>
                  <a:pt x="1713" y="1843"/>
                  <a:pt x="1713" y="1843"/>
                  <a:pt x="1713" y="1844"/>
                </a:cubicBezTo>
                <a:cubicBezTo>
                  <a:pt x="1713" y="1846"/>
                  <a:pt x="1714" y="1847"/>
                  <a:pt x="1714" y="1848"/>
                </a:cubicBezTo>
                <a:cubicBezTo>
                  <a:pt x="1714" y="1856"/>
                  <a:pt x="1715" y="1863"/>
                  <a:pt x="1715" y="1870"/>
                </a:cubicBezTo>
                <a:cubicBezTo>
                  <a:pt x="1715" y="1872"/>
                  <a:pt x="1715" y="1873"/>
                  <a:pt x="1715" y="1874"/>
                </a:cubicBezTo>
                <a:cubicBezTo>
                  <a:pt x="1715" y="1875"/>
                  <a:pt x="1715" y="1876"/>
                  <a:pt x="1715" y="1877"/>
                </a:cubicBezTo>
                <a:cubicBezTo>
                  <a:pt x="1716" y="1886"/>
                  <a:pt x="1716" y="1895"/>
                  <a:pt x="1716" y="1904"/>
                </a:cubicBezTo>
                <a:cubicBezTo>
                  <a:pt x="1716" y="1904"/>
                  <a:pt x="1716" y="1904"/>
                  <a:pt x="1716" y="1905"/>
                </a:cubicBezTo>
                <a:cubicBezTo>
                  <a:pt x="1716" y="1906"/>
                  <a:pt x="1716" y="1907"/>
                  <a:pt x="1716" y="1908"/>
                </a:cubicBezTo>
                <a:cubicBezTo>
                  <a:pt x="1716" y="1915"/>
                  <a:pt x="1716" y="1923"/>
                  <a:pt x="1716" y="1931"/>
                </a:cubicBezTo>
                <a:cubicBezTo>
                  <a:pt x="1716" y="1932"/>
                  <a:pt x="1716" y="1933"/>
                  <a:pt x="1716" y="1935"/>
                </a:cubicBezTo>
                <a:cubicBezTo>
                  <a:pt x="1716" y="1936"/>
                  <a:pt x="1716" y="1937"/>
                  <a:pt x="1716" y="1938"/>
                </a:cubicBezTo>
                <a:cubicBezTo>
                  <a:pt x="1716" y="1947"/>
                  <a:pt x="1715" y="1955"/>
                  <a:pt x="1715" y="1963"/>
                </a:cubicBezTo>
                <a:cubicBezTo>
                  <a:pt x="1715" y="1964"/>
                  <a:pt x="1715" y="1964"/>
                  <a:pt x="1715" y="1965"/>
                </a:cubicBezTo>
                <a:cubicBezTo>
                  <a:pt x="1715" y="1965"/>
                  <a:pt x="1715" y="1965"/>
                  <a:pt x="1715" y="1965"/>
                </a:cubicBezTo>
                <a:cubicBezTo>
                  <a:pt x="1715" y="1974"/>
                  <a:pt x="1714" y="1983"/>
                  <a:pt x="1714" y="1992"/>
                </a:cubicBezTo>
                <a:cubicBezTo>
                  <a:pt x="1714" y="1993"/>
                  <a:pt x="1714" y="1994"/>
                  <a:pt x="1713" y="1995"/>
                </a:cubicBezTo>
                <a:cubicBezTo>
                  <a:pt x="1713" y="1997"/>
                  <a:pt x="1713" y="1998"/>
                  <a:pt x="1713" y="1999"/>
                </a:cubicBezTo>
                <a:cubicBezTo>
                  <a:pt x="1712" y="2008"/>
                  <a:pt x="1712" y="2016"/>
                  <a:pt x="1711" y="2024"/>
                </a:cubicBezTo>
                <a:cubicBezTo>
                  <a:pt x="1711" y="2025"/>
                  <a:pt x="1711" y="2025"/>
                  <a:pt x="1711" y="2026"/>
                </a:cubicBezTo>
                <a:cubicBezTo>
                  <a:pt x="1711" y="2026"/>
                  <a:pt x="1711" y="2026"/>
                  <a:pt x="1711" y="2027"/>
                </a:cubicBezTo>
                <a:cubicBezTo>
                  <a:pt x="1710" y="2036"/>
                  <a:pt x="1709" y="2045"/>
                  <a:pt x="1707" y="2054"/>
                </a:cubicBezTo>
                <a:cubicBezTo>
                  <a:pt x="1707" y="2055"/>
                  <a:pt x="1707" y="2056"/>
                  <a:pt x="1707" y="2057"/>
                </a:cubicBezTo>
                <a:cubicBezTo>
                  <a:pt x="1707" y="2058"/>
                  <a:pt x="1707" y="2059"/>
                  <a:pt x="1707" y="2060"/>
                </a:cubicBezTo>
                <a:cubicBezTo>
                  <a:pt x="1706" y="2063"/>
                  <a:pt x="1706" y="2066"/>
                  <a:pt x="1706" y="2068"/>
                </a:cubicBezTo>
                <a:cubicBezTo>
                  <a:pt x="1705" y="2074"/>
                  <a:pt x="1704" y="2079"/>
                  <a:pt x="1703" y="2084"/>
                </a:cubicBezTo>
                <a:cubicBezTo>
                  <a:pt x="1703" y="2085"/>
                  <a:pt x="1703" y="2086"/>
                  <a:pt x="1703" y="2087"/>
                </a:cubicBezTo>
                <a:cubicBezTo>
                  <a:pt x="1703" y="2087"/>
                  <a:pt x="1703" y="2088"/>
                  <a:pt x="1703" y="2088"/>
                </a:cubicBezTo>
                <a:cubicBezTo>
                  <a:pt x="1701" y="2097"/>
                  <a:pt x="1699" y="2106"/>
                  <a:pt x="1697" y="2116"/>
                </a:cubicBezTo>
                <a:cubicBezTo>
                  <a:pt x="1697" y="2117"/>
                  <a:pt x="1697" y="2118"/>
                  <a:pt x="1697" y="2119"/>
                </a:cubicBezTo>
                <a:cubicBezTo>
                  <a:pt x="1697" y="2120"/>
                  <a:pt x="1696" y="2121"/>
                  <a:pt x="1696" y="2122"/>
                </a:cubicBezTo>
                <a:cubicBezTo>
                  <a:pt x="1694" y="2132"/>
                  <a:pt x="1692" y="2141"/>
                  <a:pt x="1690" y="2150"/>
                </a:cubicBezTo>
                <a:cubicBezTo>
                  <a:pt x="1690" y="2150"/>
                  <a:pt x="1690" y="2150"/>
                  <a:pt x="1690" y="2150"/>
                </a:cubicBezTo>
                <a:cubicBezTo>
                  <a:pt x="1690" y="2150"/>
                  <a:pt x="1690" y="2151"/>
                  <a:pt x="1690" y="2151"/>
                </a:cubicBezTo>
                <a:cubicBezTo>
                  <a:pt x="1688" y="2160"/>
                  <a:pt x="1685" y="2169"/>
                  <a:pt x="1683" y="2178"/>
                </a:cubicBezTo>
                <a:cubicBezTo>
                  <a:pt x="1683" y="2180"/>
                  <a:pt x="1682" y="2181"/>
                  <a:pt x="1682" y="2182"/>
                </a:cubicBezTo>
                <a:cubicBezTo>
                  <a:pt x="1682" y="2184"/>
                  <a:pt x="1681" y="2186"/>
                  <a:pt x="1680" y="2188"/>
                </a:cubicBezTo>
                <a:cubicBezTo>
                  <a:pt x="1680" y="2190"/>
                  <a:pt x="1679" y="2192"/>
                  <a:pt x="1679" y="2194"/>
                </a:cubicBezTo>
                <a:cubicBezTo>
                  <a:pt x="1677" y="2199"/>
                  <a:pt x="1676" y="2203"/>
                  <a:pt x="1675" y="2208"/>
                </a:cubicBezTo>
                <a:cubicBezTo>
                  <a:pt x="1674" y="2210"/>
                  <a:pt x="1674" y="2211"/>
                  <a:pt x="1674" y="2212"/>
                </a:cubicBezTo>
                <a:cubicBezTo>
                  <a:pt x="1673" y="2212"/>
                  <a:pt x="1673" y="2213"/>
                  <a:pt x="1673" y="2213"/>
                </a:cubicBezTo>
                <a:cubicBezTo>
                  <a:pt x="1671" y="2219"/>
                  <a:pt x="1670" y="2225"/>
                  <a:pt x="1668" y="2231"/>
                </a:cubicBezTo>
                <a:cubicBezTo>
                  <a:pt x="1667" y="2232"/>
                  <a:pt x="1667" y="2234"/>
                  <a:pt x="1666" y="2235"/>
                </a:cubicBezTo>
                <a:cubicBezTo>
                  <a:pt x="1665" y="2239"/>
                  <a:pt x="1664" y="2243"/>
                  <a:pt x="1662" y="2247"/>
                </a:cubicBezTo>
                <a:cubicBezTo>
                  <a:pt x="1662" y="2248"/>
                  <a:pt x="1662" y="2248"/>
                  <a:pt x="1661" y="2249"/>
                </a:cubicBezTo>
                <a:cubicBezTo>
                  <a:pt x="1661" y="2251"/>
                  <a:pt x="1660" y="2254"/>
                  <a:pt x="1659" y="2256"/>
                </a:cubicBezTo>
                <a:cubicBezTo>
                  <a:pt x="1658" y="2260"/>
                  <a:pt x="1656" y="2264"/>
                  <a:pt x="1655" y="2268"/>
                </a:cubicBezTo>
                <a:cubicBezTo>
                  <a:pt x="1654" y="2270"/>
                  <a:pt x="1653" y="2272"/>
                  <a:pt x="1652" y="2275"/>
                </a:cubicBezTo>
                <a:cubicBezTo>
                  <a:pt x="1651" y="2277"/>
                  <a:pt x="1651" y="2278"/>
                  <a:pt x="1650" y="2280"/>
                </a:cubicBezTo>
                <a:cubicBezTo>
                  <a:pt x="1649" y="2282"/>
                  <a:pt x="1649" y="2284"/>
                  <a:pt x="1648" y="2286"/>
                </a:cubicBezTo>
                <a:cubicBezTo>
                  <a:pt x="1647" y="2289"/>
                  <a:pt x="1646" y="2291"/>
                  <a:pt x="1645" y="2293"/>
                </a:cubicBezTo>
                <a:cubicBezTo>
                  <a:pt x="1643" y="2297"/>
                  <a:pt x="1642" y="2301"/>
                  <a:pt x="1640" y="2306"/>
                </a:cubicBezTo>
                <a:cubicBezTo>
                  <a:pt x="1639" y="2307"/>
                  <a:pt x="1638" y="2309"/>
                  <a:pt x="1638" y="2311"/>
                </a:cubicBezTo>
                <a:cubicBezTo>
                  <a:pt x="1637" y="2312"/>
                  <a:pt x="1637" y="2312"/>
                  <a:pt x="1637" y="2313"/>
                </a:cubicBezTo>
                <a:cubicBezTo>
                  <a:pt x="1634" y="2318"/>
                  <a:pt x="1632" y="2324"/>
                  <a:pt x="1630" y="2329"/>
                </a:cubicBezTo>
                <a:cubicBezTo>
                  <a:pt x="1630" y="2329"/>
                  <a:pt x="1630" y="2329"/>
                  <a:pt x="1630" y="2330"/>
                </a:cubicBezTo>
                <a:cubicBezTo>
                  <a:pt x="1627" y="2335"/>
                  <a:pt x="1625" y="2340"/>
                  <a:pt x="1622" y="2346"/>
                </a:cubicBezTo>
                <a:cubicBezTo>
                  <a:pt x="1622" y="2346"/>
                  <a:pt x="1622" y="2347"/>
                  <a:pt x="1621" y="2348"/>
                </a:cubicBezTo>
                <a:cubicBezTo>
                  <a:pt x="1621" y="2348"/>
                  <a:pt x="1620" y="2349"/>
                  <a:pt x="1620" y="2350"/>
                </a:cubicBezTo>
                <a:cubicBezTo>
                  <a:pt x="1619" y="2352"/>
                  <a:pt x="1618" y="2354"/>
                  <a:pt x="1617" y="2356"/>
                </a:cubicBezTo>
                <a:cubicBezTo>
                  <a:pt x="1616" y="2359"/>
                  <a:pt x="1614" y="2363"/>
                  <a:pt x="1612" y="2366"/>
                </a:cubicBezTo>
                <a:cubicBezTo>
                  <a:pt x="1612" y="2366"/>
                  <a:pt x="1612" y="2367"/>
                  <a:pt x="1612" y="2367"/>
                </a:cubicBezTo>
                <a:cubicBezTo>
                  <a:pt x="1611" y="2368"/>
                  <a:pt x="1611" y="2368"/>
                  <a:pt x="1611" y="2369"/>
                </a:cubicBezTo>
                <a:cubicBezTo>
                  <a:pt x="1610" y="2371"/>
                  <a:pt x="1608" y="2374"/>
                  <a:pt x="1607" y="2376"/>
                </a:cubicBezTo>
                <a:cubicBezTo>
                  <a:pt x="1605" y="2380"/>
                  <a:pt x="1604" y="2383"/>
                  <a:pt x="1602" y="2387"/>
                </a:cubicBezTo>
                <a:lnTo>
                  <a:pt x="1403" y="2764"/>
                </a:lnTo>
                <a:cubicBezTo>
                  <a:pt x="1406" y="2758"/>
                  <a:pt x="1409" y="2752"/>
                  <a:pt x="1412" y="2746"/>
                </a:cubicBezTo>
                <a:cubicBezTo>
                  <a:pt x="1413" y="2746"/>
                  <a:pt x="1413" y="2745"/>
                  <a:pt x="1413" y="2745"/>
                </a:cubicBezTo>
                <a:cubicBezTo>
                  <a:pt x="1416" y="2739"/>
                  <a:pt x="1419" y="2733"/>
                  <a:pt x="1422" y="2727"/>
                </a:cubicBezTo>
                <a:cubicBezTo>
                  <a:pt x="1422" y="2726"/>
                  <a:pt x="1423" y="2726"/>
                  <a:pt x="1423" y="2725"/>
                </a:cubicBezTo>
                <a:cubicBezTo>
                  <a:pt x="1426" y="2719"/>
                  <a:pt x="1429" y="2713"/>
                  <a:pt x="1431" y="2706"/>
                </a:cubicBezTo>
                <a:lnTo>
                  <a:pt x="1432" y="2706"/>
                </a:lnTo>
                <a:cubicBezTo>
                  <a:pt x="1434" y="2700"/>
                  <a:pt x="1437" y="2694"/>
                  <a:pt x="1440" y="2688"/>
                </a:cubicBezTo>
                <a:cubicBezTo>
                  <a:pt x="1440" y="2686"/>
                  <a:pt x="1441" y="2684"/>
                  <a:pt x="1442" y="2682"/>
                </a:cubicBezTo>
                <a:cubicBezTo>
                  <a:pt x="1444" y="2678"/>
                  <a:pt x="1446" y="2674"/>
                  <a:pt x="1447" y="2669"/>
                </a:cubicBezTo>
                <a:cubicBezTo>
                  <a:pt x="1448" y="2667"/>
                  <a:pt x="1449" y="2665"/>
                  <a:pt x="1450" y="2662"/>
                </a:cubicBezTo>
                <a:cubicBezTo>
                  <a:pt x="1452" y="2659"/>
                  <a:pt x="1453" y="2655"/>
                  <a:pt x="1455" y="2651"/>
                </a:cubicBezTo>
                <a:cubicBezTo>
                  <a:pt x="1456" y="2648"/>
                  <a:pt x="1456" y="2646"/>
                  <a:pt x="1457" y="2644"/>
                </a:cubicBezTo>
                <a:cubicBezTo>
                  <a:pt x="1459" y="2640"/>
                  <a:pt x="1460" y="2636"/>
                  <a:pt x="1462" y="2631"/>
                </a:cubicBezTo>
                <a:cubicBezTo>
                  <a:pt x="1463" y="2629"/>
                  <a:pt x="1463" y="2627"/>
                  <a:pt x="1464" y="2625"/>
                </a:cubicBezTo>
                <a:cubicBezTo>
                  <a:pt x="1466" y="2620"/>
                  <a:pt x="1468" y="2615"/>
                  <a:pt x="1469" y="2610"/>
                </a:cubicBezTo>
                <a:cubicBezTo>
                  <a:pt x="1470" y="2609"/>
                  <a:pt x="1470" y="2607"/>
                  <a:pt x="1471" y="2606"/>
                </a:cubicBezTo>
                <a:cubicBezTo>
                  <a:pt x="1473" y="2600"/>
                  <a:pt x="1475" y="2594"/>
                  <a:pt x="1477" y="2588"/>
                </a:cubicBezTo>
                <a:cubicBezTo>
                  <a:pt x="1479" y="2578"/>
                  <a:pt x="1482" y="2569"/>
                  <a:pt x="1485" y="2560"/>
                </a:cubicBezTo>
                <a:cubicBezTo>
                  <a:pt x="1485" y="2557"/>
                  <a:pt x="1486" y="2555"/>
                  <a:pt x="1487" y="2553"/>
                </a:cubicBezTo>
                <a:cubicBezTo>
                  <a:pt x="1489" y="2544"/>
                  <a:pt x="1492" y="2534"/>
                  <a:pt x="1494" y="2525"/>
                </a:cubicBezTo>
                <a:cubicBezTo>
                  <a:pt x="1494" y="2525"/>
                  <a:pt x="1494" y="2525"/>
                  <a:pt x="1494" y="2524"/>
                </a:cubicBezTo>
                <a:cubicBezTo>
                  <a:pt x="1496" y="2515"/>
                  <a:pt x="1498" y="2506"/>
                  <a:pt x="1500" y="2496"/>
                </a:cubicBezTo>
                <a:cubicBezTo>
                  <a:pt x="1501" y="2494"/>
                  <a:pt x="1501" y="2492"/>
                  <a:pt x="1502" y="2490"/>
                </a:cubicBezTo>
                <a:cubicBezTo>
                  <a:pt x="1504" y="2480"/>
                  <a:pt x="1506" y="2471"/>
                  <a:pt x="1507" y="2461"/>
                </a:cubicBezTo>
                <a:cubicBezTo>
                  <a:pt x="1508" y="2460"/>
                  <a:pt x="1508" y="2459"/>
                  <a:pt x="1508" y="2458"/>
                </a:cubicBezTo>
                <a:cubicBezTo>
                  <a:pt x="1509" y="2450"/>
                  <a:pt x="1511" y="2441"/>
                  <a:pt x="1512" y="2433"/>
                </a:cubicBezTo>
                <a:cubicBezTo>
                  <a:pt x="1512" y="2431"/>
                  <a:pt x="1513" y="2429"/>
                  <a:pt x="1513" y="2427"/>
                </a:cubicBezTo>
                <a:cubicBezTo>
                  <a:pt x="1514" y="2417"/>
                  <a:pt x="1515" y="2408"/>
                  <a:pt x="1516" y="2399"/>
                </a:cubicBezTo>
                <a:cubicBezTo>
                  <a:pt x="1516" y="2398"/>
                  <a:pt x="1517" y="2398"/>
                  <a:pt x="1517" y="2397"/>
                </a:cubicBezTo>
                <a:cubicBezTo>
                  <a:pt x="1518" y="2388"/>
                  <a:pt x="1519" y="2380"/>
                  <a:pt x="1519" y="2371"/>
                </a:cubicBezTo>
                <a:cubicBezTo>
                  <a:pt x="1519" y="2369"/>
                  <a:pt x="1520" y="2367"/>
                  <a:pt x="1520" y="2364"/>
                </a:cubicBezTo>
                <a:cubicBezTo>
                  <a:pt x="1521" y="2355"/>
                  <a:pt x="1521" y="2346"/>
                  <a:pt x="1522" y="2337"/>
                </a:cubicBezTo>
                <a:cubicBezTo>
                  <a:pt x="1522" y="2336"/>
                  <a:pt x="1522" y="2336"/>
                  <a:pt x="1522" y="2335"/>
                </a:cubicBezTo>
                <a:cubicBezTo>
                  <a:pt x="1522" y="2327"/>
                  <a:pt x="1523" y="2318"/>
                  <a:pt x="1523" y="2310"/>
                </a:cubicBezTo>
                <a:cubicBezTo>
                  <a:pt x="1523" y="2307"/>
                  <a:pt x="1523" y="2305"/>
                  <a:pt x="1523" y="2302"/>
                </a:cubicBezTo>
                <a:cubicBezTo>
                  <a:pt x="1523" y="2294"/>
                  <a:pt x="1524" y="2287"/>
                  <a:pt x="1524" y="2279"/>
                </a:cubicBezTo>
                <a:cubicBezTo>
                  <a:pt x="1524" y="2277"/>
                  <a:pt x="1524" y="2276"/>
                  <a:pt x="1524" y="2275"/>
                </a:cubicBezTo>
                <a:cubicBezTo>
                  <a:pt x="1524" y="2266"/>
                  <a:pt x="1524" y="2257"/>
                  <a:pt x="1523" y="2248"/>
                </a:cubicBezTo>
                <a:cubicBezTo>
                  <a:pt x="1523" y="2245"/>
                  <a:pt x="1523" y="2243"/>
                  <a:pt x="1523" y="2241"/>
                </a:cubicBezTo>
                <a:cubicBezTo>
                  <a:pt x="1523" y="2233"/>
                  <a:pt x="1523" y="2226"/>
                  <a:pt x="1522" y="2219"/>
                </a:cubicBezTo>
                <a:cubicBezTo>
                  <a:pt x="1522" y="2217"/>
                  <a:pt x="1522" y="2214"/>
                  <a:pt x="1522" y="2212"/>
                </a:cubicBezTo>
                <a:cubicBezTo>
                  <a:pt x="1521" y="2203"/>
                  <a:pt x="1521" y="2194"/>
                  <a:pt x="1520" y="2185"/>
                </a:cubicBezTo>
                <a:cubicBezTo>
                  <a:pt x="1520" y="2184"/>
                  <a:pt x="1520" y="2182"/>
                  <a:pt x="1520" y="2180"/>
                </a:cubicBezTo>
                <a:cubicBezTo>
                  <a:pt x="1519" y="2173"/>
                  <a:pt x="1518" y="2165"/>
                  <a:pt x="1518" y="2158"/>
                </a:cubicBezTo>
                <a:cubicBezTo>
                  <a:pt x="1517" y="2155"/>
                  <a:pt x="1517" y="2153"/>
                  <a:pt x="1517" y="2150"/>
                </a:cubicBezTo>
                <a:cubicBezTo>
                  <a:pt x="1516" y="2142"/>
                  <a:pt x="1515" y="2133"/>
                  <a:pt x="1514" y="2124"/>
                </a:cubicBezTo>
                <a:cubicBezTo>
                  <a:pt x="1514" y="2124"/>
                  <a:pt x="1514" y="2123"/>
                  <a:pt x="1514" y="2123"/>
                </a:cubicBezTo>
                <a:cubicBezTo>
                  <a:pt x="1512" y="2114"/>
                  <a:pt x="1511" y="2105"/>
                  <a:pt x="1510" y="2096"/>
                </a:cubicBezTo>
                <a:cubicBezTo>
                  <a:pt x="1509" y="2093"/>
                  <a:pt x="1509" y="2091"/>
                  <a:pt x="1508" y="2088"/>
                </a:cubicBezTo>
                <a:cubicBezTo>
                  <a:pt x="1507" y="2081"/>
                  <a:pt x="1506" y="2073"/>
                  <a:pt x="1505" y="2066"/>
                </a:cubicBezTo>
                <a:cubicBezTo>
                  <a:pt x="1504" y="2064"/>
                  <a:pt x="1504" y="2062"/>
                  <a:pt x="1504" y="2060"/>
                </a:cubicBezTo>
                <a:cubicBezTo>
                  <a:pt x="1502" y="2051"/>
                  <a:pt x="1500" y="2042"/>
                  <a:pt x="1498" y="2033"/>
                </a:cubicBezTo>
                <a:cubicBezTo>
                  <a:pt x="1498" y="2030"/>
                  <a:pt x="1497" y="2028"/>
                  <a:pt x="1497" y="2026"/>
                </a:cubicBezTo>
                <a:cubicBezTo>
                  <a:pt x="1495" y="2019"/>
                  <a:pt x="1494" y="2011"/>
                  <a:pt x="1492" y="2004"/>
                </a:cubicBezTo>
                <a:cubicBezTo>
                  <a:pt x="1491" y="2002"/>
                  <a:pt x="1491" y="1999"/>
                  <a:pt x="1490" y="1997"/>
                </a:cubicBezTo>
                <a:cubicBezTo>
                  <a:pt x="1488" y="1988"/>
                  <a:pt x="1486" y="1979"/>
                  <a:pt x="1483" y="1969"/>
                </a:cubicBezTo>
                <a:cubicBezTo>
                  <a:pt x="1483" y="1968"/>
                  <a:pt x="1483" y="1967"/>
                  <a:pt x="1482" y="1965"/>
                </a:cubicBezTo>
                <a:cubicBezTo>
                  <a:pt x="1480" y="1957"/>
                  <a:pt x="1478" y="1949"/>
                  <a:pt x="1476" y="1940"/>
                </a:cubicBezTo>
                <a:cubicBezTo>
                  <a:pt x="1475" y="1938"/>
                  <a:pt x="1474" y="1936"/>
                  <a:pt x="1473" y="1933"/>
                </a:cubicBezTo>
                <a:cubicBezTo>
                  <a:pt x="1471" y="1924"/>
                  <a:pt x="1468" y="1914"/>
                  <a:pt x="1465" y="1905"/>
                </a:cubicBezTo>
                <a:cubicBezTo>
                  <a:pt x="1465" y="1904"/>
                  <a:pt x="1464" y="1903"/>
                  <a:pt x="1464" y="1902"/>
                </a:cubicBezTo>
                <a:cubicBezTo>
                  <a:pt x="1461" y="1893"/>
                  <a:pt x="1458" y="1885"/>
                  <a:pt x="1456" y="1876"/>
                </a:cubicBezTo>
                <a:cubicBezTo>
                  <a:pt x="1455" y="1873"/>
                  <a:pt x="1454" y="1871"/>
                  <a:pt x="1453" y="1868"/>
                </a:cubicBezTo>
                <a:cubicBezTo>
                  <a:pt x="1450" y="1859"/>
                  <a:pt x="1446" y="1849"/>
                  <a:pt x="1443" y="1840"/>
                </a:cubicBezTo>
                <a:cubicBezTo>
                  <a:pt x="1443" y="1840"/>
                  <a:pt x="1443" y="1840"/>
                  <a:pt x="1443" y="1840"/>
                </a:cubicBezTo>
                <a:cubicBezTo>
                  <a:pt x="1439" y="1830"/>
                  <a:pt x="1435" y="1820"/>
                  <a:pt x="1431" y="1809"/>
                </a:cubicBezTo>
                <a:cubicBezTo>
                  <a:pt x="1431" y="1807"/>
                  <a:pt x="1430" y="1805"/>
                  <a:pt x="1429" y="1802"/>
                </a:cubicBezTo>
                <a:cubicBezTo>
                  <a:pt x="1425" y="1792"/>
                  <a:pt x="1421" y="1782"/>
                  <a:pt x="1416" y="1772"/>
                </a:cubicBezTo>
                <a:cubicBezTo>
                  <a:pt x="1416" y="1771"/>
                  <a:pt x="1415" y="1770"/>
                  <a:pt x="1415" y="1769"/>
                </a:cubicBezTo>
                <a:cubicBezTo>
                  <a:pt x="1411" y="1760"/>
                  <a:pt x="1407" y="1750"/>
                  <a:pt x="1403" y="1741"/>
                </a:cubicBezTo>
                <a:cubicBezTo>
                  <a:pt x="1402" y="1739"/>
                  <a:pt x="1401" y="1737"/>
                  <a:pt x="1400" y="1735"/>
                </a:cubicBezTo>
                <a:cubicBezTo>
                  <a:pt x="1396" y="1725"/>
                  <a:pt x="1391" y="1715"/>
                  <a:pt x="1386" y="1705"/>
                </a:cubicBezTo>
                <a:cubicBezTo>
                  <a:pt x="1384" y="1700"/>
                  <a:pt x="1382" y="1696"/>
                  <a:pt x="1380" y="1691"/>
                </a:cubicBezTo>
                <a:cubicBezTo>
                  <a:pt x="1379" y="1689"/>
                  <a:pt x="1378" y="1688"/>
                  <a:pt x="1377" y="1686"/>
                </a:cubicBezTo>
                <a:cubicBezTo>
                  <a:pt x="1374" y="1679"/>
                  <a:pt x="1370" y="1672"/>
                  <a:pt x="1367" y="1665"/>
                </a:cubicBezTo>
                <a:cubicBezTo>
                  <a:pt x="1366" y="1664"/>
                  <a:pt x="1366" y="1663"/>
                  <a:pt x="1365" y="1662"/>
                </a:cubicBezTo>
                <a:cubicBezTo>
                  <a:pt x="1362" y="1656"/>
                  <a:pt x="1359" y="1650"/>
                  <a:pt x="1356" y="1645"/>
                </a:cubicBezTo>
                <a:cubicBezTo>
                  <a:pt x="1355" y="1642"/>
                  <a:pt x="1354" y="1640"/>
                  <a:pt x="1353" y="1638"/>
                </a:cubicBezTo>
                <a:cubicBezTo>
                  <a:pt x="1350" y="1633"/>
                  <a:pt x="1348" y="1629"/>
                  <a:pt x="1345" y="1624"/>
                </a:cubicBezTo>
                <a:cubicBezTo>
                  <a:pt x="1344" y="1621"/>
                  <a:pt x="1343" y="1619"/>
                  <a:pt x="1341" y="1616"/>
                </a:cubicBezTo>
                <a:cubicBezTo>
                  <a:pt x="1339" y="1612"/>
                  <a:pt x="1337" y="1608"/>
                  <a:pt x="1334" y="1603"/>
                </a:cubicBezTo>
                <a:cubicBezTo>
                  <a:pt x="1333" y="1601"/>
                  <a:pt x="1331" y="1598"/>
                  <a:pt x="1330" y="1595"/>
                </a:cubicBezTo>
                <a:cubicBezTo>
                  <a:pt x="1327" y="1591"/>
                  <a:pt x="1325" y="1587"/>
                  <a:pt x="1322" y="1582"/>
                </a:cubicBezTo>
                <a:cubicBezTo>
                  <a:pt x="1321" y="1580"/>
                  <a:pt x="1319" y="1577"/>
                  <a:pt x="1318" y="1575"/>
                </a:cubicBezTo>
                <a:cubicBezTo>
                  <a:pt x="1315" y="1570"/>
                  <a:pt x="1312" y="1565"/>
                  <a:pt x="1310" y="1561"/>
                </a:cubicBezTo>
                <a:cubicBezTo>
                  <a:pt x="1308" y="1558"/>
                  <a:pt x="1307" y="1556"/>
                  <a:pt x="1306" y="1554"/>
                </a:cubicBezTo>
                <a:cubicBezTo>
                  <a:pt x="1298" y="1541"/>
                  <a:pt x="1289" y="1527"/>
                  <a:pt x="1281" y="1513"/>
                </a:cubicBezTo>
                <a:cubicBezTo>
                  <a:pt x="1280" y="1511"/>
                  <a:pt x="1278" y="1509"/>
                  <a:pt x="1277" y="1507"/>
                </a:cubicBezTo>
                <a:cubicBezTo>
                  <a:pt x="1274" y="1502"/>
                  <a:pt x="1271" y="1497"/>
                  <a:pt x="1268" y="1493"/>
                </a:cubicBezTo>
                <a:cubicBezTo>
                  <a:pt x="1266" y="1490"/>
                  <a:pt x="1265" y="1488"/>
                  <a:pt x="1263" y="1485"/>
                </a:cubicBezTo>
                <a:cubicBezTo>
                  <a:pt x="1260" y="1481"/>
                  <a:pt x="1257" y="1476"/>
                  <a:pt x="1254" y="1472"/>
                </a:cubicBezTo>
                <a:cubicBezTo>
                  <a:pt x="1253" y="1469"/>
                  <a:pt x="1251" y="1467"/>
                  <a:pt x="1249" y="1464"/>
                </a:cubicBezTo>
                <a:cubicBezTo>
                  <a:pt x="1246" y="1460"/>
                  <a:pt x="1243" y="1455"/>
                  <a:pt x="1240" y="1451"/>
                </a:cubicBezTo>
                <a:cubicBezTo>
                  <a:pt x="1239" y="1449"/>
                  <a:pt x="1237" y="1446"/>
                  <a:pt x="1235" y="1443"/>
                </a:cubicBezTo>
                <a:cubicBezTo>
                  <a:pt x="1232" y="1439"/>
                  <a:pt x="1229" y="1434"/>
                  <a:pt x="1225" y="1429"/>
                </a:cubicBezTo>
                <a:cubicBezTo>
                  <a:pt x="1224" y="1427"/>
                  <a:pt x="1222" y="1425"/>
                  <a:pt x="1221" y="1423"/>
                </a:cubicBezTo>
                <a:cubicBezTo>
                  <a:pt x="1216" y="1416"/>
                  <a:pt x="1211" y="1409"/>
                  <a:pt x="1206" y="1402"/>
                </a:cubicBezTo>
                <a:cubicBezTo>
                  <a:pt x="1201" y="1396"/>
                  <a:pt x="1196" y="1389"/>
                  <a:pt x="1192" y="1382"/>
                </a:cubicBezTo>
                <a:cubicBezTo>
                  <a:pt x="1191" y="1382"/>
                  <a:pt x="1191" y="1381"/>
                  <a:pt x="1191" y="1381"/>
                </a:cubicBezTo>
                <a:cubicBezTo>
                  <a:pt x="1187" y="1376"/>
                  <a:pt x="1184" y="1372"/>
                  <a:pt x="1181" y="1368"/>
                </a:cubicBezTo>
                <a:cubicBezTo>
                  <a:pt x="1173" y="1358"/>
                  <a:pt x="1166" y="1348"/>
                  <a:pt x="1158" y="1338"/>
                </a:cubicBezTo>
                <a:cubicBezTo>
                  <a:pt x="1157" y="1337"/>
                  <a:pt x="1156" y="1335"/>
                  <a:pt x="1155" y="1333"/>
                </a:cubicBezTo>
                <a:cubicBezTo>
                  <a:pt x="1148" y="1325"/>
                  <a:pt x="1141" y="1316"/>
                  <a:pt x="1134" y="1307"/>
                </a:cubicBezTo>
                <a:cubicBezTo>
                  <a:pt x="1132" y="1305"/>
                  <a:pt x="1131" y="1303"/>
                  <a:pt x="1129" y="1301"/>
                </a:cubicBezTo>
                <a:cubicBezTo>
                  <a:pt x="1122" y="1292"/>
                  <a:pt x="1114" y="1283"/>
                  <a:pt x="1106" y="1273"/>
                </a:cubicBezTo>
                <a:cubicBezTo>
                  <a:pt x="1104" y="1271"/>
                  <a:pt x="1102" y="1268"/>
                  <a:pt x="1100" y="1265"/>
                </a:cubicBezTo>
                <a:cubicBezTo>
                  <a:pt x="1092" y="1256"/>
                  <a:pt x="1085" y="1247"/>
                  <a:pt x="1077" y="1238"/>
                </a:cubicBezTo>
                <a:cubicBezTo>
                  <a:pt x="1075" y="1236"/>
                  <a:pt x="1073" y="1234"/>
                  <a:pt x="1071" y="1232"/>
                </a:cubicBezTo>
                <a:cubicBezTo>
                  <a:pt x="1065" y="1225"/>
                  <a:pt x="1058" y="1217"/>
                  <a:pt x="1052" y="1210"/>
                </a:cubicBezTo>
                <a:cubicBezTo>
                  <a:pt x="1049" y="1207"/>
                  <a:pt x="1046" y="1204"/>
                  <a:pt x="1044" y="1201"/>
                </a:cubicBezTo>
                <a:cubicBezTo>
                  <a:pt x="1036" y="1192"/>
                  <a:pt x="1029" y="1184"/>
                  <a:pt x="1021" y="1176"/>
                </a:cubicBezTo>
                <a:cubicBezTo>
                  <a:pt x="1018" y="1172"/>
                  <a:pt x="1015" y="1169"/>
                  <a:pt x="1012" y="1166"/>
                </a:cubicBezTo>
                <a:cubicBezTo>
                  <a:pt x="1006" y="1159"/>
                  <a:pt x="1000" y="1153"/>
                  <a:pt x="993" y="1146"/>
                </a:cubicBezTo>
                <a:cubicBezTo>
                  <a:pt x="990" y="1142"/>
                  <a:pt x="986" y="1139"/>
                  <a:pt x="983" y="1135"/>
                </a:cubicBezTo>
                <a:cubicBezTo>
                  <a:pt x="976" y="1128"/>
                  <a:pt x="970" y="1121"/>
                  <a:pt x="963" y="1114"/>
                </a:cubicBezTo>
                <a:cubicBezTo>
                  <a:pt x="959" y="1111"/>
                  <a:pt x="956" y="1107"/>
                  <a:pt x="952" y="1103"/>
                </a:cubicBezTo>
                <a:cubicBezTo>
                  <a:pt x="948" y="1099"/>
                  <a:pt x="943" y="1094"/>
                  <a:pt x="939" y="1090"/>
                </a:cubicBezTo>
                <a:cubicBezTo>
                  <a:pt x="933" y="1084"/>
                  <a:pt x="927" y="1078"/>
                  <a:pt x="921" y="1072"/>
                </a:cubicBezTo>
                <a:cubicBezTo>
                  <a:pt x="917" y="1068"/>
                  <a:pt x="912" y="1064"/>
                  <a:pt x="908" y="1059"/>
                </a:cubicBezTo>
                <a:cubicBezTo>
                  <a:pt x="904" y="1056"/>
                  <a:pt x="900" y="1052"/>
                  <a:pt x="896" y="1048"/>
                </a:cubicBezTo>
                <a:cubicBezTo>
                  <a:pt x="891" y="1044"/>
                  <a:pt x="887" y="1040"/>
                  <a:pt x="883" y="1036"/>
                </a:cubicBezTo>
                <a:cubicBezTo>
                  <a:pt x="879" y="1032"/>
                  <a:pt x="875" y="1028"/>
                  <a:pt x="871" y="1025"/>
                </a:cubicBezTo>
                <a:cubicBezTo>
                  <a:pt x="864" y="1018"/>
                  <a:pt x="857" y="1011"/>
                  <a:pt x="850" y="1005"/>
                </a:cubicBezTo>
                <a:cubicBezTo>
                  <a:pt x="846" y="1001"/>
                  <a:pt x="842" y="997"/>
                  <a:pt x="838" y="994"/>
                </a:cubicBezTo>
                <a:cubicBezTo>
                  <a:pt x="833" y="990"/>
                  <a:pt x="829" y="986"/>
                  <a:pt x="824" y="981"/>
                </a:cubicBezTo>
                <a:cubicBezTo>
                  <a:pt x="820" y="978"/>
                  <a:pt x="816" y="974"/>
                  <a:pt x="813" y="971"/>
                </a:cubicBezTo>
                <a:cubicBezTo>
                  <a:pt x="805" y="964"/>
                  <a:pt x="797" y="957"/>
                  <a:pt x="789" y="951"/>
                </a:cubicBezTo>
                <a:cubicBezTo>
                  <a:pt x="786" y="948"/>
                  <a:pt x="783" y="945"/>
                  <a:pt x="780" y="943"/>
                </a:cubicBezTo>
                <a:cubicBezTo>
                  <a:pt x="774" y="938"/>
                  <a:pt x="769" y="933"/>
                  <a:pt x="763" y="928"/>
                </a:cubicBezTo>
                <a:cubicBezTo>
                  <a:pt x="760" y="925"/>
                  <a:pt x="756" y="922"/>
                  <a:pt x="753" y="919"/>
                </a:cubicBezTo>
                <a:cubicBezTo>
                  <a:pt x="746" y="913"/>
                  <a:pt x="739" y="908"/>
                  <a:pt x="733" y="903"/>
                </a:cubicBezTo>
                <a:cubicBezTo>
                  <a:pt x="731" y="901"/>
                  <a:pt x="728" y="899"/>
                  <a:pt x="726" y="897"/>
                </a:cubicBezTo>
                <a:cubicBezTo>
                  <a:pt x="718" y="890"/>
                  <a:pt x="709" y="883"/>
                  <a:pt x="700" y="876"/>
                </a:cubicBezTo>
                <a:cubicBezTo>
                  <a:pt x="697" y="874"/>
                  <a:pt x="695" y="871"/>
                  <a:pt x="692" y="869"/>
                </a:cubicBezTo>
                <a:cubicBezTo>
                  <a:pt x="685" y="863"/>
                  <a:pt x="678" y="858"/>
                  <a:pt x="671" y="853"/>
                </a:cubicBezTo>
                <a:cubicBezTo>
                  <a:pt x="669" y="851"/>
                  <a:pt x="666" y="848"/>
                  <a:pt x="664" y="847"/>
                </a:cubicBezTo>
                <a:cubicBezTo>
                  <a:pt x="655" y="839"/>
                  <a:pt x="645" y="832"/>
                  <a:pt x="636" y="825"/>
                </a:cubicBezTo>
                <a:cubicBezTo>
                  <a:pt x="634" y="824"/>
                  <a:pt x="632" y="822"/>
                  <a:pt x="630" y="821"/>
                </a:cubicBezTo>
                <a:cubicBezTo>
                  <a:pt x="623" y="815"/>
                  <a:pt x="615" y="809"/>
                  <a:pt x="607" y="803"/>
                </a:cubicBezTo>
                <a:cubicBezTo>
                  <a:pt x="605" y="801"/>
                  <a:pt x="602" y="799"/>
                  <a:pt x="600" y="797"/>
                </a:cubicBezTo>
                <a:cubicBezTo>
                  <a:pt x="595" y="794"/>
                  <a:pt x="591" y="791"/>
                  <a:pt x="587" y="788"/>
                </a:cubicBezTo>
                <a:cubicBezTo>
                  <a:pt x="577" y="780"/>
                  <a:pt x="566" y="772"/>
                  <a:pt x="556" y="765"/>
                </a:cubicBezTo>
                <a:cubicBezTo>
                  <a:pt x="552" y="762"/>
                  <a:pt x="549" y="760"/>
                  <a:pt x="545" y="757"/>
                </a:cubicBezTo>
                <a:cubicBezTo>
                  <a:pt x="532" y="747"/>
                  <a:pt x="518" y="738"/>
                  <a:pt x="504" y="728"/>
                </a:cubicBezTo>
                <a:cubicBezTo>
                  <a:pt x="503" y="727"/>
                  <a:pt x="502" y="726"/>
                  <a:pt x="501" y="725"/>
                </a:cubicBezTo>
                <a:cubicBezTo>
                  <a:pt x="488" y="717"/>
                  <a:pt x="476" y="708"/>
                  <a:pt x="463" y="700"/>
                </a:cubicBezTo>
                <a:cubicBezTo>
                  <a:pt x="458" y="696"/>
                  <a:pt x="453" y="693"/>
                  <a:pt x="449" y="690"/>
                </a:cubicBezTo>
                <a:cubicBezTo>
                  <a:pt x="439" y="683"/>
                  <a:pt x="429" y="676"/>
                  <a:pt x="419" y="670"/>
                </a:cubicBezTo>
                <a:cubicBezTo>
                  <a:pt x="414" y="667"/>
                  <a:pt x="409" y="663"/>
                  <a:pt x="404" y="660"/>
                </a:cubicBezTo>
                <a:cubicBezTo>
                  <a:pt x="393" y="653"/>
                  <a:pt x="382" y="646"/>
                  <a:pt x="371" y="639"/>
                </a:cubicBezTo>
                <a:cubicBezTo>
                  <a:pt x="367" y="636"/>
                  <a:pt x="363" y="634"/>
                  <a:pt x="359" y="631"/>
                </a:cubicBezTo>
                <a:cubicBezTo>
                  <a:pt x="346" y="622"/>
                  <a:pt x="332" y="614"/>
                  <a:pt x="317" y="605"/>
                </a:cubicBezTo>
                <a:cubicBezTo>
                  <a:pt x="316" y="604"/>
                  <a:pt x="315" y="604"/>
                  <a:pt x="314" y="603"/>
                </a:cubicBezTo>
                <a:cubicBezTo>
                  <a:pt x="298" y="593"/>
                  <a:pt x="282" y="583"/>
                  <a:pt x="266" y="574"/>
                </a:cubicBezTo>
                <a:cubicBezTo>
                  <a:pt x="266" y="573"/>
                  <a:pt x="265" y="573"/>
                  <a:pt x="265" y="573"/>
                </a:cubicBezTo>
                <a:cubicBezTo>
                  <a:pt x="250" y="564"/>
                  <a:pt x="235" y="555"/>
                  <a:pt x="220" y="546"/>
                </a:cubicBezTo>
                <a:cubicBezTo>
                  <a:pt x="216" y="544"/>
                  <a:pt x="212" y="542"/>
                  <a:pt x="209" y="540"/>
                </a:cubicBezTo>
                <a:cubicBezTo>
                  <a:pt x="197" y="533"/>
                  <a:pt x="185" y="526"/>
                  <a:pt x="172" y="519"/>
                </a:cubicBezTo>
                <a:cubicBezTo>
                  <a:pt x="168" y="517"/>
                  <a:pt x="164" y="514"/>
                  <a:pt x="159" y="512"/>
                </a:cubicBezTo>
                <a:cubicBezTo>
                  <a:pt x="149" y="506"/>
                  <a:pt x="139" y="500"/>
                  <a:pt x="128" y="495"/>
                </a:cubicBezTo>
                <a:cubicBezTo>
                  <a:pt x="119" y="490"/>
                  <a:pt x="111" y="485"/>
                  <a:pt x="102" y="480"/>
                </a:cubicBezTo>
                <a:cubicBezTo>
                  <a:pt x="93" y="475"/>
                  <a:pt x="84" y="470"/>
                  <a:pt x="75" y="466"/>
                </a:cubicBezTo>
                <a:cubicBezTo>
                  <a:pt x="66" y="461"/>
                  <a:pt x="56" y="456"/>
                  <a:pt x="47" y="451"/>
                </a:cubicBezTo>
                <a:cubicBezTo>
                  <a:pt x="38" y="447"/>
                  <a:pt x="30" y="442"/>
                  <a:pt x="21" y="437"/>
                </a:cubicBezTo>
                <a:lnTo>
                  <a:pt x="0" y="427"/>
                </a:lnTo>
                <a:lnTo>
                  <a:pt x="0" y="0"/>
                </a:lnTo>
                <a:close/>
              </a:path>
            </a:pathLst>
          </a:custGeom>
          <a:gradFill>
            <a:gsLst>
              <a:gs pos="0">
                <a:schemeClr val="accent2">
                  <a:alpha val="20000"/>
                </a:schemeClr>
              </a:gs>
              <a:gs pos="46000">
                <a:schemeClr val="accent5">
                  <a:alpha val="15000"/>
                </a:schemeClr>
              </a:gs>
              <a:gs pos="100000">
                <a:schemeClr val="accent2">
                  <a:alpha val="0"/>
                </a:schemeClr>
              </a:gs>
            </a:gsLst>
            <a:lin ang="13500000" scaled="0"/>
          </a:gra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sp>
        <p:nvSpPr>
          <p:cNvPr id="8" name="节编号"/>
          <p:cNvSpPr txBox="1">
            <a:spLocks noGrp="1"/>
          </p:cNvSpPr>
          <p:nvPr>
            <p:ph type="body" idx="5" hasCustomPrompt="1"/>
            <p:custDataLst>
              <p:tags r:id="rId12"/>
            </p:custDataLst>
          </p:nvPr>
        </p:nvSpPr>
        <p:spPr>
          <a:xfrm>
            <a:off x="6409690" y="2162810"/>
            <a:ext cx="5258435" cy="572770"/>
          </a:xfrm>
          <a:prstGeom prst="rect">
            <a:avLst/>
          </a:prstGeom>
          <a:noFill/>
        </p:spPr>
        <p:txBody>
          <a:bodyPr wrap="square" lIns="144145" tIns="0" rIns="91440" bIns="0" rtlCol="0" anchor="b" anchorCtr="0">
            <a:normAutofit/>
          </a:bodyPr>
          <a:lstStyle>
            <a:lvl1pPr marL="0" marR="0" lvl="0" algn="l" defTabSz="914400" rtl="0" eaLnBrk="1" fontAlgn="auto" latinLnBrk="0" hangingPunct="1">
              <a:lnSpc>
                <a:spcPct val="110000"/>
              </a:lnSpc>
              <a:buClrTx/>
              <a:buSzTx/>
              <a:buFontTx/>
              <a:buNone/>
              <a:defRPr kumimoji="0" lang="en-US" altLang="zh-CN" sz="3200" b="0" i="0" u="none" strike="noStrike" kern="1200" cap="all" spc="0" normalizeH="0" baseline="0" noProof="1" dirty="0">
                <a:gradFill>
                  <a:gsLst>
                    <a:gs pos="0">
                      <a:schemeClr val="accent1"/>
                    </a:gs>
                    <a:gs pos="100000">
                      <a:schemeClr val="accent2"/>
                    </a:gs>
                  </a:gsLst>
                  <a:lin ang="2700000" scaled="0"/>
                </a:gradFill>
                <a:latin typeface="+mj-ea"/>
                <a:ea typeface="+mj-ea"/>
                <a:cs typeface="MiSans Normal" panose="00000500000000000000" charset="-122"/>
                <a:sym typeface="+mn-ea"/>
              </a:defRPr>
            </a:lvl1pPr>
          </a:lstStyle>
          <a:p>
            <a:pPr lvl="0" algn="l">
              <a:lnSpc>
                <a:spcPct val="110000"/>
              </a:lnSpc>
              <a:buClrTx/>
              <a:buSzTx/>
              <a:buFontTx/>
            </a:pPr>
            <a:r>
              <a:rPr dirty="0" err="1">
                <a:sym typeface="+mn-ea"/>
              </a:rPr>
              <a:t>编辑节编号</a:t>
            </a:r>
            <a:endParaRPr dirty="0">
              <a:sym typeface="+mn-ea"/>
            </a:endParaRPr>
          </a:p>
        </p:txBody>
      </p:sp>
      <p:sp>
        <p:nvSpPr>
          <p:cNvPr id="7" name="标题"/>
          <p:cNvSpPr txBox="1">
            <a:spLocks noGrp="1"/>
          </p:cNvSpPr>
          <p:nvPr>
            <p:ph type="title" idx="4" hasCustomPrompt="1"/>
            <p:custDataLst>
              <p:tags r:id="rId13"/>
            </p:custDataLst>
          </p:nvPr>
        </p:nvSpPr>
        <p:spPr>
          <a:xfrm>
            <a:off x="6409690" y="2924175"/>
            <a:ext cx="5257800" cy="1689100"/>
          </a:xfrm>
          <a:prstGeom prst="rect">
            <a:avLst/>
          </a:prstGeom>
          <a:noFill/>
        </p:spPr>
        <p:txBody>
          <a:bodyPr vert="horz" wrap="square" lIns="91440" tIns="0" rIns="91440" bIns="0" rtlCol="0" anchor="t" anchorCtr="0">
            <a:normAutofit/>
          </a:bodyPr>
          <a:lstStyle>
            <a:lvl1pPr marL="0" marR="0" lvl="0" algn="l" defTabSz="914400" rtl="0" eaLnBrk="1" fontAlgn="auto" latinLnBrk="0" hangingPunct="1">
              <a:lnSpc>
                <a:spcPct val="100000"/>
              </a:lnSpc>
              <a:spcBef>
                <a:spcPts val="0"/>
              </a:spcBef>
              <a:spcAft>
                <a:spcPts val="0"/>
              </a:spcAft>
              <a:buClrTx/>
              <a:buSzTx/>
              <a:buFontTx/>
              <a:buNone/>
              <a:defRPr kumimoji="0" lang="zh-CN" altLang="en-US" sz="6000" b="0" i="0" u="none" strike="noStrike" kern="1200" cap="none" spc="0" normalizeH="0" baseline="0" noProof="1" dirty="0">
                <a:solidFill>
                  <a:schemeClr val="tx1"/>
                </a:solidFill>
                <a:latin typeface="+mj-ea"/>
                <a:ea typeface="+mj-ea"/>
                <a:cs typeface="MiSans Normal" panose="00000500000000000000" charset="-122"/>
                <a:sym typeface="+mn-ea"/>
              </a:defRPr>
            </a:lvl1pPr>
          </a:lstStyle>
          <a:p>
            <a:pPr lvl="0" algn="l">
              <a:spcBef>
                <a:spcPts val="0"/>
              </a:spcBef>
              <a:spcAft>
                <a:spcPts val="0"/>
              </a:spcAft>
              <a:buClrTx/>
              <a:buSzTx/>
              <a:buFontTx/>
            </a:pPr>
            <a:r>
              <a:rPr dirty="0">
                <a:sym typeface="+mn-ea"/>
              </a:rPr>
              <a:t>单击编辑标题</a:t>
            </a:r>
            <a:endParaRPr dirty="0">
              <a:sym typeface="+mn-ea"/>
            </a:endParaRPr>
          </a:p>
        </p:txBody>
      </p:sp>
      <p:sp>
        <p:nvSpPr>
          <p:cNvPr id="10" name="椭圆 9"/>
          <p:cNvSpPr/>
          <p:nvPr>
            <p:custDataLst>
              <p:tags r:id="rId14"/>
            </p:custDataLst>
          </p:nvPr>
        </p:nvSpPr>
        <p:spPr>
          <a:xfrm>
            <a:off x="6633210" y="4810125"/>
            <a:ext cx="101600" cy="101600"/>
          </a:xfrm>
          <a:prstGeom prst="ellipse">
            <a:avLst/>
          </a:prstGeom>
          <a:noFill/>
          <a:ln>
            <a:solidFill>
              <a:schemeClr val="l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olidFill>
                <a:schemeClr val="lt1"/>
              </a:solidFill>
              <a:cs typeface="MiSans Normal" panose="00000500000000000000" charset="-122"/>
            </a:endParaRPr>
          </a:p>
        </p:txBody>
      </p:sp>
      <p:sp>
        <p:nvSpPr>
          <p:cNvPr id="11" name="椭圆 10"/>
          <p:cNvSpPr/>
          <p:nvPr>
            <p:custDataLst>
              <p:tags r:id="rId15"/>
            </p:custDataLst>
          </p:nvPr>
        </p:nvSpPr>
        <p:spPr>
          <a:xfrm>
            <a:off x="6889750" y="4810125"/>
            <a:ext cx="101600" cy="101600"/>
          </a:xfrm>
          <a:prstGeom prst="ellipse">
            <a:avLst/>
          </a:prstGeom>
          <a:noFill/>
          <a:ln>
            <a:solidFill>
              <a:schemeClr val="l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olidFill>
                <a:schemeClr val="lt1"/>
              </a:solidFill>
              <a:cs typeface="MiSans Normal" panose="00000500000000000000" charset="-122"/>
            </a:endParaRPr>
          </a:p>
        </p:txBody>
      </p:sp>
      <p:sp>
        <p:nvSpPr>
          <p:cNvPr id="12" name="椭圆 11"/>
          <p:cNvSpPr/>
          <p:nvPr>
            <p:custDataLst>
              <p:tags r:id="rId16"/>
            </p:custDataLst>
          </p:nvPr>
        </p:nvSpPr>
        <p:spPr>
          <a:xfrm>
            <a:off x="7145655" y="4810125"/>
            <a:ext cx="101600" cy="101600"/>
          </a:xfrm>
          <a:prstGeom prst="ellipse">
            <a:avLst/>
          </a:prstGeom>
          <a:solidFill>
            <a:schemeClr val="lt1"/>
          </a:solidFill>
          <a:ln>
            <a:solidFill>
              <a:schemeClr val="l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olidFill>
                <a:schemeClr val="lt1"/>
              </a:solidFill>
              <a:cs typeface="MiSans Normal" panose="00000500000000000000" charset="-122"/>
            </a:endParaRPr>
          </a:p>
        </p:txBody>
      </p:sp>
      <p:sp>
        <p:nvSpPr>
          <p:cNvPr id="4" name="日期占位符 3"/>
          <p:cNvSpPr>
            <a:spLocks noGrp="1"/>
          </p:cNvSpPr>
          <p:nvPr>
            <p:ph type="dt" sz="half" idx="10"/>
            <p:custDataLst>
              <p:tags r:id="rId17"/>
            </p:custDataLst>
          </p:nvPr>
        </p:nvSpPr>
        <p:spPr>
          <a:xfrm>
            <a:off x="838200" y="6356350"/>
            <a:ext cx="2743200" cy="365125"/>
          </a:xfrm>
        </p:spPr>
        <p:txBody>
          <a:bodyPr/>
          <a:lstStyle/>
          <a:p>
            <a:fld id="{297C79FE-DCC0-4620-A566-16CA7A0CE41F}" type="datetimeFigureOut">
              <a:rPr lang="zh-CN" altLang="en-US" smtClean="0"/>
            </a:fld>
            <a:endParaRPr lang="zh-CN" altLang="en-US"/>
          </a:p>
        </p:txBody>
      </p:sp>
      <p:sp>
        <p:nvSpPr>
          <p:cNvPr id="5" name="页脚占位符 4"/>
          <p:cNvSpPr>
            <a:spLocks noGrp="1"/>
          </p:cNvSpPr>
          <p:nvPr>
            <p:ph type="ftr" sz="quarter" idx="11"/>
            <p:custDataLst>
              <p:tags r:id="rId18"/>
            </p:custDataLst>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custDataLst>
              <p:tags r:id="rId19"/>
            </p:custDataLst>
          </p:nvPr>
        </p:nvSpPr>
        <p:spPr>
          <a:xfrm>
            <a:off x="8610600" y="6356350"/>
            <a:ext cx="2743200" cy="365125"/>
          </a:xfrm>
        </p:spPr>
        <p:txBody>
          <a:bodyPr/>
          <a:lstStyle/>
          <a:p>
            <a:fld id="{515A922F-1294-4387-9CB3-FCC8465D972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showMasterSp="0">
  <p:cSld name="标题和两栏">
    <p:spTree>
      <p:nvGrpSpPr>
        <p:cNvPr id="1" name=""/>
        <p:cNvGrpSpPr/>
        <p:nvPr/>
      </p:nvGrpSpPr>
      <p:grpSpPr>
        <a:xfrm>
          <a:off x="0" y="0"/>
          <a:ext cx="0" cy="0"/>
          <a:chOff x="0" y="0"/>
          <a:chExt cx="0" cy="0"/>
        </a:xfrm>
      </p:grpSpPr>
      <p:pic>
        <p:nvPicPr>
          <p:cNvPr id="11" name="图片 10" descr="黑暗中的灯光&#10;&#10;中度可信度描述已自动生成"/>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正文"/>
          <p:cNvSpPr txBox="1">
            <a:spLocks noGrp="1"/>
          </p:cNvSpPr>
          <p:nvPr>
            <p:ph idx="4"/>
            <p:custDataLst>
              <p:tags r:id="rId4"/>
            </p:custDataLst>
          </p:nvPr>
        </p:nvSpPr>
        <p:spPr>
          <a:xfrm>
            <a:off x="6400805" y="1490357"/>
            <a:ext cx="5176800" cy="4759236"/>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dirty="0">
                <a:sym typeface="+mn-ea"/>
              </a:rPr>
              <a:t>单击此处编辑母版文本样式</a:t>
            </a:r>
            <a:endParaRPr dirty="0">
              <a:sym typeface="+mn-ea"/>
            </a:endParaRPr>
          </a:p>
          <a:p>
            <a:pPr lvl="1"/>
            <a:r>
              <a:rPr dirty="0" err="1">
                <a:sym typeface="+mn-ea"/>
              </a:rPr>
              <a:t>第二级</a:t>
            </a:r>
            <a:endParaRPr dirty="0">
              <a:sym typeface="+mn-ea"/>
            </a:endParaRPr>
          </a:p>
          <a:p>
            <a:pPr lvl="2"/>
            <a:r>
              <a:rPr dirty="0" err="1">
                <a:sym typeface="+mn-ea"/>
              </a:rPr>
              <a:t>第三级</a:t>
            </a:r>
            <a:endParaRPr dirty="0">
              <a:sym typeface="+mn-ea"/>
            </a:endParaRPr>
          </a:p>
          <a:p>
            <a:pPr lvl="3"/>
            <a:r>
              <a:rPr dirty="0" err="1">
                <a:sym typeface="+mn-ea"/>
              </a:rPr>
              <a:t>第四级</a:t>
            </a:r>
            <a:endParaRPr dirty="0">
              <a:sym typeface="+mn-ea"/>
            </a:endParaRPr>
          </a:p>
          <a:p>
            <a:pPr lvl="4"/>
            <a:r>
              <a:rPr dirty="0" err="1">
                <a:sym typeface="+mn-ea"/>
              </a:rPr>
              <a:t>第五级</a:t>
            </a:r>
            <a:endParaRPr dirty="0">
              <a:sym typeface="+mn-ea"/>
            </a:endParaRPr>
          </a:p>
        </p:txBody>
      </p:sp>
      <p:sp>
        <p:nvSpPr>
          <p:cNvPr id="9" name="正文"/>
          <p:cNvSpPr txBox="1">
            <a:spLocks noGrp="1"/>
          </p:cNvSpPr>
          <p:nvPr>
            <p:ph idx="3"/>
            <p:custDataLst>
              <p:tags r:id="rId5"/>
            </p:custDataLst>
          </p:nvPr>
        </p:nvSpPr>
        <p:spPr>
          <a:xfrm>
            <a:off x="608400" y="1490357"/>
            <a:ext cx="5176800" cy="4759236"/>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dirty="0">
                <a:sym typeface="+mn-ea"/>
              </a:rPr>
              <a:t>单击此处编辑母版文本样式</a:t>
            </a:r>
            <a:endParaRPr dirty="0">
              <a:sym typeface="+mn-ea"/>
            </a:endParaRPr>
          </a:p>
          <a:p>
            <a:pPr lvl="1"/>
            <a:r>
              <a:rPr dirty="0" err="1">
                <a:sym typeface="+mn-ea"/>
              </a:rPr>
              <a:t>第二级</a:t>
            </a:r>
            <a:endParaRPr dirty="0">
              <a:sym typeface="+mn-ea"/>
            </a:endParaRPr>
          </a:p>
          <a:p>
            <a:pPr lvl="2"/>
            <a:r>
              <a:rPr dirty="0" err="1">
                <a:sym typeface="+mn-ea"/>
              </a:rPr>
              <a:t>第三级</a:t>
            </a:r>
            <a:endParaRPr dirty="0">
              <a:sym typeface="+mn-ea"/>
            </a:endParaRPr>
          </a:p>
          <a:p>
            <a:pPr lvl="3"/>
            <a:r>
              <a:rPr dirty="0" err="1">
                <a:sym typeface="+mn-ea"/>
              </a:rPr>
              <a:t>第四级</a:t>
            </a:r>
            <a:endParaRPr dirty="0">
              <a:sym typeface="+mn-ea"/>
            </a:endParaRPr>
          </a:p>
          <a:p>
            <a:pPr lvl="4"/>
            <a:r>
              <a:rPr dirty="0" err="1">
                <a:sym typeface="+mn-ea"/>
              </a:rPr>
              <a:t>第五级</a:t>
            </a:r>
            <a:endParaRPr dirty="0">
              <a:sym typeface="+mn-ea"/>
            </a:endParaRPr>
          </a:p>
        </p:txBody>
      </p:sp>
      <p:sp>
        <p:nvSpPr>
          <p:cNvPr id="8" name="标题"/>
          <p:cNvSpPr txBox="1">
            <a:spLocks noGrp="1"/>
          </p:cNvSpPr>
          <p:nvPr>
            <p:ph type="title" idx="2"/>
            <p:custDataLst>
              <p:tags r:id="rId6"/>
            </p:custDataLst>
          </p:nvPr>
        </p:nvSpPr>
        <p:spPr>
          <a:xfrm>
            <a:off x="608330" y="454660"/>
            <a:ext cx="10968990" cy="570230"/>
          </a:xfrm>
          <a:prstGeom prst="rect">
            <a:avLst/>
          </a:prstGeom>
          <a:noFill/>
        </p:spPr>
        <p:txBody>
          <a:bodyPr vert="horz" wrap="square" tIns="0" bIns="0" rtlCol="0" anchor="b" anchorCtr="0">
            <a:normAutofit/>
          </a:bodyPr>
          <a:lstStyle>
            <a:lvl1pPr marL="0" marR="0" lvl="0" algn="l" defTabSz="914400" rtl="0" eaLnBrk="1" fontAlgn="auto" latinLnBrk="0" hangingPunct="1">
              <a:lnSpc>
                <a:spcPct val="100000"/>
              </a:lnSpc>
              <a:spcBef>
                <a:spcPts val="0"/>
              </a:spcBef>
              <a:spcAft>
                <a:spcPts val="0"/>
              </a:spcAft>
              <a:buClrTx/>
              <a:buSzTx/>
              <a:buFontTx/>
              <a:buNone/>
              <a:defRPr kumimoji="0" lang="zh-CN" altLang="en-US" sz="3200" b="0" i="0" u="none" strike="noStrike" kern="1200" cap="none" spc="0" normalizeH="0" baseline="0" noProof="1" dirty="0">
                <a:solidFill>
                  <a:schemeClr val="tx1"/>
                </a:solidFill>
                <a:latin typeface="+mj-ea"/>
                <a:ea typeface="+mj-ea"/>
                <a:cs typeface="MiSans Normal" panose="00000500000000000000" charset="-122"/>
                <a:sym typeface="+mn-ea"/>
              </a:defRPr>
            </a:lvl1pPr>
          </a:lstStyle>
          <a:p>
            <a:pPr lvl="0" algn="l">
              <a:spcBef>
                <a:spcPts val="0"/>
              </a:spcBef>
              <a:spcAft>
                <a:spcPts val="0"/>
              </a:spcAft>
              <a:buClrTx/>
              <a:buSzTx/>
              <a:buFontTx/>
            </a:pPr>
            <a:r>
              <a:rPr>
                <a:sym typeface="+mn-ea"/>
              </a:rPr>
              <a:t>单击此处编辑母版标题样式</a:t>
            </a:r>
            <a:endParaRPr>
              <a:sym typeface="+mn-ea"/>
            </a:endParaRPr>
          </a:p>
        </p:txBody>
      </p:sp>
      <p:grpSp>
        <p:nvGrpSpPr>
          <p:cNvPr id="14" name="组合 13"/>
          <p:cNvGrpSpPr/>
          <p:nvPr>
            <p:custDataLst>
              <p:tags r:id="rId7"/>
            </p:custDataLst>
          </p:nvPr>
        </p:nvGrpSpPr>
        <p:grpSpPr>
          <a:xfrm>
            <a:off x="3971925" y="5094605"/>
            <a:ext cx="8220075" cy="1763395"/>
            <a:chOff x="6255" y="8023"/>
            <a:chExt cx="12945" cy="2777"/>
          </a:xfrm>
        </p:grpSpPr>
        <p:sp>
          <p:nvSpPr>
            <p:cNvPr id="15" name="任意多边形 2"/>
            <p:cNvSpPr/>
            <p:nvPr>
              <p:custDataLst>
                <p:tags r:id="rId8"/>
              </p:custDataLst>
            </p:nvPr>
          </p:nvSpPr>
          <p:spPr>
            <a:xfrm>
              <a:off x="8708" y="8023"/>
              <a:ext cx="10492" cy="2458"/>
            </a:xfrm>
            <a:custGeom>
              <a:avLst/>
              <a:gdLst/>
              <a:ahLst/>
              <a:cxnLst>
                <a:cxn ang="3">
                  <a:pos x="hc" y="t"/>
                </a:cxn>
                <a:cxn ang="cd2">
                  <a:pos x="l" y="vc"/>
                </a:cxn>
                <a:cxn ang="cd4">
                  <a:pos x="hc" y="b"/>
                </a:cxn>
                <a:cxn ang="0">
                  <a:pos x="r" y="vc"/>
                </a:cxn>
              </a:cxnLst>
              <a:rect l="l" t="t" r="r" b="b"/>
              <a:pathLst>
                <a:path w="10492" h="2458">
                  <a:moveTo>
                    <a:pt x="6807" y="0"/>
                  </a:moveTo>
                  <a:cubicBezTo>
                    <a:pt x="6896" y="0"/>
                    <a:pt x="6985" y="1"/>
                    <a:pt x="7075" y="3"/>
                  </a:cubicBezTo>
                  <a:cubicBezTo>
                    <a:pt x="7165" y="5"/>
                    <a:pt x="7255" y="8"/>
                    <a:pt x="7345" y="11"/>
                  </a:cubicBezTo>
                  <a:cubicBezTo>
                    <a:pt x="7436" y="15"/>
                    <a:pt x="7527" y="19"/>
                    <a:pt x="7618" y="25"/>
                  </a:cubicBezTo>
                  <a:cubicBezTo>
                    <a:pt x="7706" y="30"/>
                    <a:pt x="7794" y="36"/>
                    <a:pt x="7882" y="42"/>
                  </a:cubicBezTo>
                  <a:cubicBezTo>
                    <a:pt x="7971" y="49"/>
                    <a:pt x="8059" y="56"/>
                    <a:pt x="8148" y="64"/>
                  </a:cubicBezTo>
                  <a:cubicBezTo>
                    <a:pt x="8237" y="72"/>
                    <a:pt x="8326" y="81"/>
                    <a:pt x="8416" y="91"/>
                  </a:cubicBezTo>
                  <a:cubicBezTo>
                    <a:pt x="8505" y="101"/>
                    <a:pt x="8595" y="111"/>
                    <a:pt x="8685" y="122"/>
                  </a:cubicBezTo>
                  <a:cubicBezTo>
                    <a:pt x="8707" y="125"/>
                    <a:pt x="8729" y="128"/>
                    <a:pt x="8752" y="131"/>
                  </a:cubicBezTo>
                  <a:cubicBezTo>
                    <a:pt x="8774" y="134"/>
                    <a:pt x="8797" y="137"/>
                    <a:pt x="8819" y="140"/>
                  </a:cubicBezTo>
                  <a:cubicBezTo>
                    <a:pt x="8842" y="143"/>
                    <a:pt x="8864" y="146"/>
                    <a:pt x="8887" y="149"/>
                  </a:cubicBezTo>
                  <a:cubicBezTo>
                    <a:pt x="8909" y="152"/>
                    <a:pt x="8932" y="155"/>
                    <a:pt x="8954" y="159"/>
                  </a:cubicBezTo>
                  <a:cubicBezTo>
                    <a:pt x="9019" y="168"/>
                    <a:pt x="9084" y="178"/>
                    <a:pt x="9149" y="188"/>
                  </a:cubicBezTo>
                  <a:cubicBezTo>
                    <a:pt x="9213" y="198"/>
                    <a:pt x="9278" y="208"/>
                    <a:pt x="9343" y="219"/>
                  </a:cubicBezTo>
                  <a:cubicBezTo>
                    <a:pt x="9408" y="230"/>
                    <a:pt x="9473" y="241"/>
                    <a:pt x="9538" y="253"/>
                  </a:cubicBezTo>
                  <a:cubicBezTo>
                    <a:pt x="9603" y="264"/>
                    <a:pt x="9668" y="276"/>
                    <a:pt x="9733" y="289"/>
                  </a:cubicBezTo>
                  <a:cubicBezTo>
                    <a:pt x="9821" y="306"/>
                    <a:pt x="9909" y="323"/>
                    <a:pt x="9996" y="342"/>
                  </a:cubicBezTo>
                  <a:cubicBezTo>
                    <a:pt x="10084" y="360"/>
                    <a:pt x="10172" y="379"/>
                    <a:pt x="10260" y="399"/>
                  </a:cubicBezTo>
                  <a:cubicBezTo>
                    <a:pt x="10304" y="409"/>
                    <a:pt x="10348" y="419"/>
                    <a:pt x="10392" y="429"/>
                  </a:cubicBezTo>
                  <a:lnTo>
                    <a:pt x="10492" y="453"/>
                  </a:lnTo>
                  <a:lnTo>
                    <a:pt x="10492" y="995"/>
                  </a:lnTo>
                  <a:lnTo>
                    <a:pt x="10475" y="991"/>
                  </a:lnTo>
                  <a:cubicBezTo>
                    <a:pt x="10381" y="967"/>
                    <a:pt x="10288" y="944"/>
                    <a:pt x="10194" y="922"/>
                  </a:cubicBezTo>
                  <a:cubicBezTo>
                    <a:pt x="9943" y="862"/>
                    <a:pt x="9691" y="809"/>
                    <a:pt x="9441" y="762"/>
                  </a:cubicBezTo>
                  <a:cubicBezTo>
                    <a:pt x="9188" y="712"/>
                    <a:pt x="8938" y="671"/>
                    <a:pt x="8689" y="635"/>
                  </a:cubicBezTo>
                  <a:cubicBezTo>
                    <a:pt x="8172" y="558"/>
                    <a:pt x="7660" y="507"/>
                    <a:pt x="7155" y="481"/>
                  </a:cubicBezTo>
                  <a:cubicBezTo>
                    <a:pt x="6657" y="455"/>
                    <a:pt x="6171" y="453"/>
                    <a:pt x="5694" y="473"/>
                  </a:cubicBezTo>
                  <a:cubicBezTo>
                    <a:pt x="5226" y="494"/>
                    <a:pt x="4772" y="538"/>
                    <a:pt x="4334" y="602"/>
                  </a:cubicBezTo>
                  <a:cubicBezTo>
                    <a:pt x="3902" y="667"/>
                    <a:pt x="3489" y="753"/>
                    <a:pt x="3092" y="858"/>
                  </a:cubicBezTo>
                  <a:cubicBezTo>
                    <a:pt x="2752" y="947"/>
                    <a:pt x="2429" y="1052"/>
                    <a:pt x="2127" y="1168"/>
                  </a:cubicBezTo>
                  <a:cubicBezTo>
                    <a:pt x="1829" y="1283"/>
                    <a:pt x="1551" y="1408"/>
                    <a:pt x="1292" y="1547"/>
                  </a:cubicBezTo>
                  <a:cubicBezTo>
                    <a:pt x="1036" y="1681"/>
                    <a:pt x="801" y="1826"/>
                    <a:pt x="583" y="1979"/>
                  </a:cubicBezTo>
                  <a:cubicBezTo>
                    <a:pt x="373" y="2131"/>
                    <a:pt x="177" y="2291"/>
                    <a:pt x="2" y="2458"/>
                  </a:cubicBezTo>
                  <a:lnTo>
                    <a:pt x="90" y="2374"/>
                  </a:lnTo>
                  <a:cubicBezTo>
                    <a:pt x="60" y="2401"/>
                    <a:pt x="29" y="2429"/>
                    <a:pt x="0" y="2457"/>
                  </a:cubicBezTo>
                  <a:lnTo>
                    <a:pt x="455" y="2023"/>
                  </a:lnTo>
                  <a:cubicBezTo>
                    <a:pt x="604" y="1882"/>
                    <a:pt x="764" y="1746"/>
                    <a:pt x="937" y="1617"/>
                  </a:cubicBezTo>
                  <a:cubicBezTo>
                    <a:pt x="1113" y="1485"/>
                    <a:pt x="1301" y="1359"/>
                    <a:pt x="1502" y="1241"/>
                  </a:cubicBezTo>
                  <a:cubicBezTo>
                    <a:pt x="1707" y="1120"/>
                    <a:pt x="1924" y="1007"/>
                    <a:pt x="2154" y="902"/>
                  </a:cubicBezTo>
                  <a:cubicBezTo>
                    <a:pt x="2388" y="794"/>
                    <a:pt x="2635" y="696"/>
                    <a:pt x="2894" y="605"/>
                  </a:cubicBezTo>
                  <a:cubicBezTo>
                    <a:pt x="2943" y="588"/>
                    <a:pt x="2993" y="571"/>
                    <a:pt x="3044" y="555"/>
                  </a:cubicBezTo>
                  <a:cubicBezTo>
                    <a:pt x="3094" y="538"/>
                    <a:pt x="3145" y="522"/>
                    <a:pt x="3197" y="506"/>
                  </a:cubicBezTo>
                  <a:cubicBezTo>
                    <a:pt x="3248" y="490"/>
                    <a:pt x="3300" y="474"/>
                    <a:pt x="3353" y="459"/>
                  </a:cubicBezTo>
                  <a:cubicBezTo>
                    <a:pt x="3405" y="444"/>
                    <a:pt x="3458" y="429"/>
                    <a:pt x="3512" y="414"/>
                  </a:cubicBezTo>
                  <a:cubicBezTo>
                    <a:pt x="3571" y="398"/>
                    <a:pt x="3631" y="382"/>
                    <a:pt x="3691" y="366"/>
                  </a:cubicBezTo>
                  <a:cubicBezTo>
                    <a:pt x="3751" y="351"/>
                    <a:pt x="3812" y="336"/>
                    <a:pt x="3873" y="322"/>
                  </a:cubicBezTo>
                  <a:cubicBezTo>
                    <a:pt x="3934" y="307"/>
                    <a:pt x="3995" y="293"/>
                    <a:pt x="4057" y="280"/>
                  </a:cubicBezTo>
                  <a:cubicBezTo>
                    <a:pt x="4120" y="266"/>
                    <a:pt x="4182" y="253"/>
                    <a:pt x="4245" y="240"/>
                  </a:cubicBezTo>
                  <a:cubicBezTo>
                    <a:pt x="4340" y="221"/>
                    <a:pt x="4436" y="203"/>
                    <a:pt x="4533" y="186"/>
                  </a:cubicBezTo>
                  <a:cubicBezTo>
                    <a:pt x="4544" y="184"/>
                    <a:pt x="4556" y="182"/>
                    <a:pt x="4568" y="180"/>
                  </a:cubicBezTo>
                  <a:cubicBezTo>
                    <a:pt x="4568" y="180"/>
                    <a:pt x="4568" y="180"/>
                    <a:pt x="4568" y="180"/>
                  </a:cubicBezTo>
                  <a:cubicBezTo>
                    <a:pt x="4590" y="177"/>
                    <a:pt x="4612" y="173"/>
                    <a:pt x="4634" y="169"/>
                  </a:cubicBezTo>
                  <a:cubicBezTo>
                    <a:pt x="4642" y="168"/>
                    <a:pt x="4651" y="166"/>
                    <a:pt x="4660" y="165"/>
                  </a:cubicBezTo>
                  <a:cubicBezTo>
                    <a:pt x="4673" y="163"/>
                    <a:pt x="4686" y="161"/>
                    <a:pt x="4700" y="159"/>
                  </a:cubicBezTo>
                  <a:cubicBezTo>
                    <a:pt x="4708" y="157"/>
                    <a:pt x="4717" y="156"/>
                    <a:pt x="4725" y="155"/>
                  </a:cubicBezTo>
                  <a:cubicBezTo>
                    <a:pt x="4729" y="154"/>
                    <a:pt x="4733" y="153"/>
                    <a:pt x="4737" y="153"/>
                  </a:cubicBezTo>
                  <a:cubicBezTo>
                    <a:pt x="4767" y="148"/>
                    <a:pt x="4796" y="144"/>
                    <a:pt x="4826" y="139"/>
                  </a:cubicBezTo>
                  <a:cubicBezTo>
                    <a:pt x="4925" y="124"/>
                    <a:pt x="5025" y="111"/>
                    <a:pt x="5126" y="98"/>
                  </a:cubicBezTo>
                  <a:cubicBezTo>
                    <a:pt x="5227" y="86"/>
                    <a:pt x="5329" y="75"/>
                    <a:pt x="5431" y="65"/>
                  </a:cubicBezTo>
                  <a:cubicBezTo>
                    <a:pt x="5521" y="56"/>
                    <a:pt x="5612" y="48"/>
                    <a:pt x="5703" y="41"/>
                  </a:cubicBezTo>
                  <a:cubicBezTo>
                    <a:pt x="5794" y="34"/>
                    <a:pt x="5886" y="27"/>
                    <a:pt x="5979" y="22"/>
                  </a:cubicBezTo>
                  <a:cubicBezTo>
                    <a:pt x="6072" y="17"/>
                    <a:pt x="6165" y="13"/>
                    <a:pt x="6259" y="9"/>
                  </a:cubicBezTo>
                  <a:cubicBezTo>
                    <a:pt x="6353" y="6"/>
                    <a:pt x="6447" y="3"/>
                    <a:pt x="6542" y="2"/>
                  </a:cubicBezTo>
                  <a:cubicBezTo>
                    <a:pt x="6630" y="0"/>
                    <a:pt x="6718" y="0"/>
                    <a:pt x="6807" y="0"/>
                  </a:cubicBezTo>
                  <a:close/>
                </a:path>
              </a:pathLst>
            </a:custGeom>
            <a:solidFill>
              <a:srgbClr val="1E1D1B"/>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sp>
          <p:nvSpPr>
            <p:cNvPr id="16" name="任意多边形 3"/>
            <p:cNvSpPr/>
            <p:nvPr>
              <p:custDataLst>
                <p:tags r:id="rId9"/>
              </p:custDataLst>
            </p:nvPr>
          </p:nvSpPr>
          <p:spPr>
            <a:xfrm>
              <a:off x="6255" y="8678"/>
              <a:ext cx="1320" cy="2122"/>
            </a:xfrm>
            <a:custGeom>
              <a:avLst/>
              <a:gdLst/>
              <a:ahLst/>
              <a:cxnLst>
                <a:cxn ang="3">
                  <a:pos x="hc" y="t"/>
                </a:cxn>
                <a:cxn ang="cd2">
                  <a:pos x="l" y="vc"/>
                </a:cxn>
                <a:cxn ang="cd4">
                  <a:pos x="hc" y="b"/>
                </a:cxn>
                <a:cxn ang="0">
                  <a:pos x="r" y="vc"/>
                </a:cxn>
              </a:cxnLst>
              <a:rect l="l" t="t" r="r" b="b"/>
              <a:pathLst>
                <a:path w="1320" h="2122">
                  <a:moveTo>
                    <a:pt x="1320" y="0"/>
                  </a:moveTo>
                  <a:cubicBezTo>
                    <a:pt x="892" y="422"/>
                    <a:pt x="374" y="1223"/>
                    <a:pt x="94" y="2105"/>
                  </a:cubicBezTo>
                  <a:lnTo>
                    <a:pt x="89" y="2122"/>
                  </a:lnTo>
                  <a:lnTo>
                    <a:pt x="0" y="2122"/>
                  </a:lnTo>
                  <a:lnTo>
                    <a:pt x="20" y="2061"/>
                  </a:lnTo>
                  <a:cubicBezTo>
                    <a:pt x="463" y="755"/>
                    <a:pt x="1320" y="0"/>
                    <a:pt x="1320" y="0"/>
                  </a:cubicBezTo>
                  <a:close/>
                </a:path>
              </a:pathLst>
            </a:custGeom>
            <a:solidFill>
              <a:srgbClr val="252D30"/>
            </a:solidFill>
            <a:ln>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sp>
          <p:nvSpPr>
            <p:cNvPr id="17" name="任意多边形 2"/>
            <p:cNvSpPr/>
            <p:nvPr>
              <p:custDataLst>
                <p:tags r:id="rId10"/>
              </p:custDataLst>
            </p:nvPr>
          </p:nvSpPr>
          <p:spPr>
            <a:xfrm>
              <a:off x="8708" y="8023"/>
              <a:ext cx="10492" cy="2458"/>
            </a:xfrm>
            <a:custGeom>
              <a:avLst/>
              <a:gdLst/>
              <a:ahLst/>
              <a:cxnLst>
                <a:cxn ang="3">
                  <a:pos x="hc" y="t"/>
                </a:cxn>
                <a:cxn ang="cd2">
                  <a:pos x="l" y="vc"/>
                </a:cxn>
                <a:cxn ang="cd4">
                  <a:pos x="hc" y="b"/>
                </a:cxn>
                <a:cxn ang="0">
                  <a:pos x="r" y="vc"/>
                </a:cxn>
              </a:cxnLst>
              <a:rect l="l" t="t" r="r" b="b"/>
              <a:pathLst>
                <a:path w="10492" h="2458">
                  <a:moveTo>
                    <a:pt x="6807" y="0"/>
                  </a:moveTo>
                  <a:cubicBezTo>
                    <a:pt x="6896" y="0"/>
                    <a:pt x="6985" y="1"/>
                    <a:pt x="7075" y="3"/>
                  </a:cubicBezTo>
                  <a:cubicBezTo>
                    <a:pt x="7165" y="5"/>
                    <a:pt x="7255" y="8"/>
                    <a:pt x="7345" y="11"/>
                  </a:cubicBezTo>
                  <a:cubicBezTo>
                    <a:pt x="7436" y="15"/>
                    <a:pt x="7527" y="19"/>
                    <a:pt x="7618" y="25"/>
                  </a:cubicBezTo>
                  <a:cubicBezTo>
                    <a:pt x="7706" y="30"/>
                    <a:pt x="7794" y="36"/>
                    <a:pt x="7882" y="42"/>
                  </a:cubicBezTo>
                  <a:cubicBezTo>
                    <a:pt x="7971" y="49"/>
                    <a:pt x="8059" y="56"/>
                    <a:pt x="8148" y="64"/>
                  </a:cubicBezTo>
                  <a:cubicBezTo>
                    <a:pt x="8237" y="72"/>
                    <a:pt x="8326" y="81"/>
                    <a:pt x="8416" y="91"/>
                  </a:cubicBezTo>
                  <a:cubicBezTo>
                    <a:pt x="8505" y="101"/>
                    <a:pt x="8595" y="111"/>
                    <a:pt x="8685" y="122"/>
                  </a:cubicBezTo>
                  <a:cubicBezTo>
                    <a:pt x="8707" y="125"/>
                    <a:pt x="8729" y="128"/>
                    <a:pt x="8752" y="131"/>
                  </a:cubicBezTo>
                  <a:cubicBezTo>
                    <a:pt x="8774" y="134"/>
                    <a:pt x="8797" y="137"/>
                    <a:pt x="8819" y="140"/>
                  </a:cubicBezTo>
                  <a:cubicBezTo>
                    <a:pt x="8842" y="143"/>
                    <a:pt x="8864" y="146"/>
                    <a:pt x="8887" y="149"/>
                  </a:cubicBezTo>
                  <a:cubicBezTo>
                    <a:pt x="8909" y="152"/>
                    <a:pt x="8932" y="155"/>
                    <a:pt x="8954" y="159"/>
                  </a:cubicBezTo>
                  <a:cubicBezTo>
                    <a:pt x="9019" y="168"/>
                    <a:pt x="9084" y="178"/>
                    <a:pt x="9149" y="188"/>
                  </a:cubicBezTo>
                  <a:cubicBezTo>
                    <a:pt x="9213" y="198"/>
                    <a:pt x="9278" y="208"/>
                    <a:pt x="9343" y="219"/>
                  </a:cubicBezTo>
                  <a:cubicBezTo>
                    <a:pt x="9408" y="230"/>
                    <a:pt x="9473" y="241"/>
                    <a:pt x="9538" y="253"/>
                  </a:cubicBezTo>
                  <a:cubicBezTo>
                    <a:pt x="9603" y="264"/>
                    <a:pt x="9668" y="276"/>
                    <a:pt x="9733" y="289"/>
                  </a:cubicBezTo>
                  <a:cubicBezTo>
                    <a:pt x="9821" y="306"/>
                    <a:pt x="9909" y="323"/>
                    <a:pt x="9996" y="342"/>
                  </a:cubicBezTo>
                  <a:cubicBezTo>
                    <a:pt x="10084" y="360"/>
                    <a:pt x="10172" y="379"/>
                    <a:pt x="10260" y="399"/>
                  </a:cubicBezTo>
                  <a:cubicBezTo>
                    <a:pt x="10304" y="409"/>
                    <a:pt x="10348" y="419"/>
                    <a:pt x="10392" y="429"/>
                  </a:cubicBezTo>
                  <a:lnTo>
                    <a:pt x="10492" y="453"/>
                  </a:lnTo>
                  <a:lnTo>
                    <a:pt x="10492" y="995"/>
                  </a:lnTo>
                  <a:lnTo>
                    <a:pt x="10475" y="991"/>
                  </a:lnTo>
                  <a:cubicBezTo>
                    <a:pt x="10381" y="967"/>
                    <a:pt x="10288" y="944"/>
                    <a:pt x="10194" y="922"/>
                  </a:cubicBezTo>
                  <a:cubicBezTo>
                    <a:pt x="9943" y="862"/>
                    <a:pt x="9691" y="809"/>
                    <a:pt x="9441" y="762"/>
                  </a:cubicBezTo>
                  <a:cubicBezTo>
                    <a:pt x="9188" y="712"/>
                    <a:pt x="8938" y="671"/>
                    <a:pt x="8689" y="635"/>
                  </a:cubicBezTo>
                  <a:cubicBezTo>
                    <a:pt x="8172" y="558"/>
                    <a:pt x="7660" y="507"/>
                    <a:pt x="7155" y="481"/>
                  </a:cubicBezTo>
                  <a:cubicBezTo>
                    <a:pt x="6657" y="455"/>
                    <a:pt x="6171" y="453"/>
                    <a:pt x="5694" y="473"/>
                  </a:cubicBezTo>
                  <a:cubicBezTo>
                    <a:pt x="5226" y="494"/>
                    <a:pt x="4772" y="538"/>
                    <a:pt x="4334" y="602"/>
                  </a:cubicBezTo>
                  <a:cubicBezTo>
                    <a:pt x="3902" y="667"/>
                    <a:pt x="3489" y="753"/>
                    <a:pt x="3092" y="858"/>
                  </a:cubicBezTo>
                  <a:cubicBezTo>
                    <a:pt x="2752" y="947"/>
                    <a:pt x="2429" y="1052"/>
                    <a:pt x="2127" y="1168"/>
                  </a:cubicBezTo>
                  <a:cubicBezTo>
                    <a:pt x="1829" y="1283"/>
                    <a:pt x="1551" y="1408"/>
                    <a:pt x="1292" y="1547"/>
                  </a:cubicBezTo>
                  <a:cubicBezTo>
                    <a:pt x="1036" y="1681"/>
                    <a:pt x="801" y="1826"/>
                    <a:pt x="583" y="1979"/>
                  </a:cubicBezTo>
                  <a:cubicBezTo>
                    <a:pt x="373" y="2131"/>
                    <a:pt x="177" y="2291"/>
                    <a:pt x="2" y="2458"/>
                  </a:cubicBezTo>
                  <a:lnTo>
                    <a:pt x="90" y="2374"/>
                  </a:lnTo>
                  <a:cubicBezTo>
                    <a:pt x="60" y="2401"/>
                    <a:pt x="29" y="2429"/>
                    <a:pt x="0" y="2457"/>
                  </a:cubicBezTo>
                  <a:lnTo>
                    <a:pt x="455" y="2023"/>
                  </a:lnTo>
                  <a:cubicBezTo>
                    <a:pt x="604" y="1882"/>
                    <a:pt x="764" y="1746"/>
                    <a:pt x="937" y="1617"/>
                  </a:cubicBezTo>
                  <a:cubicBezTo>
                    <a:pt x="1113" y="1485"/>
                    <a:pt x="1301" y="1359"/>
                    <a:pt x="1502" y="1241"/>
                  </a:cubicBezTo>
                  <a:cubicBezTo>
                    <a:pt x="1707" y="1120"/>
                    <a:pt x="1924" y="1007"/>
                    <a:pt x="2154" y="902"/>
                  </a:cubicBezTo>
                  <a:cubicBezTo>
                    <a:pt x="2388" y="794"/>
                    <a:pt x="2635" y="696"/>
                    <a:pt x="2894" y="605"/>
                  </a:cubicBezTo>
                  <a:cubicBezTo>
                    <a:pt x="2943" y="588"/>
                    <a:pt x="2993" y="571"/>
                    <a:pt x="3044" y="555"/>
                  </a:cubicBezTo>
                  <a:cubicBezTo>
                    <a:pt x="3094" y="538"/>
                    <a:pt x="3145" y="522"/>
                    <a:pt x="3197" y="506"/>
                  </a:cubicBezTo>
                  <a:cubicBezTo>
                    <a:pt x="3248" y="490"/>
                    <a:pt x="3300" y="474"/>
                    <a:pt x="3353" y="459"/>
                  </a:cubicBezTo>
                  <a:cubicBezTo>
                    <a:pt x="3405" y="444"/>
                    <a:pt x="3458" y="429"/>
                    <a:pt x="3512" y="414"/>
                  </a:cubicBezTo>
                  <a:cubicBezTo>
                    <a:pt x="3571" y="398"/>
                    <a:pt x="3631" y="382"/>
                    <a:pt x="3691" y="366"/>
                  </a:cubicBezTo>
                  <a:cubicBezTo>
                    <a:pt x="3751" y="351"/>
                    <a:pt x="3812" y="336"/>
                    <a:pt x="3873" y="322"/>
                  </a:cubicBezTo>
                  <a:cubicBezTo>
                    <a:pt x="3934" y="307"/>
                    <a:pt x="3995" y="293"/>
                    <a:pt x="4057" y="280"/>
                  </a:cubicBezTo>
                  <a:cubicBezTo>
                    <a:pt x="4120" y="266"/>
                    <a:pt x="4182" y="253"/>
                    <a:pt x="4245" y="240"/>
                  </a:cubicBezTo>
                  <a:cubicBezTo>
                    <a:pt x="4340" y="221"/>
                    <a:pt x="4436" y="203"/>
                    <a:pt x="4533" y="186"/>
                  </a:cubicBezTo>
                  <a:cubicBezTo>
                    <a:pt x="4544" y="184"/>
                    <a:pt x="4556" y="182"/>
                    <a:pt x="4568" y="180"/>
                  </a:cubicBezTo>
                  <a:cubicBezTo>
                    <a:pt x="4568" y="180"/>
                    <a:pt x="4568" y="180"/>
                    <a:pt x="4568" y="180"/>
                  </a:cubicBezTo>
                  <a:cubicBezTo>
                    <a:pt x="4590" y="177"/>
                    <a:pt x="4612" y="173"/>
                    <a:pt x="4634" y="169"/>
                  </a:cubicBezTo>
                  <a:cubicBezTo>
                    <a:pt x="4642" y="168"/>
                    <a:pt x="4651" y="166"/>
                    <a:pt x="4660" y="165"/>
                  </a:cubicBezTo>
                  <a:cubicBezTo>
                    <a:pt x="4673" y="163"/>
                    <a:pt x="4686" y="161"/>
                    <a:pt x="4700" y="159"/>
                  </a:cubicBezTo>
                  <a:cubicBezTo>
                    <a:pt x="4708" y="157"/>
                    <a:pt x="4717" y="156"/>
                    <a:pt x="4725" y="155"/>
                  </a:cubicBezTo>
                  <a:cubicBezTo>
                    <a:pt x="4729" y="154"/>
                    <a:pt x="4733" y="153"/>
                    <a:pt x="4737" y="153"/>
                  </a:cubicBezTo>
                  <a:cubicBezTo>
                    <a:pt x="4767" y="148"/>
                    <a:pt x="4796" y="144"/>
                    <a:pt x="4826" y="139"/>
                  </a:cubicBezTo>
                  <a:cubicBezTo>
                    <a:pt x="4925" y="124"/>
                    <a:pt x="5025" y="111"/>
                    <a:pt x="5126" y="98"/>
                  </a:cubicBezTo>
                  <a:cubicBezTo>
                    <a:pt x="5227" y="86"/>
                    <a:pt x="5329" y="75"/>
                    <a:pt x="5431" y="65"/>
                  </a:cubicBezTo>
                  <a:cubicBezTo>
                    <a:pt x="5521" y="56"/>
                    <a:pt x="5612" y="48"/>
                    <a:pt x="5703" y="41"/>
                  </a:cubicBezTo>
                  <a:cubicBezTo>
                    <a:pt x="5794" y="34"/>
                    <a:pt x="5886" y="27"/>
                    <a:pt x="5979" y="22"/>
                  </a:cubicBezTo>
                  <a:cubicBezTo>
                    <a:pt x="6072" y="17"/>
                    <a:pt x="6165" y="13"/>
                    <a:pt x="6259" y="9"/>
                  </a:cubicBezTo>
                  <a:cubicBezTo>
                    <a:pt x="6353" y="6"/>
                    <a:pt x="6447" y="3"/>
                    <a:pt x="6542" y="2"/>
                  </a:cubicBezTo>
                  <a:cubicBezTo>
                    <a:pt x="6630" y="0"/>
                    <a:pt x="6718" y="0"/>
                    <a:pt x="6807" y="0"/>
                  </a:cubicBezTo>
                  <a:close/>
                </a:path>
              </a:pathLst>
            </a:custGeom>
            <a:gradFill>
              <a:gsLst>
                <a:gs pos="31000">
                  <a:schemeClr val="accent2">
                    <a:alpha val="10000"/>
                  </a:schemeClr>
                </a:gs>
                <a:gs pos="0">
                  <a:schemeClr val="accent1">
                    <a:alpha val="50000"/>
                  </a:schemeClr>
                </a:gs>
              </a:gsLst>
              <a:lin ang="18900000" scaled="0"/>
            </a:gra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sp>
          <p:nvSpPr>
            <p:cNvPr id="18" name="任意多边形 3"/>
            <p:cNvSpPr/>
            <p:nvPr>
              <p:custDataLst>
                <p:tags r:id="rId11"/>
              </p:custDataLst>
            </p:nvPr>
          </p:nvSpPr>
          <p:spPr>
            <a:xfrm>
              <a:off x="6255" y="8678"/>
              <a:ext cx="1320" cy="2122"/>
            </a:xfrm>
            <a:custGeom>
              <a:avLst/>
              <a:gdLst/>
              <a:ahLst/>
              <a:cxnLst>
                <a:cxn ang="3">
                  <a:pos x="hc" y="t"/>
                </a:cxn>
                <a:cxn ang="cd2">
                  <a:pos x="l" y="vc"/>
                </a:cxn>
                <a:cxn ang="cd4">
                  <a:pos x="hc" y="b"/>
                </a:cxn>
                <a:cxn ang="0">
                  <a:pos x="r" y="vc"/>
                </a:cxn>
              </a:cxnLst>
              <a:rect l="l" t="t" r="r" b="b"/>
              <a:pathLst>
                <a:path w="1320" h="2122">
                  <a:moveTo>
                    <a:pt x="1320" y="0"/>
                  </a:moveTo>
                  <a:cubicBezTo>
                    <a:pt x="892" y="422"/>
                    <a:pt x="374" y="1223"/>
                    <a:pt x="94" y="2105"/>
                  </a:cubicBezTo>
                  <a:lnTo>
                    <a:pt x="89" y="2122"/>
                  </a:lnTo>
                  <a:lnTo>
                    <a:pt x="0" y="2122"/>
                  </a:lnTo>
                  <a:lnTo>
                    <a:pt x="20" y="2061"/>
                  </a:lnTo>
                  <a:cubicBezTo>
                    <a:pt x="463" y="755"/>
                    <a:pt x="1320" y="0"/>
                    <a:pt x="1320" y="0"/>
                  </a:cubicBezTo>
                  <a:close/>
                </a:path>
              </a:pathLst>
            </a:custGeom>
            <a:gradFill>
              <a:gsLst>
                <a:gs pos="100000">
                  <a:schemeClr val="accent1">
                    <a:alpha val="50000"/>
                  </a:schemeClr>
                </a:gs>
                <a:gs pos="55000">
                  <a:schemeClr val="accent1">
                    <a:alpha val="0"/>
                  </a:schemeClr>
                </a:gs>
              </a:gsLst>
              <a:lin ang="5400000" scaled="0"/>
            </a:gradFill>
            <a:ln>
              <a:noFill/>
              <a:prstDash val="solid"/>
            </a:ln>
            <a:effectLst>
              <a:outerShdw blurRad="254000" algn="ctr" rotWithShape="0">
                <a:schemeClr val="accent5">
                  <a:alpha val="10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grpSp>
      <p:sp>
        <p:nvSpPr>
          <p:cNvPr id="5" name="日期占位符 4"/>
          <p:cNvSpPr>
            <a:spLocks noGrp="1"/>
          </p:cNvSpPr>
          <p:nvPr>
            <p:ph type="dt" sz="half" idx="10"/>
            <p:custDataLst>
              <p:tags r:id="rId12"/>
            </p:custDataLst>
          </p:nvPr>
        </p:nvSpPr>
        <p:spPr>
          <a:xfrm>
            <a:off x="838200" y="6356350"/>
            <a:ext cx="2743200" cy="365125"/>
          </a:xfrm>
        </p:spPr>
        <p:txBody>
          <a:bodyPr/>
          <a:lstStyle/>
          <a:p>
            <a:fld id="{297C79FE-DCC0-4620-A566-16CA7A0CE41F}" type="datetimeFigureOut">
              <a:rPr lang="zh-CN" altLang="en-US" smtClean="0"/>
            </a:fld>
            <a:endParaRPr lang="zh-CN" altLang="en-US"/>
          </a:p>
        </p:txBody>
      </p:sp>
      <p:sp>
        <p:nvSpPr>
          <p:cNvPr id="6" name="页脚占位符 5"/>
          <p:cNvSpPr>
            <a:spLocks noGrp="1"/>
          </p:cNvSpPr>
          <p:nvPr>
            <p:ph type="ftr" sz="quarter" idx="11"/>
            <p:custDataLst>
              <p:tags r:id="rId13"/>
            </p:custDataLst>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custDataLst>
              <p:tags r:id="rId14"/>
            </p:custDataLst>
          </p:nvPr>
        </p:nvSpPr>
        <p:spPr>
          <a:xfrm>
            <a:off x="8610600" y="6356350"/>
            <a:ext cx="2743200" cy="365125"/>
          </a:xfrm>
        </p:spPr>
        <p:txBody>
          <a:bodyPr/>
          <a:lstStyle/>
          <a:p>
            <a:fld id="{515A922F-1294-4387-9CB3-FCC8465D972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showMasterSp="0">
  <p:cSld name="标题和比较">
    <p:spTree>
      <p:nvGrpSpPr>
        <p:cNvPr id="1" name=""/>
        <p:cNvGrpSpPr/>
        <p:nvPr/>
      </p:nvGrpSpPr>
      <p:grpSpPr>
        <a:xfrm>
          <a:off x="0" y="0"/>
          <a:ext cx="0" cy="0"/>
          <a:chOff x="0" y="0"/>
          <a:chExt cx="0" cy="0"/>
        </a:xfrm>
      </p:grpSpPr>
      <p:pic>
        <p:nvPicPr>
          <p:cNvPr id="20" name="图片 19" descr="黑暗中的灯光&#10;&#10;中度可信度描述已自动生成"/>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正文"/>
          <p:cNvSpPr txBox="1">
            <a:spLocks noGrp="1"/>
          </p:cNvSpPr>
          <p:nvPr>
            <p:ph idx="6"/>
            <p:custDataLst>
              <p:tags r:id="rId4"/>
            </p:custDataLst>
          </p:nvPr>
        </p:nvSpPr>
        <p:spPr>
          <a:xfrm>
            <a:off x="6235200" y="1854000"/>
            <a:ext cx="5342400" cy="4395600"/>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solidFill>
                <a:uFillTx/>
                <a:latin typeface="MiSans Normal" panose="00000500000000000000" charset="-122"/>
                <a:ea typeface="MiSans Normal" panose="00000500000000000000" charset="-122"/>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dirty="0">
                <a:sym typeface="+mn-ea"/>
              </a:rPr>
              <a:t>单击此处编辑母版文本样式</a:t>
            </a:r>
            <a:endParaRPr dirty="0">
              <a:sym typeface="+mn-ea"/>
            </a:endParaRPr>
          </a:p>
          <a:p>
            <a:pPr lvl="1"/>
            <a:r>
              <a:rPr dirty="0" err="1">
                <a:sym typeface="+mn-ea"/>
              </a:rPr>
              <a:t>第二级</a:t>
            </a:r>
            <a:endParaRPr dirty="0">
              <a:sym typeface="+mn-ea"/>
            </a:endParaRPr>
          </a:p>
          <a:p>
            <a:pPr lvl="2"/>
            <a:r>
              <a:rPr dirty="0" err="1">
                <a:sym typeface="+mn-ea"/>
              </a:rPr>
              <a:t>第三级</a:t>
            </a:r>
            <a:endParaRPr dirty="0">
              <a:sym typeface="+mn-ea"/>
            </a:endParaRPr>
          </a:p>
          <a:p>
            <a:pPr lvl="3"/>
            <a:r>
              <a:rPr dirty="0" err="1">
                <a:sym typeface="+mn-ea"/>
              </a:rPr>
              <a:t>第四级</a:t>
            </a:r>
            <a:endParaRPr dirty="0">
              <a:sym typeface="+mn-ea"/>
            </a:endParaRPr>
          </a:p>
          <a:p>
            <a:pPr lvl="4"/>
            <a:r>
              <a:rPr dirty="0" err="1">
                <a:sym typeface="+mn-ea"/>
              </a:rPr>
              <a:t>第五级</a:t>
            </a:r>
            <a:endParaRPr dirty="0">
              <a:sym typeface="+mn-ea"/>
            </a:endParaRPr>
          </a:p>
        </p:txBody>
      </p:sp>
      <p:sp>
        <p:nvSpPr>
          <p:cNvPr id="18" name="标题"/>
          <p:cNvSpPr txBox="1">
            <a:spLocks noGrp="1"/>
          </p:cNvSpPr>
          <p:nvPr>
            <p:ph type="title" idx="5"/>
            <p:custDataLst>
              <p:tags r:id="rId5"/>
            </p:custDataLst>
          </p:nvPr>
        </p:nvSpPr>
        <p:spPr>
          <a:xfrm>
            <a:off x="6235200" y="1429200"/>
            <a:ext cx="5342400" cy="39878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2000" b="0" i="0" u="none" strike="noStrike" kern="1200" cap="none" spc="0" normalizeH="0" baseline="0" noProof="1" dirty="0">
                <a:solidFill>
                  <a:schemeClr val="tx1"/>
                </a:solidFill>
                <a:latin typeface="+mj-ea"/>
                <a:ea typeface="+mj-ea"/>
                <a:cs typeface="MiSans Normal" panose="00000500000000000000" charset="-122"/>
              </a:defRPr>
            </a:lvl1pPr>
          </a:lstStyle>
          <a:p>
            <a:pPr lvl="0"/>
            <a:r>
              <a:rPr dirty="0">
                <a:sym typeface="+mn-ea"/>
              </a:rPr>
              <a:t>单击此处编辑母版标题样式</a:t>
            </a:r>
            <a:endParaRPr dirty="0">
              <a:sym typeface="+mn-ea"/>
            </a:endParaRPr>
          </a:p>
        </p:txBody>
      </p:sp>
      <p:sp>
        <p:nvSpPr>
          <p:cNvPr id="12" name="正文"/>
          <p:cNvSpPr txBox="1">
            <a:spLocks noGrp="1"/>
          </p:cNvSpPr>
          <p:nvPr>
            <p:ph idx="4"/>
            <p:custDataLst>
              <p:tags r:id="rId6"/>
            </p:custDataLst>
          </p:nvPr>
        </p:nvSpPr>
        <p:spPr>
          <a:xfrm>
            <a:off x="608400" y="1854000"/>
            <a:ext cx="5342400" cy="4395600"/>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solidFill>
                <a:uFillTx/>
                <a:latin typeface="MiSans Normal" panose="00000500000000000000" charset="-122"/>
                <a:ea typeface="MiSans Normal" panose="00000500000000000000" charset="-122"/>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dirty="0">
                <a:sym typeface="+mn-ea"/>
              </a:rPr>
              <a:t>单击此处编辑母版文本样式</a:t>
            </a:r>
            <a:endParaRPr dirty="0">
              <a:sym typeface="+mn-ea"/>
            </a:endParaRPr>
          </a:p>
          <a:p>
            <a:pPr lvl="1"/>
            <a:r>
              <a:rPr dirty="0" err="1">
                <a:sym typeface="+mn-ea"/>
              </a:rPr>
              <a:t>第二级</a:t>
            </a:r>
            <a:endParaRPr dirty="0">
              <a:sym typeface="+mn-ea"/>
            </a:endParaRPr>
          </a:p>
          <a:p>
            <a:pPr lvl="2"/>
            <a:r>
              <a:rPr dirty="0" err="1">
                <a:sym typeface="+mn-ea"/>
              </a:rPr>
              <a:t>第三级</a:t>
            </a:r>
            <a:endParaRPr dirty="0">
              <a:sym typeface="+mn-ea"/>
            </a:endParaRPr>
          </a:p>
          <a:p>
            <a:pPr lvl="3"/>
            <a:r>
              <a:rPr dirty="0" err="1">
                <a:sym typeface="+mn-ea"/>
              </a:rPr>
              <a:t>第四级</a:t>
            </a:r>
            <a:endParaRPr dirty="0">
              <a:sym typeface="+mn-ea"/>
            </a:endParaRPr>
          </a:p>
          <a:p>
            <a:pPr lvl="4"/>
            <a:r>
              <a:rPr dirty="0" err="1">
                <a:sym typeface="+mn-ea"/>
              </a:rPr>
              <a:t>第五级</a:t>
            </a:r>
            <a:endParaRPr dirty="0">
              <a:sym typeface="+mn-ea"/>
            </a:endParaRPr>
          </a:p>
        </p:txBody>
      </p:sp>
      <p:sp>
        <p:nvSpPr>
          <p:cNvPr id="11" name="标题"/>
          <p:cNvSpPr txBox="1">
            <a:spLocks noGrp="1"/>
          </p:cNvSpPr>
          <p:nvPr>
            <p:ph type="title" idx="3"/>
            <p:custDataLst>
              <p:tags r:id="rId7"/>
            </p:custDataLst>
          </p:nvPr>
        </p:nvSpPr>
        <p:spPr>
          <a:xfrm>
            <a:off x="608400" y="1429200"/>
            <a:ext cx="5342400" cy="39878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2000" b="0" i="0" u="none" strike="noStrike" kern="1200" cap="none" spc="0" normalizeH="0" baseline="0" noProof="1">
                <a:solidFill>
                  <a:schemeClr val="tx1"/>
                </a:solidFill>
                <a:latin typeface="+mj-ea"/>
                <a:ea typeface="+mj-ea"/>
                <a:cs typeface="MiSans Normal" panose="00000500000000000000" charset="-122"/>
              </a:defRPr>
            </a:lvl1pPr>
          </a:lstStyle>
          <a:p>
            <a:pPr lvl="0"/>
            <a:r>
              <a:rPr dirty="0">
                <a:sym typeface="+mn-ea"/>
              </a:rPr>
              <a:t>单击此处编辑母版标题样式</a:t>
            </a:r>
            <a:endParaRPr dirty="0">
              <a:sym typeface="+mn-ea"/>
            </a:endParaRPr>
          </a:p>
        </p:txBody>
      </p:sp>
      <p:sp>
        <p:nvSpPr>
          <p:cNvPr id="10" name="标题"/>
          <p:cNvSpPr txBox="1">
            <a:spLocks noGrp="1"/>
          </p:cNvSpPr>
          <p:nvPr>
            <p:ph type="title" idx="2"/>
            <p:custDataLst>
              <p:tags r:id="rId8"/>
            </p:custDataLst>
          </p:nvPr>
        </p:nvSpPr>
        <p:spPr>
          <a:xfrm>
            <a:off x="608330" y="454660"/>
            <a:ext cx="10968990" cy="570230"/>
          </a:xfrm>
          <a:prstGeom prst="rect">
            <a:avLst/>
          </a:prstGeom>
          <a:noFill/>
        </p:spPr>
        <p:txBody>
          <a:bodyPr vert="horz" wrap="square" tIns="0" bIns="0" rtlCol="0" anchor="b" anchorCtr="0">
            <a:normAutofit/>
          </a:bodyPr>
          <a:lstStyle>
            <a:lvl1pPr marL="0" marR="0" lvl="0" algn="l" defTabSz="914400" rtl="0" eaLnBrk="1" fontAlgn="auto" latinLnBrk="0" hangingPunct="1">
              <a:lnSpc>
                <a:spcPct val="100000"/>
              </a:lnSpc>
              <a:spcBef>
                <a:spcPts val="0"/>
              </a:spcBef>
              <a:spcAft>
                <a:spcPts val="0"/>
              </a:spcAft>
              <a:buClrTx/>
              <a:buSzTx/>
              <a:buFontTx/>
              <a:buNone/>
              <a:defRPr kumimoji="0" lang="zh-CN" altLang="en-US" sz="3200" b="0" i="0" u="none" strike="noStrike" kern="1200" cap="none" spc="0" normalizeH="0" baseline="0" noProof="1" dirty="0">
                <a:solidFill>
                  <a:schemeClr val="tx1"/>
                </a:solidFill>
                <a:latin typeface="+mj-ea"/>
                <a:ea typeface="+mj-ea"/>
                <a:cs typeface="MiSans Normal" panose="00000500000000000000" charset="-122"/>
                <a:sym typeface="+mn-ea"/>
              </a:defRPr>
            </a:lvl1pPr>
          </a:lstStyle>
          <a:p>
            <a:pPr lvl="0" algn="l">
              <a:spcBef>
                <a:spcPts val="0"/>
              </a:spcBef>
              <a:spcAft>
                <a:spcPts val="0"/>
              </a:spcAft>
              <a:buClrTx/>
              <a:buSzTx/>
              <a:buFontTx/>
            </a:pPr>
            <a:r>
              <a:rPr dirty="0">
                <a:sym typeface="+mn-ea"/>
              </a:rPr>
              <a:t>单击此处编辑母版标题样式</a:t>
            </a:r>
            <a:endParaRPr dirty="0">
              <a:sym typeface="+mn-ea"/>
            </a:endParaRPr>
          </a:p>
        </p:txBody>
      </p:sp>
      <p:grpSp>
        <p:nvGrpSpPr>
          <p:cNvPr id="13" name="组合 12"/>
          <p:cNvGrpSpPr/>
          <p:nvPr>
            <p:custDataLst>
              <p:tags r:id="rId9"/>
            </p:custDataLst>
          </p:nvPr>
        </p:nvGrpSpPr>
        <p:grpSpPr>
          <a:xfrm>
            <a:off x="3971925" y="5094605"/>
            <a:ext cx="8220075" cy="1763395"/>
            <a:chOff x="6255" y="8023"/>
            <a:chExt cx="12945" cy="2777"/>
          </a:xfrm>
        </p:grpSpPr>
        <p:sp>
          <p:nvSpPr>
            <p:cNvPr id="14" name="任意多边形 2"/>
            <p:cNvSpPr/>
            <p:nvPr>
              <p:custDataLst>
                <p:tags r:id="rId10"/>
              </p:custDataLst>
            </p:nvPr>
          </p:nvSpPr>
          <p:spPr>
            <a:xfrm>
              <a:off x="8708" y="8023"/>
              <a:ext cx="10492" cy="2458"/>
            </a:xfrm>
            <a:custGeom>
              <a:avLst/>
              <a:gdLst/>
              <a:ahLst/>
              <a:cxnLst>
                <a:cxn ang="3">
                  <a:pos x="hc" y="t"/>
                </a:cxn>
                <a:cxn ang="cd2">
                  <a:pos x="l" y="vc"/>
                </a:cxn>
                <a:cxn ang="cd4">
                  <a:pos x="hc" y="b"/>
                </a:cxn>
                <a:cxn ang="0">
                  <a:pos x="r" y="vc"/>
                </a:cxn>
              </a:cxnLst>
              <a:rect l="l" t="t" r="r" b="b"/>
              <a:pathLst>
                <a:path w="10492" h="2458">
                  <a:moveTo>
                    <a:pt x="6807" y="0"/>
                  </a:moveTo>
                  <a:cubicBezTo>
                    <a:pt x="6896" y="0"/>
                    <a:pt x="6985" y="1"/>
                    <a:pt x="7075" y="3"/>
                  </a:cubicBezTo>
                  <a:cubicBezTo>
                    <a:pt x="7165" y="5"/>
                    <a:pt x="7255" y="8"/>
                    <a:pt x="7345" y="11"/>
                  </a:cubicBezTo>
                  <a:cubicBezTo>
                    <a:pt x="7436" y="15"/>
                    <a:pt x="7527" y="19"/>
                    <a:pt x="7618" y="25"/>
                  </a:cubicBezTo>
                  <a:cubicBezTo>
                    <a:pt x="7706" y="30"/>
                    <a:pt x="7794" y="36"/>
                    <a:pt x="7882" y="42"/>
                  </a:cubicBezTo>
                  <a:cubicBezTo>
                    <a:pt x="7971" y="49"/>
                    <a:pt x="8059" y="56"/>
                    <a:pt x="8148" y="64"/>
                  </a:cubicBezTo>
                  <a:cubicBezTo>
                    <a:pt x="8237" y="72"/>
                    <a:pt x="8326" y="81"/>
                    <a:pt x="8416" y="91"/>
                  </a:cubicBezTo>
                  <a:cubicBezTo>
                    <a:pt x="8505" y="101"/>
                    <a:pt x="8595" y="111"/>
                    <a:pt x="8685" y="122"/>
                  </a:cubicBezTo>
                  <a:cubicBezTo>
                    <a:pt x="8707" y="125"/>
                    <a:pt x="8729" y="128"/>
                    <a:pt x="8752" y="131"/>
                  </a:cubicBezTo>
                  <a:cubicBezTo>
                    <a:pt x="8774" y="134"/>
                    <a:pt x="8797" y="137"/>
                    <a:pt x="8819" y="140"/>
                  </a:cubicBezTo>
                  <a:cubicBezTo>
                    <a:pt x="8842" y="143"/>
                    <a:pt x="8864" y="146"/>
                    <a:pt x="8887" y="149"/>
                  </a:cubicBezTo>
                  <a:cubicBezTo>
                    <a:pt x="8909" y="152"/>
                    <a:pt x="8932" y="155"/>
                    <a:pt x="8954" y="159"/>
                  </a:cubicBezTo>
                  <a:cubicBezTo>
                    <a:pt x="9019" y="168"/>
                    <a:pt x="9084" y="178"/>
                    <a:pt x="9149" y="188"/>
                  </a:cubicBezTo>
                  <a:cubicBezTo>
                    <a:pt x="9213" y="198"/>
                    <a:pt x="9278" y="208"/>
                    <a:pt x="9343" y="219"/>
                  </a:cubicBezTo>
                  <a:cubicBezTo>
                    <a:pt x="9408" y="230"/>
                    <a:pt x="9473" y="241"/>
                    <a:pt x="9538" y="253"/>
                  </a:cubicBezTo>
                  <a:cubicBezTo>
                    <a:pt x="9603" y="264"/>
                    <a:pt x="9668" y="276"/>
                    <a:pt x="9733" y="289"/>
                  </a:cubicBezTo>
                  <a:cubicBezTo>
                    <a:pt x="9821" y="306"/>
                    <a:pt x="9909" y="323"/>
                    <a:pt x="9996" y="342"/>
                  </a:cubicBezTo>
                  <a:cubicBezTo>
                    <a:pt x="10084" y="360"/>
                    <a:pt x="10172" y="379"/>
                    <a:pt x="10260" y="399"/>
                  </a:cubicBezTo>
                  <a:cubicBezTo>
                    <a:pt x="10304" y="409"/>
                    <a:pt x="10348" y="419"/>
                    <a:pt x="10392" y="429"/>
                  </a:cubicBezTo>
                  <a:lnTo>
                    <a:pt x="10492" y="453"/>
                  </a:lnTo>
                  <a:lnTo>
                    <a:pt x="10492" y="995"/>
                  </a:lnTo>
                  <a:lnTo>
                    <a:pt x="10475" y="991"/>
                  </a:lnTo>
                  <a:cubicBezTo>
                    <a:pt x="10381" y="967"/>
                    <a:pt x="10288" y="944"/>
                    <a:pt x="10194" y="922"/>
                  </a:cubicBezTo>
                  <a:cubicBezTo>
                    <a:pt x="9943" y="862"/>
                    <a:pt x="9691" y="809"/>
                    <a:pt x="9441" y="762"/>
                  </a:cubicBezTo>
                  <a:cubicBezTo>
                    <a:pt x="9188" y="712"/>
                    <a:pt x="8938" y="671"/>
                    <a:pt x="8689" y="635"/>
                  </a:cubicBezTo>
                  <a:cubicBezTo>
                    <a:pt x="8172" y="558"/>
                    <a:pt x="7660" y="507"/>
                    <a:pt x="7155" y="481"/>
                  </a:cubicBezTo>
                  <a:cubicBezTo>
                    <a:pt x="6657" y="455"/>
                    <a:pt x="6171" y="453"/>
                    <a:pt x="5694" y="473"/>
                  </a:cubicBezTo>
                  <a:cubicBezTo>
                    <a:pt x="5226" y="494"/>
                    <a:pt x="4772" y="538"/>
                    <a:pt x="4334" y="602"/>
                  </a:cubicBezTo>
                  <a:cubicBezTo>
                    <a:pt x="3902" y="667"/>
                    <a:pt x="3489" y="753"/>
                    <a:pt x="3092" y="858"/>
                  </a:cubicBezTo>
                  <a:cubicBezTo>
                    <a:pt x="2752" y="947"/>
                    <a:pt x="2429" y="1052"/>
                    <a:pt x="2127" y="1168"/>
                  </a:cubicBezTo>
                  <a:cubicBezTo>
                    <a:pt x="1829" y="1283"/>
                    <a:pt x="1551" y="1408"/>
                    <a:pt x="1292" y="1547"/>
                  </a:cubicBezTo>
                  <a:cubicBezTo>
                    <a:pt x="1036" y="1681"/>
                    <a:pt x="801" y="1826"/>
                    <a:pt x="583" y="1979"/>
                  </a:cubicBezTo>
                  <a:cubicBezTo>
                    <a:pt x="373" y="2131"/>
                    <a:pt x="177" y="2291"/>
                    <a:pt x="2" y="2458"/>
                  </a:cubicBezTo>
                  <a:lnTo>
                    <a:pt x="90" y="2374"/>
                  </a:lnTo>
                  <a:cubicBezTo>
                    <a:pt x="60" y="2401"/>
                    <a:pt x="29" y="2429"/>
                    <a:pt x="0" y="2457"/>
                  </a:cubicBezTo>
                  <a:lnTo>
                    <a:pt x="455" y="2023"/>
                  </a:lnTo>
                  <a:cubicBezTo>
                    <a:pt x="604" y="1882"/>
                    <a:pt x="764" y="1746"/>
                    <a:pt x="937" y="1617"/>
                  </a:cubicBezTo>
                  <a:cubicBezTo>
                    <a:pt x="1113" y="1485"/>
                    <a:pt x="1301" y="1359"/>
                    <a:pt x="1502" y="1241"/>
                  </a:cubicBezTo>
                  <a:cubicBezTo>
                    <a:pt x="1707" y="1120"/>
                    <a:pt x="1924" y="1007"/>
                    <a:pt x="2154" y="902"/>
                  </a:cubicBezTo>
                  <a:cubicBezTo>
                    <a:pt x="2388" y="794"/>
                    <a:pt x="2635" y="696"/>
                    <a:pt x="2894" y="605"/>
                  </a:cubicBezTo>
                  <a:cubicBezTo>
                    <a:pt x="2943" y="588"/>
                    <a:pt x="2993" y="571"/>
                    <a:pt x="3044" y="555"/>
                  </a:cubicBezTo>
                  <a:cubicBezTo>
                    <a:pt x="3094" y="538"/>
                    <a:pt x="3145" y="522"/>
                    <a:pt x="3197" y="506"/>
                  </a:cubicBezTo>
                  <a:cubicBezTo>
                    <a:pt x="3248" y="490"/>
                    <a:pt x="3300" y="474"/>
                    <a:pt x="3353" y="459"/>
                  </a:cubicBezTo>
                  <a:cubicBezTo>
                    <a:pt x="3405" y="444"/>
                    <a:pt x="3458" y="429"/>
                    <a:pt x="3512" y="414"/>
                  </a:cubicBezTo>
                  <a:cubicBezTo>
                    <a:pt x="3571" y="398"/>
                    <a:pt x="3631" y="382"/>
                    <a:pt x="3691" y="366"/>
                  </a:cubicBezTo>
                  <a:cubicBezTo>
                    <a:pt x="3751" y="351"/>
                    <a:pt x="3812" y="336"/>
                    <a:pt x="3873" y="322"/>
                  </a:cubicBezTo>
                  <a:cubicBezTo>
                    <a:pt x="3934" y="307"/>
                    <a:pt x="3995" y="293"/>
                    <a:pt x="4057" y="280"/>
                  </a:cubicBezTo>
                  <a:cubicBezTo>
                    <a:pt x="4120" y="266"/>
                    <a:pt x="4182" y="253"/>
                    <a:pt x="4245" y="240"/>
                  </a:cubicBezTo>
                  <a:cubicBezTo>
                    <a:pt x="4340" y="221"/>
                    <a:pt x="4436" y="203"/>
                    <a:pt x="4533" y="186"/>
                  </a:cubicBezTo>
                  <a:cubicBezTo>
                    <a:pt x="4544" y="184"/>
                    <a:pt x="4556" y="182"/>
                    <a:pt x="4568" y="180"/>
                  </a:cubicBezTo>
                  <a:cubicBezTo>
                    <a:pt x="4568" y="180"/>
                    <a:pt x="4568" y="180"/>
                    <a:pt x="4568" y="180"/>
                  </a:cubicBezTo>
                  <a:cubicBezTo>
                    <a:pt x="4590" y="177"/>
                    <a:pt x="4612" y="173"/>
                    <a:pt x="4634" y="169"/>
                  </a:cubicBezTo>
                  <a:cubicBezTo>
                    <a:pt x="4642" y="168"/>
                    <a:pt x="4651" y="166"/>
                    <a:pt x="4660" y="165"/>
                  </a:cubicBezTo>
                  <a:cubicBezTo>
                    <a:pt x="4673" y="163"/>
                    <a:pt x="4686" y="161"/>
                    <a:pt x="4700" y="159"/>
                  </a:cubicBezTo>
                  <a:cubicBezTo>
                    <a:pt x="4708" y="157"/>
                    <a:pt x="4717" y="156"/>
                    <a:pt x="4725" y="155"/>
                  </a:cubicBezTo>
                  <a:cubicBezTo>
                    <a:pt x="4729" y="154"/>
                    <a:pt x="4733" y="153"/>
                    <a:pt x="4737" y="153"/>
                  </a:cubicBezTo>
                  <a:cubicBezTo>
                    <a:pt x="4767" y="148"/>
                    <a:pt x="4796" y="144"/>
                    <a:pt x="4826" y="139"/>
                  </a:cubicBezTo>
                  <a:cubicBezTo>
                    <a:pt x="4925" y="124"/>
                    <a:pt x="5025" y="111"/>
                    <a:pt x="5126" y="98"/>
                  </a:cubicBezTo>
                  <a:cubicBezTo>
                    <a:pt x="5227" y="86"/>
                    <a:pt x="5329" y="75"/>
                    <a:pt x="5431" y="65"/>
                  </a:cubicBezTo>
                  <a:cubicBezTo>
                    <a:pt x="5521" y="56"/>
                    <a:pt x="5612" y="48"/>
                    <a:pt x="5703" y="41"/>
                  </a:cubicBezTo>
                  <a:cubicBezTo>
                    <a:pt x="5794" y="34"/>
                    <a:pt x="5886" y="27"/>
                    <a:pt x="5979" y="22"/>
                  </a:cubicBezTo>
                  <a:cubicBezTo>
                    <a:pt x="6072" y="17"/>
                    <a:pt x="6165" y="13"/>
                    <a:pt x="6259" y="9"/>
                  </a:cubicBezTo>
                  <a:cubicBezTo>
                    <a:pt x="6353" y="6"/>
                    <a:pt x="6447" y="3"/>
                    <a:pt x="6542" y="2"/>
                  </a:cubicBezTo>
                  <a:cubicBezTo>
                    <a:pt x="6630" y="0"/>
                    <a:pt x="6718" y="0"/>
                    <a:pt x="6807" y="0"/>
                  </a:cubicBezTo>
                  <a:close/>
                </a:path>
              </a:pathLst>
            </a:custGeom>
            <a:solidFill>
              <a:srgbClr val="1E1D1B"/>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sp>
          <p:nvSpPr>
            <p:cNvPr id="15" name="任意多边形 3"/>
            <p:cNvSpPr/>
            <p:nvPr>
              <p:custDataLst>
                <p:tags r:id="rId11"/>
              </p:custDataLst>
            </p:nvPr>
          </p:nvSpPr>
          <p:spPr>
            <a:xfrm>
              <a:off x="6255" y="8678"/>
              <a:ext cx="1320" cy="2122"/>
            </a:xfrm>
            <a:custGeom>
              <a:avLst/>
              <a:gdLst/>
              <a:ahLst/>
              <a:cxnLst>
                <a:cxn ang="3">
                  <a:pos x="hc" y="t"/>
                </a:cxn>
                <a:cxn ang="cd2">
                  <a:pos x="l" y="vc"/>
                </a:cxn>
                <a:cxn ang="cd4">
                  <a:pos x="hc" y="b"/>
                </a:cxn>
                <a:cxn ang="0">
                  <a:pos x="r" y="vc"/>
                </a:cxn>
              </a:cxnLst>
              <a:rect l="l" t="t" r="r" b="b"/>
              <a:pathLst>
                <a:path w="1320" h="2122">
                  <a:moveTo>
                    <a:pt x="1320" y="0"/>
                  </a:moveTo>
                  <a:cubicBezTo>
                    <a:pt x="892" y="422"/>
                    <a:pt x="374" y="1223"/>
                    <a:pt x="94" y="2105"/>
                  </a:cubicBezTo>
                  <a:lnTo>
                    <a:pt x="89" y="2122"/>
                  </a:lnTo>
                  <a:lnTo>
                    <a:pt x="0" y="2122"/>
                  </a:lnTo>
                  <a:lnTo>
                    <a:pt x="20" y="2061"/>
                  </a:lnTo>
                  <a:cubicBezTo>
                    <a:pt x="463" y="755"/>
                    <a:pt x="1320" y="0"/>
                    <a:pt x="1320" y="0"/>
                  </a:cubicBezTo>
                  <a:close/>
                </a:path>
              </a:pathLst>
            </a:custGeom>
            <a:solidFill>
              <a:srgbClr val="252D30"/>
            </a:solidFill>
            <a:ln>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sp>
          <p:nvSpPr>
            <p:cNvPr id="16" name="任意多边形 2"/>
            <p:cNvSpPr/>
            <p:nvPr>
              <p:custDataLst>
                <p:tags r:id="rId12"/>
              </p:custDataLst>
            </p:nvPr>
          </p:nvSpPr>
          <p:spPr>
            <a:xfrm>
              <a:off x="8708" y="8023"/>
              <a:ext cx="10492" cy="2458"/>
            </a:xfrm>
            <a:custGeom>
              <a:avLst/>
              <a:gdLst/>
              <a:ahLst/>
              <a:cxnLst>
                <a:cxn ang="3">
                  <a:pos x="hc" y="t"/>
                </a:cxn>
                <a:cxn ang="cd2">
                  <a:pos x="l" y="vc"/>
                </a:cxn>
                <a:cxn ang="cd4">
                  <a:pos x="hc" y="b"/>
                </a:cxn>
                <a:cxn ang="0">
                  <a:pos x="r" y="vc"/>
                </a:cxn>
              </a:cxnLst>
              <a:rect l="l" t="t" r="r" b="b"/>
              <a:pathLst>
                <a:path w="10492" h="2458">
                  <a:moveTo>
                    <a:pt x="6807" y="0"/>
                  </a:moveTo>
                  <a:cubicBezTo>
                    <a:pt x="6896" y="0"/>
                    <a:pt x="6985" y="1"/>
                    <a:pt x="7075" y="3"/>
                  </a:cubicBezTo>
                  <a:cubicBezTo>
                    <a:pt x="7165" y="5"/>
                    <a:pt x="7255" y="8"/>
                    <a:pt x="7345" y="11"/>
                  </a:cubicBezTo>
                  <a:cubicBezTo>
                    <a:pt x="7436" y="15"/>
                    <a:pt x="7527" y="19"/>
                    <a:pt x="7618" y="25"/>
                  </a:cubicBezTo>
                  <a:cubicBezTo>
                    <a:pt x="7706" y="30"/>
                    <a:pt x="7794" y="36"/>
                    <a:pt x="7882" y="42"/>
                  </a:cubicBezTo>
                  <a:cubicBezTo>
                    <a:pt x="7971" y="49"/>
                    <a:pt x="8059" y="56"/>
                    <a:pt x="8148" y="64"/>
                  </a:cubicBezTo>
                  <a:cubicBezTo>
                    <a:pt x="8237" y="72"/>
                    <a:pt x="8326" y="81"/>
                    <a:pt x="8416" y="91"/>
                  </a:cubicBezTo>
                  <a:cubicBezTo>
                    <a:pt x="8505" y="101"/>
                    <a:pt x="8595" y="111"/>
                    <a:pt x="8685" y="122"/>
                  </a:cubicBezTo>
                  <a:cubicBezTo>
                    <a:pt x="8707" y="125"/>
                    <a:pt x="8729" y="128"/>
                    <a:pt x="8752" y="131"/>
                  </a:cubicBezTo>
                  <a:cubicBezTo>
                    <a:pt x="8774" y="134"/>
                    <a:pt x="8797" y="137"/>
                    <a:pt x="8819" y="140"/>
                  </a:cubicBezTo>
                  <a:cubicBezTo>
                    <a:pt x="8842" y="143"/>
                    <a:pt x="8864" y="146"/>
                    <a:pt x="8887" y="149"/>
                  </a:cubicBezTo>
                  <a:cubicBezTo>
                    <a:pt x="8909" y="152"/>
                    <a:pt x="8932" y="155"/>
                    <a:pt x="8954" y="159"/>
                  </a:cubicBezTo>
                  <a:cubicBezTo>
                    <a:pt x="9019" y="168"/>
                    <a:pt x="9084" y="178"/>
                    <a:pt x="9149" y="188"/>
                  </a:cubicBezTo>
                  <a:cubicBezTo>
                    <a:pt x="9213" y="198"/>
                    <a:pt x="9278" y="208"/>
                    <a:pt x="9343" y="219"/>
                  </a:cubicBezTo>
                  <a:cubicBezTo>
                    <a:pt x="9408" y="230"/>
                    <a:pt x="9473" y="241"/>
                    <a:pt x="9538" y="253"/>
                  </a:cubicBezTo>
                  <a:cubicBezTo>
                    <a:pt x="9603" y="264"/>
                    <a:pt x="9668" y="276"/>
                    <a:pt x="9733" y="289"/>
                  </a:cubicBezTo>
                  <a:cubicBezTo>
                    <a:pt x="9821" y="306"/>
                    <a:pt x="9909" y="323"/>
                    <a:pt x="9996" y="342"/>
                  </a:cubicBezTo>
                  <a:cubicBezTo>
                    <a:pt x="10084" y="360"/>
                    <a:pt x="10172" y="379"/>
                    <a:pt x="10260" y="399"/>
                  </a:cubicBezTo>
                  <a:cubicBezTo>
                    <a:pt x="10304" y="409"/>
                    <a:pt x="10348" y="419"/>
                    <a:pt x="10392" y="429"/>
                  </a:cubicBezTo>
                  <a:lnTo>
                    <a:pt x="10492" y="453"/>
                  </a:lnTo>
                  <a:lnTo>
                    <a:pt x="10492" y="995"/>
                  </a:lnTo>
                  <a:lnTo>
                    <a:pt x="10475" y="991"/>
                  </a:lnTo>
                  <a:cubicBezTo>
                    <a:pt x="10381" y="967"/>
                    <a:pt x="10288" y="944"/>
                    <a:pt x="10194" y="922"/>
                  </a:cubicBezTo>
                  <a:cubicBezTo>
                    <a:pt x="9943" y="862"/>
                    <a:pt x="9691" y="809"/>
                    <a:pt x="9441" y="762"/>
                  </a:cubicBezTo>
                  <a:cubicBezTo>
                    <a:pt x="9188" y="712"/>
                    <a:pt x="8938" y="671"/>
                    <a:pt x="8689" y="635"/>
                  </a:cubicBezTo>
                  <a:cubicBezTo>
                    <a:pt x="8172" y="558"/>
                    <a:pt x="7660" y="507"/>
                    <a:pt x="7155" y="481"/>
                  </a:cubicBezTo>
                  <a:cubicBezTo>
                    <a:pt x="6657" y="455"/>
                    <a:pt x="6171" y="453"/>
                    <a:pt x="5694" y="473"/>
                  </a:cubicBezTo>
                  <a:cubicBezTo>
                    <a:pt x="5226" y="494"/>
                    <a:pt x="4772" y="538"/>
                    <a:pt x="4334" y="602"/>
                  </a:cubicBezTo>
                  <a:cubicBezTo>
                    <a:pt x="3902" y="667"/>
                    <a:pt x="3489" y="753"/>
                    <a:pt x="3092" y="858"/>
                  </a:cubicBezTo>
                  <a:cubicBezTo>
                    <a:pt x="2752" y="947"/>
                    <a:pt x="2429" y="1052"/>
                    <a:pt x="2127" y="1168"/>
                  </a:cubicBezTo>
                  <a:cubicBezTo>
                    <a:pt x="1829" y="1283"/>
                    <a:pt x="1551" y="1408"/>
                    <a:pt x="1292" y="1547"/>
                  </a:cubicBezTo>
                  <a:cubicBezTo>
                    <a:pt x="1036" y="1681"/>
                    <a:pt x="801" y="1826"/>
                    <a:pt x="583" y="1979"/>
                  </a:cubicBezTo>
                  <a:cubicBezTo>
                    <a:pt x="373" y="2131"/>
                    <a:pt x="177" y="2291"/>
                    <a:pt x="2" y="2458"/>
                  </a:cubicBezTo>
                  <a:lnTo>
                    <a:pt x="90" y="2374"/>
                  </a:lnTo>
                  <a:cubicBezTo>
                    <a:pt x="60" y="2401"/>
                    <a:pt x="29" y="2429"/>
                    <a:pt x="0" y="2457"/>
                  </a:cubicBezTo>
                  <a:lnTo>
                    <a:pt x="455" y="2023"/>
                  </a:lnTo>
                  <a:cubicBezTo>
                    <a:pt x="604" y="1882"/>
                    <a:pt x="764" y="1746"/>
                    <a:pt x="937" y="1617"/>
                  </a:cubicBezTo>
                  <a:cubicBezTo>
                    <a:pt x="1113" y="1485"/>
                    <a:pt x="1301" y="1359"/>
                    <a:pt x="1502" y="1241"/>
                  </a:cubicBezTo>
                  <a:cubicBezTo>
                    <a:pt x="1707" y="1120"/>
                    <a:pt x="1924" y="1007"/>
                    <a:pt x="2154" y="902"/>
                  </a:cubicBezTo>
                  <a:cubicBezTo>
                    <a:pt x="2388" y="794"/>
                    <a:pt x="2635" y="696"/>
                    <a:pt x="2894" y="605"/>
                  </a:cubicBezTo>
                  <a:cubicBezTo>
                    <a:pt x="2943" y="588"/>
                    <a:pt x="2993" y="571"/>
                    <a:pt x="3044" y="555"/>
                  </a:cubicBezTo>
                  <a:cubicBezTo>
                    <a:pt x="3094" y="538"/>
                    <a:pt x="3145" y="522"/>
                    <a:pt x="3197" y="506"/>
                  </a:cubicBezTo>
                  <a:cubicBezTo>
                    <a:pt x="3248" y="490"/>
                    <a:pt x="3300" y="474"/>
                    <a:pt x="3353" y="459"/>
                  </a:cubicBezTo>
                  <a:cubicBezTo>
                    <a:pt x="3405" y="444"/>
                    <a:pt x="3458" y="429"/>
                    <a:pt x="3512" y="414"/>
                  </a:cubicBezTo>
                  <a:cubicBezTo>
                    <a:pt x="3571" y="398"/>
                    <a:pt x="3631" y="382"/>
                    <a:pt x="3691" y="366"/>
                  </a:cubicBezTo>
                  <a:cubicBezTo>
                    <a:pt x="3751" y="351"/>
                    <a:pt x="3812" y="336"/>
                    <a:pt x="3873" y="322"/>
                  </a:cubicBezTo>
                  <a:cubicBezTo>
                    <a:pt x="3934" y="307"/>
                    <a:pt x="3995" y="293"/>
                    <a:pt x="4057" y="280"/>
                  </a:cubicBezTo>
                  <a:cubicBezTo>
                    <a:pt x="4120" y="266"/>
                    <a:pt x="4182" y="253"/>
                    <a:pt x="4245" y="240"/>
                  </a:cubicBezTo>
                  <a:cubicBezTo>
                    <a:pt x="4340" y="221"/>
                    <a:pt x="4436" y="203"/>
                    <a:pt x="4533" y="186"/>
                  </a:cubicBezTo>
                  <a:cubicBezTo>
                    <a:pt x="4544" y="184"/>
                    <a:pt x="4556" y="182"/>
                    <a:pt x="4568" y="180"/>
                  </a:cubicBezTo>
                  <a:cubicBezTo>
                    <a:pt x="4568" y="180"/>
                    <a:pt x="4568" y="180"/>
                    <a:pt x="4568" y="180"/>
                  </a:cubicBezTo>
                  <a:cubicBezTo>
                    <a:pt x="4590" y="177"/>
                    <a:pt x="4612" y="173"/>
                    <a:pt x="4634" y="169"/>
                  </a:cubicBezTo>
                  <a:cubicBezTo>
                    <a:pt x="4642" y="168"/>
                    <a:pt x="4651" y="166"/>
                    <a:pt x="4660" y="165"/>
                  </a:cubicBezTo>
                  <a:cubicBezTo>
                    <a:pt x="4673" y="163"/>
                    <a:pt x="4686" y="161"/>
                    <a:pt x="4700" y="159"/>
                  </a:cubicBezTo>
                  <a:cubicBezTo>
                    <a:pt x="4708" y="157"/>
                    <a:pt x="4717" y="156"/>
                    <a:pt x="4725" y="155"/>
                  </a:cubicBezTo>
                  <a:cubicBezTo>
                    <a:pt x="4729" y="154"/>
                    <a:pt x="4733" y="153"/>
                    <a:pt x="4737" y="153"/>
                  </a:cubicBezTo>
                  <a:cubicBezTo>
                    <a:pt x="4767" y="148"/>
                    <a:pt x="4796" y="144"/>
                    <a:pt x="4826" y="139"/>
                  </a:cubicBezTo>
                  <a:cubicBezTo>
                    <a:pt x="4925" y="124"/>
                    <a:pt x="5025" y="111"/>
                    <a:pt x="5126" y="98"/>
                  </a:cubicBezTo>
                  <a:cubicBezTo>
                    <a:pt x="5227" y="86"/>
                    <a:pt x="5329" y="75"/>
                    <a:pt x="5431" y="65"/>
                  </a:cubicBezTo>
                  <a:cubicBezTo>
                    <a:pt x="5521" y="56"/>
                    <a:pt x="5612" y="48"/>
                    <a:pt x="5703" y="41"/>
                  </a:cubicBezTo>
                  <a:cubicBezTo>
                    <a:pt x="5794" y="34"/>
                    <a:pt x="5886" y="27"/>
                    <a:pt x="5979" y="22"/>
                  </a:cubicBezTo>
                  <a:cubicBezTo>
                    <a:pt x="6072" y="17"/>
                    <a:pt x="6165" y="13"/>
                    <a:pt x="6259" y="9"/>
                  </a:cubicBezTo>
                  <a:cubicBezTo>
                    <a:pt x="6353" y="6"/>
                    <a:pt x="6447" y="3"/>
                    <a:pt x="6542" y="2"/>
                  </a:cubicBezTo>
                  <a:cubicBezTo>
                    <a:pt x="6630" y="0"/>
                    <a:pt x="6718" y="0"/>
                    <a:pt x="6807" y="0"/>
                  </a:cubicBezTo>
                  <a:close/>
                </a:path>
              </a:pathLst>
            </a:custGeom>
            <a:gradFill>
              <a:gsLst>
                <a:gs pos="31000">
                  <a:schemeClr val="accent2">
                    <a:alpha val="10000"/>
                  </a:schemeClr>
                </a:gs>
                <a:gs pos="0">
                  <a:schemeClr val="accent1">
                    <a:alpha val="50000"/>
                  </a:schemeClr>
                </a:gs>
              </a:gsLst>
              <a:lin ang="18900000" scaled="0"/>
            </a:gra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sp>
          <p:nvSpPr>
            <p:cNvPr id="17" name="任意多边形 3"/>
            <p:cNvSpPr/>
            <p:nvPr>
              <p:custDataLst>
                <p:tags r:id="rId13"/>
              </p:custDataLst>
            </p:nvPr>
          </p:nvSpPr>
          <p:spPr>
            <a:xfrm>
              <a:off x="6255" y="8678"/>
              <a:ext cx="1320" cy="2122"/>
            </a:xfrm>
            <a:custGeom>
              <a:avLst/>
              <a:gdLst/>
              <a:ahLst/>
              <a:cxnLst>
                <a:cxn ang="3">
                  <a:pos x="hc" y="t"/>
                </a:cxn>
                <a:cxn ang="cd2">
                  <a:pos x="l" y="vc"/>
                </a:cxn>
                <a:cxn ang="cd4">
                  <a:pos x="hc" y="b"/>
                </a:cxn>
                <a:cxn ang="0">
                  <a:pos x="r" y="vc"/>
                </a:cxn>
              </a:cxnLst>
              <a:rect l="l" t="t" r="r" b="b"/>
              <a:pathLst>
                <a:path w="1320" h="2122">
                  <a:moveTo>
                    <a:pt x="1320" y="0"/>
                  </a:moveTo>
                  <a:cubicBezTo>
                    <a:pt x="892" y="422"/>
                    <a:pt x="374" y="1223"/>
                    <a:pt x="94" y="2105"/>
                  </a:cubicBezTo>
                  <a:lnTo>
                    <a:pt x="89" y="2122"/>
                  </a:lnTo>
                  <a:lnTo>
                    <a:pt x="0" y="2122"/>
                  </a:lnTo>
                  <a:lnTo>
                    <a:pt x="20" y="2061"/>
                  </a:lnTo>
                  <a:cubicBezTo>
                    <a:pt x="463" y="755"/>
                    <a:pt x="1320" y="0"/>
                    <a:pt x="1320" y="0"/>
                  </a:cubicBezTo>
                  <a:close/>
                </a:path>
              </a:pathLst>
            </a:custGeom>
            <a:gradFill>
              <a:gsLst>
                <a:gs pos="100000">
                  <a:schemeClr val="accent1">
                    <a:alpha val="50000"/>
                  </a:schemeClr>
                </a:gs>
                <a:gs pos="55000">
                  <a:schemeClr val="accent1">
                    <a:alpha val="0"/>
                  </a:schemeClr>
                </a:gs>
              </a:gsLst>
              <a:lin ang="5400000" scaled="0"/>
            </a:gradFill>
            <a:ln>
              <a:noFill/>
              <a:prstDash val="solid"/>
            </a:ln>
            <a:effectLst>
              <a:outerShdw blurRad="254000" algn="ctr" rotWithShape="0">
                <a:schemeClr val="accent5">
                  <a:alpha val="10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grpSp>
      <p:sp>
        <p:nvSpPr>
          <p:cNvPr id="7" name="日期占位符 6"/>
          <p:cNvSpPr>
            <a:spLocks noGrp="1"/>
          </p:cNvSpPr>
          <p:nvPr>
            <p:ph type="dt" sz="half" idx="10"/>
            <p:custDataLst>
              <p:tags r:id="rId14"/>
            </p:custDataLst>
          </p:nvPr>
        </p:nvSpPr>
        <p:spPr>
          <a:xfrm>
            <a:off x="838200" y="6356350"/>
            <a:ext cx="2743200" cy="365125"/>
          </a:xfrm>
        </p:spPr>
        <p:txBody>
          <a:bodyPr/>
          <a:lstStyle/>
          <a:p>
            <a:fld id="{297C79FE-DCC0-4620-A566-16CA7A0CE41F}" type="datetimeFigureOut">
              <a:rPr lang="zh-CN" altLang="en-US" smtClean="0"/>
            </a:fld>
            <a:endParaRPr lang="zh-CN" altLang="en-US"/>
          </a:p>
        </p:txBody>
      </p:sp>
      <p:sp>
        <p:nvSpPr>
          <p:cNvPr id="8" name="页脚占位符 7"/>
          <p:cNvSpPr>
            <a:spLocks noGrp="1"/>
          </p:cNvSpPr>
          <p:nvPr>
            <p:ph type="ftr" sz="quarter" idx="11"/>
            <p:custDataLst>
              <p:tags r:id="rId15"/>
            </p:custDataLst>
          </p:nvPr>
        </p:nvSpPr>
        <p:spPr>
          <a:xfrm>
            <a:off x="4038600" y="6356350"/>
            <a:ext cx="4114800" cy="365125"/>
          </a:xfrm>
        </p:spPr>
        <p:txBody>
          <a:bodyPr/>
          <a:lstStyle/>
          <a:p>
            <a:endParaRPr lang="zh-CN" altLang="en-US"/>
          </a:p>
        </p:txBody>
      </p:sp>
      <p:sp>
        <p:nvSpPr>
          <p:cNvPr id="9" name="灯片编号占位符 8"/>
          <p:cNvSpPr>
            <a:spLocks noGrp="1"/>
          </p:cNvSpPr>
          <p:nvPr>
            <p:ph type="sldNum" sz="quarter" idx="12"/>
            <p:custDataLst>
              <p:tags r:id="rId16"/>
            </p:custDataLst>
          </p:nvPr>
        </p:nvSpPr>
        <p:spPr>
          <a:xfrm>
            <a:off x="8610600" y="6356350"/>
            <a:ext cx="2743200" cy="365125"/>
          </a:xfrm>
        </p:spPr>
        <p:txBody>
          <a:bodyPr/>
          <a:lstStyle/>
          <a:p>
            <a:fld id="{515A922F-1294-4387-9CB3-FCC8465D972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pic>
        <p:nvPicPr>
          <p:cNvPr id="12" name="图片 11" descr="黑暗中的灯光&#10;&#10;中度可信度描述已自动生成"/>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标题"/>
          <p:cNvSpPr txBox="1">
            <a:spLocks noGrp="1"/>
          </p:cNvSpPr>
          <p:nvPr>
            <p:ph type="title" idx="2"/>
            <p:custDataLst>
              <p:tags r:id="rId4"/>
            </p:custDataLst>
          </p:nvPr>
        </p:nvSpPr>
        <p:spPr>
          <a:xfrm>
            <a:off x="608330" y="454660"/>
            <a:ext cx="10968990" cy="570230"/>
          </a:xfrm>
          <a:prstGeom prst="rect">
            <a:avLst/>
          </a:prstGeom>
          <a:noFill/>
        </p:spPr>
        <p:txBody>
          <a:bodyPr vert="horz" wrap="square" tIns="0" bIns="0" rtlCol="0" anchor="b" anchorCtr="0">
            <a:normAutofit/>
          </a:bodyPr>
          <a:lstStyle>
            <a:lvl1pPr marL="0" marR="0" lvl="0" algn="l" defTabSz="914400" rtl="0" eaLnBrk="1" fontAlgn="auto" latinLnBrk="0" hangingPunct="1">
              <a:lnSpc>
                <a:spcPct val="100000"/>
              </a:lnSpc>
              <a:spcBef>
                <a:spcPts val="0"/>
              </a:spcBef>
              <a:spcAft>
                <a:spcPts val="0"/>
              </a:spcAft>
              <a:buClrTx/>
              <a:buSzTx/>
              <a:buFontTx/>
              <a:buNone/>
              <a:defRPr kumimoji="0" lang="zh-CN" altLang="en-US" sz="3200" b="0" i="0" u="none" strike="noStrike" kern="1200" cap="none" spc="0" normalizeH="0" baseline="0" noProof="1" dirty="0">
                <a:solidFill>
                  <a:schemeClr val="tx1"/>
                </a:solidFill>
                <a:latin typeface="+mj-ea"/>
                <a:ea typeface="+mj-ea"/>
                <a:cs typeface="MiSans Normal" panose="00000500000000000000" charset="-122"/>
                <a:sym typeface="+mn-ea"/>
              </a:defRPr>
            </a:lvl1pPr>
          </a:lstStyle>
          <a:p>
            <a:pPr lvl="0" algn="l">
              <a:spcBef>
                <a:spcPts val="0"/>
              </a:spcBef>
              <a:spcAft>
                <a:spcPts val="0"/>
              </a:spcAft>
              <a:buClrTx/>
              <a:buSzTx/>
              <a:buFontTx/>
            </a:pPr>
            <a:r>
              <a:rPr dirty="0">
                <a:sym typeface="+mn-ea"/>
              </a:rPr>
              <a:t>单击此处编辑母版标题样式</a:t>
            </a:r>
            <a:endParaRPr dirty="0">
              <a:sym typeface="+mn-ea"/>
            </a:endParaRPr>
          </a:p>
        </p:txBody>
      </p:sp>
      <p:grpSp>
        <p:nvGrpSpPr>
          <p:cNvPr id="15" name="组合 14"/>
          <p:cNvGrpSpPr/>
          <p:nvPr>
            <p:custDataLst>
              <p:tags r:id="rId5"/>
            </p:custDataLst>
          </p:nvPr>
        </p:nvGrpSpPr>
        <p:grpSpPr>
          <a:xfrm>
            <a:off x="3971925" y="5094605"/>
            <a:ext cx="8220075" cy="1763395"/>
            <a:chOff x="6255" y="8023"/>
            <a:chExt cx="12945" cy="2777"/>
          </a:xfrm>
        </p:grpSpPr>
        <p:sp>
          <p:nvSpPr>
            <p:cNvPr id="16" name="任意多边形 2"/>
            <p:cNvSpPr/>
            <p:nvPr>
              <p:custDataLst>
                <p:tags r:id="rId6"/>
              </p:custDataLst>
            </p:nvPr>
          </p:nvSpPr>
          <p:spPr>
            <a:xfrm>
              <a:off x="8708" y="8023"/>
              <a:ext cx="10492" cy="2458"/>
            </a:xfrm>
            <a:custGeom>
              <a:avLst/>
              <a:gdLst/>
              <a:ahLst/>
              <a:cxnLst>
                <a:cxn ang="3">
                  <a:pos x="hc" y="t"/>
                </a:cxn>
                <a:cxn ang="cd2">
                  <a:pos x="l" y="vc"/>
                </a:cxn>
                <a:cxn ang="cd4">
                  <a:pos x="hc" y="b"/>
                </a:cxn>
                <a:cxn ang="0">
                  <a:pos x="r" y="vc"/>
                </a:cxn>
              </a:cxnLst>
              <a:rect l="l" t="t" r="r" b="b"/>
              <a:pathLst>
                <a:path w="10492" h="2458">
                  <a:moveTo>
                    <a:pt x="6807" y="0"/>
                  </a:moveTo>
                  <a:cubicBezTo>
                    <a:pt x="6896" y="0"/>
                    <a:pt x="6985" y="1"/>
                    <a:pt x="7075" y="3"/>
                  </a:cubicBezTo>
                  <a:cubicBezTo>
                    <a:pt x="7165" y="5"/>
                    <a:pt x="7255" y="8"/>
                    <a:pt x="7345" y="11"/>
                  </a:cubicBezTo>
                  <a:cubicBezTo>
                    <a:pt x="7436" y="15"/>
                    <a:pt x="7527" y="19"/>
                    <a:pt x="7618" y="25"/>
                  </a:cubicBezTo>
                  <a:cubicBezTo>
                    <a:pt x="7706" y="30"/>
                    <a:pt x="7794" y="36"/>
                    <a:pt x="7882" y="42"/>
                  </a:cubicBezTo>
                  <a:cubicBezTo>
                    <a:pt x="7971" y="49"/>
                    <a:pt x="8059" y="56"/>
                    <a:pt x="8148" y="64"/>
                  </a:cubicBezTo>
                  <a:cubicBezTo>
                    <a:pt x="8237" y="72"/>
                    <a:pt x="8326" y="81"/>
                    <a:pt x="8416" y="91"/>
                  </a:cubicBezTo>
                  <a:cubicBezTo>
                    <a:pt x="8505" y="101"/>
                    <a:pt x="8595" y="111"/>
                    <a:pt x="8685" y="122"/>
                  </a:cubicBezTo>
                  <a:cubicBezTo>
                    <a:pt x="8707" y="125"/>
                    <a:pt x="8729" y="128"/>
                    <a:pt x="8752" y="131"/>
                  </a:cubicBezTo>
                  <a:cubicBezTo>
                    <a:pt x="8774" y="134"/>
                    <a:pt x="8797" y="137"/>
                    <a:pt x="8819" y="140"/>
                  </a:cubicBezTo>
                  <a:cubicBezTo>
                    <a:pt x="8842" y="143"/>
                    <a:pt x="8864" y="146"/>
                    <a:pt x="8887" y="149"/>
                  </a:cubicBezTo>
                  <a:cubicBezTo>
                    <a:pt x="8909" y="152"/>
                    <a:pt x="8932" y="155"/>
                    <a:pt x="8954" y="159"/>
                  </a:cubicBezTo>
                  <a:cubicBezTo>
                    <a:pt x="9019" y="168"/>
                    <a:pt x="9084" y="178"/>
                    <a:pt x="9149" y="188"/>
                  </a:cubicBezTo>
                  <a:cubicBezTo>
                    <a:pt x="9213" y="198"/>
                    <a:pt x="9278" y="208"/>
                    <a:pt x="9343" y="219"/>
                  </a:cubicBezTo>
                  <a:cubicBezTo>
                    <a:pt x="9408" y="230"/>
                    <a:pt x="9473" y="241"/>
                    <a:pt x="9538" y="253"/>
                  </a:cubicBezTo>
                  <a:cubicBezTo>
                    <a:pt x="9603" y="264"/>
                    <a:pt x="9668" y="276"/>
                    <a:pt x="9733" y="289"/>
                  </a:cubicBezTo>
                  <a:cubicBezTo>
                    <a:pt x="9821" y="306"/>
                    <a:pt x="9909" y="323"/>
                    <a:pt x="9996" y="342"/>
                  </a:cubicBezTo>
                  <a:cubicBezTo>
                    <a:pt x="10084" y="360"/>
                    <a:pt x="10172" y="379"/>
                    <a:pt x="10260" y="399"/>
                  </a:cubicBezTo>
                  <a:cubicBezTo>
                    <a:pt x="10304" y="409"/>
                    <a:pt x="10348" y="419"/>
                    <a:pt x="10392" y="429"/>
                  </a:cubicBezTo>
                  <a:lnTo>
                    <a:pt x="10492" y="453"/>
                  </a:lnTo>
                  <a:lnTo>
                    <a:pt x="10492" y="995"/>
                  </a:lnTo>
                  <a:lnTo>
                    <a:pt x="10475" y="991"/>
                  </a:lnTo>
                  <a:cubicBezTo>
                    <a:pt x="10381" y="967"/>
                    <a:pt x="10288" y="944"/>
                    <a:pt x="10194" y="922"/>
                  </a:cubicBezTo>
                  <a:cubicBezTo>
                    <a:pt x="9943" y="862"/>
                    <a:pt x="9691" y="809"/>
                    <a:pt x="9441" y="762"/>
                  </a:cubicBezTo>
                  <a:cubicBezTo>
                    <a:pt x="9188" y="712"/>
                    <a:pt x="8938" y="671"/>
                    <a:pt x="8689" y="635"/>
                  </a:cubicBezTo>
                  <a:cubicBezTo>
                    <a:pt x="8172" y="558"/>
                    <a:pt x="7660" y="507"/>
                    <a:pt x="7155" y="481"/>
                  </a:cubicBezTo>
                  <a:cubicBezTo>
                    <a:pt x="6657" y="455"/>
                    <a:pt x="6171" y="453"/>
                    <a:pt x="5694" y="473"/>
                  </a:cubicBezTo>
                  <a:cubicBezTo>
                    <a:pt x="5226" y="494"/>
                    <a:pt x="4772" y="538"/>
                    <a:pt x="4334" y="602"/>
                  </a:cubicBezTo>
                  <a:cubicBezTo>
                    <a:pt x="3902" y="667"/>
                    <a:pt x="3489" y="753"/>
                    <a:pt x="3092" y="858"/>
                  </a:cubicBezTo>
                  <a:cubicBezTo>
                    <a:pt x="2752" y="947"/>
                    <a:pt x="2429" y="1052"/>
                    <a:pt x="2127" y="1168"/>
                  </a:cubicBezTo>
                  <a:cubicBezTo>
                    <a:pt x="1829" y="1283"/>
                    <a:pt x="1551" y="1408"/>
                    <a:pt x="1292" y="1547"/>
                  </a:cubicBezTo>
                  <a:cubicBezTo>
                    <a:pt x="1036" y="1681"/>
                    <a:pt x="801" y="1826"/>
                    <a:pt x="583" y="1979"/>
                  </a:cubicBezTo>
                  <a:cubicBezTo>
                    <a:pt x="373" y="2131"/>
                    <a:pt x="177" y="2291"/>
                    <a:pt x="2" y="2458"/>
                  </a:cubicBezTo>
                  <a:lnTo>
                    <a:pt x="90" y="2374"/>
                  </a:lnTo>
                  <a:cubicBezTo>
                    <a:pt x="60" y="2401"/>
                    <a:pt x="29" y="2429"/>
                    <a:pt x="0" y="2457"/>
                  </a:cubicBezTo>
                  <a:lnTo>
                    <a:pt x="455" y="2023"/>
                  </a:lnTo>
                  <a:cubicBezTo>
                    <a:pt x="604" y="1882"/>
                    <a:pt x="764" y="1746"/>
                    <a:pt x="937" y="1617"/>
                  </a:cubicBezTo>
                  <a:cubicBezTo>
                    <a:pt x="1113" y="1485"/>
                    <a:pt x="1301" y="1359"/>
                    <a:pt x="1502" y="1241"/>
                  </a:cubicBezTo>
                  <a:cubicBezTo>
                    <a:pt x="1707" y="1120"/>
                    <a:pt x="1924" y="1007"/>
                    <a:pt x="2154" y="902"/>
                  </a:cubicBezTo>
                  <a:cubicBezTo>
                    <a:pt x="2388" y="794"/>
                    <a:pt x="2635" y="696"/>
                    <a:pt x="2894" y="605"/>
                  </a:cubicBezTo>
                  <a:cubicBezTo>
                    <a:pt x="2943" y="588"/>
                    <a:pt x="2993" y="571"/>
                    <a:pt x="3044" y="555"/>
                  </a:cubicBezTo>
                  <a:cubicBezTo>
                    <a:pt x="3094" y="538"/>
                    <a:pt x="3145" y="522"/>
                    <a:pt x="3197" y="506"/>
                  </a:cubicBezTo>
                  <a:cubicBezTo>
                    <a:pt x="3248" y="490"/>
                    <a:pt x="3300" y="474"/>
                    <a:pt x="3353" y="459"/>
                  </a:cubicBezTo>
                  <a:cubicBezTo>
                    <a:pt x="3405" y="444"/>
                    <a:pt x="3458" y="429"/>
                    <a:pt x="3512" y="414"/>
                  </a:cubicBezTo>
                  <a:cubicBezTo>
                    <a:pt x="3571" y="398"/>
                    <a:pt x="3631" y="382"/>
                    <a:pt x="3691" y="366"/>
                  </a:cubicBezTo>
                  <a:cubicBezTo>
                    <a:pt x="3751" y="351"/>
                    <a:pt x="3812" y="336"/>
                    <a:pt x="3873" y="322"/>
                  </a:cubicBezTo>
                  <a:cubicBezTo>
                    <a:pt x="3934" y="307"/>
                    <a:pt x="3995" y="293"/>
                    <a:pt x="4057" y="280"/>
                  </a:cubicBezTo>
                  <a:cubicBezTo>
                    <a:pt x="4120" y="266"/>
                    <a:pt x="4182" y="253"/>
                    <a:pt x="4245" y="240"/>
                  </a:cubicBezTo>
                  <a:cubicBezTo>
                    <a:pt x="4340" y="221"/>
                    <a:pt x="4436" y="203"/>
                    <a:pt x="4533" y="186"/>
                  </a:cubicBezTo>
                  <a:cubicBezTo>
                    <a:pt x="4544" y="184"/>
                    <a:pt x="4556" y="182"/>
                    <a:pt x="4568" y="180"/>
                  </a:cubicBezTo>
                  <a:cubicBezTo>
                    <a:pt x="4568" y="180"/>
                    <a:pt x="4568" y="180"/>
                    <a:pt x="4568" y="180"/>
                  </a:cubicBezTo>
                  <a:cubicBezTo>
                    <a:pt x="4590" y="177"/>
                    <a:pt x="4612" y="173"/>
                    <a:pt x="4634" y="169"/>
                  </a:cubicBezTo>
                  <a:cubicBezTo>
                    <a:pt x="4642" y="168"/>
                    <a:pt x="4651" y="166"/>
                    <a:pt x="4660" y="165"/>
                  </a:cubicBezTo>
                  <a:cubicBezTo>
                    <a:pt x="4673" y="163"/>
                    <a:pt x="4686" y="161"/>
                    <a:pt x="4700" y="159"/>
                  </a:cubicBezTo>
                  <a:cubicBezTo>
                    <a:pt x="4708" y="157"/>
                    <a:pt x="4717" y="156"/>
                    <a:pt x="4725" y="155"/>
                  </a:cubicBezTo>
                  <a:cubicBezTo>
                    <a:pt x="4729" y="154"/>
                    <a:pt x="4733" y="153"/>
                    <a:pt x="4737" y="153"/>
                  </a:cubicBezTo>
                  <a:cubicBezTo>
                    <a:pt x="4767" y="148"/>
                    <a:pt x="4796" y="144"/>
                    <a:pt x="4826" y="139"/>
                  </a:cubicBezTo>
                  <a:cubicBezTo>
                    <a:pt x="4925" y="124"/>
                    <a:pt x="5025" y="111"/>
                    <a:pt x="5126" y="98"/>
                  </a:cubicBezTo>
                  <a:cubicBezTo>
                    <a:pt x="5227" y="86"/>
                    <a:pt x="5329" y="75"/>
                    <a:pt x="5431" y="65"/>
                  </a:cubicBezTo>
                  <a:cubicBezTo>
                    <a:pt x="5521" y="56"/>
                    <a:pt x="5612" y="48"/>
                    <a:pt x="5703" y="41"/>
                  </a:cubicBezTo>
                  <a:cubicBezTo>
                    <a:pt x="5794" y="34"/>
                    <a:pt x="5886" y="27"/>
                    <a:pt x="5979" y="22"/>
                  </a:cubicBezTo>
                  <a:cubicBezTo>
                    <a:pt x="6072" y="17"/>
                    <a:pt x="6165" y="13"/>
                    <a:pt x="6259" y="9"/>
                  </a:cubicBezTo>
                  <a:cubicBezTo>
                    <a:pt x="6353" y="6"/>
                    <a:pt x="6447" y="3"/>
                    <a:pt x="6542" y="2"/>
                  </a:cubicBezTo>
                  <a:cubicBezTo>
                    <a:pt x="6630" y="0"/>
                    <a:pt x="6718" y="0"/>
                    <a:pt x="6807" y="0"/>
                  </a:cubicBezTo>
                  <a:close/>
                </a:path>
              </a:pathLst>
            </a:custGeom>
            <a:solidFill>
              <a:srgbClr val="1E1D1B"/>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sp>
          <p:nvSpPr>
            <p:cNvPr id="17" name="任意多边形 3"/>
            <p:cNvSpPr/>
            <p:nvPr>
              <p:custDataLst>
                <p:tags r:id="rId7"/>
              </p:custDataLst>
            </p:nvPr>
          </p:nvSpPr>
          <p:spPr>
            <a:xfrm>
              <a:off x="6255" y="8678"/>
              <a:ext cx="1320" cy="2122"/>
            </a:xfrm>
            <a:custGeom>
              <a:avLst/>
              <a:gdLst/>
              <a:ahLst/>
              <a:cxnLst>
                <a:cxn ang="3">
                  <a:pos x="hc" y="t"/>
                </a:cxn>
                <a:cxn ang="cd2">
                  <a:pos x="l" y="vc"/>
                </a:cxn>
                <a:cxn ang="cd4">
                  <a:pos x="hc" y="b"/>
                </a:cxn>
                <a:cxn ang="0">
                  <a:pos x="r" y="vc"/>
                </a:cxn>
              </a:cxnLst>
              <a:rect l="l" t="t" r="r" b="b"/>
              <a:pathLst>
                <a:path w="1320" h="2122">
                  <a:moveTo>
                    <a:pt x="1320" y="0"/>
                  </a:moveTo>
                  <a:cubicBezTo>
                    <a:pt x="892" y="422"/>
                    <a:pt x="374" y="1223"/>
                    <a:pt x="94" y="2105"/>
                  </a:cubicBezTo>
                  <a:lnTo>
                    <a:pt x="89" y="2122"/>
                  </a:lnTo>
                  <a:lnTo>
                    <a:pt x="0" y="2122"/>
                  </a:lnTo>
                  <a:lnTo>
                    <a:pt x="20" y="2061"/>
                  </a:lnTo>
                  <a:cubicBezTo>
                    <a:pt x="463" y="755"/>
                    <a:pt x="1320" y="0"/>
                    <a:pt x="1320" y="0"/>
                  </a:cubicBezTo>
                  <a:close/>
                </a:path>
              </a:pathLst>
            </a:custGeom>
            <a:solidFill>
              <a:srgbClr val="252D30"/>
            </a:solidFill>
            <a:ln>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sp>
          <p:nvSpPr>
            <p:cNvPr id="18" name="任意多边形 2"/>
            <p:cNvSpPr/>
            <p:nvPr>
              <p:custDataLst>
                <p:tags r:id="rId8"/>
              </p:custDataLst>
            </p:nvPr>
          </p:nvSpPr>
          <p:spPr>
            <a:xfrm>
              <a:off x="8708" y="8023"/>
              <a:ext cx="10492" cy="2458"/>
            </a:xfrm>
            <a:custGeom>
              <a:avLst/>
              <a:gdLst/>
              <a:ahLst/>
              <a:cxnLst>
                <a:cxn ang="3">
                  <a:pos x="hc" y="t"/>
                </a:cxn>
                <a:cxn ang="cd2">
                  <a:pos x="l" y="vc"/>
                </a:cxn>
                <a:cxn ang="cd4">
                  <a:pos x="hc" y="b"/>
                </a:cxn>
                <a:cxn ang="0">
                  <a:pos x="r" y="vc"/>
                </a:cxn>
              </a:cxnLst>
              <a:rect l="l" t="t" r="r" b="b"/>
              <a:pathLst>
                <a:path w="10492" h="2458">
                  <a:moveTo>
                    <a:pt x="6807" y="0"/>
                  </a:moveTo>
                  <a:cubicBezTo>
                    <a:pt x="6896" y="0"/>
                    <a:pt x="6985" y="1"/>
                    <a:pt x="7075" y="3"/>
                  </a:cubicBezTo>
                  <a:cubicBezTo>
                    <a:pt x="7165" y="5"/>
                    <a:pt x="7255" y="8"/>
                    <a:pt x="7345" y="11"/>
                  </a:cubicBezTo>
                  <a:cubicBezTo>
                    <a:pt x="7436" y="15"/>
                    <a:pt x="7527" y="19"/>
                    <a:pt x="7618" y="25"/>
                  </a:cubicBezTo>
                  <a:cubicBezTo>
                    <a:pt x="7706" y="30"/>
                    <a:pt x="7794" y="36"/>
                    <a:pt x="7882" y="42"/>
                  </a:cubicBezTo>
                  <a:cubicBezTo>
                    <a:pt x="7971" y="49"/>
                    <a:pt x="8059" y="56"/>
                    <a:pt x="8148" y="64"/>
                  </a:cubicBezTo>
                  <a:cubicBezTo>
                    <a:pt x="8237" y="72"/>
                    <a:pt x="8326" y="81"/>
                    <a:pt x="8416" y="91"/>
                  </a:cubicBezTo>
                  <a:cubicBezTo>
                    <a:pt x="8505" y="101"/>
                    <a:pt x="8595" y="111"/>
                    <a:pt x="8685" y="122"/>
                  </a:cubicBezTo>
                  <a:cubicBezTo>
                    <a:pt x="8707" y="125"/>
                    <a:pt x="8729" y="128"/>
                    <a:pt x="8752" y="131"/>
                  </a:cubicBezTo>
                  <a:cubicBezTo>
                    <a:pt x="8774" y="134"/>
                    <a:pt x="8797" y="137"/>
                    <a:pt x="8819" y="140"/>
                  </a:cubicBezTo>
                  <a:cubicBezTo>
                    <a:pt x="8842" y="143"/>
                    <a:pt x="8864" y="146"/>
                    <a:pt x="8887" y="149"/>
                  </a:cubicBezTo>
                  <a:cubicBezTo>
                    <a:pt x="8909" y="152"/>
                    <a:pt x="8932" y="155"/>
                    <a:pt x="8954" y="159"/>
                  </a:cubicBezTo>
                  <a:cubicBezTo>
                    <a:pt x="9019" y="168"/>
                    <a:pt x="9084" y="178"/>
                    <a:pt x="9149" y="188"/>
                  </a:cubicBezTo>
                  <a:cubicBezTo>
                    <a:pt x="9213" y="198"/>
                    <a:pt x="9278" y="208"/>
                    <a:pt x="9343" y="219"/>
                  </a:cubicBezTo>
                  <a:cubicBezTo>
                    <a:pt x="9408" y="230"/>
                    <a:pt x="9473" y="241"/>
                    <a:pt x="9538" y="253"/>
                  </a:cubicBezTo>
                  <a:cubicBezTo>
                    <a:pt x="9603" y="264"/>
                    <a:pt x="9668" y="276"/>
                    <a:pt x="9733" y="289"/>
                  </a:cubicBezTo>
                  <a:cubicBezTo>
                    <a:pt x="9821" y="306"/>
                    <a:pt x="9909" y="323"/>
                    <a:pt x="9996" y="342"/>
                  </a:cubicBezTo>
                  <a:cubicBezTo>
                    <a:pt x="10084" y="360"/>
                    <a:pt x="10172" y="379"/>
                    <a:pt x="10260" y="399"/>
                  </a:cubicBezTo>
                  <a:cubicBezTo>
                    <a:pt x="10304" y="409"/>
                    <a:pt x="10348" y="419"/>
                    <a:pt x="10392" y="429"/>
                  </a:cubicBezTo>
                  <a:lnTo>
                    <a:pt x="10492" y="453"/>
                  </a:lnTo>
                  <a:lnTo>
                    <a:pt x="10492" y="995"/>
                  </a:lnTo>
                  <a:lnTo>
                    <a:pt x="10475" y="991"/>
                  </a:lnTo>
                  <a:cubicBezTo>
                    <a:pt x="10381" y="967"/>
                    <a:pt x="10288" y="944"/>
                    <a:pt x="10194" y="922"/>
                  </a:cubicBezTo>
                  <a:cubicBezTo>
                    <a:pt x="9943" y="862"/>
                    <a:pt x="9691" y="809"/>
                    <a:pt x="9441" y="762"/>
                  </a:cubicBezTo>
                  <a:cubicBezTo>
                    <a:pt x="9188" y="712"/>
                    <a:pt x="8938" y="671"/>
                    <a:pt x="8689" y="635"/>
                  </a:cubicBezTo>
                  <a:cubicBezTo>
                    <a:pt x="8172" y="558"/>
                    <a:pt x="7660" y="507"/>
                    <a:pt x="7155" y="481"/>
                  </a:cubicBezTo>
                  <a:cubicBezTo>
                    <a:pt x="6657" y="455"/>
                    <a:pt x="6171" y="453"/>
                    <a:pt x="5694" y="473"/>
                  </a:cubicBezTo>
                  <a:cubicBezTo>
                    <a:pt x="5226" y="494"/>
                    <a:pt x="4772" y="538"/>
                    <a:pt x="4334" y="602"/>
                  </a:cubicBezTo>
                  <a:cubicBezTo>
                    <a:pt x="3902" y="667"/>
                    <a:pt x="3489" y="753"/>
                    <a:pt x="3092" y="858"/>
                  </a:cubicBezTo>
                  <a:cubicBezTo>
                    <a:pt x="2752" y="947"/>
                    <a:pt x="2429" y="1052"/>
                    <a:pt x="2127" y="1168"/>
                  </a:cubicBezTo>
                  <a:cubicBezTo>
                    <a:pt x="1829" y="1283"/>
                    <a:pt x="1551" y="1408"/>
                    <a:pt x="1292" y="1547"/>
                  </a:cubicBezTo>
                  <a:cubicBezTo>
                    <a:pt x="1036" y="1681"/>
                    <a:pt x="801" y="1826"/>
                    <a:pt x="583" y="1979"/>
                  </a:cubicBezTo>
                  <a:cubicBezTo>
                    <a:pt x="373" y="2131"/>
                    <a:pt x="177" y="2291"/>
                    <a:pt x="2" y="2458"/>
                  </a:cubicBezTo>
                  <a:lnTo>
                    <a:pt x="90" y="2374"/>
                  </a:lnTo>
                  <a:cubicBezTo>
                    <a:pt x="60" y="2401"/>
                    <a:pt x="29" y="2429"/>
                    <a:pt x="0" y="2457"/>
                  </a:cubicBezTo>
                  <a:lnTo>
                    <a:pt x="455" y="2023"/>
                  </a:lnTo>
                  <a:cubicBezTo>
                    <a:pt x="604" y="1882"/>
                    <a:pt x="764" y="1746"/>
                    <a:pt x="937" y="1617"/>
                  </a:cubicBezTo>
                  <a:cubicBezTo>
                    <a:pt x="1113" y="1485"/>
                    <a:pt x="1301" y="1359"/>
                    <a:pt x="1502" y="1241"/>
                  </a:cubicBezTo>
                  <a:cubicBezTo>
                    <a:pt x="1707" y="1120"/>
                    <a:pt x="1924" y="1007"/>
                    <a:pt x="2154" y="902"/>
                  </a:cubicBezTo>
                  <a:cubicBezTo>
                    <a:pt x="2388" y="794"/>
                    <a:pt x="2635" y="696"/>
                    <a:pt x="2894" y="605"/>
                  </a:cubicBezTo>
                  <a:cubicBezTo>
                    <a:pt x="2943" y="588"/>
                    <a:pt x="2993" y="571"/>
                    <a:pt x="3044" y="555"/>
                  </a:cubicBezTo>
                  <a:cubicBezTo>
                    <a:pt x="3094" y="538"/>
                    <a:pt x="3145" y="522"/>
                    <a:pt x="3197" y="506"/>
                  </a:cubicBezTo>
                  <a:cubicBezTo>
                    <a:pt x="3248" y="490"/>
                    <a:pt x="3300" y="474"/>
                    <a:pt x="3353" y="459"/>
                  </a:cubicBezTo>
                  <a:cubicBezTo>
                    <a:pt x="3405" y="444"/>
                    <a:pt x="3458" y="429"/>
                    <a:pt x="3512" y="414"/>
                  </a:cubicBezTo>
                  <a:cubicBezTo>
                    <a:pt x="3571" y="398"/>
                    <a:pt x="3631" y="382"/>
                    <a:pt x="3691" y="366"/>
                  </a:cubicBezTo>
                  <a:cubicBezTo>
                    <a:pt x="3751" y="351"/>
                    <a:pt x="3812" y="336"/>
                    <a:pt x="3873" y="322"/>
                  </a:cubicBezTo>
                  <a:cubicBezTo>
                    <a:pt x="3934" y="307"/>
                    <a:pt x="3995" y="293"/>
                    <a:pt x="4057" y="280"/>
                  </a:cubicBezTo>
                  <a:cubicBezTo>
                    <a:pt x="4120" y="266"/>
                    <a:pt x="4182" y="253"/>
                    <a:pt x="4245" y="240"/>
                  </a:cubicBezTo>
                  <a:cubicBezTo>
                    <a:pt x="4340" y="221"/>
                    <a:pt x="4436" y="203"/>
                    <a:pt x="4533" y="186"/>
                  </a:cubicBezTo>
                  <a:cubicBezTo>
                    <a:pt x="4544" y="184"/>
                    <a:pt x="4556" y="182"/>
                    <a:pt x="4568" y="180"/>
                  </a:cubicBezTo>
                  <a:cubicBezTo>
                    <a:pt x="4568" y="180"/>
                    <a:pt x="4568" y="180"/>
                    <a:pt x="4568" y="180"/>
                  </a:cubicBezTo>
                  <a:cubicBezTo>
                    <a:pt x="4590" y="177"/>
                    <a:pt x="4612" y="173"/>
                    <a:pt x="4634" y="169"/>
                  </a:cubicBezTo>
                  <a:cubicBezTo>
                    <a:pt x="4642" y="168"/>
                    <a:pt x="4651" y="166"/>
                    <a:pt x="4660" y="165"/>
                  </a:cubicBezTo>
                  <a:cubicBezTo>
                    <a:pt x="4673" y="163"/>
                    <a:pt x="4686" y="161"/>
                    <a:pt x="4700" y="159"/>
                  </a:cubicBezTo>
                  <a:cubicBezTo>
                    <a:pt x="4708" y="157"/>
                    <a:pt x="4717" y="156"/>
                    <a:pt x="4725" y="155"/>
                  </a:cubicBezTo>
                  <a:cubicBezTo>
                    <a:pt x="4729" y="154"/>
                    <a:pt x="4733" y="153"/>
                    <a:pt x="4737" y="153"/>
                  </a:cubicBezTo>
                  <a:cubicBezTo>
                    <a:pt x="4767" y="148"/>
                    <a:pt x="4796" y="144"/>
                    <a:pt x="4826" y="139"/>
                  </a:cubicBezTo>
                  <a:cubicBezTo>
                    <a:pt x="4925" y="124"/>
                    <a:pt x="5025" y="111"/>
                    <a:pt x="5126" y="98"/>
                  </a:cubicBezTo>
                  <a:cubicBezTo>
                    <a:pt x="5227" y="86"/>
                    <a:pt x="5329" y="75"/>
                    <a:pt x="5431" y="65"/>
                  </a:cubicBezTo>
                  <a:cubicBezTo>
                    <a:pt x="5521" y="56"/>
                    <a:pt x="5612" y="48"/>
                    <a:pt x="5703" y="41"/>
                  </a:cubicBezTo>
                  <a:cubicBezTo>
                    <a:pt x="5794" y="34"/>
                    <a:pt x="5886" y="27"/>
                    <a:pt x="5979" y="22"/>
                  </a:cubicBezTo>
                  <a:cubicBezTo>
                    <a:pt x="6072" y="17"/>
                    <a:pt x="6165" y="13"/>
                    <a:pt x="6259" y="9"/>
                  </a:cubicBezTo>
                  <a:cubicBezTo>
                    <a:pt x="6353" y="6"/>
                    <a:pt x="6447" y="3"/>
                    <a:pt x="6542" y="2"/>
                  </a:cubicBezTo>
                  <a:cubicBezTo>
                    <a:pt x="6630" y="0"/>
                    <a:pt x="6718" y="0"/>
                    <a:pt x="6807" y="0"/>
                  </a:cubicBezTo>
                  <a:close/>
                </a:path>
              </a:pathLst>
            </a:custGeom>
            <a:gradFill>
              <a:gsLst>
                <a:gs pos="31000">
                  <a:schemeClr val="accent2">
                    <a:alpha val="10000"/>
                  </a:schemeClr>
                </a:gs>
                <a:gs pos="0">
                  <a:schemeClr val="accent1">
                    <a:alpha val="50000"/>
                  </a:schemeClr>
                </a:gs>
              </a:gsLst>
              <a:lin ang="18900000" scaled="0"/>
            </a:gra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sp>
          <p:nvSpPr>
            <p:cNvPr id="19" name="任意多边形 3"/>
            <p:cNvSpPr/>
            <p:nvPr>
              <p:custDataLst>
                <p:tags r:id="rId9"/>
              </p:custDataLst>
            </p:nvPr>
          </p:nvSpPr>
          <p:spPr>
            <a:xfrm>
              <a:off x="6255" y="8678"/>
              <a:ext cx="1320" cy="2122"/>
            </a:xfrm>
            <a:custGeom>
              <a:avLst/>
              <a:gdLst/>
              <a:ahLst/>
              <a:cxnLst>
                <a:cxn ang="3">
                  <a:pos x="hc" y="t"/>
                </a:cxn>
                <a:cxn ang="cd2">
                  <a:pos x="l" y="vc"/>
                </a:cxn>
                <a:cxn ang="cd4">
                  <a:pos x="hc" y="b"/>
                </a:cxn>
                <a:cxn ang="0">
                  <a:pos x="r" y="vc"/>
                </a:cxn>
              </a:cxnLst>
              <a:rect l="l" t="t" r="r" b="b"/>
              <a:pathLst>
                <a:path w="1320" h="2122">
                  <a:moveTo>
                    <a:pt x="1320" y="0"/>
                  </a:moveTo>
                  <a:cubicBezTo>
                    <a:pt x="892" y="422"/>
                    <a:pt x="374" y="1223"/>
                    <a:pt x="94" y="2105"/>
                  </a:cubicBezTo>
                  <a:lnTo>
                    <a:pt x="89" y="2122"/>
                  </a:lnTo>
                  <a:lnTo>
                    <a:pt x="0" y="2122"/>
                  </a:lnTo>
                  <a:lnTo>
                    <a:pt x="20" y="2061"/>
                  </a:lnTo>
                  <a:cubicBezTo>
                    <a:pt x="463" y="755"/>
                    <a:pt x="1320" y="0"/>
                    <a:pt x="1320" y="0"/>
                  </a:cubicBezTo>
                  <a:close/>
                </a:path>
              </a:pathLst>
            </a:custGeom>
            <a:gradFill>
              <a:gsLst>
                <a:gs pos="100000">
                  <a:schemeClr val="accent1">
                    <a:alpha val="50000"/>
                  </a:schemeClr>
                </a:gs>
                <a:gs pos="55000">
                  <a:schemeClr val="accent1">
                    <a:alpha val="0"/>
                  </a:schemeClr>
                </a:gs>
              </a:gsLst>
              <a:lin ang="5400000" scaled="0"/>
            </a:gradFill>
            <a:ln>
              <a:noFill/>
              <a:prstDash val="solid"/>
            </a:ln>
            <a:effectLst>
              <a:outerShdw blurRad="254000" algn="ctr" rotWithShape="0">
                <a:schemeClr val="accent5">
                  <a:alpha val="10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grpSp>
      <p:sp>
        <p:nvSpPr>
          <p:cNvPr id="3" name="日期占位符 2"/>
          <p:cNvSpPr>
            <a:spLocks noGrp="1"/>
          </p:cNvSpPr>
          <p:nvPr>
            <p:ph type="dt" sz="half" idx="10"/>
            <p:custDataLst>
              <p:tags r:id="rId10"/>
            </p:custDataLst>
          </p:nvPr>
        </p:nvSpPr>
        <p:spPr>
          <a:xfrm>
            <a:off x="838200" y="6356350"/>
            <a:ext cx="2743200" cy="365125"/>
          </a:xfrm>
        </p:spPr>
        <p:txBody>
          <a:bodyPr/>
          <a:lstStyle/>
          <a:p>
            <a:fld id="{297C79FE-DCC0-4620-A566-16CA7A0CE41F}"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custDataLst>
              <p:tags r:id="rId12"/>
            </p:custDataLst>
          </p:nvPr>
        </p:nvSpPr>
        <p:spPr>
          <a:xfrm>
            <a:off x="8610600" y="6356350"/>
            <a:ext cx="2743200" cy="365125"/>
          </a:xfrm>
        </p:spPr>
        <p:txBody>
          <a:bodyPr/>
          <a:lstStyle/>
          <a:p>
            <a:fld id="{515A922F-1294-4387-9CB3-FCC8465D972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grpSp>
        <p:nvGrpSpPr>
          <p:cNvPr id="9" name="组合 8"/>
          <p:cNvGrpSpPr/>
          <p:nvPr>
            <p:custDataLst>
              <p:tags r:id="rId2"/>
            </p:custDataLst>
          </p:nvPr>
        </p:nvGrpSpPr>
        <p:grpSpPr>
          <a:xfrm>
            <a:off x="3971925" y="5094605"/>
            <a:ext cx="8220075" cy="1763395"/>
            <a:chOff x="6255" y="8023"/>
            <a:chExt cx="12945" cy="2777"/>
          </a:xfrm>
        </p:grpSpPr>
        <p:sp>
          <p:nvSpPr>
            <p:cNvPr id="8" name="任意多边形 2"/>
            <p:cNvSpPr/>
            <p:nvPr>
              <p:custDataLst>
                <p:tags r:id="rId3"/>
              </p:custDataLst>
            </p:nvPr>
          </p:nvSpPr>
          <p:spPr>
            <a:xfrm>
              <a:off x="8708" y="8023"/>
              <a:ext cx="10492" cy="2458"/>
            </a:xfrm>
            <a:custGeom>
              <a:avLst/>
              <a:gdLst/>
              <a:ahLst/>
              <a:cxnLst>
                <a:cxn ang="3">
                  <a:pos x="hc" y="t"/>
                </a:cxn>
                <a:cxn ang="cd2">
                  <a:pos x="l" y="vc"/>
                </a:cxn>
                <a:cxn ang="cd4">
                  <a:pos x="hc" y="b"/>
                </a:cxn>
                <a:cxn ang="0">
                  <a:pos x="r" y="vc"/>
                </a:cxn>
              </a:cxnLst>
              <a:rect l="l" t="t" r="r" b="b"/>
              <a:pathLst>
                <a:path w="10492" h="2458">
                  <a:moveTo>
                    <a:pt x="6807" y="0"/>
                  </a:moveTo>
                  <a:cubicBezTo>
                    <a:pt x="6896" y="0"/>
                    <a:pt x="6985" y="1"/>
                    <a:pt x="7075" y="3"/>
                  </a:cubicBezTo>
                  <a:cubicBezTo>
                    <a:pt x="7165" y="5"/>
                    <a:pt x="7255" y="8"/>
                    <a:pt x="7345" y="11"/>
                  </a:cubicBezTo>
                  <a:cubicBezTo>
                    <a:pt x="7436" y="15"/>
                    <a:pt x="7527" y="19"/>
                    <a:pt x="7618" y="25"/>
                  </a:cubicBezTo>
                  <a:cubicBezTo>
                    <a:pt x="7706" y="30"/>
                    <a:pt x="7794" y="36"/>
                    <a:pt x="7882" y="42"/>
                  </a:cubicBezTo>
                  <a:cubicBezTo>
                    <a:pt x="7971" y="49"/>
                    <a:pt x="8059" y="56"/>
                    <a:pt x="8148" y="64"/>
                  </a:cubicBezTo>
                  <a:cubicBezTo>
                    <a:pt x="8237" y="72"/>
                    <a:pt x="8326" y="81"/>
                    <a:pt x="8416" y="91"/>
                  </a:cubicBezTo>
                  <a:cubicBezTo>
                    <a:pt x="8505" y="101"/>
                    <a:pt x="8595" y="111"/>
                    <a:pt x="8685" y="122"/>
                  </a:cubicBezTo>
                  <a:cubicBezTo>
                    <a:pt x="8707" y="125"/>
                    <a:pt x="8729" y="128"/>
                    <a:pt x="8752" y="131"/>
                  </a:cubicBezTo>
                  <a:cubicBezTo>
                    <a:pt x="8774" y="134"/>
                    <a:pt x="8797" y="137"/>
                    <a:pt x="8819" y="140"/>
                  </a:cubicBezTo>
                  <a:cubicBezTo>
                    <a:pt x="8842" y="143"/>
                    <a:pt x="8864" y="146"/>
                    <a:pt x="8887" y="149"/>
                  </a:cubicBezTo>
                  <a:cubicBezTo>
                    <a:pt x="8909" y="152"/>
                    <a:pt x="8932" y="155"/>
                    <a:pt x="8954" y="159"/>
                  </a:cubicBezTo>
                  <a:cubicBezTo>
                    <a:pt x="9019" y="168"/>
                    <a:pt x="9084" y="178"/>
                    <a:pt x="9149" y="188"/>
                  </a:cubicBezTo>
                  <a:cubicBezTo>
                    <a:pt x="9213" y="198"/>
                    <a:pt x="9278" y="208"/>
                    <a:pt x="9343" y="219"/>
                  </a:cubicBezTo>
                  <a:cubicBezTo>
                    <a:pt x="9408" y="230"/>
                    <a:pt x="9473" y="241"/>
                    <a:pt x="9538" y="253"/>
                  </a:cubicBezTo>
                  <a:cubicBezTo>
                    <a:pt x="9603" y="264"/>
                    <a:pt x="9668" y="276"/>
                    <a:pt x="9733" y="289"/>
                  </a:cubicBezTo>
                  <a:cubicBezTo>
                    <a:pt x="9821" y="306"/>
                    <a:pt x="9909" y="323"/>
                    <a:pt x="9996" y="342"/>
                  </a:cubicBezTo>
                  <a:cubicBezTo>
                    <a:pt x="10084" y="360"/>
                    <a:pt x="10172" y="379"/>
                    <a:pt x="10260" y="399"/>
                  </a:cubicBezTo>
                  <a:cubicBezTo>
                    <a:pt x="10304" y="409"/>
                    <a:pt x="10348" y="419"/>
                    <a:pt x="10392" y="429"/>
                  </a:cubicBezTo>
                  <a:lnTo>
                    <a:pt x="10492" y="453"/>
                  </a:lnTo>
                  <a:lnTo>
                    <a:pt x="10492" y="995"/>
                  </a:lnTo>
                  <a:lnTo>
                    <a:pt x="10475" y="991"/>
                  </a:lnTo>
                  <a:cubicBezTo>
                    <a:pt x="10381" y="967"/>
                    <a:pt x="10288" y="944"/>
                    <a:pt x="10194" y="922"/>
                  </a:cubicBezTo>
                  <a:cubicBezTo>
                    <a:pt x="9943" y="862"/>
                    <a:pt x="9691" y="809"/>
                    <a:pt x="9441" y="762"/>
                  </a:cubicBezTo>
                  <a:cubicBezTo>
                    <a:pt x="9188" y="712"/>
                    <a:pt x="8938" y="671"/>
                    <a:pt x="8689" y="635"/>
                  </a:cubicBezTo>
                  <a:cubicBezTo>
                    <a:pt x="8172" y="558"/>
                    <a:pt x="7660" y="507"/>
                    <a:pt x="7155" y="481"/>
                  </a:cubicBezTo>
                  <a:cubicBezTo>
                    <a:pt x="6657" y="455"/>
                    <a:pt x="6171" y="453"/>
                    <a:pt x="5694" y="473"/>
                  </a:cubicBezTo>
                  <a:cubicBezTo>
                    <a:pt x="5226" y="494"/>
                    <a:pt x="4772" y="538"/>
                    <a:pt x="4334" y="602"/>
                  </a:cubicBezTo>
                  <a:cubicBezTo>
                    <a:pt x="3902" y="667"/>
                    <a:pt x="3489" y="753"/>
                    <a:pt x="3092" y="858"/>
                  </a:cubicBezTo>
                  <a:cubicBezTo>
                    <a:pt x="2752" y="947"/>
                    <a:pt x="2429" y="1052"/>
                    <a:pt x="2127" y="1168"/>
                  </a:cubicBezTo>
                  <a:cubicBezTo>
                    <a:pt x="1829" y="1283"/>
                    <a:pt x="1551" y="1408"/>
                    <a:pt x="1292" y="1547"/>
                  </a:cubicBezTo>
                  <a:cubicBezTo>
                    <a:pt x="1036" y="1681"/>
                    <a:pt x="801" y="1826"/>
                    <a:pt x="583" y="1979"/>
                  </a:cubicBezTo>
                  <a:cubicBezTo>
                    <a:pt x="373" y="2131"/>
                    <a:pt x="177" y="2291"/>
                    <a:pt x="2" y="2458"/>
                  </a:cubicBezTo>
                  <a:lnTo>
                    <a:pt x="90" y="2374"/>
                  </a:lnTo>
                  <a:cubicBezTo>
                    <a:pt x="60" y="2401"/>
                    <a:pt x="29" y="2429"/>
                    <a:pt x="0" y="2457"/>
                  </a:cubicBezTo>
                  <a:lnTo>
                    <a:pt x="455" y="2023"/>
                  </a:lnTo>
                  <a:cubicBezTo>
                    <a:pt x="604" y="1882"/>
                    <a:pt x="764" y="1746"/>
                    <a:pt x="937" y="1617"/>
                  </a:cubicBezTo>
                  <a:cubicBezTo>
                    <a:pt x="1113" y="1485"/>
                    <a:pt x="1301" y="1359"/>
                    <a:pt x="1502" y="1241"/>
                  </a:cubicBezTo>
                  <a:cubicBezTo>
                    <a:pt x="1707" y="1120"/>
                    <a:pt x="1924" y="1007"/>
                    <a:pt x="2154" y="902"/>
                  </a:cubicBezTo>
                  <a:cubicBezTo>
                    <a:pt x="2388" y="794"/>
                    <a:pt x="2635" y="696"/>
                    <a:pt x="2894" y="605"/>
                  </a:cubicBezTo>
                  <a:cubicBezTo>
                    <a:pt x="2943" y="588"/>
                    <a:pt x="2993" y="571"/>
                    <a:pt x="3044" y="555"/>
                  </a:cubicBezTo>
                  <a:cubicBezTo>
                    <a:pt x="3094" y="538"/>
                    <a:pt x="3145" y="522"/>
                    <a:pt x="3197" y="506"/>
                  </a:cubicBezTo>
                  <a:cubicBezTo>
                    <a:pt x="3248" y="490"/>
                    <a:pt x="3300" y="474"/>
                    <a:pt x="3353" y="459"/>
                  </a:cubicBezTo>
                  <a:cubicBezTo>
                    <a:pt x="3405" y="444"/>
                    <a:pt x="3458" y="429"/>
                    <a:pt x="3512" y="414"/>
                  </a:cubicBezTo>
                  <a:cubicBezTo>
                    <a:pt x="3571" y="398"/>
                    <a:pt x="3631" y="382"/>
                    <a:pt x="3691" y="366"/>
                  </a:cubicBezTo>
                  <a:cubicBezTo>
                    <a:pt x="3751" y="351"/>
                    <a:pt x="3812" y="336"/>
                    <a:pt x="3873" y="322"/>
                  </a:cubicBezTo>
                  <a:cubicBezTo>
                    <a:pt x="3934" y="307"/>
                    <a:pt x="3995" y="293"/>
                    <a:pt x="4057" y="280"/>
                  </a:cubicBezTo>
                  <a:cubicBezTo>
                    <a:pt x="4120" y="266"/>
                    <a:pt x="4182" y="253"/>
                    <a:pt x="4245" y="240"/>
                  </a:cubicBezTo>
                  <a:cubicBezTo>
                    <a:pt x="4340" y="221"/>
                    <a:pt x="4436" y="203"/>
                    <a:pt x="4533" y="186"/>
                  </a:cubicBezTo>
                  <a:cubicBezTo>
                    <a:pt x="4544" y="184"/>
                    <a:pt x="4556" y="182"/>
                    <a:pt x="4568" y="180"/>
                  </a:cubicBezTo>
                  <a:cubicBezTo>
                    <a:pt x="4568" y="180"/>
                    <a:pt x="4568" y="180"/>
                    <a:pt x="4568" y="180"/>
                  </a:cubicBezTo>
                  <a:cubicBezTo>
                    <a:pt x="4590" y="177"/>
                    <a:pt x="4612" y="173"/>
                    <a:pt x="4634" y="169"/>
                  </a:cubicBezTo>
                  <a:cubicBezTo>
                    <a:pt x="4642" y="168"/>
                    <a:pt x="4651" y="166"/>
                    <a:pt x="4660" y="165"/>
                  </a:cubicBezTo>
                  <a:cubicBezTo>
                    <a:pt x="4673" y="163"/>
                    <a:pt x="4686" y="161"/>
                    <a:pt x="4700" y="159"/>
                  </a:cubicBezTo>
                  <a:cubicBezTo>
                    <a:pt x="4708" y="157"/>
                    <a:pt x="4717" y="156"/>
                    <a:pt x="4725" y="155"/>
                  </a:cubicBezTo>
                  <a:cubicBezTo>
                    <a:pt x="4729" y="154"/>
                    <a:pt x="4733" y="153"/>
                    <a:pt x="4737" y="153"/>
                  </a:cubicBezTo>
                  <a:cubicBezTo>
                    <a:pt x="4767" y="148"/>
                    <a:pt x="4796" y="144"/>
                    <a:pt x="4826" y="139"/>
                  </a:cubicBezTo>
                  <a:cubicBezTo>
                    <a:pt x="4925" y="124"/>
                    <a:pt x="5025" y="111"/>
                    <a:pt x="5126" y="98"/>
                  </a:cubicBezTo>
                  <a:cubicBezTo>
                    <a:pt x="5227" y="86"/>
                    <a:pt x="5329" y="75"/>
                    <a:pt x="5431" y="65"/>
                  </a:cubicBezTo>
                  <a:cubicBezTo>
                    <a:pt x="5521" y="56"/>
                    <a:pt x="5612" y="48"/>
                    <a:pt x="5703" y="41"/>
                  </a:cubicBezTo>
                  <a:cubicBezTo>
                    <a:pt x="5794" y="34"/>
                    <a:pt x="5886" y="27"/>
                    <a:pt x="5979" y="22"/>
                  </a:cubicBezTo>
                  <a:cubicBezTo>
                    <a:pt x="6072" y="17"/>
                    <a:pt x="6165" y="13"/>
                    <a:pt x="6259" y="9"/>
                  </a:cubicBezTo>
                  <a:cubicBezTo>
                    <a:pt x="6353" y="6"/>
                    <a:pt x="6447" y="3"/>
                    <a:pt x="6542" y="2"/>
                  </a:cubicBezTo>
                  <a:cubicBezTo>
                    <a:pt x="6630" y="0"/>
                    <a:pt x="6718" y="0"/>
                    <a:pt x="6807" y="0"/>
                  </a:cubicBezTo>
                  <a:close/>
                </a:path>
              </a:pathLst>
            </a:custGeom>
            <a:solidFill>
              <a:srgbClr val="1E1D1B"/>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sp>
          <p:nvSpPr>
            <p:cNvPr id="12" name="任意多边形 3"/>
            <p:cNvSpPr/>
            <p:nvPr>
              <p:custDataLst>
                <p:tags r:id="rId4"/>
              </p:custDataLst>
            </p:nvPr>
          </p:nvSpPr>
          <p:spPr>
            <a:xfrm>
              <a:off x="6255" y="8678"/>
              <a:ext cx="1320" cy="2122"/>
            </a:xfrm>
            <a:custGeom>
              <a:avLst/>
              <a:gdLst/>
              <a:ahLst/>
              <a:cxnLst>
                <a:cxn ang="3">
                  <a:pos x="hc" y="t"/>
                </a:cxn>
                <a:cxn ang="cd2">
                  <a:pos x="l" y="vc"/>
                </a:cxn>
                <a:cxn ang="cd4">
                  <a:pos x="hc" y="b"/>
                </a:cxn>
                <a:cxn ang="0">
                  <a:pos x="r" y="vc"/>
                </a:cxn>
              </a:cxnLst>
              <a:rect l="l" t="t" r="r" b="b"/>
              <a:pathLst>
                <a:path w="1320" h="2122">
                  <a:moveTo>
                    <a:pt x="1320" y="0"/>
                  </a:moveTo>
                  <a:cubicBezTo>
                    <a:pt x="892" y="422"/>
                    <a:pt x="374" y="1223"/>
                    <a:pt x="94" y="2105"/>
                  </a:cubicBezTo>
                  <a:lnTo>
                    <a:pt x="89" y="2122"/>
                  </a:lnTo>
                  <a:lnTo>
                    <a:pt x="0" y="2122"/>
                  </a:lnTo>
                  <a:lnTo>
                    <a:pt x="20" y="2061"/>
                  </a:lnTo>
                  <a:cubicBezTo>
                    <a:pt x="463" y="755"/>
                    <a:pt x="1320" y="0"/>
                    <a:pt x="1320" y="0"/>
                  </a:cubicBezTo>
                  <a:close/>
                </a:path>
              </a:pathLst>
            </a:custGeom>
            <a:solidFill>
              <a:srgbClr val="252D30"/>
            </a:solidFill>
            <a:ln>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sp>
          <p:nvSpPr>
            <p:cNvPr id="11" name="任意多边形 2"/>
            <p:cNvSpPr/>
            <p:nvPr>
              <p:custDataLst>
                <p:tags r:id="rId5"/>
              </p:custDataLst>
            </p:nvPr>
          </p:nvSpPr>
          <p:spPr>
            <a:xfrm>
              <a:off x="8708" y="8023"/>
              <a:ext cx="10492" cy="2458"/>
            </a:xfrm>
            <a:custGeom>
              <a:avLst/>
              <a:gdLst/>
              <a:ahLst/>
              <a:cxnLst>
                <a:cxn ang="3">
                  <a:pos x="hc" y="t"/>
                </a:cxn>
                <a:cxn ang="cd2">
                  <a:pos x="l" y="vc"/>
                </a:cxn>
                <a:cxn ang="cd4">
                  <a:pos x="hc" y="b"/>
                </a:cxn>
                <a:cxn ang="0">
                  <a:pos x="r" y="vc"/>
                </a:cxn>
              </a:cxnLst>
              <a:rect l="l" t="t" r="r" b="b"/>
              <a:pathLst>
                <a:path w="10492" h="2458">
                  <a:moveTo>
                    <a:pt x="6807" y="0"/>
                  </a:moveTo>
                  <a:cubicBezTo>
                    <a:pt x="6896" y="0"/>
                    <a:pt x="6985" y="1"/>
                    <a:pt x="7075" y="3"/>
                  </a:cubicBezTo>
                  <a:cubicBezTo>
                    <a:pt x="7165" y="5"/>
                    <a:pt x="7255" y="8"/>
                    <a:pt x="7345" y="11"/>
                  </a:cubicBezTo>
                  <a:cubicBezTo>
                    <a:pt x="7436" y="15"/>
                    <a:pt x="7527" y="19"/>
                    <a:pt x="7618" y="25"/>
                  </a:cubicBezTo>
                  <a:cubicBezTo>
                    <a:pt x="7706" y="30"/>
                    <a:pt x="7794" y="36"/>
                    <a:pt x="7882" y="42"/>
                  </a:cubicBezTo>
                  <a:cubicBezTo>
                    <a:pt x="7971" y="49"/>
                    <a:pt x="8059" y="56"/>
                    <a:pt x="8148" y="64"/>
                  </a:cubicBezTo>
                  <a:cubicBezTo>
                    <a:pt x="8237" y="72"/>
                    <a:pt x="8326" y="81"/>
                    <a:pt x="8416" y="91"/>
                  </a:cubicBezTo>
                  <a:cubicBezTo>
                    <a:pt x="8505" y="101"/>
                    <a:pt x="8595" y="111"/>
                    <a:pt x="8685" y="122"/>
                  </a:cubicBezTo>
                  <a:cubicBezTo>
                    <a:pt x="8707" y="125"/>
                    <a:pt x="8729" y="128"/>
                    <a:pt x="8752" y="131"/>
                  </a:cubicBezTo>
                  <a:cubicBezTo>
                    <a:pt x="8774" y="134"/>
                    <a:pt x="8797" y="137"/>
                    <a:pt x="8819" y="140"/>
                  </a:cubicBezTo>
                  <a:cubicBezTo>
                    <a:pt x="8842" y="143"/>
                    <a:pt x="8864" y="146"/>
                    <a:pt x="8887" y="149"/>
                  </a:cubicBezTo>
                  <a:cubicBezTo>
                    <a:pt x="8909" y="152"/>
                    <a:pt x="8932" y="155"/>
                    <a:pt x="8954" y="159"/>
                  </a:cubicBezTo>
                  <a:cubicBezTo>
                    <a:pt x="9019" y="168"/>
                    <a:pt x="9084" y="178"/>
                    <a:pt x="9149" y="188"/>
                  </a:cubicBezTo>
                  <a:cubicBezTo>
                    <a:pt x="9213" y="198"/>
                    <a:pt x="9278" y="208"/>
                    <a:pt x="9343" y="219"/>
                  </a:cubicBezTo>
                  <a:cubicBezTo>
                    <a:pt x="9408" y="230"/>
                    <a:pt x="9473" y="241"/>
                    <a:pt x="9538" y="253"/>
                  </a:cubicBezTo>
                  <a:cubicBezTo>
                    <a:pt x="9603" y="264"/>
                    <a:pt x="9668" y="276"/>
                    <a:pt x="9733" y="289"/>
                  </a:cubicBezTo>
                  <a:cubicBezTo>
                    <a:pt x="9821" y="306"/>
                    <a:pt x="9909" y="323"/>
                    <a:pt x="9996" y="342"/>
                  </a:cubicBezTo>
                  <a:cubicBezTo>
                    <a:pt x="10084" y="360"/>
                    <a:pt x="10172" y="379"/>
                    <a:pt x="10260" y="399"/>
                  </a:cubicBezTo>
                  <a:cubicBezTo>
                    <a:pt x="10304" y="409"/>
                    <a:pt x="10348" y="419"/>
                    <a:pt x="10392" y="429"/>
                  </a:cubicBezTo>
                  <a:lnTo>
                    <a:pt x="10492" y="453"/>
                  </a:lnTo>
                  <a:lnTo>
                    <a:pt x="10492" y="995"/>
                  </a:lnTo>
                  <a:lnTo>
                    <a:pt x="10475" y="991"/>
                  </a:lnTo>
                  <a:cubicBezTo>
                    <a:pt x="10381" y="967"/>
                    <a:pt x="10288" y="944"/>
                    <a:pt x="10194" y="922"/>
                  </a:cubicBezTo>
                  <a:cubicBezTo>
                    <a:pt x="9943" y="862"/>
                    <a:pt x="9691" y="809"/>
                    <a:pt x="9441" y="762"/>
                  </a:cubicBezTo>
                  <a:cubicBezTo>
                    <a:pt x="9188" y="712"/>
                    <a:pt x="8938" y="671"/>
                    <a:pt x="8689" y="635"/>
                  </a:cubicBezTo>
                  <a:cubicBezTo>
                    <a:pt x="8172" y="558"/>
                    <a:pt x="7660" y="507"/>
                    <a:pt x="7155" y="481"/>
                  </a:cubicBezTo>
                  <a:cubicBezTo>
                    <a:pt x="6657" y="455"/>
                    <a:pt x="6171" y="453"/>
                    <a:pt x="5694" y="473"/>
                  </a:cubicBezTo>
                  <a:cubicBezTo>
                    <a:pt x="5226" y="494"/>
                    <a:pt x="4772" y="538"/>
                    <a:pt x="4334" y="602"/>
                  </a:cubicBezTo>
                  <a:cubicBezTo>
                    <a:pt x="3902" y="667"/>
                    <a:pt x="3489" y="753"/>
                    <a:pt x="3092" y="858"/>
                  </a:cubicBezTo>
                  <a:cubicBezTo>
                    <a:pt x="2752" y="947"/>
                    <a:pt x="2429" y="1052"/>
                    <a:pt x="2127" y="1168"/>
                  </a:cubicBezTo>
                  <a:cubicBezTo>
                    <a:pt x="1829" y="1283"/>
                    <a:pt x="1551" y="1408"/>
                    <a:pt x="1292" y="1547"/>
                  </a:cubicBezTo>
                  <a:cubicBezTo>
                    <a:pt x="1036" y="1681"/>
                    <a:pt x="801" y="1826"/>
                    <a:pt x="583" y="1979"/>
                  </a:cubicBezTo>
                  <a:cubicBezTo>
                    <a:pt x="373" y="2131"/>
                    <a:pt x="177" y="2291"/>
                    <a:pt x="2" y="2458"/>
                  </a:cubicBezTo>
                  <a:lnTo>
                    <a:pt x="90" y="2374"/>
                  </a:lnTo>
                  <a:cubicBezTo>
                    <a:pt x="60" y="2401"/>
                    <a:pt x="29" y="2429"/>
                    <a:pt x="0" y="2457"/>
                  </a:cubicBezTo>
                  <a:lnTo>
                    <a:pt x="455" y="2023"/>
                  </a:lnTo>
                  <a:cubicBezTo>
                    <a:pt x="604" y="1882"/>
                    <a:pt x="764" y="1746"/>
                    <a:pt x="937" y="1617"/>
                  </a:cubicBezTo>
                  <a:cubicBezTo>
                    <a:pt x="1113" y="1485"/>
                    <a:pt x="1301" y="1359"/>
                    <a:pt x="1502" y="1241"/>
                  </a:cubicBezTo>
                  <a:cubicBezTo>
                    <a:pt x="1707" y="1120"/>
                    <a:pt x="1924" y="1007"/>
                    <a:pt x="2154" y="902"/>
                  </a:cubicBezTo>
                  <a:cubicBezTo>
                    <a:pt x="2388" y="794"/>
                    <a:pt x="2635" y="696"/>
                    <a:pt x="2894" y="605"/>
                  </a:cubicBezTo>
                  <a:cubicBezTo>
                    <a:pt x="2943" y="588"/>
                    <a:pt x="2993" y="571"/>
                    <a:pt x="3044" y="555"/>
                  </a:cubicBezTo>
                  <a:cubicBezTo>
                    <a:pt x="3094" y="538"/>
                    <a:pt x="3145" y="522"/>
                    <a:pt x="3197" y="506"/>
                  </a:cubicBezTo>
                  <a:cubicBezTo>
                    <a:pt x="3248" y="490"/>
                    <a:pt x="3300" y="474"/>
                    <a:pt x="3353" y="459"/>
                  </a:cubicBezTo>
                  <a:cubicBezTo>
                    <a:pt x="3405" y="444"/>
                    <a:pt x="3458" y="429"/>
                    <a:pt x="3512" y="414"/>
                  </a:cubicBezTo>
                  <a:cubicBezTo>
                    <a:pt x="3571" y="398"/>
                    <a:pt x="3631" y="382"/>
                    <a:pt x="3691" y="366"/>
                  </a:cubicBezTo>
                  <a:cubicBezTo>
                    <a:pt x="3751" y="351"/>
                    <a:pt x="3812" y="336"/>
                    <a:pt x="3873" y="322"/>
                  </a:cubicBezTo>
                  <a:cubicBezTo>
                    <a:pt x="3934" y="307"/>
                    <a:pt x="3995" y="293"/>
                    <a:pt x="4057" y="280"/>
                  </a:cubicBezTo>
                  <a:cubicBezTo>
                    <a:pt x="4120" y="266"/>
                    <a:pt x="4182" y="253"/>
                    <a:pt x="4245" y="240"/>
                  </a:cubicBezTo>
                  <a:cubicBezTo>
                    <a:pt x="4340" y="221"/>
                    <a:pt x="4436" y="203"/>
                    <a:pt x="4533" y="186"/>
                  </a:cubicBezTo>
                  <a:cubicBezTo>
                    <a:pt x="4544" y="184"/>
                    <a:pt x="4556" y="182"/>
                    <a:pt x="4568" y="180"/>
                  </a:cubicBezTo>
                  <a:cubicBezTo>
                    <a:pt x="4568" y="180"/>
                    <a:pt x="4568" y="180"/>
                    <a:pt x="4568" y="180"/>
                  </a:cubicBezTo>
                  <a:cubicBezTo>
                    <a:pt x="4590" y="177"/>
                    <a:pt x="4612" y="173"/>
                    <a:pt x="4634" y="169"/>
                  </a:cubicBezTo>
                  <a:cubicBezTo>
                    <a:pt x="4642" y="168"/>
                    <a:pt x="4651" y="166"/>
                    <a:pt x="4660" y="165"/>
                  </a:cubicBezTo>
                  <a:cubicBezTo>
                    <a:pt x="4673" y="163"/>
                    <a:pt x="4686" y="161"/>
                    <a:pt x="4700" y="159"/>
                  </a:cubicBezTo>
                  <a:cubicBezTo>
                    <a:pt x="4708" y="157"/>
                    <a:pt x="4717" y="156"/>
                    <a:pt x="4725" y="155"/>
                  </a:cubicBezTo>
                  <a:cubicBezTo>
                    <a:pt x="4729" y="154"/>
                    <a:pt x="4733" y="153"/>
                    <a:pt x="4737" y="153"/>
                  </a:cubicBezTo>
                  <a:cubicBezTo>
                    <a:pt x="4767" y="148"/>
                    <a:pt x="4796" y="144"/>
                    <a:pt x="4826" y="139"/>
                  </a:cubicBezTo>
                  <a:cubicBezTo>
                    <a:pt x="4925" y="124"/>
                    <a:pt x="5025" y="111"/>
                    <a:pt x="5126" y="98"/>
                  </a:cubicBezTo>
                  <a:cubicBezTo>
                    <a:pt x="5227" y="86"/>
                    <a:pt x="5329" y="75"/>
                    <a:pt x="5431" y="65"/>
                  </a:cubicBezTo>
                  <a:cubicBezTo>
                    <a:pt x="5521" y="56"/>
                    <a:pt x="5612" y="48"/>
                    <a:pt x="5703" y="41"/>
                  </a:cubicBezTo>
                  <a:cubicBezTo>
                    <a:pt x="5794" y="34"/>
                    <a:pt x="5886" y="27"/>
                    <a:pt x="5979" y="22"/>
                  </a:cubicBezTo>
                  <a:cubicBezTo>
                    <a:pt x="6072" y="17"/>
                    <a:pt x="6165" y="13"/>
                    <a:pt x="6259" y="9"/>
                  </a:cubicBezTo>
                  <a:cubicBezTo>
                    <a:pt x="6353" y="6"/>
                    <a:pt x="6447" y="3"/>
                    <a:pt x="6542" y="2"/>
                  </a:cubicBezTo>
                  <a:cubicBezTo>
                    <a:pt x="6630" y="0"/>
                    <a:pt x="6718" y="0"/>
                    <a:pt x="6807" y="0"/>
                  </a:cubicBezTo>
                  <a:close/>
                </a:path>
              </a:pathLst>
            </a:custGeom>
            <a:gradFill>
              <a:gsLst>
                <a:gs pos="31000">
                  <a:schemeClr val="accent2">
                    <a:alpha val="10000"/>
                  </a:schemeClr>
                </a:gs>
                <a:gs pos="0">
                  <a:schemeClr val="accent1">
                    <a:alpha val="50000"/>
                  </a:schemeClr>
                </a:gs>
              </a:gsLst>
              <a:lin ang="18900000" scaled="0"/>
            </a:gra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sp>
          <p:nvSpPr>
            <p:cNvPr id="13" name="任意多边形 3"/>
            <p:cNvSpPr/>
            <p:nvPr>
              <p:custDataLst>
                <p:tags r:id="rId6"/>
              </p:custDataLst>
            </p:nvPr>
          </p:nvSpPr>
          <p:spPr>
            <a:xfrm>
              <a:off x="6255" y="8678"/>
              <a:ext cx="1320" cy="2122"/>
            </a:xfrm>
            <a:custGeom>
              <a:avLst/>
              <a:gdLst/>
              <a:ahLst/>
              <a:cxnLst>
                <a:cxn ang="3">
                  <a:pos x="hc" y="t"/>
                </a:cxn>
                <a:cxn ang="cd2">
                  <a:pos x="l" y="vc"/>
                </a:cxn>
                <a:cxn ang="cd4">
                  <a:pos x="hc" y="b"/>
                </a:cxn>
                <a:cxn ang="0">
                  <a:pos x="r" y="vc"/>
                </a:cxn>
              </a:cxnLst>
              <a:rect l="l" t="t" r="r" b="b"/>
              <a:pathLst>
                <a:path w="1320" h="2122">
                  <a:moveTo>
                    <a:pt x="1320" y="0"/>
                  </a:moveTo>
                  <a:cubicBezTo>
                    <a:pt x="892" y="422"/>
                    <a:pt x="374" y="1223"/>
                    <a:pt x="94" y="2105"/>
                  </a:cubicBezTo>
                  <a:lnTo>
                    <a:pt x="89" y="2122"/>
                  </a:lnTo>
                  <a:lnTo>
                    <a:pt x="0" y="2122"/>
                  </a:lnTo>
                  <a:lnTo>
                    <a:pt x="20" y="2061"/>
                  </a:lnTo>
                  <a:cubicBezTo>
                    <a:pt x="463" y="755"/>
                    <a:pt x="1320" y="0"/>
                    <a:pt x="1320" y="0"/>
                  </a:cubicBezTo>
                  <a:close/>
                </a:path>
              </a:pathLst>
            </a:custGeom>
            <a:gradFill>
              <a:gsLst>
                <a:gs pos="100000">
                  <a:schemeClr val="accent1">
                    <a:alpha val="50000"/>
                  </a:schemeClr>
                </a:gs>
                <a:gs pos="55000">
                  <a:schemeClr val="accent1">
                    <a:alpha val="0"/>
                  </a:schemeClr>
                </a:gs>
              </a:gsLst>
              <a:lin ang="5400000" scaled="0"/>
            </a:gradFill>
            <a:ln>
              <a:noFill/>
              <a:prstDash val="solid"/>
            </a:ln>
            <a:effectLst>
              <a:outerShdw blurRad="254000" algn="ctr" rotWithShape="0">
                <a:schemeClr val="accent5">
                  <a:alpha val="10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grpSp>
      <p:pic>
        <p:nvPicPr>
          <p:cNvPr id="10" name="图片 9" descr="黑暗中的灯光&#10;&#10;中度可信度描述已自动生成"/>
          <p:cNvPicPr>
            <a:picLocks noChangeAspect="1"/>
          </p:cNvPicPr>
          <p:nvPr>
            <p:custDataLst>
              <p:tags r:id="rId7"/>
            </p:custDataLst>
          </p:nvPr>
        </p:nvPicPr>
        <p:blipFill>
          <a:blip r:embed="rId8">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日期占位符 1"/>
          <p:cNvSpPr>
            <a:spLocks noGrp="1"/>
          </p:cNvSpPr>
          <p:nvPr>
            <p:ph type="dt" sz="half" idx="10"/>
            <p:custDataLst>
              <p:tags r:id="rId9"/>
            </p:custDataLst>
          </p:nvPr>
        </p:nvSpPr>
        <p:spPr/>
        <p:txBody>
          <a:bodyPr/>
          <a:lstStyle/>
          <a:p>
            <a:fld id="{297C79FE-DCC0-4620-A566-16CA7A0CE41F}" type="datetimeFigureOut">
              <a:rPr lang="zh-CN" altLang="en-US" smtClean="0"/>
            </a:fld>
            <a:endParaRPr lang="zh-CN" altLang="en-US"/>
          </a:p>
        </p:txBody>
      </p:sp>
      <p:sp>
        <p:nvSpPr>
          <p:cNvPr id="3" name="页脚占位符 2"/>
          <p:cNvSpPr>
            <a:spLocks noGrp="1"/>
          </p:cNvSpPr>
          <p:nvPr>
            <p:ph type="ftr" sz="quarter" idx="11"/>
            <p:custDataLst>
              <p:tags r:id="rId10"/>
            </p:custDataLst>
          </p:nvPr>
        </p:nvSpPr>
        <p:spPr/>
        <p:txBody>
          <a:bodyPr/>
          <a:lstStyle/>
          <a:p>
            <a:endParaRPr lang="zh-CN" altLang="en-US"/>
          </a:p>
        </p:txBody>
      </p:sp>
      <p:sp>
        <p:nvSpPr>
          <p:cNvPr id="4" name="灯片编号占位符 3"/>
          <p:cNvSpPr>
            <a:spLocks noGrp="1"/>
          </p:cNvSpPr>
          <p:nvPr>
            <p:ph type="sldNum" sz="quarter" idx="12"/>
            <p:custDataLst>
              <p:tags r:id="rId11"/>
            </p:custDataLst>
          </p:nvPr>
        </p:nvSpPr>
        <p:spPr/>
        <p:txBody>
          <a:bodyPr/>
          <a:lstStyle/>
          <a:p>
            <a:fld id="{515A922F-1294-4387-9CB3-FCC8465D972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showMasterSp="0">
  <p:cSld name="仅内容">
    <p:spTree>
      <p:nvGrpSpPr>
        <p:cNvPr id="1" name=""/>
        <p:cNvGrpSpPr/>
        <p:nvPr/>
      </p:nvGrpSpPr>
      <p:grpSpPr>
        <a:xfrm>
          <a:off x="0" y="0"/>
          <a:ext cx="0" cy="0"/>
          <a:chOff x="0" y="0"/>
          <a:chExt cx="0" cy="0"/>
        </a:xfrm>
      </p:grpSpPr>
      <p:pic>
        <p:nvPicPr>
          <p:cNvPr id="10" name="图片 9" descr="黑暗中的灯光&#10;&#10;中度可信度描述已自动生成"/>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正文"/>
          <p:cNvSpPr txBox="1">
            <a:spLocks noGrp="1"/>
          </p:cNvSpPr>
          <p:nvPr>
            <p:ph idx="2"/>
            <p:custDataLst>
              <p:tags r:id="rId4"/>
            </p:custDataLst>
          </p:nvPr>
        </p:nvSpPr>
        <p:spPr>
          <a:xfrm>
            <a:off x="608330" y="454660"/>
            <a:ext cx="10968990" cy="5801995"/>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dirty="0">
                <a:sym typeface="+mn-ea"/>
              </a:rPr>
              <a:t>单击此处编辑母版文本样式</a:t>
            </a:r>
            <a:endParaRPr dirty="0">
              <a:sym typeface="+mn-ea"/>
            </a:endParaRPr>
          </a:p>
          <a:p>
            <a:pPr lvl="1"/>
            <a:r>
              <a:rPr dirty="0" err="1">
                <a:sym typeface="+mn-ea"/>
              </a:rPr>
              <a:t>第二级</a:t>
            </a:r>
            <a:endParaRPr dirty="0">
              <a:sym typeface="+mn-ea"/>
            </a:endParaRPr>
          </a:p>
          <a:p>
            <a:pPr lvl="2"/>
            <a:r>
              <a:rPr dirty="0" err="1">
                <a:sym typeface="+mn-ea"/>
              </a:rPr>
              <a:t>第三级</a:t>
            </a:r>
            <a:endParaRPr dirty="0">
              <a:sym typeface="+mn-ea"/>
            </a:endParaRPr>
          </a:p>
          <a:p>
            <a:pPr lvl="3"/>
            <a:r>
              <a:rPr dirty="0" err="1">
                <a:sym typeface="+mn-ea"/>
              </a:rPr>
              <a:t>第四级</a:t>
            </a:r>
            <a:endParaRPr dirty="0">
              <a:sym typeface="+mn-ea"/>
            </a:endParaRPr>
          </a:p>
          <a:p>
            <a:pPr lvl="4"/>
            <a:r>
              <a:rPr dirty="0" err="1">
                <a:sym typeface="+mn-ea"/>
              </a:rPr>
              <a:t>第五级</a:t>
            </a:r>
            <a:endParaRPr dirty="0">
              <a:sym typeface="+mn-ea"/>
            </a:endParaRPr>
          </a:p>
        </p:txBody>
      </p:sp>
      <p:grpSp>
        <p:nvGrpSpPr>
          <p:cNvPr id="9" name="组合 8"/>
          <p:cNvGrpSpPr/>
          <p:nvPr>
            <p:custDataLst>
              <p:tags r:id="rId5"/>
            </p:custDataLst>
          </p:nvPr>
        </p:nvGrpSpPr>
        <p:grpSpPr>
          <a:xfrm>
            <a:off x="3971925" y="5094605"/>
            <a:ext cx="8220075" cy="1763395"/>
            <a:chOff x="6255" y="8023"/>
            <a:chExt cx="12945" cy="2777"/>
          </a:xfrm>
        </p:grpSpPr>
        <p:sp>
          <p:nvSpPr>
            <p:cNvPr id="8" name="任意多边形 2"/>
            <p:cNvSpPr/>
            <p:nvPr>
              <p:custDataLst>
                <p:tags r:id="rId6"/>
              </p:custDataLst>
            </p:nvPr>
          </p:nvSpPr>
          <p:spPr>
            <a:xfrm>
              <a:off x="8708" y="8023"/>
              <a:ext cx="10492" cy="2458"/>
            </a:xfrm>
            <a:custGeom>
              <a:avLst/>
              <a:gdLst/>
              <a:ahLst/>
              <a:cxnLst>
                <a:cxn ang="3">
                  <a:pos x="hc" y="t"/>
                </a:cxn>
                <a:cxn ang="cd2">
                  <a:pos x="l" y="vc"/>
                </a:cxn>
                <a:cxn ang="cd4">
                  <a:pos x="hc" y="b"/>
                </a:cxn>
                <a:cxn ang="0">
                  <a:pos x="r" y="vc"/>
                </a:cxn>
              </a:cxnLst>
              <a:rect l="l" t="t" r="r" b="b"/>
              <a:pathLst>
                <a:path w="10492" h="2458">
                  <a:moveTo>
                    <a:pt x="6807" y="0"/>
                  </a:moveTo>
                  <a:cubicBezTo>
                    <a:pt x="6896" y="0"/>
                    <a:pt x="6985" y="1"/>
                    <a:pt x="7075" y="3"/>
                  </a:cubicBezTo>
                  <a:cubicBezTo>
                    <a:pt x="7165" y="5"/>
                    <a:pt x="7255" y="8"/>
                    <a:pt x="7345" y="11"/>
                  </a:cubicBezTo>
                  <a:cubicBezTo>
                    <a:pt x="7436" y="15"/>
                    <a:pt x="7527" y="19"/>
                    <a:pt x="7618" y="25"/>
                  </a:cubicBezTo>
                  <a:cubicBezTo>
                    <a:pt x="7706" y="30"/>
                    <a:pt x="7794" y="36"/>
                    <a:pt x="7882" y="42"/>
                  </a:cubicBezTo>
                  <a:cubicBezTo>
                    <a:pt x="7971" y="49"/>
                    <a:pt x="8059" y="56"/>
                    <a:pt x="8148" y="64"/>
                  </a:cubicBezTo>
                  <a:cubicBezTo>
                    <a:pt x="8237" y="72"/>
                    <a:pt x="8326" y="81"/>
                    <a:pt x="8416" y="91"/>
                  </a:cubicBezTo>
                  <a:cubicBezTo>
                    <a:pt x="8505" y="101"/>
                    <a:pt x="8595" y="111"/>
                    <a:pt x="8685" y="122"/>
                  </a:cubicBezTo>
                  <a:cubicBezTo>
                    <a:pt x="8707" y="125"/>
                    <a:pt x="8729" y="128"/>
                    <a:pt x="8752" y="131"/>
                  </a:cubicBezTo>
                  <a:cubicBezTo>
                    <a:pt x="8774" y="134"/>
                    <a:pt x="8797" y="137"/>
                    <a:pt x="8819" y="140"/>
                  </a:cubicBezTo>
                  <a:cubicBezTo>
                    <a:pt x="8842" y="143"/>
                    <a:pt x="8864" y="146"/>
                    <a:pt x="8887" y="149"/>
                  </a:cubicBezTo>
                  <a:cubicBezTo>
                    <a:pt x="8909" y="152"/>
                    <a:pt x="8932" y="155"/>
                    <a:pt x="8954" y="159"/>
                  </a:cubicBezTo>
                  <a:cubicBezTo>
                    <a:pt x="9019" y="168"/>
                    <a:pt x="9084" y="178"/>
                    <a:pt x="9149" y="188"/>
                  </a:cubicBezTo>
                  <a:cubicBezTo>
                    <a:pt x="9213" y="198"/>
                    <a:pt x="9278" y="208"/>
                    <a:pt x="9343" y="219"/>
                  </a:cubicBezTo>
                  <a:cubicBezTo>
                    <a:pt x="9408" y="230"/>
                    <a:pt x="9473" y="241"/>
                    <a:pt x="9538" y="253"/>
                  </a:cubicBezTo>
                  <a:cubicBezTo>
                    <a:pt x="9603" y="264"/>
                    <a:pt x="9668" y="276"/>
                    <a:pt x="9733" y="289"/>
                  </a:cubicBezTo>
                  <a:cubicBezTo>
                    <a:pt x="9821" y="306"/>
                    <a:pt x="9909" y="323"/>
                    <a:pt x="9996" y="342"/>
                  </a:cubicBezTo>
                  <a:cubicBezTo>
                    <a:pt x="10084" y="360"/>
                    <a:pt x="10172" y="379"/>
                    <a:pt x="10260" y="399"/>
                  </a:cubicBezTo>
                  <a:cubicBezTo>
                    <a:pt x="10304" y="409"/>
                    <a:pt x="10348" y="419"/>
                    <a:pt x="10392" y="429"/>
                  </a:cubicBezTo>
                  <a:lnTo>
                    <a:pt x="10492" y="453"/>
                  </a:lnTo>
                  <a:lnTo>
                    <a:pt x="10492" y="995"/>
                  </a:lnTo>
                  <a:lnTo>
                    <a:pt x="10475" y="991"/>
                  </a:lnTo>
                  <a:cubicBezTo>
                    <a:pt x="10381" y="967"/>
                    <a:pt x="10288" y="944"/>
                    <a:pt x="10194" y="922"/>
                  </a:cubicBezTo>
                  <a:cubicBezTo>
                    <a:pt x="9943" y="862"/>
                    <a:pt x="9691" y="809"/>
                    <a:pt x="9441" y="762"/>
                  </a:cubicBezTo>
                  <a:cubicBezTo>
                    <a:pt x="9188" y="712"/>
                    <a:pt x="8938" y="671"/>
                    <a:pt x="8689" y="635"/>
                  </a:cubicBezTo>
                  <a:cubicBezTo>
                    <a:pt x="8172" y="558"/>
                    <a:pt x="7660" y="507"/>
                    <a:pt x="7155" y="481"/>
                  </a:cubicBezTo>
                  <a:cubicBezTo>
                    <a:pt x="6657" y="455"/>
                    <a:pt x="6171" y="453"/>
                    <a:pt x="5694" y="473"/>
                  </a:cubicBezTo>
                  <a:cubicBezTo>
                    <a:pt x="5226" y="494"/>
                    <a:pt x="4772" y="538"/>
                    <a:pt x="4334" y="602"/>
                  </a:cubicBezTo>
                  <a:cubicBezTo>
                    <a:pt x="3902" y="667"/>
                    <a:pt x="3489" y="753"/>
                    <a:pt x="3092" y="858"/>
                  </a:cubicBezTo>
                  <a:cubicBezTo>
                    <a:pt x="2752" y="947"/>
                    <a:pt x="2429" y="1052"/>
                    <a:pt x="2127" y="1168"/>
                  </a:cubicBezTo>
                  <a:cubicBezTo>
                    <a:pt x="1829" y="1283"/>
                    <a:pt x="1551" y="1408"/>
                    <a:pt x="1292" y="1547"/>
                  </a:cubicBezTo>
                  <a:cubicBezTo>
                    <a:pt x="1036" y="1681"/>
                    <a:pt x="801" y="1826"/>
                    <a:pt x="583" y="1979"/>
                  </a:cubicBezTo>
                  <a:cubicBezTo>
                    <a:pt x="373" y="2131"/>
                    <a:pt x="177" y="2291"/>
                    <a:pt x="2" y="2458"/>
                  </a:cubicBezTo>
                  <a:lnTo>
                    <a:pt x="90" y="2374"/>
                  </a:lnTo>
                  <a:cubicBezTo>
                    <a:pt x="60" y="2401"/>
                    <a:pt x="29" y="2429"/>
                    <a:pt x="0" y="2457"/>
                  </a:cubicBezTo>
                  <a:lnTo>
                    <a:pt x="455" y="2023"/>
                  </a:lnTo>
                  <a:cubicBezTo>
                    <a:pt x="604" y="1882"/>
                    <a:pt x="764" y="1746"/>
                    <a:pt x="937" y="1617"/>
                  </a:cubicBezTo>
                  <a:cubicBezTo>
                    <a:pt x="1113" y="1485"/>
                    <a:pt x="1301" y="1359"/>
                    <a:pt x="1502" y="1241"/>
                  </a:cubicBezTo>
                  <a:cubicBezTo>
                    <a:pt x="1707" y="1120"/>
                    <a:pt x="1924" y="1007"/>
                    <a:pt x="2154" y="902"/>
                  </a:cubicBezTo>
                  <a:cubicBezTo>
                    <a:pt x="2388" y="794"/>
                    <a:pt x="2635" y="696"/>
                    <a:pt x="2894" y="605"/>
                  </a:cubicBezTo>
                  <a:cubicBezTo>
                    <a:pt x="2943" y="588"/>
                    <a:pt x="2993" y="571"/>
                    <a:pt x="3044" y="555"/>
                  </a:cubicBezTo>
                  <a:cubicBezTo>
                    <a:pt x="3094" y="538"/>
                    <a:pt x="3145" y="522"/>
                    <a:pt x="3197" y="506"/>
                  </a:cubicBezTo>
                  <a:cubicBezTo>
                    <a:pt x="3248" y="490"/>
                    <a:pt x="3300" y="474"/>
                    <a:pt x="3353" y="459"/>
                  </a:cubicBezTo>
                  <a:cubicBezTo>
                    <a:pt x="3405" y="444"/>
                    <a:pt x="3458" y="429"/>
                    <a:pt x="3512" y="414"/>
                  </a:cubicBezTo>
                  <a:cubicBezTo>
                    <a:pt x="3571" y="398"/>
                    <a:pt x="3631" y="382"/>
                    <a:pt x="3691" y="366"/>
                  </a:cubicBezTo>
                  <a:cubicBezTo>
                    <a:pt x="3751" y="351"/>
                    <a:pt x="3812" y="336"/>
                    <a:pt x="3873" y="322"/>
                  </a:cubicBezTo>
                  <a:cubicBezTo>
                    <a:pt x="3934" y="307"/>
                    <a:pt x="3995" y="293"/>
                    <a:pt x="4057" y="280"/>
                  </a:cubicBezTo>
                  <a:cubicBezTo>
                    <a:pt x="4120" y="266"/>
                    <a:pt x="4182" y="253"/>
                    <a:pt x="4245" y="240"/>
                  </a:cubicBezTo>
                  <a:cubicBezTo>
                    <a:pt x="4340" y="221"/>
                    <a:pt x="4436" y="203"/>
                    <a:pt x="4533" y="186"/>
                  </a:cubicBezTo>
                  <a:cubicBezTo>
                    <a:pt x="4544" y="184"/>
                    <a:pt x="4556" y="182"/>
                    <a:pt x="4568" y="180"/>
                  </a:cubicBezTo>
                  <a:cubicBezTo>
                    <a:pt x="4568" y="180"/>
                    <a:pt x="4568" y="180"/>
                    <a:pt x="4568" y="180"/>
                  </a:cubicBezTo>
                  <a:cubicBezTo>
                    <a:pt x="4590" y="177"/>
                    <a:pt x="4612" y="173"/>
                    <a:pt x="4634" y="169"/>
                  </a:cubicBezTo>
                  <a:cubicBezTo>
                    <a:pt x="4642" y="168"/>
                    <a:pt x="4651" y="166"/>
                    <a:pt x="4660" y="165"/>
                  </a:cubicBezTo>
                  <a:cubicBezTo>
                    <a:pt x="4673" y="163"/>
                    <a:pt x="4686" y="161"/>
                    <a:pt x="4700" y="159"/>
                  </a:cubicBezTo>
                  <a:cubicBezTo>
                    <a:pt x="4708" y="157"/>
                    <a:pt x="4717" y="156"/>
                    <a:pt x="4725" y="155"/>
                  </a:cubicBezTo>
                  <a:cubicBezTo>
                    <a:pt x="4729" y="154"/>
                    <a:pt x="4733" y="153"/>
                    <a:pt x="4737" y="153"/>
                  </a:cubicBezTo>
                  <a:cubicBezTo>
                    <a:pt x="4767" y="148"/>
                    <a:pt x="4796" y="144"/>
                    <a:pt x="4826" y="139"/>
                  </a:cubicBezTo>
                  <a:cubicBezTo>
                    <a:pt x="4925" y="124"/>
                    <a:pt x="5025" y="111"/>
                    <a:pt x="5126" y="98"/>
                  </a:cubicBezTo>
                  <a:cubicBezTo>
                    <a:pt x="5227" y="86"/>
                    <a:pt x="5329" y="75"/>
                    <a:pt x="5431" y="65"/>
                  </a:cubicBezTo>
                  <a:cubicBezTo>
                    <a:pt x="5521" y="56"/>
                    <a:pt x="5612" y="48"/>
                    <a:pt x="5703" y="41"/>
                  </a:cubicBezTo>
                  <a:cubicBezTo>
                    <a:pt x="5794" y="34"/>
                    <a:pt x="5886" y="27"/>
                    <a:pt x="5979" y="22"/>
                  </a:cubicBezTo>
                  <a:cubicBezTo>
                    <a:pt x="6072" y="17"/>
                    <a:pt x="6165" y="13"/>
                    <a:pt x="6259" y="9"/>
                  </a:cubicBezTo>
                  <a:cubicBezTo>
                    <a:pt x="6353" y="6"/>
                    <a:pt x="6447" y="3"/>
                    <a:pt x="6542" y="2"/>
                  </a:cubicBezTo>
                  <a:cubicBezTo>
                    <a:pt x="6630" y="0"/>
                    <a:pt x="6718" y="0"/>
                    <a:pt x="6807" y="0"/>
                  </a:cubicBezTo>
                  <a:close/>
                </a:path>
              </a:pathLst>
            </a:custGeom>
            <a:solidFill>
              <a:srgbClr val="1E1D1B"/>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sp>
          <p:nvSpPr>
            <p:cNvPr id="12" name="任意多边形 3"/>
            <p:cNvSpPr/>
            <p:nvPr>
              <p:custDataLst>
                <p:tags r:id="rId7"/>
              </p:custDataLst>
            </p:nvPr>
          </p:nvSpPr>
          <p:spPr>
            <a:xfrm>
              <a:off x="6255" y="8678"/>
              <a:ext cx="1320" cy="2122"/>
            </a:xfrm>
            <a:custGeom>
              <a:avLst/>
              <a:gdLst/>
              <a:ahLst/>
              <a:cxnLst>
                <a:cxn ang="3">
                  <a:pos x="hc" y="t"/>
                </a:cxn>
                <a:cxn ang="cd2">
                  <a:pos x="l" y="vc"/>
                </a:cxn>
                <a:cxn ang="cd4">
                  <a:pos x="hc" y="b"/>
                </a:cxn>
                <a:cxn ang="0">
                  <a:pos x="r" y="vc"/>
                </a:cxn>
              </a:cxnLst>
              <a:rect l="l" t="t" r="r" b="b"/>
              <a:pathLst>
                <a:path w="1320" h="2122">
                  <a:moveTo>
                    <a:pt x="1320" y="0"/>
                  </a:moveTo>
                  <a:cubicBezTo>
                    <a:pt x="892" y="422"/>
                    <a:pt x="374" y="1223"/>
                    <a:pt x="94" y="2105"/>
                  </a:cubicBezTo>
                  <a:lnTo>
                    <a:pt x="89" y="2122"/>
                  </a:lnTo>
                  <a:lnTo>
                    <a:pt x="0" y="2122"/>
                  </a:lnTo>
                  <a:lnTo>
                    <a:pt x="20" y="2061"/>
                  </a:lnTo>
                  <a:cubicBezTo>
                    <a:pt x="463" y="755"/>
                    <a:pt x="1320" y="0"/>
                    <a:pt x="1320" y="0"/>
                  </a:cubicBezTo>
                  <a:close/>
                </a:path>
              </a:pathLst>
            </a:custGeom>
            <a:solidFill>
              <a:srgbClr val="252D30"/>
            </a:solidFill>
            <a:ln>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sp>
          <p:nvSpPr>
            <p:cNvPr id="11" name="任意多边形 2"/>
            <p:cNvSpPr/>
            <p:nvPr>
              <p:custDataLst>
                <p:tags r:id="rId8"/>
              </p:custDataLst>
            </p:nvPr>
          </p:nvSpPr>
          <p:spPr>
            <a:xfrm>
              <a:off x="8708" y="8023"/>
              <a:ext cx="10492" cy="2458"/>
            </a:xfrm>
            <a:custGeom>
              <a:avLst/>
              <a:gdLst/>
              <a:ahLst/>
              <a:cxnLst>
                <a:cxn ang="3">
                  <a:pos x="hc" y="t"/>
                </a:cxn>
                <a:cxn ang="cd2">
                  <a:pos x="l" y="vc"/>
                </a:cxn>
                <a:cxn ang="cd4">
                  <a:pos x="hc" y="b"/>
                </a:cxn>
                <a:cxn ang="0">
                  <a:pos x="r" y="vc"/>
                </a:cxn>
              </a:cxnLst>
              <a:rect l="l" t="t" r="r" b="b"/>
              <a:pathLst>
                <a:path w="10492" h="2458">
                  <a:moveTo>
                    <a:pt x="6807" y="0"/>
                  </a:moveTo>
                  <a:cubicBezTo>
                    <a:pt x="6896" y="0"/>
                    <a:pt x="6985" y="1"/>
                    <a:pt x="7075" y="3"/>
                  </a:cubicBezTo>
                  <a:cubicBezTo>
                    <a:pt x="7165" y="5"/>
                    <a:pt x="7255" y="8"/>
                    <a:pt x="7345" y="11"/>
                  </a:cubicBezTo>
                  <a:cubicBezTo>
                    <a:pt x="7436" y="15"/>
                    <a:pt x="7527" y="19"/>
                    <a:pt x="7618" y="25"/>
                  </a:cubicBezTo>
                  <a:cubicBezTo>
                    <a:pt x="7706" y="30"/>
                    <a:pt x="7794" y="36"/>
                    <a:pt x="7882" y="42"/>
                  </a:cubicBezTo>
                  <a:cubicBezTo>
                    <a:pt x="7971" y="49"/>
                    <a:pt x="8059" y="56"/>
                    <a:pt x="8148" y="64"/>
                  </a:cubicBezTo>
                  <a:cubicBezTo>
                    <a:pt x="8237" y="72"/>
                    <a:pt x="8326" y="81"/>
                    <a:pt x="8416" y="91"/>
                  </a:cubicBezTo>
                  <a:cubicBezTo>
                    <a:pt x="8505" y="101"/>
                    <a:pt x="8595" y="111"/>
                    <a:pt x="8685" y="122"/>
                  </a:cubicBezTo>
                  <a:cubicBezTo>
                    <a:pt x="8707" y="125"/>
                    <a:pt x="8729" y="128"/>
                    <a:pt x="8752" y="131"/>
                  </a:cubicBezTo>
                  <a:cubicBezTo>
                    <a:pt x="8774" y="134"/>
                    <a:pt x="8797" y="137"/>
                    <a:pt x="8819" y="140"/>
                  </a:cubicBezTo>
                  <a:cubicBezTo>
                    <a:pt x="8842" y="143"/>
                    <a:pt x="8864" y="146"/>
                    <a:pt x="8887" y="149"/>
                  </a:cubicBezTo>
                  <a:cubicBezTo>
                    <a:pt x="8909" y="152"/>
                    <a:pt x="8932" y="155"/>
                    <a:pt x="8954" y="159"/>
                  </a:cubicBezTo>
                  <a:cubicBezTo>
                    <a:pt x="9019" y="168"/>
                    <a:pt x="9084" y="178"/>
                    <a:pt x="9149" y="188"/>
                  </a:cubicBezTo>
                  <a:cubicBezTo>
                    <a:pt x="9213" y="198"/>
                    <a:pt x="9278" y="208"/>
                    <a:pt x="9343" y="219"/>
                  </a:cubicBezTo>
                  <a:cubicBezTo>
                    <a:pt x="9408" y="230"/>
                    <a:pt x="9473" y="241"/>
                    <a:pt x="9538" y="253"/>
                  </a:cubicBezTo>
                  <a:cubicBezTo>
                    <a:pt x="9603" y="264"/>
                    <a:pt x="9668" y="276"/>
                    <a:pt x="9733" y="289"/>
                  </a:cubicBezTo>
                  <a:cubicBezTo>
                    <a:pt x="9821" y="306"/>
                    <a:pt x="9909" y="323"/>
                    <a:pt x="9996" y="342"/>
                  </a:cubicBezTo>
                  <a:cubicBezTo>
                    <a:pt x="10084" y="360"/>
                    <a:pt x="10172" y="379"/>
                    <a:pt x="10260" y="399"/>
                  </a:cubicBezTo>
                  <a:cubicBezTo>
                    <a:pt x="10304" y="409"/>
                    <a:pt x="10348" y="419"/>
                    <a:pt x="10392" y="429"/>
                  </a:cubicBezTo>
                  <a:lnTo>
                    <a:pt x="10492" y="453"/>
                  </a:lnTo>
                  <a:lnTo>
                    <a:pt x="10492" y="995"/>
                  </a:lnTo>
                  <a:lnTo>
                    <a:pt x="10475" y="991"/>
                  </a:lnTo>
                  <a:cubicBezTo>
                    <a:pt x="10381" y="967"/>
                    <a:pt x="10288" y="944"/>
                    <a:pt x="10194" y="922"/>
                  </a:cubicBezTo>
                  <a:cubicBezTo>
                    <a:pt x="9943" y="862"/>
                    <a:pt x="9691" y="809"/>
                    <a:pt x="9441" y="762"/>
                  </a:cubicBezTo>
                  <a:cubicBezTo>
                    <a:pt x="9188" y="712"/>
                    <a:pt x="8938" y="671"/>
                    <a:pt x="8689" y="635"/>
                  </a:cubicBezTo>
                  <a:cubicBezTo>
                    <a:pt x="8172" y="558"/>
                    <a:pt x="7660" y="507"/>
                    <a:pt x="7155" y="481"/>
                  </a:cubicBezTo>
                  <a:cubicBezTo>
                    <a:pt x="6657" y="455"/>
                    <a:pt x="6171" y="453"/>
                    <a:pt x="5694" y="473"/>
                  </a:cubicBezTo>
                  <a:cubicBezTo>
                    <a:pt x="5226" y="494"/>
                    <a:pt x="4772" y="538"/>
                    <a:pt x="4334" y="602"/>
                  </a:cubicBezTo>
                  <a:cubicBezTo>
                    <a:pt x="3902" y="667"/>
                    <a:pt x="3489" y="753"/>
                    <a:pt x="3092" y="858"/>
                  </a:cubicBezTo>
                  <a:cubicBezTo>
                    <a:pt x="2752" y="947"/>
                    <a:pt x="2429" y="1052"/>
                    <a:pt x="2127" y="1168"/>
                  </a:cubicBezTo>
                  <a:cubicBezTo>
                    <a:pt x="1829" y="1283"/>
                    <a:pt x="1551" y="1408"/>
                    <a:pt x="1292" y="1547"/>
                  </a:cubicBezTo>
                  <a:cubicBezTo>
                    <a:pt x="1036" y="1681"/>
                    <a:pt x="801" y="1826"/>
                    <a:pt x="583" y="1979"/>
                  </a:cubicBezTo>
                  <a:cubicBezTo>
                    <a:pt x="373" y="2131"/>
                    <a:pt x="177" y="2291"/>
                    <a:pt x="2" y="2458"/>
                  </a:cubicBezTo>
                  <a:lnTo>
                    <a:pt x="90" y="2374"/>
                  </a:lnTo>
                  <a:cubicBezTo>
                    <a:pt x="60" y="2401"/>
                    <a:pt x="29" y="2429"/>
                    <a:pt x="0" y="2457"/>
                  </a:cubicBezTo>
                  <a:lnTo>
                    <a:pt x="455" y="2023"/>
                  </a:lnTo>
                  <a:cubicBezTo>
                    <a:pt x="604" y="1882"/>
                    <a:pt x="764" y="1746"/>
                    <a:pt x="937" y="1617"/>
                  </a:cubicBezTo>
                  <a:cubicBezTo>
                    <a:pt x="1113" y="1485"/>
                    <a:pt x="1301" y="1359"/>
                    <a:pt x="1502" y="1241"/>
                  </a:cubicBezTo>
                  <a:cubicBezTo>
                    <a:pt x="1707" y="1120"/>
                    <a:pt x="1924" y="1007"/>
                    <a:pt x="2154" y="902"/>
                  </a:cubicBezTo>
                  <a:cubicBezTo>
                    <a:pt x="2388" y="794"/>
                    <a:pt x="2635" y="696"/>
                    <a:pt x="2894" y="605"/>
                  </a:cubicBezTo>
                  <a:cubicBezTo>
                    <a:pt x="2943" y="588"/>
                    <a:pt x="2993" y="571"/>
                    <a:pt x="3044" y="555"/>
                  </a:cubicBezTo>
                  <a:cubicBezTo>
                    <a:pt x="3094" y="538"/>
                    <a:pt x="3145" y="522"/>
                    <a:pt x="3197" y="506"/>
                  </a:cubicBezTo>
                  <a:cubicBezTo>
                    <a:pt x="3248" y="490"/>
                    <a:pt x="3300" y="474"/>
                    <a:pt x="3353" y="459"/>
                  </a:cubicBezTo>
                  <a:cubicBezTo>
                    <a:pt x="3405" y="444"/>
                    <a:pt x="3458" y="429"/>
                    <a:pt x="3512" y="414"/>
                  </a:cubicBezTo>
                  <a:cubicBezTo>
                    <a:pt x="3571" y="398"/>
                    <a:pt x="3631" y="382"/>
                    <a:pt x="3691" y="366"/>
                  </a:cubicBezTo>
                  <a:cubicBezTo>
                    <a:pt x="3751" y="351"/>
                    <a:pt x="3812" y="336"/>
                    <a:pt x="3873" y="322"/>
                  </a:cubicBezTo>
                  <a:cubicBezTo>
                    <a:pt x="3934" y="307"/>
                    <a:pt x="3995" y="293"/>
                    <a:pt x="4057" y="280"/>
                  </a:cubicBezTo>
                  <a:cubicBezTo>
                    <a:pt x="4120" y="266"/>
                    <a:pt x="4182" y="253"/>
                    <a:pt x="4245" y="240"/>
                  </a:cubicBezTo>
                  <a:cubicBezTo>
                    <a:pt x="4340" y="221"/>
                    <a:pt x="4436" y="203"/>
                    <a:pt x="4533" y="186"/>
                  </a:cubicBezTo>
                  <a:cubicBezTo>
                    <a:pt x="4544" y="184"/>
                    <a:pt x="4556" y="182"/>
                    <a:pt x="4568" y="180"/>
                  </a:cubicBezTo>
                  <a:cubicBezTo>
                    <a:pt x="4568" y="180"/>
                    <a:pt x="4568" y="180"/>
                    <a:pt x="4568" y="180"/>
                  </a:cubicBezTo>
                  <a:cubicBezTo>
                    <a:pt x="4590" y="177"/>
                    <a:pt x="4612" y="173"/>
                    <a:pt x="4634" y="169"/>
                  </a:cubicBezTo>
                  <a:cubicBezTo>
                    <a:pt x="4642" y="168"/>
                    <a:pt x="4651" y="166"/>
                    <a:pt x="4660" y="165"/>
                  </a:cubicBezTo>
                  <a:cubicBezTo>
                    <a:pt x="4673" y="163"/>
                    <a:pt x="4686" y="161"/>
                    <a:pt x="4700" y="159"/>
                  </a:cubicBezTo>
                  <a:cubicBezTo>
                    <a:pt x="4708" y="157"/>
                    <a:pt x="4717" y="156"/>
                    <a:pt x="4725" y="155"/>
                  </a:cubicBezTo>
                  <a:cubicBezTo>
                    <a:pt x="4729" y="154"/>
                    <a:pt x="4733" y="153"/>
                    <a:pt x="4737" y="153"/>
                  </a:cubicBezTo>
                  <a:cubicBezTo>
                    <a:pt x="4767" y="148"/>
                    <a:pt x="4796" y="144"/>
                    <a:pt x="4826" y="139"/>
                  </a:cubicBezTo>
                  <a:cubicBezTo>
                    <a:pt x="4925" y="124"/>
                    <a:pt x="5025" y="111"/>
                    <a:pt x="5126" y="98"/>
                  </a:cubicBezTo>
                  <a:cubicBezTo>
                    <a:pt x="5227" y="86"/>
                    <a:pt x="5329" y="75"/>
                    <a:pt x="5431" y="65"/>
                  </a:cubicBezTo>
                  <a:cubicBezTo>
                    <a:pt x="5521" y="56"/>
                    <a:pt x="5612" y="48"/>
                    <a:pt x="5703" y="41"/>
                  </a:cubicBezTo>
                  <a:cubicBezTo>
                    <a:pt x="5794" y="34"/>
                    <a:pt x="5886" y="27"/>
                    <a:pt x="5979" y="22"/>
                  </a:cubicBezTo>
                  <a:cubicBezTo>
                    <a:pt x="6072" y="17"/>
                    <a:pt x="6165" y="13"/>
                    <a:pt x="6259" y="9"/>
                  </a:cubicBezTo>
                  <a:cubicBezTo>
                    <a:pt x="6353" y="6"/>
                    <a:pt x="6447" y="3"/>
                    <a:pt x="6542" y="2"/>
                  </a:cubicBezTo>
                  <a:cubicBezTo>
                    <a:pt x="6630" y="0"/>
                    <a:pt x="6718" y="0"/>
                    <a:pt x="6807" y="0"/>
                  </a:cubicBezTo>
                  <a:close/>
                </a:path>
              </a:pathLst>
            </a:custGeom>
            <a:gradFill>
              <a:gsLst>
                <a:gs pos="31000">
                  <a:schemeClr val="accent2">
                    <a:alpha val="10000"/>
                  </a:schemeClr>
                </a:gs>
                <a:gs pos="0">
                  <a:schemeClr val="accent1">
                    <a:alpha val="50000"/>
                  </a:schemeClr>
                </a:gs>
              </a:gsLst>
              <a:lin ang="18900000" scaled="0"/>
            </a:gra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sp>
          <p:nvSpPr>
            <p:cNvPr id="13" name="任意多边形 3"/>
            <p:cNvSpPr/>
            <p:nvPr>
              <p:custDataLst>
                <p:tags r:id="rId9"/>
              </p:custDataLst>
            </p:nvPr>
          </p:nvSpPr>
          <p:spPr>
            <a:xfrm>
              <a:off x="6255" y="8678"/>
              <a:ext cx="1320" cy="2122"/>
            </a:xfrm>
            <a:custGeom>
              <a:avLst/>
              <a:gdLst/>
              <a:ahLst/>
              <a:cxnLst>
                <a:cxn ang="3">
                  <a:pos x="hc" y="t"/>
                </a:cxn>
                <a:cxn ang="cd2">
                  <a:pos x="l" y="vc"/>
                </a:cxn>
                <a:cxn ang="cd4">
                  <a:pos x="hc" y="b"/>
                </a:cxn>
                <a:cxn ang="0">
                  <a:pos x="r" y="vc"/>
                </a:cxn>
              </a:cxnLst>
              <a:rect l="l" t="t" r="r" b="b"/>
              <a:pathLst>
                <a:path w="1320" h="2122">
                  <a:moveTo>
                    <a:pt x="1320" y="0"/>
                  </a:moveTo>
                  <a:cubicBezTo>
                    <a:pt x="892" y="422"/>
                    <a:pt x="374" y="1223"/>
                    <a:pt x="94" y="2105"/>
                  </a:cubicBezTo>
                  <a:lnTo>
                    <a:pt x="89" y="2122"/>
                  </a:lnTo>
                  <a:lnTo>
                    <a:pt x="0" y="2122"/>
                  </a:lnTo>
                  <a:lnTo>
                    <a:pt x="20" y="2061"/>
                  </a:lnTo>
                  <a:cubicBezTo>
                    <a:pt x="463" y="755"/>
                    <a:pt x="1320" y="0"/>
                    <a:pt x="1320" y="0"/>
                  </a:cubicBezTo>
                  <a:close/>
                </a:path>
              </a:pathLst>
            </a:custGeom>
            <a:gradFill>
              <a:gsLst>
                <a:gs pos="100000">
                  <a:schemeClr val="accent1">
                    <a:alpha val="50000"/>
                  </a:schemeClr>
                </a:gs>
                <a:gs pos="55000">
                  <a:schemeClr val="accent1">
                    <a:alpha val="0"/>
                  </a:schemeClr>
                </a:gs>
              </a:gsLst>
              <a:lin ang="5400000" scaled="0"/>
            </a:gradFill>
            <a:ln>
              <a:noFill/>
              <a:prstDash val="solid"/>
            </a:ln>
            <a:effectLst>
              <a:outerShdw blurRad="254000" algn="ctr" rotWithShape="0">
                <a:schemeClr val="accent5">
                  <a:alpha val="10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grpSp>
      <p:sp>
        <p:nvSpPr>
          <p:cNvPr id="4" name="日期占位符 3"/>
          <p:cNvSpPr>
            <a:spLocks noGrp="1"/>
          </p:cNvSpPr>
          <p:nvPr>
            <p:ph type="dt" sz="half" idx="10"/>
            <p:custDataLst>
              <p:tags r:id="rId10"/>
            </p:custDataLst>
          </p:nvPr>
        </p:nvSpPr>
        <p:spPr>
          <a:xfrm>
            <a:off x="838200" y="6356350"/>
            <a:ext cx="2743200" cy="365125"/>
          </a:xfrm>
        </p:spPr>
        <p:txBody>
          <a:bodyPr/>
          <a:lstStyle/>
          <a:p>
            <a:fld id="{297C79FE-DCC0-4620-A566-16CA7A0CE41F}"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custDataLst>
              <p:tags r:id="rId12"/>
            </p:custDataLst>
          </p:nvPr>
        </p:nvSpPr>
        <p:spPr>
          <a:xfrm>
            <a:off x="8610600" y="6356350"/>
            <a:ext cx="2743200" cy="365125"/>
          </a:xfrm>
        </p:spPr>
        <p:txBody>
          <a:bodyPr/>
          <a:lstStyle/>
          <a:p>
            <a:fld id="{515A922F-1294-4387-9CB3-FCC8465D972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tags" Target="../tags/tag140.xml"/><Relationship Id="rId22" Type="http://schemas.openxmlformats.org/officeDocument/2006/relationships/tags" Target="../tags/tag139.xml"/><Relationship Id="rId21" Type="http://schemas.openxmlformats.org/officeDocument/2006/relationships/tags" Target="../tags/tag138.xml"/><Relationship Id="rId20" Type="http://schemas.openxmlformats.org/officeDocument/2006/relationships/tags" Target="../tags/tag137.xml"/><Relationship Id="rId2" Type="http://schemas.openxmlformats.org/officeDocument/2006/relationships/slideLayout" Target="../slideLayouts/slideLayout2.xml"/><Relationship Id="rId19" Type="http://schemas.openxmlformats.org/officeDocument/2006/relationships/tags" Target="../tags/tag136.xml"/><Relationship Id="rId18" Type="http://schemas.openxmlformats.org/officeDocument/2006/relationships/tags" Target="../tags/tag135.xml"/><Relationship Id="rId17" Type="http://schemas.openxmlformats.org/officeDocument/2006/relationships/tags" Target="../tags/tag134.xml"/><Relationship Id="rId16" Type="http://schemas.openxmlformats.org/officeDocument/2006/relationships/tags" Target="../tags/tag133.xml"/><Relationship Id="rId15" Type="http://schemas.openxmlformats.org/officeDocument/2006/relationships/tags" Target="../tags/tag132.xml"/><Relationship Id="rId14" Type="http://schemas.openxmlformats.org/officeDocument/2006/relationships/tags" Target="../tags/tag131.xml"/><Relationship Id="rId13" Type="http://schemas.openxmlformats.org/officeDocument/2006/relationships/image" Target="../media/image4.jpeg"/><Relationship Id="rId12" Type="http://schemas.openxmlformats.org/officeDocument/2006/relationships/tags" Target="../tags/tag1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图片 11" descr="黑暗中的灯光&#10;&#10;中度可信度描述已自动生成"/>
          <p:cNvPicPr>
            <a:picLocks noChangeAspect="1"/>
          </p:cNvPicPr>
          <p:nvPr>
            <p:custDataLst>
              <p:tags r:id="rId12"/>
            </p:custDataLst>
          </p:nvPr>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标题"/>
          <p:cNvSpPr txBox="1">
            <a:spLocks noGrp="1"/>
          </p:cNvSpPr>
          <p:nvPr>
            <p:ph type="title" idx="2"/>
            <p:custDataLst>
              <p:tags r:id="rId14"/>
            </p:custDataLst>
          </p:nvPr>
        </p:nvSpPr>
        <p:spPr>
          <a:xfrm>
            <a:off x="608330" y="454660"/>
            <a:ext cx="10968990" cy="570230"/>
          </a:xfrm>
          <a:prstGeom prst="rect">
            <a:avLst/>
          </a:prstGeom>
          <a:noFill/>
        </p:spPr>
        <p:txBody>
          <a:bodyPr vert="horz" wrap="square" tIns="0" bIns="0" rtlCol="0" anchor="b" anchorCtr="0">
            <a:normAutofit/>
          </a:bodyPr>
          <a:lstStyle/>
          <a:p>
            <a:pPr marL="0" marR="0" lvl="0" fontAlgn="auto">
              <a:lnSpc>
                <a:spcPct val="100000"/>
              </a:lnSpc>
              <a:spcBef>
                <a:spcPts val="0"/>
              </a:spcBef>
              <a:spcAft>
                <a:spcPts val="0"/>
              </a:spcAft>
              <a:buClrTx/>
              <a:buSzTx/>
              <a:buFontTx/>
            </a:pPr>
            <a:r>
              <a:rPr dirty="0">
                <a:sym typeface="+mn-ea"/>
              </a:rPr>
              <a:t>单击此处编辑母版标题样式</a:t>
            </a:r>
            <a:endParaRPr dirty="0">
              <a:sym typeface="+mn-ea"/>
            </a:endParaRPr>
          </a:p>
        </p:txBody>
      </p:sp>
      <p:sp>
        <p:nvSpPr>
          <p:cNvPr id="16" name="任意多边形 2"/>
          <p:cNvSpPr/>
          <p:nvPr>
            <p:custDataLst>
              <p:tags r:id="rId15"/>
            </p:custDataLst>
          </p:nvPr>
        </p:nvSpPr>
        <p:spPr>
          <a:xfrm>
            <a:off x="5529580" y="5094605"/>
            <a:ext cx="6662420" cy="1560830"/>
          </a:xfrm>
          <a:custGeom>
            <a:avLst/>
            <a:gdLst/>
            <a:ahLst/>
            <a:cxnLst>
              <a:cxn ang="3">
                <a:pos x="hc" y="t"/>
              </a:cxn>
              <a:cxn ang="cd2">
                <a:pos x="l" y="vc"/>
              </a:cxn>
              <a:cxn ang="cd4">
                <a:pos x="hc" y="b"/>
              </a:cxn>
              <a:cxn ang="0">
                <a:pos x="r" y="vc"/>
              </a:cxn>
            </a:cxnLst>
            <a:rect l="l" t="t" r="r" b="b"/>
            <a:pathLst>
              <a:path w="10492" h="2458">
                <a:moveTo>
                  <a:pt x="6807" y="0"/>
                </a:moveTo>
                <a:cubicBezTo>
                  <a:pt x="6896" y="0"/>
                  <a:pt x="6985" y="1"/>
                  <a:pt x="7075" y="3"/>
                </a:cubicBezTo>
                <a:cubicBezTo>
                  <a:pt x="7165" y="5"/>
                  <a:pt x="7255" y="8"/>
                  <a:pt x="7345" y="11"/>
                </a:cubicBezTo>
                <a:cubicBezTo>
                  <a:pt x="7436" y="15"/>
                  <a:pt x="7527" y="19"/>
                  <a:pt x="7618" y="25"/>
                </a:cubicBezTo>
                <a:cubicBezTo>
                  <a:pt x="7706" y="30"/>
                  <a:pt x="7794" y="36"/>
                  <a:pt x="7882" y="42"/>
                </a:cubicBezTo>
                <a:cubicBezTo>
                  <a:pt x="7971" y="49"/>
                  <a:pt x="8059" y="56"/>
                  <a:pt x="8148" y="64"/>
                </a:cubicBezTo>
                <a:cubicBezTo>
                  <a:pt x="8237" y="72"/>
                  <a:pt x="8326" y="81"/>
                  <a:pt x="8416" y="91"/>
                </a:cubicBezTo>
                <a:cubicBezTo>
                  <a:pt x="8505" y="101"/>
                  <a:pt x="8595" y="111"/>
                  <a:pt x="8685" y="122"/>
                </a:cubicBezTo>
                <a:cubicBezTo>
                  <a:pt x="8707" y="125"/>
                  <a:pt x="8729" y="128"/>
                  <a:pt x="8752" y="131"/>
                </a:cubicBezTo>
                <a:cubicBezTo>
                  <a:pt x="8774" y="134"/>
                  <a:pt x="8797" y="137"/>
                  <a:pt x="8819" y="140"/>
                </a:cubicBezTo>
                <a:cubicBezTo>
                  <a:pt x="8842" y="143"/>
                  <a:pt x="8864" y="146"/>
                  <a:pt x="8887" y="149"/>
                </a:cubicBezTo>
                <a:cubicBezTo>
                  <a:pt x="8909" y="152"/>
                  <a:pt x="8932" y="155"/>
                  <a:pt x="8954" y="159"/>
                </a:cubicBezTo>
                <a:cubicBezTo>
                  <a:pt x="9019" y="168"/>
                  <a:pt x="9084" y="178"/>
                  <a:pt x="9149" y="188"/>
                </a:cubicBezTo>
                <a:cubicBezTo>
                  <a:pt x="9213" y="198"/>
                  <a:pt x="9278" y="208"/>
                  <a:pt x="9343" y="219"/>
                </a:cubicBezTo>
                <a:cubicBezTo>
                  <a:pt x="9408" y="230"/>
                  <a:pt x="9473" y="241"/>
                  <a:pt x="9538" y="253"/>
                </a:cubicBezTo>
                <a:cubicBezTo>
                  <a:pt x="9603" y="264"/>
                  <a:pt x="9668" y="276"/>
                  <a:pt x="9733" y="289"/>
                </a:cubicBezTo>
                <a:cubicBezTo>
                  <a:pt x="9821" y="306"/>
                  <a:pt x="9909" y="323"/>
                  <a:pt x="9996" y="342"/>
                </a:cubicBezTo>
                <a:cubicBezTo>
                  <a:pt x="10084" y="360"/>
                  <a:pt x="10172" y="379"/>
                  <a:pt x="10260" y="399"/>
                </a:cubicBezTo>
                <a:cubicBezTo>
                  <a:pt x="10304" y="409"/>
                  <a:pt x="10348" y="419"/>
                  <a:pt x="10392" y="429"/>
                </a:cubicBezTo>
                <a:lnTo>
                  <a:pt x="10492" y="453"/>
                </a:lnTo>
                <a:lnTo>
                  <a:pt x="10492" y="995"/>
                </a:lnTo>
                <a:lnTo>
                  <a:pt x="10475" y="991"/>
                </a:lnTo>
                <a:cubicBezTo>
                  <a:pt x="10381" y="967"/>
                  <a:pt x="10288" y="944"/>
                  <a:pt x="10194" y="922"/>
                </a:cubicBezTo>
                <a:cubicBezTo>
                  <a:pt x="9943" y="862"/>
                  <a:pt x="9691" y="809"/>
                  <a:pt x="9441" y="762"/>
                </a:cubicBezTo>
                <a:cubicBezTo>
                  <a:pt x="9188" y="712"/>
                  <a:pt x="8938" y="671"/>
                  <a:pt x="8689" y="635"/>
                </a:cubicBezTo>
                <a:cubicBezTo>
                  <a:pt x="8172" y="558"/>
                  <a:pt x="7660" y="507"/>
                  <a:pt x="7155" y="481"/>
                </a:cubicBezTo>
                <a:cubicBezTo>
                  <a:pt x="6657" y="455"/>
                  <a:pt x="6171" y="453"/>
                  <a:pt x="5694" y="473"/>
                </a:cubicBezTo>
                <a:cubicBezTo>
                  <a:pt x="5226" y="494"/>
                  <a:pt x="4772" y="538"/>
                  <a:pt x="4334" y="602"/>
                </a:cubicBezTo>
                <a:cubicBezTo>
                  <a:pt x="3902" y="667"/>
                  <a:pt x="3489" y="753"/>
                  <a:pt x="3092" y="858"/>
                </a:cubicBezTo>
                <a:cubicBezTo>
                  <a:pt x="2752" y="947"/>
                  <a:pt x="2429" y="1052"/>
                  <a:pt x="2127" y="1168"/>
                </a:cubicBezTo>
                <a:cubicBezTo>
                  <a:pt x="1829" y="1283"/>
                  <a:pt x="1551" y="1408"/>
                  <a:pt x="1292" y="1547"/>
                </a:cubicBezTo>
                <a:cubicBezTo>
                  <a:pt x="1036" y="1681"/>
                  <a:pt x="801" y="1826"/>
                  <a:pt x="583" y="1979"/>
                </a:cubicBezTo>
                <a:cubicBezTo>
                  <a:pt x="373" y="2131"/>
                  <a:pt x="177" y="2291"/>
                  <a:pt x="2" y="2458"/>
                </a:cubicBezTo>
                <a:lnTo>
                  <a:pt x="90" y="2374"/>
                </a:lnTo>
                <a:cubicBezTo>
                  <a:pt x="60" y="2401"/>
                  <a:pt x="29" y="2429"/>
                  <a:pt x="0" y="2457"/>
                </a:cubicBezTo>
                <a:lnTo>
                  <a:pt x="455" y="2023"/>
                </a:lnTo>
                <a:cubicBezTo>
                  <a:pt x="604" y="1882"/>
                  <a:pt x="764" y="1746"/>
                  <a:pt x="937" y="1617"/>
                </a:cubicBezTo>
                <a:cubicBezTo>
                  <a:pt x="1113" y="1485"/>
                  <a:pt x="1301" y="1359"/>
                  <a:pt x="1502" y="1241"/>
                </a:cubicBezTo>
                <a:cubicBezTo>
                  <a:pt x="1707" y="1120"/>
                  <a:pt x="1924" y="1007"/>
                  <a:pt x="2154" y="902"/>
                </a:cubicBezTo>
                <a:cubicBezTo>
                  <a:pt x="2388" y="794"/>
                  <a:pt x="2635" y="696"/>
                  <a:pt x="2894" y="605"/>
                </a:cubicBezTo>
                <a:cubicBezTo>
                  <a:pt x="2943" y="588"/>
                  <a:pt x="2993" y="571"/>
                  <a:pt x="3044" y="555"/>
                </a:cubicBezTo>
                <a:cubicBezTo>
                  <a:pt x="3094" y="538"/>
                  <a:pt x="3145" y="522"/>
                  <a:pt x="3197" y="506"/>
                </a:cubicBezTo>
                <a:cubicBezTo>
                  <a:pt x="3248" y="490"/>
                  <a:pt x="3300" y="474"/>
                  <a:pt x="3353" y="459"/>
                </a:cubicBezTo>
                <a:cubicBezTo>
                  <a:pt x="3405" y="444"/>
                  <a:pt x="3458" y="429"/>
                  <a:pt x="3512" y="414"/>
                </a:cubicBezTo>
                <a:cubicBezTo>
                  <a:pt x="3571" y="398"/>
                  <a:pt x="3631" y="382"/>
                  <a:pt x="3691" y="366"/>
                </a:cubicBezTo>
                <a:cubicBezTo>
                  <a:pt x="3751" y="351"/>
                  <a:pt x="3812" y="336"/>
                  <a:pt x="3873" y="322"/>
                </a:cubicBezTo>
                <a:cubicBezTo>
                  <a:pt x="3934" y="307"/>
                  <a:pt x="3995" y="293"/>
                  <a:pt x="4057" y="280"/>
                </a:cubicBezTo>
                <a:cubicBezTo>
                  <a:pt x="4120" y="266"/>
                  <a:pt x="4182" y="253"/>
                  <a:pt x="4245" y="240"/>
                </a:cubicBezTo>
                <a:cubicBezTo>
                  <a:pt x="4340" y="221"/>
                  <a:pt x="4436" y="203"/>
                  <a:pt x="4533" y="186"/>
                </a:cubicBezTo>
                <a:cubicBezTo>
                  <a:pt x="4544" y="184"/>
                  <a:pt x="4556" y="182"/>
                  <a:pt x="4568" y="180"/>
                </a:cubicBezTo>
                <a:cubicBezTo>
                  <a:pt x="4568" y="180"/>
                  <a:pt x="4568" y="180"/>
                  <a:pt x="4568" y="180"/>
                </a:cubicBezTo>
                <a:cubicBezTo>
                  <a:pt x="4590" y="177"/>
                  <a:pt x="4612" y="173"/>
                  <a:pt x="4634" y="169"/>
                </a:cubicBezTo>
                <a:cubicBezTo>
                  <a:pt x="4642" y="168"/>
                  <a:pt x="4651" y="166"/>
                  <a:pt x="4660" y="165"/>
                </a:cubicBezTo>
                <a:cubicBezTo>
                  <a:pt x="4673" y="163"/>
                  <a:pt x="4686" y="161"/>
                  <a:pt x="4700" y="159"/>
                </a:cubicBezTo>
                <a:cubicBezTo>
                  <a:pt x="4708" y="157"/>
                  <a:pt x="4717" y="156"/>
                  <a:pt x="4725" y="155"/>
                </a:cubicBezTo>
                <a:cubicBezTo>
                  <a:pt x="4729" y="154"/>
                  <a:pt x="4733" y="153"/>
                  <a:pt x="4737" y="153"/>
                </a:cubicBezTo>
                <a:cubicBezTo>
                  <a:pt x="4767" y="148"/>
                  <a:pt x="4796" y="144"/>
                  <a:pt x="4826" y="139"/>
                </a:cubicBezTo>
                <a:cubicBezTo>
                  <a:pt x="4925" y="124"/>
                  <a:pt x="5025" y="111"/>
                  <a:pt x="5126" y="98"/>
                </a:cubicBezTo>
                <a:cubicBezTo>
                  <a:pt x="5227" y="86"/>
                  <a:pt x="5329" y="75"/>
                  <a:pt x="5431" y="65"/>
                </a:cubicBezTo>
                <a:cubicBezTo>
                  <a:pt x="5521" y="56"/>
                  <a:pt x="5612" y="48"/>
                  <a:pt x="5703" y="41"/>
                </a:cubicBezTo>
                <a:cubicBezTo>
                  <a:pt x="5794" y="34"/>
                  <a:pt x="5886" y="27"/>
                  <a:pt x="5979" y="22"/>
                </a:cubicBezTo>
                <a:cubicBezTo>
                  <a:pt x="6072" y="17"/>
                  <a:pt x="6165" y="13"/>
                  <a:pt x="6259" y="9"/>
                </a:cubicBezTo>
                <a:cubicBezTo>
                  <a:pt x="6353" y="6"/>
                  <a:pt x="6447" y="3"/>
                  <a:pt x="6542" y="2"/>
                </a:cubicBezTo>
                <a:cubicBezTo>
                  <a:pt x="6630" y="0"/>
                  <a:pt x="6718" y="0"/>
                  <a:pt x="6807" y="0"/>
                </a:cubicBezTo>
                <a:close/>
              </a:path>
            </a:pathLst>
          </a:custGeom>
          <a:solidFill>
            <a:srgbClr val="1E1D1B"/>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sp>
        <p:nvSpPr>
          <p:cNvPr id="17" name="任意多边形 3"/>
          <p:cNvSpPr/>
          <p:nvPr>
            <p:custDataLst>
              <p:tags r:id="rId16"/>
            </p:custDataLst>
          </p:nvPr>
        </p:nvSpPr>
        <p:spPr>
          <a:xfrm>
            <a:off x="3971925" y="5510530"/>
            <a:ext cx="838200" cy="1347470"/>
          </a:xfrm>
          <a:custGeom>
            <a:avLst/>
            <a:gdLst/>
            <a:ahLst/>
            <a:cxnLst>
              <a:cxn ang="3">
                <a:pos x="hc" y="t"/>
              </a:cxn>
              <a:cxn ang="cd2">
                <a:pos x="l" y="vc"/>
              </a:cxn>
              <a:cxn ang="cd4">
                <a:pos x="hc" y="b"/>
              </a:cxn>
              <a:cxn ang="0">
                <a:pos x="r" y="vc"/>
              </a:cxn>
            </a:cxnLst>
            <a:rect l="l" t="t" r="r" b="b"/>
            <a:pathLst>
              <a:path w="1320" h="2122">
                <a:moveTo>
                  <a:pt x="1320" y="0"/>
                </a:moveTo>
                <a:cubicBezTo>
                  <a:pt x="892" y="422"/>
                  <a:pt x="374" y="1223"/>
                  <a:pt x="94" y="2105"/>
                </a:cubicBezTo>
                <a:lnTo>
                  <a:pt x="89" y="2122"/>
                </a:lnTo>
                <a:lnTo>
                  <a:pt x="0" y="2122"/>
                </a:lnTo>
                <a:lnTo>
                  <a:pt x="20" y="2061"/>
                </a:lnTo>
                <a:cubicBezTo>
                  <a:pt x="463" y="755"/>
                  <a:pt x="1320" y="0"/>
                  <a:pt x="1320" y="0"/>
                </a:cubicBezTo>
                <a:close/>
              </a:path>
            </a:pathLst>
          </a:custGeom>
          <a:solidFill>
            <a:srgbClr val="252D30"/>
          </a:solidFill>
          <a:ln>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sp>
        <p:nvSpPr>
          <p:cNvPr id="18" name="任意多边形 2"/>
          <p:cNvSpPr/>
          <p:nvPr>
            <p:custDataLst>
              <p:tags r:id="rId17"/>
            </p:custDataLst>
          </p:nvPr>
        </p:nvSpPr>
        <p:spPr>
          <a:xfrm>
            <a:off x="5529580" y="5094605"/>
            <a:ext cx="6662420" cy="1560830"/>
          </a:xfrm>
          <a:custGeom>
            <a:avLst/>
            <a:gdLst/>
            <a:ahLst/>
            <a:cxnLst>
              <a:cxn ang="3">
                <a:pos x="hc" y="t"/>
              </a:cxn>
              <a:cxn ang="cd2">
                <a:pos x="l" y="vc"/>
              </a:cxn>
              <a:cxn ang="cd4">
                <a:pos x="hc" y="b"/>
              </a:cxn>
              <a:cxn ang="0">
                <a:pos x="r" y="vc"/>
              </a:cxn>
            </a:cxnLst>
            <a:rect l="l" t="t" r="r" b="b"/>
            <a:pathLst>
              <a:path w="10492" h="2458">
                <a:moveTo>
                  <a:pt x="6807" y="0"/>
                </a:moveTo>
                <a:cubicBezTo>
                  <a:pt x="6896" y="0"/>
                  <a:pt x="6985" y="1"/>
                  <a:pt x="7075" y="3"/>
                </a:cubicBezTo>
                <a:cubicBezTo>
                  <a:pt x="7165" y="5"/>
                  <a:pt x="7255" y="8"/>
                  <a:pt x="7345" y="11"/>
                </a:cubicBezTo>
                <a:cubicBezTo>
                  <a:pt x="7436" y="15"/>
                  <a:pt x="7527" y="19"/>
                  <a:pt x="7618" y="25"/>
                </a:cubicBezTo>
                <a:cubicBezTo>
                  <a:pt x="7706" y="30"/>
                  <a:pt x="7794" y="36"/>
                  <a:pt x="7882" y="42"/>
                </a:cubicBezTo>
                <a:cubicBezTo>
                  <a:pt x="7971" y="49"/>
                  <a:pt x="8059" y="56"/>
                  <a:pt x="8148" y="64"/>
                </a:cubicBezTo>
                <a:cubicBezTo>
                  <a:pt x="8237" y="72"/>
                  <a:pt x="8326" y="81"/>
                  <a:pt x="8416" y="91"/>
                </a:cubicBezTo>
                <a:cubicBezTo>
                  <a:pt x="8505" y="101"/>
                  <a:pt x="8595" y="111"/>
                  <a:pt x="8685" y="122"/>
                </a:cubicBezTo>
                <a:cubicBezTo>
                  <a:pt x="8707" y="125"/>
                  <a:pt x="8729" y="128"/>
                  <a:pt x="8752" y="131"/>
                </a:cubicBezTo>
                <a:cubicBezTo>
                  <a:pt x="8774" y="134"/>
                  <a:pt x="8797" y="137"/>
                  <a:pt x="8819" y="140"/>
                </a:cubicBezTo>
                <a:cubicBezTo>
                  <a:pt x="8842" y="143"/>
                  <a:pt x="8864" y="146"/>
                  <a:pt x="8887" y="149"/>
                </a:cubicBezTo>
                <a:cubicBezTo>
                  <a:pt x="8909" y="152"/>
                  <a:pt x="8932" y="155"/>
                  <a:pt x="8954" y="159"/>
                </a:cubicBezTo>
                <a:cubicBezTo>
                  <a:pt x="9019" y="168"/>
                  <a:pt x="9084" y="178"/>
                  <a:pt x="9149" y="188"/>
                </a:cubicBezTo>
                <a:cubicBezTo>
                  <a:pt x="9213" y="198"/>
                  <a:pt x="9278" y="208"/>
                  <a:pt x="9343" y="219"/>
                </a:cubicBezTo>
                <a:cubicBezTo>
                  <a:pt x="9408" y="230"/>
                  <a:pt x="9473" y="241"/>
                  <a:pt x="9538" y="253"/>
                </a:cubicBezTo>
                <a:cubicBezTo>
                  <a:pt x="9603" y="264"/>
                  <a:pt x="9668" y="276"/>
                  <a:pt x="9733" y="289"/>
                </a:cubicBezTo>
                <a:cubicBezTo>
                  <a:pt x="9821" y="306"/>
                  <a:pt x="9909" y="323"/>
                  <a:pt x="9996" y="342"/>
                </a:cubicBezTo>
                <a:cubicBezTo>
                  <a:pt x="10084" y="360"/>
                  <a:pt x="10172" y="379"/>
                  <a:pt x="10260" y="399"/>
                </a:cubicBezTo>
                <a:cubicBezTo>
                  <a:pt x="10304" y="409"/>
                  <a:pt x="10348" y="419"/>
                  <a:pt x="10392" y="429"/>
                </a:cubicBezTo>
                <a:lnTo>
                  <a:pt x="10492" y="453"/>
                </a:lnTo>
                <a:lnTo>
                  <a:pt x="10492" y="995"/>
                </a:lnTo>
                <a:lnTo>
                  <a:pt x="10475" y="991"/>
                </a:lnTo>
                <a:cubicBezTo>
                  <a:pt x="10381" y="967"/>
                  <a:pt x="10288" y="944"/>
                  <a:pt x="10194" y="922"/>
                </a:cubicBezTo>
                <a:cubicBezTo>
                  <a:pt x="9943" y="862"/>
                  <a:pt x="9691" y="809"/>
                  <a:pt x="9441" y="762"/>
                </a:cubicBezTo>
                <a:cubicBezTo>
                  <a:pt x="9188" y="712"/>
                  <a:pt x="8938" y="671"/>
                  <a:pt x="8689" y="635"/>
                </a:cubicBezTo>
                <a:cubicBezTo>
                  <a:pt x="8172" y="558"/>
                  <a:pt x="7660" y="507"/>
                  <a:pt x="7155" y="481"/>
                </a:cubicBezTo>
                <a:cubicBezTo>
                  <a:pt x="6657" y="455"/>
                  <a:pt x="6171" y="453"/>
                  <a:pt x="5694" y="473"/>
                </a:cubicBezTo>
                <a:cubicBezTo>
                  <a:pt x="5226" y="494"/>
                  <a:pt x="4772" y="538"/>
                  <a:pt x="4334" y="602"/>
                </a:cubicBezTo>
                <a:cubicBezTo>
                  <a:pt x="3902" y="667"/>
                  <a:pt x="3489" y="753"/>
                  <a:pt x="3092" y="858"/>
                </a:cubicBezTo>
                <a:cubicBezTo>
                  <a:pt x="2752" y="947"/>
                  <a:pt x="2429" y="1052"/>
                  <a:pt x="2127" y="1168"/>
                </a:cubicBezTo>
                <a:cubicBezTo>
                  <a:pt x="1829" y="1283"/>
                  <a:pt x="1551" y="1408"/>
                  <a:pt x="1292" y="1547"/>
                </a:cubicBezTo>
                <a:cubicBezTo>
                  <a:pt x="1036" y="1681"/>
                  <a:pt x="801" y="1826"/>
                  <a:pt x="583" y="1979"/>
                </a:cubicBezTo>
                <a:cubicBezTo>
                  <a:pt x="373" y="2131"/>
                  <a:pt x="177" y="2291"/>
                  <a:pt x="2" y="2458"/>
                </a:cubicBezTo>
                <a:lnTo>
                  <a:pt x="90" y="2374"/>
                </a:lnTo>
                <a:cubicBezTo>
                  <a:pt x="60" y="2401"/>
                  <a:pt x="29" y="2429"/>
                  <a:pt x="0" y="2457"/>
                </a:cubicBezTo>
                <a:lnTo>
                  <a:pt x="455" y="2023"/>
                </a:lnTo>
                <a:cubicBezTo>
                  <a:pt x="604" y="1882"/>
                  <a:pt x="764" y="1746"/>
                  <a:pt x="937" y="1617"/>
                </a:cubicBezTo>
                <a:cubicBezTo>
                  <a:pt x="1113" y="1485"/>
                  <a:pt x="1301" y="1359"/>
                  <a:pt x="1502" y="1241"/>
                </a:cubicBezTo>
                <a:cubicBezTo>
                  <a:pt x="1707" y="1120"/>
                  <a:pt x="1924" y="1007"/>
                  <a:pt x="2154" y="902"/>
                </a:cubicBezTo>
                <a:cubicBezTo>
                  <a:pt x="2388" y="794"/>
                  <a:pt x="2635" y="696"/>
                  <a:pt x="2894" y="605"/>
                </a:cubicBezTo>
                <a:cubicBezTo>
                  <a:pt x="2943" y="588"/>
                  <a:pt x="2993" y="571"/>
                  <a:pt x="3044" y="555"/>
                </a:cubicBezTo>
                <a:cubicBezTo>
                  <a:pt x="3094" y="538"/>
                  <a:pt x="3145" y="522"/>
                  <a:pt x="3197" y="506"/>
                </a:cubicBezTo>
                <a:cubicBezTo>
                  <a:pt x="3248" y="490"/>
                  <a:pt x="3300" y="474"/>
                  <a:pt x="3353" y="459"/>
                </a:cubicBezTo>
                <a:cubicBezTo>
                  <a:pt x="3405" y="444"/>
                  <a:pt x="3458" y="429"/>
                  <a:pt x="3512" y="414"/>
                </a:cubicBezTo>
                <a:cubicBezTo>
                  <a:pt x="3571" y="398"/>
                  <a:pt x="3631" y="382"/>
                  <a:pt x="3691" y="366"/>
                </a:cubicBezTo>
                <a:cubicBezTo>
                  <a:pt x="3751" y="351"/>
                  <a:pt x="3812" y="336"/>
                  <a:pt x="3873" y="322"/>
                </a:cubicBezTo>
                <a:cubicBezTo>
                  <a:pt x="3934" y="307"/>
                  <a:pt x="3995" y="293"/>
                  <a:pt x="4057" y="280"/>
                </a:cubicBezTo>
                <a:cubicBezTo>
                  <a:pt x="4120" y="266"/>
                  <a:pt x="4182" y="253"/>
                  <a:pt x="4245" y="240"/>
                </a:cubicBezTo>
                <a:cubicBezTo>
                  <a:pt x="4340" y="221"/>
                  <a:pt x="4436" y="203"/>
                  <a:pt x="4533" y="186"/>
                </a:cubicBezTo>
                <a:cubicBezTo>
                  <a:pt x="4544" y="184"/>
                  <a:pt x="4556" y="182"/>
                  <a:pt x="4568" y="180"/>
                </a:cubicBezTo>
                <a:cubicBezTo>
                  <a:pt x="4568" y="180"/>
                  <a:pt x="4568" y="180"/>
                  <a:pt x="4568" y="180"/>
                </a:cubicBezTo>
                <a:cubicBezTo>
                  <a:pt x="4590" y="177"/>
                  <a:pt x="4612" y="173"/>
                  <a:pt x="4634" y="169"/>
                </a:cubicBezTo>
                <a:cubicBezTo>
                  <a:pt x="4642" y="168"/>
                  <a:pt x="4651" y="166"/>
                  <a:pt x="4660" y="165"/>
                </a:cubicBezTo>
                <a:cubicBezTo>
                  <a:pt x="4673" y="163"/>
                  <a:pt x="4686" y="161"/>
                  <a:pt x="4700" y="159"/>
                </a:cubicBezTo>
                <a:cubicBezTo>
                  <a:pt x="4708" y="157"/>
                  <a:pt x="4717" y="156"/>
                  <a:pt x="4725" y="155"/>
                </a:cubicBezTo>
                <a:cubicBezTo>
                  <a:pt x="4729" y="154"/>
                  <a:pt x="4733" y="153"/>
                  <a:pt x="4737" y="153"/>
                </a:cubicBezTo>
                <a:cubicBezTo>
                  <a:pt x="4767" y="148"/>
                  <a:pt x="4796" y="144"/>
                  <a:pt x="4826" y="139"/>
                </a:cubicBezTo>
                <a:cubicBezTo>
                  <a:pt x="4925" y="124"/>
                  <a:pt x="5025" y="111"/>
                  <a:pt x="5126" y="98"/>
                </a:cubicBezTo>
                <a:cubicBezTo>
                  <a:pt x="5227" y="86"/>
                  <a:pt x="5329" y="75"/>
                  <a:pt x="5431" y="65"/>
                </a:cubicBezTo>
                <a:cubicBezTo>
                  <a:pt x="5521" y="56"/>
                  <a:pt x="5612" y="48"/>
                  <a:pt x="5703" y="41"/>
                </a:cubicBezTo>
                <a:cubicBezTo>
                  <a:pt x="5794" y="34"/>
                  <a:pt x="5886" y="27"/>
                  <a:pt x="5979" y="22"/>
                </a:cubicBezTo>
                <a:cubicBezTo>
                  <a:pt x="6072" y="17"/>
                  <a:pt x="6165" y="13"/>
                  <a:pt x="6259" y="9"/>
                </a:cubicBezTo>
                <a:cubicBezTo>
                  <a:pt x="6353" y="6"/>
                  <a:pt x="6447" y="3"/>
                  <a:pt x="6542" y="2"/>
                </a:cubicBezTo>
                <a:cubicBezTo>
                  <a:pt x="6630" y="0"/>
                  <a:pt x="6718" y="0"/>
                  <a:pt x="6807" y="0"/>
                </a:cubicBezTo>
                <a:close/>
              </a:path>
            </a:pathLst>
          </a:custGeom>
          <a:gradFill>
            <a:gsLst>
              <a:gs pos="31000">
                <a:schemeClr val="accent2">
                  <a:alpha val="10000"/>
                </a:schemeClr>
              </a:gs>
              <a:gs pos="0">
                <a:schemeClr val="accent1">
                  <a:alpha val="50000"/>
                </a:schemeClr>
              </a:gs>
            </a:gsLst>
            <a:lin ang="18900000" scaled="0"/>
          </a:gra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sp>
        <p:nvSpPr>
          <p:cNvPr id="19" name="任意多边形 3"/>
          <p:cNvSpPr/>
          <p:nvPr>
            <p:custDataLst>
              <p:tags r:id="rId18"/>
            </p:custDataLst>
          </p:nvPr>
        </p:nvSpPr>
        <p:spPr>
          <a:xfrm>
            <a:off x="3971925" y="5510530"/>
            <a:ext cx="838200" cy="1347470"/>
          </a:xfrm>
          <a:custGeom>
            <a:avLst/>
            <a:gdLst/>
            <a:ahLst/>
            <a:cxnLst>
              <a:cxn ang="3">
                <a:pos x="hc" y="t"/>
              </a:cxn>
              <a:cxn ang="cd2">
                <a:pos x="l" y="vc"/>
              </a:cxn>
              <a:cxn ang="cd4">
                <a:pos x="hc" y="b"/>
              </a:cxn>
              <a:cxn ang="0">
                <a:pos x="r" y="vc"/>
              </a:cxn>
            </a:cxnLst>
            <a:rect l="l" t="t" r="r" b="b"/>
            <a:pathLst>
              <a:path w="1320" h="2122">
                <a:moveTo>
                  <a:pt x="1320" y="0"/>
                </a:moveTo>
                <a:cubicBezTo>
                  <a:pt x="892" y="422"/>
                  <a:pt x="374" y="1223"/>
                  <a:pt x="94" y="2105"/>
                </a:cubicBezTo>
                <a:lnTo>
                  <a:pt x="89" y="2122"/>
                </a:lnTo>
                <a:lnTo>
                  <a:pt x="0" y="2122"/>
                </a:lnTo>
                <a:lnTo>
                  <a:pt x="20" y="2061"/>
                </a:lnTo>
                <a:cubicBezTo>
                  <a:pt x="463" y="755"/>
                  <a:pt x="1320" y="0"/>
                  <a:pt x="1320" y="0"/>
                </a:cubicBezTo>
                <a:close/>
              </a:path>
            </a:pathLst>
          </a:custGeom>
          <a:gradFill>
            <a:gsLst>
              <a:gs pos="100000">
                <a:schemeClr val="accent1">
                  <a:alpha val="50000"/>
                </a:schemeClr>
              </a:gs>
              <a:gs pos="55000">
                <a:schemeClr val="accent1">
                  <a:alpha val="0"/>
                </a:schemeClr>
              </a:gs>
            </a:gsLst>
            <a:lin ang="5400000" scaled="0"/>
          </a:gradFill>
          <a:ln>
            <a:noFill/>
            <a:prstDash val="solid"/>
          </a:ln>
          <a:effectLst>
            <a:outerShdw blurRad="254000" algn="ctr" rotWithShape="0">
              <a:schemeClr val="accent5">
                <a:alpha val="10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sp>
        <p:nvSpPr>
          <p:cNvPr id="8" name="日期占位符 7"/>
          <p:cNvSpPr>
            <a:spLocks noGrp="1"/>
          </p:cNvSpPr>
          <p:nvPr>
            <p:ph type="dt" sz="half" idx="10"/>
            <p:custDataLst>
              <p:tags r:id="rId19"/>
            </p:custDataLst>
          </p:nvPr>
        </p:nvSpPr>
        <p:spPr>
          <a:xfrm>
            <a:off x="838200" y="6356350"/>
            <a:ext cx="2743200" cy="365125"/>
          </a:xfrm>
        </p:spPr>
        <p:txBody>
          <a:bodyPr/>
          <a:lstStyle/>
          <a:p>
            <a:fld id="{297C79FE-DCC0-4620-A566-16CA7A0CE41F}" type="datetimeFigureOut">
              <a:rPr lang="zh-CN" altLang="en-US" smtClean="0"/>
            </a:fld>
            <a:endParaRPr lang="zh-CN" altLang="en-US"/>
          </a:p>
        </p:txBody>
      </p:sp>
      <p:sp>
        <p:nvSpPr>
          <p:cNvPr id="9" name="页脚占位符 8"/>
          <p:cNvSpPr>
            <a:spLocks noGrp="1"/>
          </p:cNvSpPr>
          <p:nvPr>
            <p:ph type="ftr" sz="quarter" idx="11"/>
            <p:custDataLst>
              <p:tags r:id="rId20"/>
            </p:custDataLst>
          </p:nvPr>
        </p:nvSpPr>
        <p:spPr>
          <a:xfrm>
            <a:off x="4038600" y="6356350"/>
            <a:ext cx="4114800" cy="365125"/>
          </a:xfrm>
        </p:spPr>
        <p:txBody>
          <a:bodyPr/>
          <a:lstStyle/>
          <a:p>
            <a:endParaRPr lang="zh-CN" altLang="en-US"/>
          </a:p>
        </p:txBody>
      </p:sp>
      <p:sp>
        <p:nvSpPr>
          <p:cNvPr id="10" name="灯片编号占位符 9"/>
          <p:cNvSpPr>
            <a:spLocks noGrp="1"/>
          </p:cNvSpPr>
          <p:nvPr>
            <p:ph type="sldNum" sz="quarter" idx="12"/>
            <p:custDataLst>
              <p:tags r:id="rId21"/>
            </p:custDataLst>
          </p:nvPr>
        </p:nvSpPr>
        <p:spPr>
          <a:xfrm>
            <a:off x="8610600" y="6356350"/>
            <a:ext cx="2743200" cy="365125"/>
          </a:xfrm>
        </p:spPr>
        <p:txBody>
          <a:bodyPr/>
          <a:lstStyle/>
          <a:p>
            <a:fld id="{515A922F-1294-4387-9CB3-FCC8465D972A}" type="slidenum">
              <a:rPr lang="zh-CN" altLang="en-US" smtClean="0"/>
            </a:fld>
            <a:endParaRPr lang="zh-CN" altLang="en-US"/>
          </a:p>
        </p:txBody>
      </p:sp>
      <p:sp>
        <p:nvSpPr>
          <p:cNvPr id="3" name="文本占位符 2"/>
          <p:cNvSpPr>
            <a:spLocks noGrp="1"/>
          </p:cNvSpPr>
          <p:nvPr>
            <p:ph type="body" idx="1"/>
            <p:custDataLst>
              <p:tags r:id="rId22"/>
            </p:custDataLst>
          </p:nvPr>
        </p:nvSpPr>
        <p:spPr>
          <a:xfrm>
            <a:off x="608330" y="1308847"/>
            <a:ext cx="10968990" cy="4868116"/>
          </a:xfrm>
          <a:prstGeom prst="rect">
            <a:avLst/>
          </a:prstGeom>
          <a:ln>
            <a:noFill/>
            <a:prstDash val="sysDash"/>
          </a:ln>
        </p:spPr>
        <p:txBody>
          <a:bodyPr vert="horz" lIns="90000" tIns="46800" rIns="90000" bIns="46800" rtlCol="0">
            <a:normAutofit/>
          </a:bodyPr>
          <a:lstStyle/>
          <a:p>
            <a:pPr marR="0" lvl="0" fontAlgn="auto">
              <a:lnSpc>
                <a:spcPct val="130000"/>
              </a:lnSpc>
              <a:spcBef>
                <a:spcPts val="1200"/>
              </a:spcBef>
              <a:spcAft>
                <a:spcPts val="0"/>
              </a:spcAft>
              <a:buClr>
                <a:schemeClr val="accent1"/>
              </a:buClr>
              <a:buSzTx/>
              <a:buChar char="●"/>
            </a:pPr>
            <a:r>
              <a:rPr lang="zh-CN" altLang="en-US" dirty="0"/>
              <a:t>单击此处编辑母版文本样式</a:t>
            </a:r>
            <a:endParaRPr lang="zh-CN" altLang="en-US" dirty="0"/>
          </a:p>
          <a:p>
            <a:pPr marR="0" lvl="1" fontAlgn="auto">
              <a:lnSpc>
                <a:spcPct val="120000"/>
              </a:lnSpc>
              <a:spcBef>
                <a:spcPts val="1200"/>
              </a:spcBef>
              <a:spcAft>
                <a:spcPts val="0"/>
              </a:spcAft>
              <a:buClr>
                <a:schemeClr val="accent1"/>
              </a:buClr>
              <a:buChar char="●"/>
              <a:tabLst>
                <a:tab pos="1609725" algn="l"/>
              </a:tabLst>
            </a:pPr>
            <a:r>
              <a:rPr lang="zh-CN" altLang="en-US" dirty="0"/>
              <a:t>二级</a:t>
            </a:r>
            <a:endParaRPr lang="zh-CN" altLang="en-US" dirty="0"/>
          </a:p>
          <a:p>
            <a:pPr marR="0" lvl="2" fontAlgn="auto">
              <a:lnSpc>
                <a:spcPct val="120000"/>
              </a:lnSpc>
              <a:spcBef>
                <a:spcPts val="1200"/>
              </a:spcBef>
              <a:spcAft>
                <a:spcPts val="0"/>
              </a:spcAft>
              <a:buClr>
                <a:schemeClr val="accent1"/>
              </a:buClr>
              <a:buChar char="●"/>
            </a:pPr>
            <a:r>
              <a:rPr lang="zh-CN" altLang="en-US" dirty="0"/>
              <a:t>三级</a:t>
            </a:r>
            <a:endParaRPr lang="zh-CN" altLang="en-US" dirty="0"/>
          </a:p>
          <a:p>
            <a:pPr marR="0" lvl="3" fontAlgn="auto">
              <a:lnSpc>
                <a:spcPct val="120000"/>
              </a:lnSpc>
              <a:spcBef>
                <a:spcPts val="1200"/>
              </a:spcBef>
              <a:spcAft>
                <a:spcPts val="0"/>
              </a:spcAft>
              <a:buClr>
                <a:schemeClr val="accent1"/>
              </a:buClr>
              <a:buFont typeface="Wingdings" panose="05000000000000000000" charset="0"/>
              <a:buChar char=""/>
            </a:pPr>
            <a:r>
              <a:rPr lang="zh-CN" altLang="en-US" dirty="0"/>
              <a:t>四级</a:t>
            </a:r>
            <a:endParaRPr lang="zh-CN" altLang="en-US" dirty="0"/>
          </a:p>
          <a:p>
            <a:pPr marR="0" lvl="4" fontAlgn="auto">
              <a:lnSpc>
                <a:spcPct val="120000"/>
              </a:lnSpc>
              <a:spcBef>
                <a:spcPts val="1200"/>
              </a:spcBef>
              <a:spcAft>
                <a:spcPts val="0"/>
              </a:spcAft>
              <a:buClr>
                <a:schemeClr val="accent1"/>
              </a:buClr>
            </a:pPr>
            <a:r>
              <a:rPr lang="zh-CN" altLang="en-US" dirty="0"/>
              <a:t>五级</a:t>
            </a:r>
            <a:endParaRPr lang="zh-CN" altLang="en-US" dirty="0"/>
          </a:p>
        </p:txBody>
      </p:sp>
      <p:sp>
        <p:nvSpPr>
          <p:cNvPr id="2" name="KSO_TEMPLATE" hidden="1"/>
          <p:cNvSpPr/>
          <p:nvPr userDrawn="1">
            <p:custDataLst>
              <p:tags r:id="rId23"/>
            </p:custDataLst>
          </p:nvPr>
        </p:nvSpPr>
        <p:spPr>
          <a:xfrm>
            <a:off x="0" y="0"/>
            <a:ext cx="0" cy="0"/>
          </a:xfrm>
          <a:prstGeom prst="rect">
            <a:avLst/>
          </a:prstGeom>
          <a:solidFill>
            <a:schemeClr val="bg1"/>
          </a:solidFill>
          <a:ln>
            <a:solidFill>
              <a:srgbClr val="DCD6C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0" lang="zh-CN" altLang="en-US" sz="3200" b="0" i="0" u="none" strike="noStrike" kern="1200" cap="none" spc="300" normalizeH="0" baseline="0" noProof="1" dirty="0">
          <a:ln>
            <a:noFill/>
            <a:prstDash val="sysDot"/>
          </a:ln>
          <a:solidFill>
            <a:schemeClr val="tx1"/>
          </a:solidFill>
          <a:latin typeface="+mj-ea"/>
          <a:ea typeface="+mj-ea"/>
          <a:cs typeface="MiSans Normal" panose="00000500000000000000" charset="-122"/>
          <a:sym typeface="+mn-ea"/>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zh-CN" altLang="en-US" sz="1800" b="0" i="0" u="none" strike="noStrike" kern="1200" cap="none" spc="150" normalizeH="0" baseline="0" smtClean="0">
          <a:ln>
            <a:noFill/>
            <a:prstDash val="sysDot"/>
          </a:ln>
          <a:solidFill>
            <a:schemeClr val="tx1"/>
          </a:solidFill>
          <a:uFillTx/>
          <a:latin typeface="+mn-ea"/>
          <a:ea typeface="+mn-ea"/>
          <a:cs typeface="MiSans Normal" panose="00000500000000000000" charset="-122"/>
        </a:defRPr>
      </a:lvl1pPr>
      <a:lvl2pPr marL="685800" indent="-228600" algn="l" defTabSz="914400" rtl="0" eaLnBrk="1" latinLnBrk="0" hangingPunct="1">
        <a:lnSpc>
          <a:spcPct val="90000"/>
        </a:lnSpc>
        <a:spcBef>
          <a:spcPts val="500"/>
        </a:spcBef>
        <a:buFont typeface="Arial" panose="020B0604020202020204" pitchFamily="34" charset="0"/>
        <a:buChar char="•"/>
        <a:defRPr kumimoji="0" lang="zh-CN" altLang="en-US" sz="1600" b="0" i="0" u="none" strike="noStrike" kern="1200" cap="none" spc="150" normalizeH="0" baseline="0" smtClean="0">
          <a:solidFill>
            <a:schemeClr val="tx1"/>
          </a:solidFill>
          <a:uFillTx/>
          <a:latin typeface="+mn-ea"/>
          <a:ea typeface="+mn-ea"/>
          <a:cs typeface="MiSans Normal" panose="00000500000000000000" charset="-122"/>
        </a:defRPr>
      </a:lvl2pPr>
      <a:lvl3pPr marL="1143000" indent="-228600" algn="l" defTabSz="914400" rtl="0" eaLnBrk="1" latinLnBrk="0" hangingPunct="1">
        <a:lnSpc>
          <a:spcPct val="90000"/>
        </a:lnSpc>
        <a:spcBef>
          <a:spcPts val="500"/>
        </a:spcBef>
        <a:buFont typeface="Arial" panose="020B0604020202020204" pitchFamily="34" charset="0"/>
        <a:buChar char="•"/>
        <a:defRPr kumimoji="0" lang="zh-CN" altLang="en-US" sz="1600" b="0" i="0" u="none" strike="noStrike" kern="1200" cap="none" spc="150" normalizeH="0" baseline="0" smtClean="0">
          <a:solidFill>
            <a:schemeClr val="tx1"/>
          </a:solidFill>
          <a:uFillTx/>
          <a:latin typeface="+mn-ea"/>
          <a:ea typeface="+mn-ea"/>
          <a:cs typeface="MiSans Normal" panose="00000500000000000000" charset="-122"/>
        </a:defRPr>
      </a:lvl3pPr>
      <a:lvl4pPr marL="1600200" indent="-228600" algn="l" defTabSz="914400" rtl="0" eaLnBrk="1" latinLnBrk="0" hangingPunct="1">
        <a:lnSpc>
          <a:spcPct val="90000"/>
        </a:lnSpc>
        <a:spcBef>
          <a:spcPts val="500"/>
        </a:spcBef>
        <a:buFont typeface="Arial" panose="020B0604020202020204" pitchFamily="34" charset="0"/>
        <a:buChar char="•"/>
        <a:defRPr kumimoji="0" lang="zh-CN" altLang="en-US" sz="1400" b="0" i="0" u="none" strike="noStrike" kern="1200" cap="none" spc="150" normalizeH="0" baseline="0" smtClean="0">
          <a:solidFill>
            <a:schemeClr val="tx1"/>
          </a:solidFill>
          <a:uFillTx/>
          <a:latin typeface="+mn-ea"/>
          <a:ea typeface="+mn-ea"/>
          <a:cs typeface="MiSans Normal" panose="00000500000000000000" charset="-122"/>
        </a:defRPr>
      </a:lvl4pPr>
      <a:lvl5pPr marL="2057400" indent="-228600" algn="l" defTabSz="914400" rtl="0" eaLnBrk="1" latinLnBrk="0" hangingPunct="1">
        <a:lnSpc>
          <a:spcPct val="90000"/>
        </a:lnSpc>
        <a:spcBef>
          <a:spcPts val="500"/>
        </a:spcBef>
        <a:buFont typeface="Arial" panose="020B0604020202020204" pitchFamily="34" charset="0"/>
        <a:buChar char="•"/>
        <a:defRPr kumimoji="0" lang="zh-CN" altLang="en-US" sz="1400" b="0" i="0" u="none" strike="noStrike" kern="1200" cap="none" spc="150" normalizeH="0" baseline="0" smtClean="0">
          <a:solidFill>
            <a:schemeClr val="tx1"/>
          </a:solidFill>
          <a:uFillTx/>
          <a:latin typeface="+mn-ea"/>
          <a:ea typeface="+mn-ea"/>
          <a:cs typeface="MiSans Normal"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144.xml"/><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tags" Target="../tags/tag14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266.xml"/><Relationship Id="rId2" Type="http://schemas.openxmlformats.org/officeDocument/2006/relationships/tags" Target="../tags/tag265.xml"/><Relationship Id="rId1" Type="http://schemas.openxmlformats.org/officeDocument/2006/relationships/tags" Target="../tags/tag264.xml"/></Relationships>
</file>

<file path=ppt/slides/_rels/slide11.xml.rels><?xml version="1.0" encoding="UTF-8" standalone="yes"?>
<Relationships xmlns="http://schemas.openxmlformats.org/package/2006/relationships"><Relationship Id="rId9" Type="http://schemas.openxmlformats.org/officeDocument/2006/relationships/tags" Target="../tags/tag275.xml"/><Relationship Id="rId8" Type="http://schemas.openxmlformats.org/officeDocument/2006/relationships/tags" Target="../tags/tag274.xml"/><Relationship Id="rId7" Type="http://schemas.openxmlformats.org/officeDocument/2006/relationships/tags" Target="../tags/tag273.xml"/><Relationship Id="rId6" Type="http://schemas.openxmlformats.org/officeDocument/2006/relationships/tags" Target="../tags/tag272.xml"/><Relationship Id="rId5" Type="http://schemas.openxmlformats.org/officeDocument/2006/relationships/tags" Target="../tags/tag271.xml"/><Relationship Id="rId4" Type="http://schemas.openxmlformats.org/officeDocument/2006/relationships/tags" Target="../tags/tag270.xml"/><Relationship Id="rId3" Type="http://schemas.openxmlformats.org/officeDocument/2006/relationships/tags" Target="../tags/tag269.xml"/><Relationship Id="rId2" Type="http://schemas.openxmlformats.org/officeDocument/2006/relationships/tags" Target="../tags/tag268.xml"/><Relationship Id="rId18" Type="http://schemas.openxmlformats.org/officeDocument/2006/relationships/slideLayout" Target="../slideLayouts/slideLayout2.xml"/><Relationship Id="rId17" Type="http://schemas.openxmlformats.org/officeDocument/2006/relationships/tags" Target="../tags/tag283.xml"/><Relationship Id="rId16" Type="http://schemas.openxmlformats.org/officeDocument/2006/relationships/tags" Target="../tags/tag282.xml"/><Relationship Id="rId15" Type="http://schemas.openxmlformats.org/officeDocument/2006/relationships/tags" Target="../tags/tag281.xml"/><Relationship Id="rId14" Type="http://schemas.openxmlformats.org/officeDocument/2006/relationships/tags" Target="../tags/tag280.xml"/><Relationship Id="rId13" Type="http://schemas.openxmlformats.org/officeDocument/2006/relationships/tags" Target="../tags/tag279.xml"/><Relationship Id="rId12" Type="http://schemas.openxmlformats.org/officeDocument/2006/relationships/tags" Target="../tags/tag278.xml"/><Relationship Id="rId11" Type="http://schemas.openxmlformats.org/officeDocument/2006/relationships/tags" Target="../tags/tag277.xml"/><Relationship Id="rId10" Type="http://schemas.openxmlformats.org/officeDocument/2006/relationships/tags" Target="../tags/tag276.xml"/><Relationship Id="rId1" Type="http://schemas.openxmlformats.org/officeDocument/2006/relationships/tags" Target="../tags/tag267.xml"/></Relationships>
</file>

<file path=ppt/slides/_rels/slide12.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tags" Target="../tags/tag291.xml"/><Relationship Id="rId7" Type="http://schemas.openxmlformats.org/officeDocument/2006/relationships/tags" Target="../tags/tag290.xml"/><Relationship Id="rId6" Type="http://schemas.openxmlformats.org/officeDocument/2006/relationships/tags" Target="../tags/tag289.xml"/><Relationship Id="rId5" Type="http://schemas.openxmlformats.org/officeDocument/2006/relationships/tags" Target="../tags/tag288.xml"/><Relationship Id="rId4" Type="http://schemas.openxmlformats.org/officeDocument/2006/relationships/tags" Target="../tags/tag287.xml"/><Relationship Id="rId3" Type="http://schemas.openxmlformats.org/officeDocument/2006/relationships/tags" Target="../tags/tag286.xml"/><Relationship Id="rId2" Type="http://schemas.openxmlformats.org/officeDocument/2006/relationships/tags" Target="../tags/tag285.xml"/><Relationship Id="rId17" Type="http://schemas.openxmlformats.org/officeDocument/2006/relationships/slideLayout" Target="../slideLayouts/slideLayout2.xml"/><Relationship Id="rId16" Type="http://schemas.openxmlformats.org/officeDocument/2006/relationships/tags" Target="../tags/tag299.xml"/><Relationship Id="rId15" Type="http://schemas.openxmlformats.org/officeDocument/2006/relationships/tags" Target="../tags/tag298.xml"/><Relationship Id="rId14" Type="http://schemas.openxmlformats.org/officeDocument/2006/relationships/tags" Target="../tags/tag297.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tags" Target="../tags/tag284.xml"/></Relationships>
</file>

<file path=ppt/slides/_rels/slide13.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tags" Target="../tags/tag307.xml"/><Relationship Id="rId7" Type="http://schemas.openxmlformats.org/officeDocument/2006/relationships/tags" Target="../tags/tag306.xml"/><Relationship Id="rId6" Type="http://schemas.openxmlformats.org/officeDocument/2006/relationships/tags" Target="../tags/tag305.xml"/><Relationship Id="rId5" Type="http://schemas.openxmlformats.org/officeDocument/2006/relationships/tags" Target="../tags/tag304.xml"/><Relationship Id="rId4" Type="http://schemas.openxmlformats.org/officeDocument/2006/relationships/tags" Target="../tags/tag303.xml"/><Relationship Id="rId3" Type="http://schemas.openxmlformats.org/officeDocument/2006/relationships/tags" Target="../tags/tag302.xml"/><Relationship Id="rId2" Type="http://schemas.openxmlformats.org/officeDocument/2006/relationships/tags" Target="../tags/tag301.xml"/><Relationship Id="rId17" Type="http://schemas.openxmlformats.org/officeDocument/2006/relationships/slideLayout" Target="../slideLayouts/slideLayout2.xml"/><Relationship Id="rId16" Type="http://schemas.openxmlformats.org/officeDocument/2006/relationships/tags" Target="../tags/tag315.xml"/><Relationship Id="rId15" Type="http://schemas.openxmlformats.org/officeDocument/2006/relationships/tags" Target="../tags/tag314.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tags" Target="../tags/tag300.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318.xml"/><Relationship Id="rId2" Type="http://schemas.openxmlformats.org/officeDocument/2006/relationships/tags" Target="../tags/tag317.xml"/><Relationship Id="rId1" Type="http://schemas.openxmlformats.org/officeDocument/2006/relationships/tags" Target="../tags/tag316.xml"/></Relationships>
</file>

<file path=ppt/slides/_rels/slide15.xml.rels><?xml version="1.0" encoding="UTF-8" standalone="yes"?>
<Relationships xmlns="http://schemas.openxmlformats.org/package/2006/relationships"><Relationship Id="rId9" Type="http://schemas.openxmlformats.org/officeDocument/2006/relationships/tags" Target="../tags/tag327.xml"/><Relationship Id="rId8" Type="http://schemas.openxmlformats.org/officeDocument/2006/relationships/tags" Target="../tags/tag326.xml"/><Relationship Id="rId7" Type="http://schemas.openxmlformats.org/officeDocument/2006/relationships/tags" Target="../tags/tag325.xml"/><Relationship Id="rId6" Type="http://schemas.openxmlformats.org/officeDocument/2006/relationships/tags" Target="../tags/tag324.xml"/><Relationship Id="rId5" Type="http://schemas.openxmlformats.org/officeDocument/2006/relationships/tags" Target="../tags/tag323.xml"/><Relationship Id="rId4" Type="http://schemas.openxmlformats.org/officeDocument/2006/relationships/tags" Target="../tags/tag322.xml"/><Relationship Id="rId3" Type="http://schemas.openxmlformats.org/officeDocument/2006/relationships/tags" Target="../tags/tag321.xml"/><Relationship Id="rId2" Type="http://schemas.openxmlformats.org/officeDocument/2006/relationships/tags" Target="../tags/tag320.xml"/><Relationship Id="rId14" Type="http://schemas.openxmlformats.org/officeDocument/2006/relationships/slideLayout" Target="../slideLayouts/slideLayout2.xml"/><Relationship Id="rId13" Type="http://schemas.openxmlformats.org/officeDocument/2006/relationships/tags" Target="../tags/tag331.xml"/><Relationship Id="rId12" Type="http://schemas.openxmlformats.org/officeDocument/2006/relationships/tags" Target="../tags/tag330.xml"/><Relationship Id="rId11" Type="http://schemas.openxmlformats.org/officeDocument/2006/relationships/tags" Target="../tags/tag329.xml"/><Relationship Id="rId10" Type="http://schemas.openxmlformats.org/officeDocument/2006/relationships/tags" Target="../tags/tag328.xml"/><Relationship Id="rId1" Type="http://schemas.openxmlformats.org/officeDocument/2006/relationships/tags" Target="../tags/tag319.xml"/></Relationships>
</file>

<file path=ppt/slides/_rels/slide16.xml.rels><?xml version="1.0" encoding="UTF-8" standalone="yes"?>
<Relationships xmlns="http://schemas.openxmlformats.org/package/2006/relationships"><Relationship Id="rId9" Type="http://schemas.openxmlformats.org/officeDocument/2006/relationships/tags" Target="../tags/tag340.xml"/><Relationship Id="rId8" Type="http://schemas.openxmlformats.org/officeDocument/2006/relationships/tags" Target="../tags/tag339.xml"/><Relationship Id="rId7" Type="http://schemas.openxmlformats.org/officeDocument/2006/relationships/tags" Target="../tags/tag338.xml"/><Relationship Id="rId6" Type="http://schemas.openxmlformats.org/officeDocument/2006/relationships/tags" Target="../tags/tag337.xml"/><Relationship Id="rId5" Type="http://schemas.openxmlformats.org/officeDocument/2006/relationships/tags" Target="../tags/tag336.xml"/><Relationship Id="rId4" Type="http://schemas.openxmlformats.org/officeDocument/2006/relationships/tags" Target="../tags/tag335.xml"/><Relationship Id="rId3" Type="http://schemas.openxmlformats.org/officeDocument/2006/relationships/tags" Target="../tags/tag334.xml"/><Relationship Id="rId2" Type="http://schemas.openxmlformats.org/officeDocument/2006/relationships/tags" Target="../tags/tag333.xml"/><Relationship Id="rId19" Type="http://schemas.openxmlformats.org/officeDocument/2006/relationships/slideLayout" Target="../slideLayouts/slideLayout2.xml"/><Relationship Id="rId18" Type="http://schemas.openxmlformats.org/officeDocument/2006/relationships/tags" Target="../tags/tag349.xml"/><Relationship Id="rId17" Type="http://schemas.openxmlformats.org/officeDocument/2006/relationships/tags" Target="../tags/tag348.xml"/><Relationship Id="rId16" Type="http://schemas.openxmlformats.org/officeDocument/2006/relationships/tags" Target="../tags/tag347.xml"/><Relationship Id="rId15" Type="http://schemas.openxmlformats.org/officeDocument/2006/relationships/tags" Target="../tags/tag346.xml"/><Relationship Id="rId14" Type="http://schemas.openxmlformats.org/officeDocument/2006/relationships/tags" Target="../tags/tag345.xml"/><Relationship Id="rId13" Type="http://schemas.openxmlformats.org/officeDocument/2006/relationships/tags" Target="../tags/tag344.xml"/><Relationship Id="rId12" Type="http://schemas.openxmlformats.org/officeDocument/2006/relationships/tags" Target="../tags/tag343.xml"/><Relationship Id="rId11" Type="http://schemas.openxmlformats.org/officeDocument/2006/relationships/tags" Target="../tags/tag342.xml"/><Relationship Id="rId10" Type="http://schemas.openxmlformats.org/officeDocument/2006/relationships/tags" Target="../tags/tag341.xml"/><Relationship Id="rId1" Type="http://schemas.openxmlformats.org/officeDocument/2006/relationships/tags" Target="../tags/tag332.xml"/></Relationships>
</file>

<file path=ppt/slides/_rels/slide17.xml.rels><?xml version="1.0" encoding="UTF-8" standalone="yes"?>
<Relationships xmlns="http://schemas.openxmlformats.org/package/2006/relationships"><Relationship Id="rId9" Type="http://schemas.openxmlformats.org/officeDocument/2006/relationships/tags" Target="../tags/tag358.xml"/><Relationship Id="rId8" Type="http://schemas.openxmlformats.org/officeDocument/2006/relationships/tags" Target="../tags/tag357.xml"/><Relationship Id="rId7" Type="http://schemas.openxmlformats.org/officeDocument/2006/relationships/tags" Target="../tags/tag356.xml"/><Relationship Id="rId6" Type="http://schemas.openxmlformats.org/officeDocument/2006/relationships/tags" Target="../tags/tag355.xml"/><Relationship Id="rId5" Type="http://schemas.openxmlformats.org/officeDocument/2006/relationships/tags" Target="../tags/tag354.xml"/><Relationship Id="rId4" Type="http://schemas.openxmlformats.org/officeDocument/2006/relationships/tags" Target="../tags/tag353.xml"/><Relationship Id="rId3" Type="http://schemas.openxmlformats.org/officeDocument/2006/relationships/tags" Target="../tags/tag352.xml"/><Relationship Id="rId2" Type="http://schemas.openxmlformats.org/officeDocument/2006/relationships/tags" Target="../tags/tag351.xml"/><Relationship Id="rId19" Type="http://schemas.openxmlformats.org/officeDocument/2006/relationships/slideLayout" Target="../slideLayouts/slideLayout2.xml"/><Relationship Id="rId18" Type="http://schemas.openxmlformats.org/officeDocument/2006/relationships/tags" Target="../tags/tag367.xml"/><Relationship Id="rId17" Type="http://schemas.openxmlformats.org/officeDocument/2006/relationships/tags" Target="../tags/tag366.xml"/><Relationship Id="rId16" Type="http://schemas.openxmlformats.org/officeDocument/2006/relationships/tags" Target="../tags/tag365.xml"/><Relationship Id="rId15" Type="http://schemas.openxmlformats.org/officeDocument/2006/relationships/tags" Target="../tags/tag364.xml"/><Relationship Id="rId14" Type="http://schemas.openxmlformats.org/officeDocument/2006/relationships/tags" Target="../tags/tag363.xml"/><Relationship Id="rId13" Type="http://schemas.openxmlformats.org/officeDocument/2006/relationships/tags" Target="../tags/tag362.xml"/><Relationship Id="rId12" Type="http://schemas.openxmlformats.org/officeDocument/2006/relationships/tags" Target="../tags/tag361.xml"/><Relationship Id="rId11" Type="http://schemas.openxmlformats.org/officeDocument/2006/relationships/tags" Target="../tags/tag360.xml"/><Relationship Id="rId10" Type="http://schemas.openxmlformats.org/officeDocument/2006/relationships/tags" Target="../tags/tag359.xml"/><Relationship Id="rId1" Type="http://schemas.openxmlformats.org/officeDocument/2006/relationships/tags" Target="../tags/tag350.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370.xml"/><Relationship Id="rId2" Type="http://schemas.openxmlformats.org/officeDocument/2006/relationships/tags" Target="../tags/tag369.xml"/><Relationship Id="rId1" Type="http://schemas.openxmlformats.org/officeDocument/2006/relationships/tags" Target="../tags/tag368.xml"/></Relationships>
</file>

<file path=ppt/slides/_rels/slide19.xml.rels><?xml version="1.0" encoding="UTF-8" standalone="yes"?>
<Relationships xmlns="http://schemas.openxmlformats.org/package/2006/relationships"><Relationship Id="rId9" Type="http://schemas.openxmlformats.org/officeDocument/2006/relationships/tags" Target="../tags/tag379.xml"/><Relationship Id="rId8" Type="http://schemas.openxmlformats.org/officeDocument/2006/relationships/tags" Target="../tags/tag378.xml"/><Relationship Id="rId7" Type="http://schemas.openxmlformats.org/officeDocument/2006/relationships/tags" Target="../tags/tag377.xml"/><Relationship Id="rId6" Type="http://schemas.openxmlformats.org/officeDocument/2006/relationships/tags" Target="../tags/tag376.xml"/><Relationship Id="rId5" Type="http://schemas.openxmlformats.org/officeDocument/2006/relationships/tags" Target="../tags/tag375.xml"/><Relationship Id="rId4" Type="http://schemas.openxmlformats.org/officeDocument/2006/relationships/tags" Target="../tags/tag374.xml"/><Relationship Id="rId3" Type="http://schemas.openxmlformats.org/officeDocument/2006/relationships/tags" Target="../tags/tag373.xml"/><Relationship Id="rId2" Type="http://schemas.openxmlformats.org/officeDocument/2006/relationships/tags" Target="../tags/tag372.xml"/><Relationship Id="rId17" Type="http://schemas.openxmlformats.org/officeDocument/2006/relationships/slideLayout" Target="../slideLayouts/slideLayout2.xml"/><Relationship Id="rId16" Type="http://schemas.openxmlformats.org/officeDocument/2006/relationships/tags" Target="../tags/tag386.xml"/><Relationship Id="rId15" Type="http://schemas.openxmlformats.org/officeDocument/2006/relationships/tags" Target="../tags/tag385.xml"/><Relationship Id="rId14" Type="http://schemas.openxmlformats.org/officeDocument/2006/relationships/tags" Target="../tags/tag384.xml"/><Relationship Id="rId13" Type="http://schemas.openxmlformats.org/officeDocument/2006/relationships/tags" Target="../tags/tag383.xml"/><Relationship Id="rId12" Type="http://schemas.openxmlformats.org/officeDocument/2006/relationships/tags" Target="../tags/tag382.xml"/><Relationship Id="rId11" Type="http://schemas.openxmlformats.org/officeDocument/2006/relationships/tags" Target="../tags/tag381.xml"/><Relationship Id="rId10" Type="http://schemas.openxmlformats.org/officeDocument/2006/relationships/tags" Target="../tags/tag380.xml"/><Relationship Id="rId1" Type="http://schemas.openxmlformats.org/officeDocument/2006/relationships/tags" Target="../tags/tag371.xml"/></Relationships>
</file>

<file path=ppt/slides/_rels/slide2.xml.rels><?xml version="1.0" encoding="UTF-8" standalone="yes"?>
<Relationships xmlns="http://schemas.openxmlformats.org/package/2006/relationships"><Relationship Id="rId9" Type="http://schemas.openxmlformats.org/officeDocument/2006/relationships/tags" Target="../tags/tag153.xml"/><Relationship Id="rId8" Type="http://schemas.openxmlformats.org/officeDocument/2006/relationships/tags" Target="../tags/tag152.xml"/><Relationship Id="rId7" Type="http://schemas.openxmlformats.org/officeDocument/2006/relationships/tags" Target="../tags/tag151.xml"/><Relationship Id="rId6" Type="http://schemas.openxmlformats.org/officeDocument/2006/relationships/tags" Target="../tags/tag150.xml"/><Relationship Id="rId5" Type="http://schemas.openxmlformats.org/officeDocument/2006/relationships/tags" Target="../tags/tag149.xml"/><Relationship Id="rId4" Type="http://schemas.openxmlformats.org/officeDocument/2006/relationships/tags" Target="../tags/tag148.xml"/><Relationship Id="rId3" Type="http://schemas.openxmlformats.org/officeDocument/2006/relationships/tags" Target="../tags/tag147.xml"/><Relationship Id="rId20" Type="http://schemas.openxmlformats.org/officeDocument/2006/relationships/notesSlide" Target="../notesSlides/notesSlide2.xml"/><Relationship Id="rId2" Type="http://schemas.openxmlformats.org/officeDocument/2006/relationships/tags" Target="../tags/tag146.xml"/><Relationship Id="rId19" Type="http://schemas.openxmlformats.org/officeDocument/2006/relationships/slideLayout" Target="../slideLayouts/slideLayout3.xml"/><Relationship Id="rId18" Type="http://schemas.openxmlformats.org/officeDocument/2006/relationships/tags" Target="../tags/tag162.xml"/><Relationship Id="rId17" Type="http://schemas.openxmlformats.org/officeDocument/2006/relationships/tags" Target="../tags/tag161.xml"/><Relationship Id="rId16" Type="http://schemas.openxmlformats.org/officeDocument/2006/relationships/tags" Target="../tags/tag160.xml"/><Relationship Id="rId15" Type="http://schemas.openxmlformats.org/officeDocument/2006/relationships/tags" Target="../tags/tag159.xml"/><Relationship Id="rId14" Type="http://schemas.openxmlformats.org/officeDocument/2006/relationships/tags" Target="../tags/tag158.xml"/><Relationship Id="rId13" Type="http://schemas.openxmlformats.org/officeDocument/2006/relationships/tags" Target="../tags/tag157.xml"/><Relationship Id="rId12" Type="http://schemas.openxmlformats.org/officeDocument/2006/relationships/tags" Target="../tags/tag156.xml"/><Relationship Id="rId11" Type="http://schemas.openxmlformats.org/officeDocument/2006/relationships/tags" Target="../tags/tag155.xml"/><Relationship Id="rId10" Type="http://schemas.openxmlformats.org/officeDocument/2006/relationships/tags" Target="../tags/tag154.xml"/><Relationship Id="rId1" Type="http://schemas.openxmlformats.org/officeDocument/2006/relationships/tags" Target="../tags/tag145.xml"/></Relationships>
</file>

<file path=ppt/slides/_rels/slide20.xml.rels><?xml version="1.0" encoding="UTF-8" standalone="yes"?>
<Relationships xmlns="http://schemas.openxmlformats.org/package/2006/relationships"><Relationship Id="rId9" Type="http://schemas.openxmlformats.org/officeDocument/2006/relationships/tags" Target="../tags/tag395.xml"/><Relationship Id="rId8" Type="http://schemas.openxmlformats.org/officeDocument/2006/relationships/tags" Target="../tags/tag394.xml"/><Relationship Id="rId7" Type="http://schemas.openxmlformats.org/officeDocument/2006/relationships/tags" Target="../tags/tag393.xml"/><Relationship Id="rId6" Type="http://schemas.openxmlformats.org/officeDocument/2006/relationships/tags" Target="../tags/tag392.xml"/><Relationship Id="rId5" Type="http://schemas.openxmlformats.org/officeDocument/2006/relationships/tags" Target="../tags/tag391.xml"/><Relationship Id="rId4" Type="http://schemas.openxmlformats.org/officeDocument/2006/relationships/tags" Target="../tags/tag390.xml"/><Relationship Id="rId3" Type="http://schemas.openxmlformats.org/officeDocument/2006/relationships/tags" Target="../tags/tag389.xml"/><Relationship Id="rId2" Type="http://schemas.openxmlformats.org/officeDocument/2006/relationships/tags" Target="../tags/tag388.xml"/><Relationship Id="rId13" Type="http://schemas.openxmlformats.org/officeDocument/2006/relationships/slideLayout" Target="../slideLayouts/slideLayout2.xml"/><Relationship Id="rId12" Type="http://schemas.openxmlformats.org/officeDocument/2006/relationships/tags" Target="../tags/tag398.xml"/><Relationship Id="rId11" Type="http://schemas.openxmlformats.org/officeDocument/2006/relationships/tags" Target="../tags/tag397.xml"/><Relationship Id="rId10" Type="http://schemas.openxmlformats.org/officeDocument/2006/relationships/tags" Target="../tags/tag396.xml"/><Relationship Id="rId1" Type="http://schemas.openxmlformats.org/officeDocument/2006/relationships/tags" Target="../tags/tag387.xml"/></Relationships>
</file>

<file path=ppt/slides/_rels/slide21.xml.rels><?xml version="1.0" encoding="UTF-8" standalone="yes"?>
<Relationships xmlns="http://schemas.openxmlformats.org/package/2006/relationships"><Relationship Id="rId9" Type="http://schemas.openxmlformats.org/officeDocument/2006/relationships/tags" Target="../tags/tag407.xml"/><Relationship Id="rId8" Type="http://schemas.openxmlformats.org/officeDocument/2006/relationships/tags" Target="../tags/tag406.xml"/><Relationship Id="rId7" Type="http://schemas.openxmlformats.org/officeDocument/2006/relationships/tags" Target="../tags/tag405.xml"/><Relationship Id="rId6" Type="http://schemas.openxmlformats.org/officeDocument/2006/relationships/tags" Target="../tags/tag404.xml"/><Relationship Id="rId5" Type="http://schemas.openxmlformats.org/officeDocument/2006/relationships/tags" Target="../tags/tag403.xml"/><Relationship Id="rId4" Type="http://schemas.openxmlformats.org/officeDocument/2006/relationships/tags" Target="../tags/tag402.xml"/><Relationship Id="rId3" Type="http://schemas.openxmlformats.org/officeDocument/2006/relationships/tags" Target="../tags/tag401.xml"/><Relationship Id="rId2" Type="http://schemas.openxmlformats.org/officeDocument/2006/relationships/tags" Target="../tags/tag400.xml"/><Relationship Id="rId13" Type="http://schemas.openxmlformats.org/officeDocument/2006/relationships/slideLayout" Target="../slideLayouts/slideLayout2.xml"/><Relationship Id="rId12" Type="http://schemas.openxmlformats.org/officeDocument/2006/relationships/tags" Target="../tags/tag410.xml"/><Relationship Id="rId11" Type="http://schemas.openxmlformats.org/officeDocument/2006/relationships/tags" Target="../tags/tag409.xml"/><Relationship Id="rId10" Type="http://schemas.openxmlformats.org/officeDocument/2006/relationships/tags" Target="../tags/tag408.xml"/><Relationship Id="rId1" Type="http://schemas.openxmlformats.org/officeDocument/2006/relationships/tags" Target="../tags/tag399.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tags" Target="../tags/tag413.xml"/><Relationship Id="rId2" Type="http://schemas.openxmlformats.org/officeDocument/2006/relationships/tags" Target="../tags/tag412.xml"/><Relationship Id="rId1" Type="http://schemas.openxmlformats.org/officeDocument/2006/relationships/tags" Target="../tags/tag41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s>
</file>

<file path=ppt/slides/_rels/slide4.xml.rels><?xml version="1.0" encoding="UTF-8" standalone="yes"?>
<Relationships xmlns="http://schemas.openxmlformats.org/package/2006/relationships"><Relationship Id="rId9" Type="http://schemas.openxmlformats.org/officeDocument/2006/relationships/tags" Target="../tags/tag174.xml"/><Relationship Id="rId8" Type="http://schemas.openxmlformats.org/officeDocument/2006/relationships/tags" Target="../tags/tag173.xml"/><Relationship Id="rId7" Type="http://schemas.openxmlformats.org/officeDocument/2006/relationships/tags" Target="../tags/tag172.xml"/><Relationship Id="rId6" Type="http://schemas.openxmlformats.org/officeDocument/2006/relationships/tags" Target="../tags/tag171.xml"/><Relationship Id="rId5" Type="http://schemas.openxmlformats.org/officeDocument/2006/relationships/tags" Target="../tags/tag170.xml"/><Relationship Id="rId4" Type="http://schemas.openxmlformats.org/officeDocument/2006/relationships/tags" Target="../tags/tag169.xml"/><Relationship Id="rId3" Type="http://schemas.openxmlformats.org/officeDocument/2006/relationships/tags" Target="../tags/tag168.xml"/><Relationship Id="rId20" Type="http://schemas.openxmlformats.org/officeDocument/2006/relationships/slideLayout" Target="../slideLayouts/slideLayout2.xml"/><Relationship Id="rId2" Type="http://schemas.openxmlformats.org/officeDocument/2006/relationships/tags" Target="../tags/tag167.xml"/><Relationship Id="rId19" Type="http://schemas.openxmlformats.org/officeDocument/2006/relationships/tags" Target="../tags/tag184.xml"/><Relationship Id="rId18" Type="http://schemas.openxmlformats.org/officeDocument/2006/relationships/tags" Target="../tags/tag183.xml"/><Relationship Id="rId17" Type="http://schemas.openxmlformats.org/officeDocument/2006/relationships/tags" Target="../tags/tag182.xml"/><Relationship Id="rId16" Type="http://schemas.openxmlformats.org/officeDocument/2006/relationships/tags" Target="../tags/tag181.xml"/><Relationship Id="rId15" Type="http://schemas.openxmlformats.org/officeDocument/2006/relationships/tags" Target="../tags/tag180.xml"/><Relationship Id="rId14" Type="http://schemas.openxmlformats.org/officeDocument/2006/relationships/tags" Target="../tags/tag179.xml"/><Relationship Id="rId13" Type="http://schemas.openxmlformats.org/officeDocument/2006/relationships/tags" Target="../tags/tag178.xml"/><Relationship Id="rId12" Type="http://schemas.openxmlformats.org/officeDocument/2006/relationships/tags" Target="../tags/tag177.xml"/><Relationship Id="rId11" Type="http://schemas.openxmlformats.org/officeDocument/2006/relationships/tags" Target="../tags/tag176.xml"/><Relationship Id="rId10" Type="http://schemas.openxmlformats.org/officeDocument/2006/relationships/tags" Target="../tags/tag175.xml"/><Relationship Id="rId1" Type="http://schemas.openxmlformats.org/officeDocument/2006/relationships/tags" Target="../tags/tag166.xml"/></Relationships>
</file>

<file path=ppt/slides/_rels/slide5.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tags" Target="../tags/tag192.xml"/><Relationship Id="rId7" Type="http://schemas.openxmlformats.org/officeDocument/2006/relationships/tags" Target="../tags/tag191.xml"/><Relationship Id="rId6" Type="http://schemas.openxmlformats.org/officeDocument/2006/relationships/tags" Target="../tags/tag190.xml"/><Relationship Id="rId5" Type="http://schemas.openxmlformats.org/officeDocument/2006/relationships/tags" Target="../tags/tag189.xml"/><Relationship Id="rId4" Type="http://schemas.openxmlformats.org/officeDocument/2006/relationships/tags" Target="../tags/tag188.xml"/><Relationship Id="rId3" Type="http://schemas.openxmlformats.org/officeDocument/2006/relationships/tags" Target="../tags/tag187.xml"/><Relationship Id="rId2" Type="http://schemas.openxmlformats.org/officeDocument/2006/relationships/tags" Target="../tags/tag186.xml"/><Relationship Id="rId16" Type="http://schemas.openxmlformats.org/officeDocument/2006/relationships/slideLayout" Target="../slideLayouts/slideLayout2.xml"/><Relationship Id="rId15" Type="http://schemas.openxmlformats.org/officeDocument/2006/relationships/tags" Target="../tags/tag199.xml"/><Relationship Id="rId14" Type="http://schemas.openxmlformats.org/officeDocument/2006/relationships/tags" Target="../tags/tag198.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tags" Target="../tags/tag185.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tags" Target="../tags/tag200.xml"/></Relationships>
</file>

<file path=ppt/slides/_rels/slide7.xml.rels><?xml version="1.0" encoding="UTF-8" standalone="yes"?>
<Relationships xmlns="http://schemas.openxmlformats.org/package/2006/relationships"><Relationship Id="rId9" Type="http://schemas.openxmlformats.org/officeDocument/2006/relationships/tags" Target="../tags/tag211.xml"/><Relationship Id="rId8" Type="http://schemas.openxmlformats.org/officeDocument/2006/relationships/tags" Target="../tags/tag210.xml"/><Relationship Id="rId7" Type="http://schemas.openxmlformats.org/officeDocument/2006/relationships/tags" Target="../tags/tag209.xml"/><Relationship Id="rId6" Type="http://schemas.openxmlformats.org/officeDocument/2006/relationships/tags" Target="../tags/tag208.xml"/><Relationship Id="rId5" Type="http://schemas.openxmlformats.org/officeDocument/2006/relationships/tags" Target="../tags/tag207.xml"/><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8" Type="http://schemas.openxmlformats.org/officeDocument/2006/relationships/slideLayout" Target="../slideLayouts/slideLayout2.xml"/><Relationship Id="rId17" Type="http://schemas.openxmlformats.org/officeDocument/2006/relationships/tags" Target="../tags/tag219.xml"/><Relationship Id="rId16" Type="http://schemas.openxmlformats.org/officeDocument/2006/relationships/tags" Target="../tags/tag218.xml"/><Relationship Id="rId15" Type="http://schemas.openxmlformats.org/officeDocument/2006/relationships/tags" Target="../tags/tag217.xml"/><Relationship Id="rId14" Type="http://schemas.openxmlformats.org/officeDocument/2006/relationships/tags" Target="../tags/tag216.xml"/><Relationship Id="rId13" Type="http://schemas.openxmlformats.org/officeDocument/2006/relationships/tags" Target="../tags/tag215.xml"/><Relationship Id="rId12" Type="http://schemas.openxmlformats.org/officeDocument/2006/relationships/tags" Target="../tags/tag214.xml"/><Relationship Id="rId11" Type="http://schemas.openxmlformats.org/officeDocument/2006/relationships/tags" Target="../tags/tag213.xml"/><Relationship Id="rId10" Type="http://schemas.openxmlformats.org/officeDocument/2006/relationships/tags" Target="../tags/tag212.xml"/><Relationship Id="rId1" Type="http://schemas.openxmlformats.org/officeDocument/2006/relationships/tags" Target="../tags/tag203.xml"/></Relationships>
</file>

<file path=ppt/slides/_rels/slide8.xml.rels><?xml version="1.0" encoding="UTF-8" standalone="yes"?>
<Relationships xmlns="http://schemas.openxmlformats.org/package/2006/relationships"><Relationship Id="rId9" Type="http://schemas.openxmlformats.org/officeDocument/2006/relationships/tags" Target="../tags/tag228.xml"/><Relationship Id="rId8" Type="http://schemas.openxmlformats.org/officeDocument/2006/relationships/tags" Target="../tags/tag227.xml"/><Relationship Id="rId7" Type="http://schemas.openxmlformats.org/officeDocument/2006/relationships/tags" Target="../tags/tag226.xml"/><Relationship Id="rId6" Type="http://schemas.openxmlformats.org/officeDocument/2006/relationships/tags" Target="../tags/tag225.xml"/><Relationship Id="rId5" Type="http://schemas.openxmlformats.org/officeDocument/2006/relationships/tags" Target="../tags/tag224.xml"/><Relationship Id="rId4" Type="http://schemas.openxmlformats.org/officeDocument/2006/relationships/tags" Target="../tags/tag223.xml"/><Relationship Id="rId3" Type="http://schemas.openxmlformats.org/officeDocument/2006/relationships/tags" Target="../tags/tag222.xml"/><Relationship Id="rId2" Type="http://schemas.openxmlformats.org/officeDocument/2006/relationships/tags" Target="../tags/tag221.xml"/><Relationship Id="rId17" Type="http://schemas.openxmlformats.org/officeDocument/2006/relationships/slideLayout" Target="../slideLayouts/slideLayout2.xml"/><Relationship Id="rId16" Type="http://schemas.openxmlformats.org/officeDocument/2006/relationships/tags" Target="../tags/tag235.xml"/><Relationship Id="rId15" Type="http://schemas.openxmlformats.org/officeDocument/2006/relationships/tags" Target="../tags/tag234.xml"/><Relationship Id="rId14" Type="http://schemas.openxmlformats.org/officeDocument/2006/relationships/tags" Target="../tags/tag233.xml"/><Relationship Id="rId13" Type="http://schemas.openxmlformats.org/officeDocument/2006/relationships/tags" Target="../tags/tag232.xml"/><Relationship Id="rId12" Type="http://schemas.openxmlformats.org/officeDocument/2006/relationships/tags" Target="../tags/tag231.xml"/><Relationship Id="rId11" Type="http://schemas.openxmlformats.org/officeDocument/2006/relationships/tags" Target="../tags/tag230.xml"/><Relationship Id="rId10" Type="http://schemas.openxmlformats.org/officeDocument/2006/relationships/tags" Target="../tags/tag229.xml"/><Relationship Id="rId1" Type="http://schemas.openxmlformats.org/officeDocument/2006/relationships/tags" Target="../tags/tag220.xml"/></Relationships>
</file>

<file path=ppt/slides/_rels/slide9.xml.rels><?xml version="1.0" encoding="UTF-8" standalone="yes"?>
<Relationships xmlns="http://schemas.openxmlformats.org/package/2006/relationships"><Relationship Id="rId9" Type="http://schemas.openxmlformats.org/officeDocument/2006/relationships/tags" Target="../tags/tag244.xml"/><Relationship Id="rId8" Type="http://schemas.openxmlformats.org/officeDocument/2006/relationships/tags" Target="../tags/tag243.xml"/><Relationship Id="rId7" Type="http://schemas.openxmlformats.org/officeDocument/2006/relationships/tags" Target="../tags/tag242.xml"/><Relationship Id="rId6" Type="http://schemas.openxmlformats.org/officeDocument/2006/relationships/tags" Target="../tags/tag241.xml"/><Relationship Id="rId5" Type="http://schemas.openxmlformats.org/officeDocument/2006/relationships/tags" Target="../tags/tag240.xml"/><Relationship Id="rId4" Type="http://schemas.openxmlformats.org/officeDocument/2006/relationships/tags" Target="../tags/tag239.xml"/><Relationship Id="rId3" Type="http://schemas.openxmlformats.org/officeDocument/2006/relationships/tags" Target="../tags/tag238.xml"/><Relationship Id="rId29" Type="http://schemas.openxmlformats.org/officeDocument/2006/relationships/slideLayout" Target="../slideLayouts/slideLayout2.xml"/><Relationship Id="rId28" Type="http://schemas.openxmlformats.org/officeDocument/2006/relationships/tags" Target="../tags/tag263.xml"/><Relationship Id="rId27" Type="http://schemas.openxmlformats.org/officeDocument/2006/relationships/tags" Target="../tags/tag262.xml"/><Relationship Id="rId26" Type="http://schemas.openxmlformats.org/officeDocument/2006/relationships/tags" Target="../tags/tag261.xml"/><Relationship Id="rId25" Type="http://schemas.openxmlformats.org/officeDocument/2006/relationships/tags" Target="../tags/tag260.xml"/><Relationship Id="rId24" Type="http://schemas.openxmlformats.org/officeDocument/2006/relationships/tags" Target="../tags/tag259.xml"/><Relationship Id="rId23" Type="http://schemas.openxmlformats.org/officeDocument/2006/relationships/tags" Target="../tags/tag258.xml"/><Relationship Id="rId22" Type="http://schemas.openxmlformats.org/officeDocument/2006/relationships/tags" Target="../tags/tag257.xml"/><Relationship Id="rId21" Type="http://schemas.openxmlformats.org/officeDocument/2006/relationships/tags" Target="../tags/tag256.xml"/><Relationship Id="rId20" Type="http://schemas.openxmlformats.org/officeDocument/2006/relationships/tags" Target="../tags/tag255.xml"/><Relationship Id="rId2" Type="http://schemas.openxmlformats.org/officeDocument/2006/relationships/tags" Target="../tags/tag237.xml"/><Relationship Id="rId19" Type="http://schemas.openxmlformats.org/officeDocument/2006/relationships/tags" Target="../tags/tag254.xml"/><Relationship Id="rId18" Type="http://schemas.openxmlformats.org/officeDocument/2006/relationships/tags" Target="../tags/tag253.xml"/><Relationship Id="rId17" Type="http://schemas.openxmlformats.org/officeDocument/2006/relationships/tags" Target="../tags/tag252.xml"/><Relationship Id="rId16" Type="http://schemas.openxmlformats.org/officeDocument/2006/relationships/tags" Target="../tags/tag251.xml"/><Relationship Id="rId15" Type="http://schemas.openxmlformats.org/officeDocument/2006/relationships/tags" Target="../tags/tag250.xml"/><Relationship Id="rId14" Type="http://schemas.openxmlformats.org/officeDocument/2006/relationships/tags" Target="../tags/tag249.xml"/><Relationship Id="rId13" Type="http://schemas.openxmlformats.org/officeDocument/2006/relationships/tags" Target="../tags/tag248.xml"/><Relationship Id="rId12" Type="http://schemas.openxmlformats.org/officeDocument/2006/relationships/tags" Target="../tags/tag247.xml"/><Relationship Id="rId11" Type="http://schemas.openxmlformats.org/officeDocument/2006/relationships/tags" Target="../tags/tag246.xml"/><Relationship Id="rId10" Type="http://schemas.openxmlformats.org/officeDocument/2006/relationships/tags" Target="../tags/tag245.xml"/><Relationship Id="rId1" Type="http://schemas.openxmlformats.org/officeDocument/2006/relationships/tags" Target="../tags/tag2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3"/>
            <p:custDataLst>
              <p:tags r:id="rId1"/>
            </p:custDataLst>
          </p:nvPr>
        </p:nvSpPr>
        <p:spPr/>
        <p:txBody>
          <a:bodyPr/>
          <a:lstStyle/>
          <a:p>
            <a:r>
              <a:rPr lang="zh-CN" altLang="en-US" dirty="0"/>
              <a:t>添加副标题</a:t>
            </a:r>
            <a:endParaRPr lang="zh-CN" altLang="en-US" dirty="0"/>
          </a:p>
        </p:txBody>
      </p:sp>
      <p:sp>
        <p:nvSpPr>
          <p:cNvPr id="11" name="标题 10"/>
          <p:cNvSpPr>
            <a:spLocks noGrp="1"/>
          </p:cNvSpPr>
          <p:nvPr>
            <p:ph type="title" idx="2"/>
            <p:custDataLst>
              <p:tags r:id="rId2"/>
            </p:custDataLst>
          </p:nvPr>
        </p:nvSpPr>
        <p:spPr/>
        <p:txBody>
          <a:bodyPr/>
          <a:lstStyle/>
          <a:p>
            <a:r>
              <a:rPr lang="zh-CN" altLang="en-US" dirty="0"/>
              <a:t>计算机病毒</a:t>
            </a:r>
            <a:endParaRPr lang="zh-CN" altLang="en-US" dirty="0"/>
          </a:p>
        </p:txBody>
      </p:sp>
      <p:sp>
        <p:nvSpPr>
          <p:cNvPr id="13" name="文本占位符 12"/>
          <p:cNvSpPr>
            <a:spLocks noGrp="1"/>
          </p:cNvSpPr>
          <p:nvPr>
            <p:ph type="body" idx="1"/>
            <p:custDataLst>
              <p:tags r:id="rId3"/>
            </p:custDataLst>
          </p:nvPr>
        </p:nvSpPr>
        <p:spPr/>
        <p:txBody>
          <a:bodyPr/>
          <a:lstStyle/>
          <a:p>
            <a:r>
              <a:rPr lang="zh-CN" altLang="en-US"/>
              <a:t>汇报人：</a:t>
            </a:r>
            <a:r>
              <a:rPr lang="en-US" altLang="zh-CN"/>
              <a:t>XXX</a:t>
            </a:r>
            <a:endParaRPr lang="en-US" altLang="zh-CN"/>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5"/>
            <p:custDataLst>
              <p:tags r:id="rId1"/>
            </p:custDataLst>
          </p:nvPr>
        </p:nvSpPr>
        <p:spPr/>
        <p:txBody>
          <a:bodyPr/>
          <a:lstStyle/>
          <a:p>
            <a:r>
              <a:rPr lang="zh-CN" altLang="en-US"/>
              <a:t>PART 03</a:t>
            </a:r>
            <a:endParaRPr lang="zh-CN" altLang="en-US"/>
          </a:p>
        </p:txBody>
      </p:sp>
      <p:sp>
        <p:nvSpPr>
          <p:cNvPr id="15" name="标题 14"/>
          <p:cNvSpPr>
            <a:spLocks noGrp="1"/>
          </p:cNvSpPr>
          <p:nvPr>
            <p:ph type="title" idx="4"/>
            <p:custDataLst>
              <p:tags r:id="rId2"/>
            </p:custDataLst>
          </p:nvPr>
        </p:nvSpPr>
        <p:spPr/>
        <p:txBody>
          <a:bodyPr>
            <a:normAutofit fontScale="90000"/>
          </a:bodyPr>
          <a:lstStyle/>
          <a:p>
            <a:r>
              <a:rPr lang="zh-CN" altLang="en-US" dirty="0"/>
              <a:t>计算机病毒的危害</a:t>
            </a:r>
            <a:endParaRPr lang="zh-CN" altLang="en-US" dirty="0"/>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3"/>
          </p:nvPr>
        </p:nvSpPr>
        <p:spPr/>
        <p:txBody>
          <a:bodyPr/>
          <a:p>
            <a:r>
              <a:rPr lang="zh-CN" altLang="en-US"/>
              <a:t>破坏系统文件和数据</a:t>
            </a:r>
            <a:endParaRPr lang="zh-CN" altLang="en-US"/>
          </a:p>
        </p:txBody>
      </p:sp>
      <p:sp>
        <p:nvSpPr>
          <p:cNvPr id="4" name="矩形: 圆角 2"/>
          <p:cNvSpPr/>
          <p:nvPr>
            <p:custDataLst>
              <p:tags r:id="rId1"/>
            </p:custDataLst>
          </p:nvPr>
        </p:nvSpPr>
        <p:spPr>
          <a:xfrm>
            <a:off x="624873" y="1881569"/>
            <a:ext cx="5217957" cy="1701675"/>
          </a:xfrm>
          <a:prstGeom prst="roundRect">
            <a:avLst>
              <a:gd name="adj" fmla="val 12425"/>
            </a:avLst>
          </a:prstGeom>
          <a:ln>
            <a:solidFill>
              <a:schemeClr val="bg1"/>
            </a:solidFill>
          </a:ln>
          <a:effectLst>
            <a:outerShdw blurRad="190500" sx="102000" sy="102000" algn="ctr" rotWithShape="0">
              <a:schemeClr val="accent1">
                <a:lumMod val="7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latin typeface="+mn-ea"/>
            </a:endParaRPr>
          </a:p>
        </p:txBody>
      </p:sp>
      <p:sp>
        <p:nvSpPr>
          <p:cNvPr id="11" name="Freeform 5"/>
          <p:cNvSpPr/>
          <p:nvPr>
            <p:custDataLst>
              <p:tags r:id="rId2"/>
            </p:custDataLst>
          </p:nvPr>
        </p:nvSpPr>
        <p:spPr bwMode="auto">
          <a:xfrm>
            <a:off x="619146" y="1875843"/>
            <a:ext cx="1264654" cy="996254"/>
          </a:xfrm>
          <a:custGeom>
            <a:avLst/>
            <a:gdLst>
              <a:gd name="T0" fmla="*/ 54 w 370"/>
              <a:gd name="T1" fmla="*/ 0 h 289"/>
              <a:gd name="T2" fmla="*/ 370 w 370"/>
              <a:gd name="T3" fmla="*/ 0 h 289"/>
              <a:gd name="T4" fmla="*/ 283 w 370"/>
              <a:gd name="T5" fmla="*/ 98 h 289"/>
              <a:gd name="T6" fmla="*/ 285 w 370"/>
              <a:gd name="T7" fmla="*/ 224 h 289"/>
              <a:gd name="T8" fmla="*/ 222 w 370"/>
              <a:gd name="T9" fmla="*/ 289 h 289"/>
              <a:gd name="T10" fmla="*/ 54 w 370"/>
              <a:gd name="T11" fmla="*/ 289 h 289"/>
              <a:gd name="T12" fmla="*/ 0 w 370"/>
              <a:gd name="T13" fmla="*/ 232 h 289"/>
              <a:gd name="T14" fmla="*/ 0 w 370"/>
              <a:gd name="T15" fmla="*/ 62 h 289"/>
              <a:gd name="T16" fmla="*/ 54 w 370"/>
              <a:gd name="T17"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0" h="289">
                <a:moveTo>
                  <a:pt x="54" y="0"/>
                </a:moveTo>
                <a:cubicBezTo>
                  <a:pt x="370" y="0"/>
                  <a:pt x="370" y="0"/>
                  <a:pt x="370" y="0"/>
                </a:cubicBezTo>
                <a:cubicBezTo>
                  <a:pt x="370" y="0"/>
                  <a:pt x="292" y="53"/>
                  <a:pt x="283" y="98"/>
                </a:cubicBezTo>
                <a:cubicBezTo>
                  <a:pt x="285" y="224"/>
                  <a:pt x="285" y="224"/>
                  <a:pt x="285" y="224"/>
                </a:cubicBezTo>
                <a:cubicBezTo>
                  <a:pt x="285" y="224"/>
                  <a:pt x="278" y="285"/>
                  <a:pt x="222" y="289"/>
                </a:cubicBezTo>
                <a:cubicBezTo>
                  <a:pt x="54" y="289"/>
                  <a:pt x="54" y="289"/>
                  <a:pt x="54" y="289"/>
                </a:cubicBezTo>
                <a:cubicBezTo>
                  <a:pt x="54" y="289"/>
                  <a:pt x="10" y="279"/>
                  <a:pt x="0" y="232"/>
                </a:cubicBezTo>
                <a:cubicBezTo>
                  <a:pt x="0" y="62"/>
                  <a:pt x="0" y="62"/>
                  <a:pt x="0" y="62"/>
                </a:cubicBezTo>
                <a:cubicBezTo>
                  <a:pt x="0" y="62"/>
                  <a:pt x="2" y="14"/>
                  <a:pt x="54" y="0"/>
                </a:cubicBezTo>
                <a:close/>
              </a:path>
            </a:pathLst>
          </a:custGeom>
          <a:solidFill>
            <a:srgbClr val="FFFFFF"/>
          </a:solidFill>
          <a:ln>
            <a:noFill/>
          </a:ln>
          <a:effectLst>
            <a:outerShdw blurRad="165100" sx="94000" sy="94000" algn="ctr" rotWithShape="0">
              <a:schemeClr val="accent1">
                <a:alpha val="22000"/>
              </a:schemeClr>
            </a:outerShdw>
          </a:effectLst>
        </p:spPr>
        <p:txBody>
          <a:bodyPr vert="horz" wrap="square" lIns="91440" tIns="45720" rIns="91440" bIns="45720" numCol="1" anchor="t" anchorCtr="0" compatLnSpc="1">
            <a:normAutofit/>
          </a:bodyPr>
          <a:p>
            <a:endParaRPr lang="zh-CN" altLang="en-US">
              <a:latin typeface="+mn-ea"/>
            </a:endParaRPr>
          </a:p>
        </p:txBody>
      </p:sp>
      <p:sp>
        <p:nvSpPr>
          <p:cNvPr id="17" name="矩形: 圆角 16"/>
          <p:cNvSpPr/>
          <p:nvPr>
            <p:custDataLst>
              <p:tags r:id="rId3"/>
            </p:custDataLst>
          </p:nvPr>
        </p:nvSpPr>
        <p:spPr>
          <a:xfrm>
            <a:off x="6348599" y="1891749"/>
            <a:ext cx="5217957" cy="1701675"/>
          </a:xfrm>
          <a:prstGeom prst="roundRect">
            <a:avLst>
              <a:gd name="adj" fmla="val 12425"/>
            </a:avLst>
          </a:prstGeom>
          <a:solidFill>
            <a:schemeClr val="accent2"/>
          </a:solidFill>
          <a:ln>
            <a:solidFill>
              <a:schemeClr val="bg1"/>
            </a:solidFill>
          </a:ln>
          <a:effectLst>
            <a:outerShdw blurRad="190500" sx="102000" sy="102000" algn="ctr" rotWithShape="0">
              <a:schemeClr val="accent2">
                <a:lumMod val="7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p>
            <a:pPr lvl="0" algn="ctr">
              <a:buClrTx/>
              <a:buSzTx/>
              <a:buFontTx/>
            </a:pPr>
            <a:endParaRPr lang="zh-CN" altLang="en-US">
              <a:latin typeface="+mn-ea"/>
              <a:sym typeface="+mn-ea"/>
            </a:endParaRPr>
          </a:p>
        </p:txBody>
      </p:sp>
      <p:sp>
        <p:nvSpPr>
          <p:cNvPr id="25" name="文本框 24"/>
          <p:cNvSpPr txBox="1"/>
          <p:nvPr>
            <p:custDataLst>
              <p:tags r:id="rId4"/>
            </p:custDataLst>
          </p:nvPr>
        </p:nvSpPr>
        <p:spPr>
          <a:xfrm>
            <a:off x="1856657" y="2077535"/>
            <a:ext cx="3585895" cy="1309517"/>
          </a:xfrm>
          <a:prstGeom prst="rect">
            <a:avLst/>
          </a:prstGeom>
          <a:noFill/>
        </p:spPr>
        <p:txBody>
          <a:bodyPr vert="horz" wrap="square" lIns="91440" tIns="45720" rIns="91440" bIns="45720" rtlCol="0" anchor="ctr" anchorCtr="0">
            <a:normAutofit/>
          </a:bodyPr>
          <a:p>
            <a:pPr lvl="0" algn="l">
              <a:lnSpc>
                <a:spcPct val="130000"/>
              </a:lnSpc>
              <a:spcBef>
                <a:spcPts val="0"/>
              </a:spcBef>
              <a:spcAft>
                <a:spcPts val="0"/>
              </a:spcAft>
              <a:buClrTx/>
              <a:buSzTx/>
              <a:buFontTx/>
            </a:pPr>
            <a:r>
              <a:rPr lang="zh-CN" altLang="en-US" sz="2400" spc="150" dirty="0">
                <a:solidFill>
                  <a:srgbClr val="FFFFFF"/>
                </a:solidFill>
                <a:latin typeface="+mn-ea"/>
                <a:sym typeface="+mn-ea"/>
              </a:rPr>
              <a:t>破坏系统文件：导致系统无法正常启动或运行</a:t>
            </a:r>
            <a:endParaRPr lang="zh-CN" altLang="en-US" sz="2400" spc="150" dirty="0">
              <a:solidFill>
                <a:srgbClr val="FFFFFF"/>
              </a:solidFill>
              <a:latin typeface="+mn-ea"/>
              <a:sym typeface="+mn-ea"/>
            </a:endParaRPr>
          </a:p>
        </p:txBody>
      </p:sp>
      <p:sp>
        <p:nvSpPr>
          <p:cNvPr id="33" name="文本框 32"/>
          <p:cNvSpPr txBox="1"/>
          <p:nvPr>
            <p:custDataLst>
              <p:tags r:id="rId5"/>
            </p:custDataLst>
          </p:nvPr>
        </p:nvSpPr>
        <p:spPr>
          <a:xfrm>
            <a:off x="6816880" y="2077535"/>
            <a:ext cx="3585895" cy="1309517"/>
          </a:xfrm>
          <a:prstGeom prst="rect">
            <a:avLst/>
          </a:prstGeom>
          <a:noFill/>
        </p:spPr>
        <p:txBody>
          <a:bodyPr vert="horz" wrap="square" lIns="91440" tIns="45720" rIns="91440" bIns="45720" rtlCol="0" anchor="ctr" anchorCtr="0">
            <a:normAutofit/>
          </a:bodyPr>
          <a:p>
            <a:pPr lvl="0" algn="l">
              <a:lnSpc>
                <a:spcPct val="130000"/>
              </a:lnSpc>
              <a:spcBef>
                <a:spcPts val="0"/>
              </a:spcBef>
              <a:spcAft>
                <a:spcPts val="0"/>
              </a:spcAft>
              <a:buClrTx/>
              <a:buSzTx/>
              <a:buFontTx/>
            </a:pPr>
            <a:r>
              <a:rPr lang="zh-CN" altLang="en-US" sz="2400" spc="150" dirty="0">
                <a:solidFill>
                  <a:srgbClr val="FFFFFF"/>
                </a:solidFill>
                <a:latin typeface="+mn-ea"/>
                <a:sym typeface="+mn-ea"/>
              </a:rPr>
              <a:t>破坏数据文件：导致数据丢失或损坏</a:t>
            </a:r>
            <a:endParaRPr lang="zh-CN" altLang="en-US" sz="2400" spc="150" dirty="0">
              <a:solidFill>
                <a:srgbClr val="FFFFFF"/>
              </a:solidFill>
              <a:latin typeface="+mn-ea"/>
              <a:sym typeface="+mn-ea"/>
            </a:endParaRPr>
          </a:p>
        </p:txBody>
      </p:sp>
      <p:sp>
        <p:nvSpPr>
          <p:cNvPr id="39" name="文本框 38"/>
          <p:cNvSpPr txBox="1"/>
          <p:nvPr>
            <p:custDataLst>
              <p:tags r:id="rId6"/>
            </p:custDataLst>
          </p:nvPr>
        </p:nvSpPr>
        <p:spPr>
          <a:xfrm>
            <a:off x="715857" y="2077535"/>
            <a:ext cx="765754" cy="618791"/>
          </a:xfrm>
          <a:prstGeom prst="rect">
            <a:avLst/>
          </a:prstGeom>
          <a:noFill/>
        </p:spPr>
        <p:txBody>
          <a:bodyPr wrap="square" lIns="0" tIns="0" rIns="0" bIns="0" rtlCol="0">
            <a:normAutofit/>
          </a:bodyPr>
          <a:p>
            <a:pPr algn="ctr"/>
            <a:r>
              <a:rPr kumimoji="1" lang="en-US" altLang="zh-CN" sz="3600" b="1" spc="300" dirty="0">
                <a:solidFill>
                  <a:schemeClr val="accent1"/>
                </a:solidFill>
                <a:latin typeface="+mn-ea"/>
                <a:cs typeface="+mj-lt"/>
              </a:rPr>
              <a:t>01</a:t>
            </a:r>
            <a:endParaRPr kumimoji="1" lang="en-US" altLang="zh-CN" sz="3600" b="1" spc="300" dirty="0">
              <a:solidFill>
                <a:schemeClr val="accent1"/>
              </a:solidFill>
              <a:latin typeface="+mn-ea"/>
              <a:cs typeface="+mj-lt"/>
            </a:endParaRPr>
          </a:p>
        </p:txBody>
      </p:sp>
      <p:sp>
        <p:nvSpPr>
          <p:cNvPr id="47" name="Freeform 5"/>
          <p:cNvSpPr/>
          <p:nvPr>
            <p:custDataLst>
              <p:tags r:id="rId7"/>
            </p:custDataLst>
          </p:nvPr>
        </p:nvSpPr>
        <p:spPr bwMode="auto">
          <a:xfrm flipH="1">
            <a:off x="10312451" y="1895567"/>
            <a:ext cx="1264654" cy="996254"/>
          </a:xfrm>
          <a:custGeom>
            <a:avLst/>
            <a:gdLst>
              <a:gd name="T0" fmla="*/ 54 w 370"/>
              <a:gd name="T1" fmla="*/ 0 h 289"/>
              <a:gd name="T2" fmla="*/ 370 w 370"/>
              <a:gd name="T3" fmla="*/ 0 h 289"/>
              <a:gd name="T4" fmla="*/ 283 w 370"/>
              <a:gd name="T5" fmla="*/ 98 h 289"/>
              <a:gd name="T6" fmla="*/ 285 w 370"/>
              <a:gd name="T7" fmla="*/ 224 h 289"/>
              <a:gd name="T8" fmla="*/ 222 w 370"/>
              <a:gd name="T9" fmla="*/ 289 h 289"/>
              <a:gd name="T10" fmla="*/ 54 w 370"/>
              <a:gd name="T11" fmla="*/ 289 h 289"/>
              <a:gd name="T12" fmla="*/ 0 w 370"/>
              <a:gd name="T13" fmla="*/ 232 h 289"/>
              <a:gd name="T14" fmla="*/ 0 w 370"/>
              <a:gd name="T15" fmla="*/ 62 h 289"/>
              <a:gd name="T16" fmla="*/ 54 w 370"/>
              <a:gd name="T17"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0" h="289">
                <a:moveTo>
                  <a:pt x="54" y="0"/>
                </a:moveTo>
                <a:cubicBezTo>
                  <a:pt x="370" y="0"/>
                  <a:pt x="370" y="0"/>
                  <a:pt x="370" y="0"/>
                </a:cubicBezTo>
                <a:cubicBezTo>
                  <a:pt x="370" y="0"/>
                  <a:pt x="292" y="53"/>
                  <a:pt x="283" y="98"/>
                </a:cubicBezTo>
                <a:cubicBezTo>
                  <a:pt x="285" y="224"/>
                  <a:pt x="285" y="224"/>
                  <a:pt x="285" y="224"/>
                </a:cubicBezTo>
                <a:cubicBezTo>
                  <a:pt x="285" y="224"/>
                  <a:pt x="278" y="285"/>
                  <a:pt x="222" y="289"/>
                </a:cubicBezTo>
                <a:cubicBezTo>
                  <a:pt x="54" y="289"/>
                  <a:pt x="54" y="289"/>
                  <a:pt x="54" y="289"/>
                </a:cubicBezTo>
                <a:cubicBezTo>
                  <a:pt x="54" y="289"/>
                  <a:pt x="10" y="279"/>
                  <a:pt x="0" y="232"/>
                </a:cubicBezTo>
                <a:cubicBezTo>
                  <a:pt x="0" y="62"/>
                  <a:pt x="0" y="62"/>
                  <a:pt x="0" y="62"/>
                </a:cubicBezTo>
                <a:cubicBezTo>
                  <a:pt x="0" y="62"/>
                  <a:pt x="2" y="14"/>
                  <a:pt x="54" y="0"/>
                </a:cubicBezTo>
                <a:close/>
              </a:path>
            </a:pathLst>
          </a:custGeom>
          <a:solidFill>
            <a:srgbClr val="FFFFFF"/>
          </a:solidFill>
          <a:ln>
            <a:noFill/>
          </a:ln>
          <a:effectLst>
            <a:outerShdw blurRad="165100" sx="94000" sy="94000" algn="ctr" rotWithShape="0">
              <a:schemeClr val="accent4">
                <a:alpha val="22000"/>
              </a:schemeClr>
            </a:outerShdw>
          </a:effectLst>
        </p:spPr>
        <p:txBody>
          <a:bodyPr vert="horz" wrap="square" lIns="91440" tIns="45720" rIns="91440" bIns="45720" numCol="1" anchor="t" anchorCtr="0" compatLnSpc="1">
            <a:normAutofit/>
          </a:bodyPr>
          <a:p>
            <a:endParaRPr lang="zh-CN" altLang="en-US">
              <a:latin typeface="+mn-ea"/>
            </a:endParaRPr>
          </a:p>
        </p:txBody>
      </p:sp>
      <p:sp>
        <p:nvSpPr>
          <p:cNvPr id="51" name="文本框 50"/>
          <p:cNvSpPr txBox="1"/>
          <p:nvPr>
            <p:custDataLst>
              <p:tags r:id="rId8"/>
            </p:custDataLst>
          </p:nvPr>
        </p:nvSpPr>
        <p:spPr>
          <a:xfrm flipH="1">
            <a:off x="10687839" y="2077535"/>
            <a:ext cx="765754" cy="618791"/>
          </a:xfrm>
          <a:prstGeom prst="rect">
            <a:avLst/>
          </a:prstGeom>
          <a:noFill/>
        </p:spPr>
        <p:txBody>
          <a:bodyPr wrap="square" lIns="0" tIns="0" rIns="0" bIns="0" rtlCol="0">
            <a:normAutofit/>
          </a:bodyPr>
          <a:p>
            <a:pPr lvl="0" algn="ctr">
              <a:buClrTx/>
              <a:buSzTx/>
              <a:buFontTx/>
            </a:pPr>
            <a:r>
              <a:rPr kumimoji="1" lang="en-US" altLang="zh-CN" sz="3600" b="1" spc="300" dirty="0">
                <a:solidFill>
                  <a:schemeClr val="accent2"/>
                </a:solidFill>
                <a:latin typeface="+mn-ea"/>
                <a:cs typeface="+mj-lt"/>
                <a:sym typeface="+mn-ea"/>
              </a:rPr>
              <a:t>02</a:t>
            </a:r>
            <a:endParaRPr kumimoji="1" lang="en-US" altLang="zh-CN" sz="3600" b="1" spc="300" dirty="0">
              <a:solidFill>
                <a:schemeClr val="accent2"/>
              </a:solidFill>
              <a:latin typeface="+mn-ea"/>
              <a:cs typeface="+mj-lt"/>
              <a:sym typeface="+mn-ea"/>
            </a:endParaRPr>
          </a:p>
        </p:txBody>
      </p:sp>
      <p:sp>
        <p:nvSpPr>
          <p:cNvPr id="14" name="矩形: 圆角 13"/>
          <p:cNvSpPr/>
          <p:nvPr>
            <p:custDataLst>
              <p:tags r:id="rId9"/>
            </p:custDataLst>
          </p:nvPr>
        </p:nvSpPr>
        <p:spPr>
          <a:xfrm>
            <a:off x="614693" y="3981202"/>
            <a:ext cx="5217957" cy="1701675"/>
          </a:xfrm>
          <a:prstGeom prst="roundRect">
            <a:avLst>
              <a:gd name="adj" fmla="val 12425"/>
            </a:avLst>
          </a:prstGeom>
          <a:solidFill>
            <a:schemeClr val="accent3"/>
          </a:solidFill>
          <a:ln>
            <a:solidFill>
              <a:schemeClr val="bg1"/>
            </a:solidFill>
          </a:ln>
          <a:effectLst>
            <a:outerShdw blurRad="190500" sx="102000" sy="102000" algn="ctr" rotWithShape="0">
              <a:schemeClr val="accent3">
                <a:lumMod val="7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latin typeface="+mn-ea"/>
            </a:endParaRPr>
          </a:p>
        </p:txBody>
      </p:sp>
      <p:sp>
        <p:nvSpPr>
          <p:cNvPr id="15" name="Freeform 5"/>
          <p:cNvSpPr/>
          <p:nvPr>
            <p:custDataLst>
              <p:tags r:id="rId10"/>
            </p:custDataLst>
          </p:nvPr>
        </p:nvSpPr>
        <p:spPr bwMode="auto">
          <a:xfrm>
            <a:off x="608330" y="3974840"/>
            <a:ext cx="1264654" cy="996254"/>
          </a:xfrm>
          <a:custGeom>
            <a:avLst/>
            <a:gdLst>
              <a:gd name="T0" fmla="*/ 54 w 370"/>
              <a:gd name="T1" fmla="*/ 0 h 289"/>
              <a:gd name="T2" fmla="*/ 370 w 370"/>
              <a:gd name="T3" fmla="*/ 0 h 289"/>
              <a:gd name="T4" fmla="*/ 283 w 370"/>
              <a:gd name="T5" fmla="*/ 98 h 289"/>
              <a:gd name="T6" fmla="*/ 285 w 370"/>
              <a:gd name="T7" fmla="*/ 224 h 289"/>
              <a:gd name="T8" fmla="*/ 222 w 370"/>
              <a:gd name="T9" fmla="*/ 289 h 289"/>
              <a:gd name="T10" fmla="*/ 54 w 370"/>
              <a:gd name="T11" fmla="*/ 289 h 289"/>
              <a:gd name="T12" fmla="*/ 0 w 370"/>
              <a:gd name="T13" fmla="*/ 232 h 289"/>
              <a:gd name="T14" fmla="*/ 0 w 370"/>
              <a:gd name="T15" fmla="*/ 62 h 289"/>
              <a:gd name="T16" fmla="*/ 54 w 370"/>
              <a:gd name="T17"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0" h="289">
                <a:moveTo>
                  <a:pt x="54" y="0"/>
                </a:moveTo>
                <a:cubicBezTo>
                  <a:pt x="370" y="0"/>
                  <a:pt x="370" y="0"/>
                  <a:pt x="370" y="0"/>
                </a:cubicBezTo>
                <a:cubicBezTo>
                  <a:pt x="370" y="0"/>
                  <a:pt x="292" y="53"/>
                  <a:pt x="283" y="98"/>
                </a:cubicBezTo>
                <a:cubicBezTo>
                  <a:pt x="285" y="224"/>
                  <a:pt x="285" y="224"/>
                  <a:pt x="285" y="224"/>
                </a:cubicBezTo>
                <a:cubicBezTo>
                  <a:pt x="285" y="224"/>
                  <a:pt x="278" y="285"/>
                  <a:pt x="222" y="289"/>
                </a:cubicBezTo>
                <a:cubicBezTo>
                  <a:pt x="54" y="289"/>
                  <a:pt x="54" y="289"/>
                  <a:pt x="54" y="289"/>
                </a:cubicBezTo>
                <a:cubicBezTo>
                  <a:pt x="54" y="289"/>
                  <a:pt x="10" y="279"/>
                  <a:pt x="0" y="232"/>
                </a:cubicBezTo>
                <a:cubicBezTo>
                  <a:pt x="0" y="62"/>
                  <a:pt x="0" y="62"/>
                  <a:pt x="0" y="62"/>
                </a:cubicBezTo>
                <a:cubicBezTo>
                  <a:pt x="0" y="62"/>
                  <a:pt x="2" y="14"/>
                  <a:pt x="54" y="0"/>
                </a:cubicBezTo>
                <a:close/>
              </a:path>
            </a:pathLst>
          </a:custGeom>
          <a:solidFill>
            <a:srgbClr val="FFFFFF"/>
          </a:solidFill>
          <a:ln>
            <a:noFill/>
          </a:ln>
          <a:effectLst>
            <a:outerShdw blurRad="165100" sx="94000" sy="94000" algn="ctr" rotWithShape="0">
              <a:schemeClr val="accent2">
                <a:alpha val="22000"/>
              </a:schemeClr>
            </a:outerShdw>
          </a:effectLst>
        </p:spPr>
        <p:txBody>
          <a:bodyPr vert="horz" wrap="square" lIns="91440" tIns="45720" rIns="91440" bIns="45720" numCol="1" anchor="t" anchorCtr="0" compatLnSpc="1">
            <a:normAutofit/>
          </a:bodyPr>
          <a:p>
            <a:endParaRPr lang="zh-CN" altLang="en-US">
              <a:latin typeface="+mn-ea"/>
            </a:endParaRPr>
          </a:p>
        </p:txBody>
      </p:sp>
      <p:sp>
        <p:nvSpPr>
          <p:cNvPr id="20" name="矩形: 圆角 19"/>
          <p:cNvSpPr/>
          <p:nvPr>
            <p:custDataLst>
              <p:tags r:id="rId11"/>
            </p:custDataLst>
          </p:nvPr>
        </p:nvSpPr>
        <p:spPr>
          <a:xfrm>
            <a:off x="6338418" y="3992018"/>
            <a:ext cx="5217957" cy="1701675"/>
          </a:xfrm>
          <a:prstGeom prst="roundRect">
            <a:avLst>
              <a:gd name="adj" fmla="val 12425"/>
            </a:avLst>
          </a:prstGeom>
          <a:solidFill>
            <a:schemeClr val="accent4"/>
          </a:solidFill>
          <a:ln>
            <a:solidFill>
              <a:schemeClr val="bg1"/>
            </a:solidFill>
          </a:ln>
          <a:effectLst>
            <a:outerShdw blurRad="190500" sx="102000" sy="102000" algn="ctr" rotWithShape="0">
              <a:schemeClr val="accent4">
                <a:lumMod val="7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latin typeface="+mn-ea"/>
            </a:endParaRPr>
          </a:p>
        </p:txBody>
      </p:sp>
      <p:sp>
        <p:nvSpPr>
          <p:cNvPr id="29" name="文本框 28"/>
          <p:cNvSpPr txBox="1"/>
          <p:nvPr>
            <p:custDataLst>
              <p:tags r:id="rId12"/>
            </p:custDataLst>
          </p:nvPr>
        </p:nvSpPr>
        <p:spPr>
          <a:xfrm>
            <a:off x="1856657" y="4176532"/>
            <a:ext cx="3585895" cy="1309517"/>
          </a:xfrm>
          <a:prstGeom prst="rect">
            <a:avLst/>
          </a:prstGeom>
          <a:noFill/>
        </p:spPr>
        <p:txBody>
          <a:bodyPr vert="horz" wrap="square" lIns="91440" tIns="45720" rIns="91440" bIns="45720" rtlCol="0" anchor="ctr" anchorCtr="0">
            <a:normAutofit/>
          </a:bodyPr>
          <a:p>
            <a:pPr lvl="0" algn="l">
              <a:lnSpc>
                <a:spcPct val="130000"/>
              </a:lnSpc>
              <a:spcBef>
                <a:spcPts val="0"/>
              </a:spcBef>
              <a:spcAft>
                <a:spcPts val="0"/>
              </a:spcAft>
              <a:buClrTx/>
              <a:buSzTx/>
              <a:buFontTx/>
            </a:pPr>
            <a:r>
              <a:rPr lang="zh-CN" altLang="en-US" sz="2400" spc="150" dirty="0">
                <a:solidFill>
                  <a:srgbClr val="FFFFFF"/>
                </a:solidFill>
                <a:latin typeface="+mn-ea"/>
                <a:sym typeface="+mn-ea"/>
              </a:rPr>
              <a:t>破坏应用程序：导致应用程序无法正常运行</a:t>
            </a:r>
            <a:endParaRPr lang="zh-CN" altLang="en-US" sz="2400" spc="150" dirty="0">
              <a:solidFill>
                <a:srgbClr val="FFFFFF"/>
              </a:solidFill>
              <a:latin typeface="+mn-ea"/>
              <a:sym typeface="+mn-ea"/>
            </a:endParaRPr>
          </a:p>
        </p:txBody>
      </p:sp>
      <p:sp>
        <p:nvSpPr>
          <p:cNvPr id="37" name="文本框 36"/>
          <p:cNvSpPr txBox="1"/>
          <p:nvPr>
            <p:custDataLst>
              <p:tags r:id="rId13"/>
            </p:custDataLst>
          </p:nvPr>
        </p:nvSpPr>
        <p:spPr>
          <a:xfrm>
            <a:off x="6816880" y="4176532"/>
            <a:ext cx="3585895" cy="1309517"/>
          </a:xfrm>
          <a:prstGeom prst="rect">
            <a:avLst/>
          </a:prstGeom>
          <a:noFill/>
        </p:spPr>
        <p:txBody>
          <a:bodyPr vert="horz" wrap="square" lIns="91440" tIns="45720" rIns="91440" bIns="45720" rtlCol="0" anchor="ctr" anchorCtr="0">
            <a:normAutofit lnSpcReduction="20000"/>
          </a:bodyPr>
          <a:p>
            <a:pPr lvl="0" algn="l">
              <a:lnSpc>
                <a:spcPct val="130000"/>
              </a:lnSpc>
              <a:spcBef>
                <a:spcPts val="0"/>
              </a:spcBef>
              <a:spcAft>
                <a:spcPts val="0"/>
              </a:spcAft>
              <a:buClrTx/>
              <a:buSzTx/>
              <a:buFontTx/>
            </a:pPr>
            <a:r>
              <a:rPr lang="zh-CN" altLang="en-US" sz="2400" spc="150" dirty="0">
                <a:solidFill>
                  <a:srgbClr val="FFFFFF"/>
                </a:solidFill>
                <a:latin typeface="+mn-ea"/>
                <a:sym typeface="+mn-ea"/>
              </a:rPr>
              <a:t>破坏网络连接：导致网络连接中断或无法访问网络资源</a:t>
            </a:r>
            <a:endParaRPr lang="zh-CN" altLang="en-US" sz="2400" spc="150" dirty="0">
              <a:solidFill>
                <a:srgbClr val="FFFFFF"/>
              </a:solidFill>
              <a:latin typeface="+mn-ea"/>
              <a:sym typeface="+mn-ea"/>
            </a:endParaRPr>
          </a:p>
        </p:txBody>
      </p:sp>
      <p:sp>
        <p:nvSpPr>
          <p:cNvPr id="43" name="文本框 42"/>
          <p:cNvSpPr txBox="1"/>
          <p:nvPr>
            <p:custDataLst>
              <p:tags r:id="rId14"/>
            </p:custDataLst>
          </p:nvPr>
        </p:nvSpPr>
        <p:spPr>
          <a:xfrm>
            <a:off x="715857" y="4176532"/>
            <a:ext cx="765754" cy="618791"/>
          </a:xfrm>
          <a:prstGeom prst="rect">
            <a:avLst/>
          </a:prstGeom>
          <a:noFill/>
        </p:spPr>
        <p:txBody>
          <a:bodyPr wrap="square" lIns="0" tIns="0" rIns="0" bIns="0" rtlCol="0">
            <a:normAutofit/>
          </a:bodyPr>
          <a:p>
            <a:pPr lvl="0" algn="ctr">
              <a:buClrTx/>
              <a:buSzTx/>
              <a:buFontTx/>
            </a:pPr>
            <a:r>
              <a:rPr kumimoji="1" lang="en-US" altLang="zh-CN" sz="3600" b="1" spc="300" dirty="0">
                <a:solidFill>
                  <a:schemeClr val="accent3"/>
                </a:solidFill>
                <a:latin typeface="+mn-ea"/>
                <a:cs typeface="+mj-lt"/>
                <a:sym typeface="+mn-ea"/>
              </a:rPr>
              <a:t>03</a:t>
            </a:r>
            <a:endParaRPr kumimoji="1" lang="en-US" altLang="zh-CN" sz="3600" b="1" spc="300" dirty="0">
              <a:solidFill>
                <a:schemeClr val="accent3"/>
              </a:solidFill>
              <a:latin typeface="+mn-ea"/>
              <a:cs typeface="+mj-lt"/>
              <a:sym typeface="+mn-ea"/>
            </a:endParaRPr>
          </a:p>
        </p:txBody>
      </p:sp>
      <p:sp>
        <p:nvSpPr>
          <p:cNvPr id="49" name="Freeform 5"/>
          <p:cNvSpPr/>
          <p:nvPr>
            <p:custDataLst>
              <p:tags r:id="rId15"/>
            </p:custDataLst>
          </p:nvPr>
        </p:nvSpPr>
        <p:spPr bwMode="auto">
          <a:xfrm flipH="1">
            <a:off x="10302271" y="3995836"/>
            <a:ext cx="1264654" cy="996254"/>
          </a:xfrm>
          <a:custGeom>
            <a:avLst/>
            <a:gdLst>
              <a:gd name="T0" fmla="*/ 54 w 370"/>
              <a:gd name="T1" fmla="*/ 0 h 289"/>
              <a:gd name="T2" fmla="*/ 370 w 370"/>
              <a:gd name="T3" fmla="*/ 0 h 289"/>
              <a:gd name="T4" fmla="*/ 283 w 370"/>
              <a:gd name="T5" fmla="*/ 98 h 289"/>
              <a:gd name="T6" fmla="*/ 285 w 370"/>
              <a:gd name="T7" fmla="*/ 224 h 289"/>
              <a:gd name="T8" fmla="*/ 222 w 370"/>
              <a:gd name="T9" fmla="*/ 289 h 289"/>
              <a:gd name="T10" fmla="*/ 54 w 370"/>
              <a:gd name="T11" fmla="*/ 289 h 289"/>
              <a:gd name="T12" fmla="*/ 0 w 370"/>
              <a:gd name="T13" fmla="*/ 232 h 289"/>
              <a:gd name="T14" fmla="*/ 0 w 370"/>
              <a:gd name="T15" fmla="*/ 62 h 289"/>
              <a:gd name="T16" fmla="*/ 54 w 370"/>
              <a:gd name="T17"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0" h="289">
                <a:moveTo>
                  <a:pt x="54" y="0"/>
                </a:moveTo>
                <a:cubicBezTo>
                  <a:pt x="370" y="0"/>
                  <a:pt x="370" y="0"/>
                  <a:pt x="370" y="0"/>
                </a:cubicBezTo>
                <a:cubicBezTo>
                  <a:pt x="370" y="0"/>
                  <a:pt x="292" y="53"/>
                  <a:pt x="283" y="98"/>
                </a:cubicBezTo>
                <a:cubicBezTo>
                  <a:pt x="285" y="224"/>
                  <a:pt x="285" y="224"/>
                  <a:pt x="285" y="224"/>
                </a:cubicBezTo>
                <a:cubicBezTo>
                  <a:pt x="285" y="224"/>
                  <a:pt x="278" y="285"/>
                  <a:pt x="222" y="289"/>
                </a:cubicBezTo>
                <a:cubicBezTo>
                  <a:pt x="54" y="289"/>
                  <a:pt x="54" y="289"/>
                  <a:pt x="54" y="289"/>
                </a:cubicBezTo>
                <a:cubicBezTo>
                  <a:pt x="54" y="289"/>
                  <a:pt x="10" y="279"/>
                  <a:pt x="0" y="232"/>
                </a:cubicBezTo>
                <a:cubicBezTo>
                  <a:pt x="0" y="62"/>
                  <a:pt x="0" y="62"/>
                  <a:pt x="0" y="62"/>
                </a:cubicBezTo>
                <a:cubicBezTo>
                  <a:pt x="0" y="62"/>
                  <a:pt x="2" y="14"/>
                  <a:pt x="54" y="0"/>
                </a:cubicBezTo>
                <a:close/>
              </a:path>
            </a:pathLst>
          </a:custGeom>
          <a:solidFill>
            <a:srgbClr val="FFFFFF"/>
          </a:solidFill>
          <a:ln>
            <a:noFill/>
          </a:ln>
          <a:effectLst>
            <a:outerShdw blurRad="165100" sx="94000" sy="94000" algn="ctr" rotWithShape="0">
              <a:schemeClr val="accent5">
                <a:alpha val="22000"/>
              </a:schemeClr>
            </a:outerShdw>
          </a:effectLst>
        </p:spPr>
        <p:txBody>
          <a:bodyPr vert="horz" wrap="square" lIns="91440" tIns="45720" rIns="91440" bIns="45720" numCol="1" anchor="t" anchorCtr="0" compatLnSpc="1">
            <a:normAutofit/>
          </a:bodyPr>
          <a:p>
            <a:endParaRPr lang="zh-CN" altLang="en-US">
              <a:latin typeface="+mn-ea"/>
            </a:endParaRPr>
          </a:p>
        </p:txBody>
      </p:sp>
      <p:sp>
        <p:nvSpPr>
          <p:cNvPr id="53" name="文本框 52"/>
          <p:cNvSpPr txBox="1"/>
          <p:nvPr>
            <p:custDataLst>
              <p:tags r:id="rId16"/>
            </p:custDataLst>
          </p:nvPr>
        </p:nvSpPr>
        <p:spPr>
          <a:xfrm flipH="1">
            <a:off x="10687839" y="4176532"/>
            <a:ext cx="765754" cy="618791"/>
          </a:xfrm>
          <a:prstGeom prst="rect">
            <a:avLst/>
          </a:prstGeom>
          <a:noFill/>
        </p:spPr>
        <p:txBody>
          <a:bodyPr wrap="square" lIns="0" tIns="0" rIns="0" bIns="0" rtlCol="0">
            <a:normAutofit/>
          </a:bodyPr>
          <a:p>
            <a:pPr lvl="0" algn="ctr">
              <a:buClrTx/>
              <a:buSzTx/>
              <a:buFontTx/>
            </a:pPr>
            <a:r>
              <a:rPr kumimoji="1" lang="en-US" altLang="zh-CN" sz="3600" b="1" spc="300" dirty="0">
                <a:solidFill>
                  <a:schemeClr val="accent4"/>
                </a:solidFill>
                <a:latin typeface="+mn-ea"/>
                <a:cs typeface="+mj-lt"/>
                <a:sym typeface="+mn-ea"/>
              </a:rPr>
              <a:t>04</a:t>
            </a:r>
            <a:endParaRPr kumimoji="1" lang="en-US" altLang="zh-CN" sz="3600" b="1" spc="300" dirty="0">
              <a:solidFill>
                <a:schemeClr val="accent4"/>
              </a:solidFill>
              <a:latin typeface="+mn-ea"/>
              <a:cs typeface="+mj-lt"/>
              <a:sym typeface="+mn-ea"/>
            </a:endParaRPr>
          </a:p>
        </p:txBody>
      </p:sp>
    </p:spTree>
    <p:custDataLst>
      <p:tags r:id="rId17"/>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3"/>
          </p:nvPr>
        </p:nvSpPr>
        <p:spPr/>
        <p:txBody>
          <a:bodyPr/>
          <a:p>
            <a:r>
              <a:rPr lang="zh-CN" altLang="en-US"/>
              <a:t>盗取个人信息和隐私</a:t>
            </a:r>
            <a:endParaRPr lang="zh-CN" altLang="en-US"/>
          </a:p>
        </p:txBody>
      </p:sp>
      <p:sp>
        <p:nvSpPr>
          <p:cNvPr id="10" name="Freeform 10"/>
          <p:cNvSpPr/>
          <p:nvPr>
            <p:custDataLst>
              <p:tags r:id="rId1"/>
            </p:custDataLst>
          </p:nvPr>
        </p:nvSpPr>
        <p:spPr bwMode="auto">
          <a:xfrm>
            <a:off x="1108422" y="1513532"/>
            <a:ext cx="1179452" cy="1316670"/>
          </a:xfrm>
          <a:custGeom>
            <a:avLst/>
            <a:gdLst>
              <a:gd name="T0" fmla="*/ 21 w 518"/>
              <a:gd name="T1" fmla="*/ 145 h 578"/>
              <a:gd name="T2" fmla="*/ 5 w 518"/>
              <a:gd name="T3" fmla="*/ 421 h 578"/>
              <a:gd name="T4" fmla="*/ 180 w 518"/>
              <a:gd name="T5" fmla="*/ 537 h 578"/>
              <a:gd name="T6" fmla="*/ 428 w 518"/>
              <a:gd name="T7" fmla="*/ 412 h 578"/>
              <a:gd name="T8" fmla="*/ 440 w 518"/>
              <a:gd name="T9" fmla="*/ 203 h 578"/>
              <a:gd name="T10" fmla="*/ 209 w 518"/>
              <a:gd name="T11" fmla="*/ 51 h 578"/>
              <a:gd name="T12" fmla="*/ 21 w 518"/>
              <a:gd name="T13" fmla="*/ 145 h 578"/>
            </a:gdLst>
            <a:ahLst/>
            <a:cxnLst>
              <a:cxn ang="0">
                <a:pos x="T0" y="T1"/>
              </a:cxn>
              <a:cxn ang="0">
                <a:pos x="T2" y="T3"/>
              </a:cxn>
              <a:cxn ang="0">
                <a:pos x="T4" y="T5"/>
              </a:cxn>
              <a:cxn ang="0">
                <a:pos x="T6" y="T7"/>
              </a:cxn>
              <a:cxn ang="0">
                <a:pos x="T8" y="T9"/>
              </a:cxn>
              <a:cxn ang="0">
                <a:pos x="T10" y="T11"/>
              </a:cxn>
              <a:cxn ang="0">
                <a:pos x="T12" y="T13"/>
              </a:cxn>
            </a:cxnLst>
            <a:rect l="0" t="0" r="r" b="b"/>
            <a:pathLst>
              <a:path w="518" h="578">
                <a:moveTo>
                  <a:pt x="21" y="145"/>
                </a:moveTo>
                <a:cubicBezTo>
                  <a:pt x="5" y="421"/>
                  <a:pt x="5" y="421"/>
                  <a:pt x="5" y="421"/>
                </a:cubicBezTo>
                <a:cubicBezTo>
                  <a:pt x="0" y="514"/>
                  <a:pt x="97" y="578"/>
                  <a:pt x="180" y="537"/>
                </a:cubicBezTo>
                <a:cubicBezTo>
                  <a:pt x="428" y="412"/>
                  <a:pt x="428" y="412"/>
                  <a:pt x="428" y="412"/>
                </a:cubicBezTo>
                <a:cubicBezTo>
                  <a:pt x="511" y="371"/>
                  <a:pt x="518" y="254"/>
                  <a:pt x="440" y="203"/>
                </a:cubicBezTo>
                <a:cubicBezTo>
                  <a:pt x="209" y="51"/>
                  <a:pt x="209" y="51"/>
                  <a:pt x="209" y="51"/>
                </a:cubicBezTo>
                <a:cubicBezTo>
                  <a:pt x="131" y="0"/>
                  <a:pt x="27" y="52"/>
                  <a:pt x="21" y="145"/>
                </a:cubicBezTo>
                <a:close/>
              </a:path>
            </a:pathLst>
          </a:custGeom>
          <a:gradFill>
            <a:gsLst>
              <a:gs pos="0">
                <a:schemeClr val="accent1">
                  <a:lumMod val="5000"/>
                  <a:lumOff val="95000"/>
                  <a:alpha val="30000"/>
                </a:schemeClr>
              </a:gs>
              <a:gs pos="100000">
                <a:schemeClr val="accent1">
                  <a:alpha val="80000"/>
                </a:schemeClr>
              </a:gs>
            </a:gsLst>
            <a:lin ang="5400000" scaled="0"/>
          </a:gradFill>
          <a:ln>
            <a:noFill/>
          </a:ln>
        </p:spPr>
        <p:txBody>
          <a:bodyPr vert="horz" wrap="square" lIns="91440" tIns="45720" rIns="91440" bIns="45720" numCol="1" anchor="t" anchorCtr="0" compatLnSpc="1">
            <a:normAutofit/>
          </a:bodyPr>
          <a:lstStyle/>
          <a:p>
            <a:endParaRPr lang="zh-CN" altLang="en-US">
              <a:solidFill>
                <a:schemeClr val="dk1"/>
              </a:solidFill>
              <a:latin typeface="+mn-ea"/>
            </a:endParaRPr>
          </a:p>
        </p:txBody>
      </p:sp>
      <p:sp>
        <p:nvSpPr>
          <p:cNvPr id="11" name="Freeform 11"/>
          <p:cNvSpPr/>
          <p:nvPr>
            <p:custDataLst>
              <p:tags r:id="rId2"/>
            </p:custDataLst>
          </p:nvPr>
        </p:nvSpPr>
        <p:spPr bwMode="auto">
          <a:xfrm>
            <a:off x="1245042" y="1439186"/>
            <a:ext cx="1180994" cy="1316670"/>
          </a:xfrm>
          <a:custGeom>
            <a:avLst/>
            <a:gdLst>
              <a:gd name="T0" fmla="*/ 22 w 518"/>
              <a:gd name="T1" fmla="*/ 145 h 578"/>
              <a:gd name="T2" fmla="*/ 6 w 518"/>
              <a:gd name="T3" fmla="*/ 421 h 578"/>
              <a:gd name="T4" fmla="*/ 181 w 518"/>
              <a:gd name="T5" fmla="*/ 536 h 578"/>
              <a:gd name="T6" fmla="*/ 428 w 518"/>
              <a:gd name="T7" fmla="*/ 412 h 578"/>
              <a:gd name="T8" fmla="*/ 440 w 518"/>
              <a:gd name="T9" fmla="*/ 203 h 578"/>
              <a:gd name="T10" fmla="*/ 209 w 518"/>
              <a:gd name="T11" fmla="*/ 51 h 578"/>
              <a:gd name="T12" fmla="*/ 22 w 518"/>
              <a:gd name="T13" fmla="*/ 145 h 578"/>
            </a:gdLst>
            <a:ahLst/>
            <a:cxnLst>
              <a:cxn ang="0">
                <a:pos x="T0" y="T1"/>
              </a:cxn>
              <a:cxn ang="0">
                <a:pos x="T2" y="T3"/>
              </a:cxn>
              <a:cxn ang="0">
                <a:pos x="T4" y="T5"/>
              </a:cxn>
              <a:cxn ang="0">
                <a:pos x="T6" y="T7"/>
              </a:cxn>
              <a:cxn ang="0">
                <a:pos x="T8" y="T9"/>
              </a:cxn>
              <a:cxn ang="0">
                <a:pos x="T10" y="T11"/>
              </a:cxn>
              <a:cxn ang="0">
                <a:pos x="T12" y="T13"/>
              </a:cxn>
            </a:cxnLst>
            <a:rect l="0" t="0" r="r" b="b"/>
            <a:pathLst>
              <a:path w="518" h="578">
                <a:moveTo>
                  <a:pt x="22" y="145"/>
                </a:moveTo>
                <a:cubicBezTo>
                  <a:pt x="6" y="421"/>
                  <a:pt x="6" y="421"/>
                  <a:pt x="6" y="421"/>
                </a:cubicBezTo>
                <a:cubicBezTo>
                  <a:pt x="0" y="514"/>
                  <a:pt x="98" y="578"/>
                  <a:pt x="181" y="536"/>
                </a:cubicBezTo>
                <a:cubicBezTo>
                  <a:pt x="428" y="412"/>
                  <a:pt x="428" y="412"/>
                  <a:pt x="428" y="412"/>
                </a:cubicBezTo>
                <a:cubicBezTo>
                  <a:pt x="512" y="370"/>
                  <a:pt x="518" y="254"/>
                  <a:pt x="440" y="203"/>
                </a:cubicBezTo>
                <a:cubicBezTo>
                  <a:pt x="209" y="51"/>
                  <a:pt x="209" y="51"/>
                  <a:pt x="209" y="51"/>
                </a:cubicBezTo>
                <a:cubicBezTo>
                  <a:pt x="131" y="0"/>
                  <a:pt x="27" y="52"/>
                  <a:pt x="22" y="145"/>
                </a:cubicBezTo>
                <a:close/>
              </a:path>
            </a:pathLst>
          </a:custGeom>
          <a:solidFill>
            <a:schemeClr val="accent1"/>
          </a:solidFill>
          <a:ln>
            <a:noFill/>
          </a:ln>
        </p:spPr>
        <p:txBody>
          <a:bodyPr vert="horz" wrap="square" lIns="91440" tIns="45720" rIns="91440" bIns="45720" numCol="1" anchor="t" anchorCtr="0" compatLnSpc="1">
            <a:normAutofit/>
          </a:bodyPr>
          <a:lstStyle/>
          <a:p>
            <a:endParaRPr lang="zh-CN" altLang="en-US">
              <a:solidFill>
                <a:schemeClr val="dk1"/>
              </a:solidFill>
              <a:latin typeface="+mn-ea"/>
            </a:endParaRPr>
          </a:p>
        </p:txBody>
      </p:sp>
      <p:sp>
        <p:nvSpPr>
          <p:cNvPr id="16" name="文本框 58"/>
          <p:cNvSpPr txBox="1"/>
          <p:nvPr>
            <p:custDataLst>
              <p:tags r:id="rId3"/>
            </p:custDataLst>
          </p:nvPr>
        </p:nvSpPr>
        <p:spPr>
          <a:xfrm>
            <a:off x="1400090" y="1816003"/>
            <a:ext cx="734652" cy="637082"/>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b="1" spc="300" dirty="0">
                <a:solidFill>
                  <a:schemeClr val="lt1">
                    <a:lumMod val="100000"/>
                  </a:schemeClr>
                </a:solidFill>
                <a:latin typeface="+mn-ea"/>
              </a:rPr>
              <a:t>01</a:t>
            </a:r>
            <a:endParaRPr lang="en-US" altLang="zh-CN" sz="3200" b="1" spc="300" dirty="0">
              <a:solidFill>
                <a:schemeClr val="lt1">
                  <a:lumMod val="100000"/>
                </a:schemeClr>
              </a:solidFill>
              <a:latin typeface="+mn-ea"/>
            </a:endParaRPr>
          </a:p>
        </p:txBody>
      </p:sp>
      <p:sp>
        <p:nvSpPr>
          <p:cNvPr id="23" name="Freeform 10"/>
          <p:cNvSpPr/>
          <p:nvPr>
            <p:custDataLst>
              <p:tags r:id="rId4"/>
            </p:custDataLst>
          </p:nvPr>
        </p:nvSpPr>
        <p:spPr bwMode="auto">
          <a:xfrm>
            <a:off x="4009848" y="1513532"/>
            <a:ext cx="1179452" cy="1316670"/>
          </a:xfrm>
          <a:custGeom>
            <a:avLst/>
            <a:gdLst>
              <a:gd name="T0" fmla="*/ 21 w 518"/>
              <a:gd name="T1" fmla="*/ 145 h 578"/>
              <a:gd name="T2" fmla="*/ 5 w 518"/>
              <a:gd name="T3" fmla="*/ 421 h 578"/>
              <a:gd name="T4" fmla="*/ 180 w 518"/>
              <a:gd name="T5" fmla="*/ 537 h 578"/>
              <a:gd name="T6" fmla="*/ 428 w 518"/>
              <a:gd name="T7" fmla="*/ 412 h 578"/>
              <a:gd name="T8" fmla="*/ 440 w 518"/>
              <a:gd name="T9" fmla="*/ 203 h 578"/>
              <a:gd name="T10" fmla="*/ 209 w 518"/>
              <a:gd name="T11" fmla="*/ 51 h 578"/>
              <a:gd name="T12" fmla="*/ 21 w 518"/>
              <a:gd name="T13" fmla="*/ 145 h 578"/>
            </a:gdLst>
            <a:ahLst/>
            <a:cxnLst>
              <a:cxn ang="0">
                <a:pos x="T0" y="T1"/>
              </a:cxn>
              <a:cxn ang="0">
                <a:pos x="T2" y="T3"/>
              </a:cxn>
              <a:cxn ang="0">
                <a:pos x="T4" y="T5"/>
              </a:cxn>
              <a:cxn ang="0">
                <a:pos x="T6" y="T7"/>
              </a:cxn>
              <a:cxn ang="0">
                <a:pos x="T8" y="T9"/>
              </a:cxn>
              <a:cxn ang="0">
                <a:pos x="T10" y="T11"/>
              </a:cxn>
              <a:cxn ang="0">
                <a:pos x="T12" y="T13"/>
              </a:cxn>
            </a:cxnLst>
            <a:rect l="0" t="0" r="r" b="b"/>
            <a:pathLst>
              <a:path w="518" h="578">
                <a:moveTo>
                  <a:pt x="21" y="145"/>
                </a:moveTo>
                <a:cubicBezTo>
                  <a:pt x="5" y="421"/>
                  <a:pt x="5" y="421"/>
                  <a:pt x="5" y="421"/>
                </a:cubicBezTo>
                <a:cubicBezTo>
                  <a:pt x="0" y="514"/>
                  <a:pt x="97" y="578"/>
                  <a:pt x="180" y="537"/>
                </a:cubicBezTo>
                <a:cubicBezTo>
                  <a:pt x="428" y="412"/>
                  <a:pt x="428" y="412"/>
                  <a:pt x="428" y="412"/>
                </a:cubicBezTo>
                <a:cubicBezTo>
                  <a:pt x="511" y="371"/>
                  <a:pt x="518" y="254"/>
                  <a:pt x="440" y="203"/>
                </a:cubicBezTo>
                <a:cubicBezTo>
                  <a:pt x="209" y="51"/>
                  <a:pt x="209" y="51"/>
                  <a:pt x="209" y="51"/>
                </a:cubicBezTo>
                <a:cubicBezTo>
                  <a:pt x="131" y="0"/>
                  <a:pt x="27" y="52"/>
                  <a:pt x="21" y="145"/>
                </a:cubicBezTo>
                <a:close/>
              </a:path>
            </a:pathLst>
          </a:custGeom>
          <a:gradFill>
            <a:gsLst>
              <a:gs pos="0">
                <a:schemeClr val="accent1">
                  <a:lumMod val="5000"/>
                  <a:lumOff val="95000"/>
                  <a:alpha val="30000"/>
                </a:schemeClr>
              </a:gs>
              <a:gs pos="100000">
                <a:schemeClr val="accent2"/>
              </a:gs>
            </a:gsLst>
            <a:lin ang="5400000" scaled="0"/>
          </a:gradFill>
          <a:ln>
            <a:noFill/>
          </a:ln>
        </p:spPr>
        <p:txBody>
          <a:bodyPr vert="horz" wrap="square" lIns="91440" tIns="45720" rIns="91440" bIns="45720" numCol="1" anchor="t" anchorCtr="0" compatLnSpc="1">
            <a:normAutofit/>
          </a:bodyPr>
          <a:lstStyle/>
          <a:p>
            <a:endParaRPr lang="zh-CN" altLang="en-US">
              <a:solidFill>
                <a:schemeClr val="dk1"/>
              </a:solidFill>
              <a:latin typeface="+mn-ea"/>
            </a:endParaRPr>
          </a:p>
        </p:txBody>
      </p:sp>
      <p:sp>
        <p:nvSpPr>
          <p:cNvPr id="24" name="Freeform 11"/>
          <p:cNvSpPr/>
          <p:nvPr>
            <p:custDataLst>
              <p:tags r:id="rId5"/>
            </p:custDataLst>
          </p:nvPr>
        </p:nvSpPr>
        <p:spPr bwMode="auto">
          <a:xfrm>
            <a:off x="4146468" y="1439186"/>
            <a:ext cx="1180994" cy="1316670"/>
          </a:xfrm>
          <a:custGeom>
            <a:avLst/>
            <a:gdLst>
              <a:gd name="T0" fmla="*/ 22 w 518"/>
              <a:gd name="T1" fmla="*/ 145 h 578"/>
              <a:gd name="T2" fmla="*/ 6 w 518"/>
              <a:gd name="T3" fmla="*/ 421 h 578"/>
              <a:gd name="T4" fmla="*/ 181 w 518"/>
              <a:gd name="T5" fmla="*/ 536 h 578"/>
              <a:gd name="T6" fmla="*/ 428 w 518"/>
              <a:gd name="T7" fmla="*/ 412 h 578"/>
              <a:gd name="T8" fmla="*/ 440 w 518"/>
              <a:gd name="T9" fmla="*/ 203 h 578"/>
              <a:gd name="T10" fmla="*/ 209 w 518"/>
              <a:gd name="T11" fmla="*/ 51 h 578"/>
              <a:gd name="T12" fmla="*/ 22 w 518"/>
              <a:gd name="T13" fmla="*/ 145 h 578"/>
            </a:gdLst>
            <a:ahLst/>
            <a:cxnLst>
              <a:cxn ang="0">
                <a:pos x="T0" y="T1"/>
              </a:cxn>
              <a:cxn ang="0">
                <a:pos x="T2" y="T3"/>
              </a:cxn>
              <a:cxn ang="0">
                <a:pos x="T4" y="T5"/>
              </a:cxn>
              <a:cxn ang="0">
                <a:pos x="T6" y="T7"/>
              </a:cxn>
              <a:cxn ang="0">
                <a:pos x="T8" y="T9"/>
              </a:cxn>
              <a:cxn ang="0">
                <a:pos x="T10" y="T11"/>
              </a:cxn>
              <a:cxn ang="0">
                <a:pos x="T12" y="T13"/>
              </a:cxn>
            </a:cxnLst>
            <a:rect l="0" t="0" r="r" b="b"/>
            <a:pathLst>
              <a:path w="518" h="578">
                <a:moveTo>
                  <a:pt x="22" y="145"/>
                </a:moveTo>
                <a:cubicBezTo>
                  <a:pt x="6" y="421"/>
                  <a:pt x="6" y="421"/>
                  <a:pt x="6" y="421"/>
                </a:cubicBezTo>
                <a:cubicBezTo>
                  <a:pt x="0" y="514"/>
                  <a:pt x="98" y="578"/>
                  <a:pt x="181" y="536"/>
                </a:cubicBezTo>
                <a:cubicBezTo>
                  <a:pt x="428" y="412"/>
                  <a:pt x="428" y="412"/>
                  <a:pt x="428" y="412"/>
                </a:cubicBezTo>
                <a:cubicBezTo>
                  <a:pt x="512" y="370"/>
                  <a:pt x="518" y="254"/>
                  <a:pt x="440" y="203"/>
                </a:cubicBezTo>
                <a:cubicBezTo>
                  <a:pt x="209" y="51"/>
                  <a:pt x="209" y="51"/>
                  <a:pt x="209" y="51"/>
                </a:cubicBezTo>
                <a:cubicBezTo>
                  <a:pt x="131" y="0"/>
                  <a:pt x="27" y="52"/>
                  <a:pt x="22" y="145"/>
                </a:cubicBezTo>
                <a:close/>
              </a:path>
            </a:pathLst>
          </a:custGeom>
          <a:solidFill>
            <a:schemeClr val="accent2"/>
          </a:solidFill>
          <a:ln>
            <a:noFill/>
          </a:ln>
        </p:spPr>
        <p:txBody>
          <a:bodyPr vert="horz" wrap="square" lIns="91440" tIns="45720" rIns="91440" bIns="45720" numCol="1" anchor="t" anchorCtr="0" compatLnSpc="1">
            <a:normAutofit/>
          </a:bodyPr>
          <a:lstStyle/>
          <a:p>
            <a:endParaRPr lang="zh-CN" altLang="en-US">
              <a:solidFill>
                <a:schemeClr val="dk1"/>
              </a:solidFill>
              <a:latin typeface="+mn-ea"/>
            </a:endParaRPr>
          </a:p>
        </p:txBody>
      </p:sp>
      <p:sp>
        <p:nvSpPr>
          <p:cNvPr id="22" name="文本框 58"/>
          <p:cNvSpPr txBox="1"/>
          <p:nvPr>
            <p:custDataLst>
              <p:tags r:id="rId6"/>
            </p:custDataLst>
          </p:nvPr>
        </p:nvSpPr>
        <p:spPr>
          <a:xfrm>
            <a:off x="4301516" y="1816003"/>
            <a:ext cx="734652" cy="637082"/>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b="1" spc="300" dirty="0">
                <a:solidFill>
                  <a:schemeClr val="lt1">
                    <a:lumMod val="100000"/>
                  </a:schemeClr>
                </a:solidFill>
                <a:latin typeface="+mn-ea"/>
              </a:rPr>
              <a:t>02</a:t>
            </a:r>
            <a:endParaRPr lang="en-US" altLang="zh-CN" sz="3200" b="1" spc="300" dirty="0">
              <a:solidFill>
                <a:schemeClr val="lt1">
                  <a:lumMod val="100000"/>
                </a:schemeClr>
              </a:solidFill>
              <a:latin typeface="+mn-ea"/>
            </a:endParaRPr>
          </a:p>
        </p:txBody>
      </p:sp>
      <p:sp>
        <p:nvSpPr>
          <p:cNvPr id="30" name="Freeform 10"/>
          <p:cNvSpPr/>
          <p:nvPr>
            <p:custDataLst>
              <p:tags r:id="rId7"/>
            </p:custDataLst>
          </p:nvPr>
        </p:nvSpPr>
        <p:spPr bwMode="auto">
          <a:xfrm>
            <a:off x="6912545" y="1513532"/>
            <a:ext cx="1179452" cy="1316670"/>
          </a:xfrm>
          <a:custGeom>
            <a:avLst/>
            <a:gdLst>
              <a:gd name="T0" fmla="*/ 21 w 518"/>
              <a:gd name="T1" fmla="*/ 145 h 578"/>
              <a:gd name="T2" fmla="*/ 5 w 518"/>
              <a:gd name="T3" fmla="*/ 421 h 578"/>
              <a:gd name="T4" fmla="*/ 180 w 518"/>
              <a:gd name="T5" fmla="*/ 537 h 578"/>
              <a:gd name="T6" fmla="*/ 428 w 518"/>
              <a:gd name="T7" fmla="*/ 412 h 578"/>
              <a:gd name="T8" fmla="*/ 440 w 518"/>
              <a:gd name="T9" fmla="*/ 203 h 578"/>
              <a:gd name="T10" fmla="*/ 209 w 518"/>
              <a:gd name="T11" fmla="*/ 51 h 578"/>
              <a:gd name="T12" fmla="*/ 21 w 518"/>
              <a:gd name="T13" fmla="*/ 145 h 578"/>
            </a:gdLst>
            <a:ahLst/>
            <a:cxnLst>
              <a:cxn ang="0">
                <a:pos x="T0" y="T1"/>
              </a:cxn>
              <a:cxn ang="0">
                <a:pos x="T2" y="T3"/>
              </a:cxn>
              <a:cxn ang="0">
                <a:pos x="T4" y="T5"/>
              </a:cxn>
              <a:cxn ang="0">
                <a:pos x="T6" y="T7"/>
              </a:cxn>
              <a:cxn ang="0">
                <a:pos x="T8" y="T9"/>
              </a:cxn>
              <a:cxn ang="0">
                <a:pos x="T10" y="T11"/>
              </a:cxn>
              <a:cxn ang="0">
                <a:pos x="T12" y="T13"/>
              </a:cxn>
            </a:cxnLst>
            <a:rect l="0" t="0" r="r" b="b"/>
            <a:pathLst>
              <a:path w="518" h="578">
                <a:moveTo>
                  <a:pt x="21" y="145"/>
                </a:moveTo>
                <a:cubicBezTo>
                  <a:pt x="5" y="421"/>
                  <a:pt x="5" y="421"/>
                  <a:pt x="5" y="421"/>
                </a:cubicBezTo>
                <a:cubicBezTo>
                  <a:pt x="0" y="514"/>
                  <a:pt x="97" y="578"/>
                  <a:pt x="180" y="537"/>
                </a:cubicBezTo>
                <a:cubicBezTo>
                  <a:pt x="428" y="412"/>
                  <a:pt x="428" y="412"/>
                  <a:pt x="428" y="412"/>
                </a:cubicBezTo>
                <a:cubicBezTo>
                  <a:pt x="511" y="371"/>
                  <a:pt x="518" y="254"/>
                  <a:pt x="440" y="203"/>
                </a:cubicBezTo>
                <a:cubicBezTo>
                  <a:pt x="209" y="51"/>
                  <a:pt x="209" y="51"/>
                  <a:pt x="209" y="51"/>
                </a:cubicBezTo>
                <a:cubicBezTo>
                  <a:pt x="131" y="0"/>
                  <a:pt x="27" y="52"/>
                  <a:pt x="21" y="145"/>
                </a:cubicBezTo>
                <a:close/>
              </a:path>
            </a:pathLst>
          </a:custGeom>
          <a:gradFill>
            <a:gsLst>
              <a:gs pos="0">
                <a:schemeClr val="accent1">
                  <a:lumMod val="5000"/>
                  <a:lumOff val="95000"/>
                  <a:alpha val="30000"/>
                </a:schemeClr>
              </a:gs>
              <a:gs pos="100000">
                <a:schemeClr val="accent3"/>
              </a:gs>
            </a:gsLst>
            <a:lin ang="5400000" scaled="0"/>
          </a:gradFill>
          <a:ln>
            <a:noFill/>
          </a:ln>
        </p:spPr>
        <p:txBody>
          <a:bodyPr vert="horz" wrap="square" lIns="91440" tIns="45720" rIns="91440" bIns="45720" numCol="1" anchor="t" anchorCtr="0" compatLnSpc="1">
            <a:normAutofit/>
          </a:bodyPr>
          <a:lstStyle/>
          <a:p>
            <a:endParaRPr lang="zh-CN" altLang="en-US">
              <a:solidFill>
                <a:schemeClr val="dk1"/>
              </a:solidFill>
              <a:latin typeface="+mn-ea"/>
            </a:endParaRPr>
          </a:p>
        </p:txBody>
      </p:sp>
      <p:sp>
        <p:nvSpPr>
          <p:cNvPr id="31" name="Freeform 11"/>
          <p:cNvSpPr/>
          <p:nvPr>
            <p:custDataLst>
              <p:tags r:id="rId8"/>
            </p:custDataLst>
          </p:nvPr>
        </p:nvSpPr>
        <p:spPr bwMode="auto">
          <a:xfrm>
            <a:off x="7049164" y="1439186"/>
            <a:ext cx="1180994" cy="1316670"/>
          </a:xfrm>
          <a:custGeom>
            <a:avLst/>
            <a:gdLst>
              <a:gd name="T0" fmla="*/ 22 w 518"/>
              <a:gd name="T1" fmla="*/ 145 h 578"/>
              <a:gd name="T2" fmla="*/ 6 w 518"/>
              <a:gd name="T3" fmla="*/ 421 h 578"/>
              <a:gd name="T4" fmla="*/ 181 w 518"/>
              <a:gd name="T5" fmla="*/ 536 h 578"/>
              <a:gd name="T6" fmla="*/ 428 w 518"/>
              <a:gd name="T7" fmla="*/ 412 h 578"/>
              <a:gd name="T8" fmla="*/ 440 w 518"/>
              <a:gd name="T9" fmla="*/ 203 h 578"/>
              <a:gd name="T10" fmla="*/ 209 w 518"/>
              <a:gd name="T11" fmla="*/ 51 h 578"/>
              <a:gd name="T12" fmla="*/ 22 w 518"/>
              <a:gd name="T13" fmla="*/ 145 h 578"/>
            </a:gdLst>
            <a:ahLst/>
            <a:cxnLst>
              <a:cxn ang="0">
                <a:pos x="T0" y="T1"/>
              </a:cxn>
              <a:cxn ang="0">
                <a:pos x="T2" y="T3"/>
              </a:cxn>
              <a:cxn ang="0">
                <a:pos x="T4" y="T5"/>
              </a:cxn>
              <a:cxn ang="0">
                <a:pos x="T6" y="T7"/>
              </a:cxn>
              <a:cxn ang="0">
                <a:pos x="T8" y="T9"/>
              </a:cxn>
              <a:cxn ang="0">
                <a:pos x="T10" y="T11"/>
              </a:cxn>
              <a:cxn ang="0">
                <a:pos x="T12" y="T13"/>
              </a:cxn>
            </a:cxnLst>
            <a:rect l="0" t="0" r="r" b="b"/>
            <a:pathLst>
              <a:path w="518" h="578">
                <a:moveTo>
                  <a:pt x="22" y="145"/>
                </a:moveTo>
                <a:cubicBezTo>
                  <a:pt x="6" y="421"/>
                  <a:pt x="6" y="421"/>
                  <a:pt x="6" y="421"/>
                </a:cubicBezTo>
                <a:cubicBezTo>
                  <a:pt x="0" y="514"/>
                  <a:pt x="98" y="578"/>
                  <a:pt x="181" y="536"/>
                </a:cubicBezTo>
                <a:cubicBezTo>
                  <a:pt x="428" y="412"/>
                  <a:pt x="428" y="412"/>
                  <a:pt x="428" y="412"/>
                </a:cubicBezTo>
                <a:cubicBezTo>
                  <a:pt x="512" y="370"/>
                  <a:pt x="518" y="254"/>
                  <a:pt x="440" y="203"/>
                </a:cubicBezTo>
                <a:cubicBezTo>
                  <a:pt x="209" y="51"/>
                  <a:pt x="209" y="51"/>
                  <a:pt x="209" y="51"/>
                </a:cubicBezTo>
                <a:cubicBezTo>
                  <a:pt x="131" y="0"/>
                  <a:pt x="27" y="52"/>
                  <a:pt x="22" y="145"/>
                </a:cubicBezTo>
                <a:close/>
              </a:path>
            </a:pathLst>
          </a:custGeom>
          <a:solidFill>
            <a:schemeClr val="accent3"/>
          </a:solidFill>
          <a:ln>
            <a:noFill/>
          </a:ln>
        </p:spPr>
        <p:txBody>
          <a:bodyPr vert="horz" wrap="square" lIns="91440" tIns="45720" rIns="91440" bIns="45720" numCol="1" anchor="t" anchorCtr="0" compatLnSpc="1">
            <a:normAutofit/>
          </a:bodyPr>
          <a:lstStyle/>
          <a:p>
            <a:endParaRPr lang="zh-CN" altLang="en-US">
              <a:solidFill>
                <a:schemeClr val="dk1"/>
              </a:solidFill>
              <a:latin typeface="+mn-ea"/>
            </a:endParaRPr>
          </a:p>
        </p:txBody>
      </p:sp>
      <p:sp>
        <p:nvSpPr>
          <p:cNvPr id="29" name="文本框 58"/>
          <p:cNvSpPr txBox="1"/>
          <p:nvPr>
            <p:custDataLst>
              <p:tags r:id="rId9"/>
            </p:custDataLst>
          </p:nvPr>
        </p:nvSpPr>
        <p:spPr>
          <a:xfrm>
            <a:off x="7203577" y="1816003"/>
            <a:ext cx="734652" cy="637082"/>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b="1" spc="300" dirty="0">
                <a:solidFill>
                  <a:schemeClr val="lt1">
                    <a:lumMod val="100000"/>
                  </a:schemeClr>
                </a:solidFill>
                <a:latin typeface="+mn-ea"/>
              </a:rPr>
              <a:t>03</a:t>
            </a:r>
            <a:endParaRPr lang="en-US" altLang="zh-CN" sz="3200" b="1" spc="300" dirty="0">
              <a:solidFill>
                <a:schemeClr val="lt1">
                  <a:lumMod val="100000"/>
                </a:schemeClr>
              </a:solidFill>
              <a:latin typeface="+mn-ea"/>
            </a:endParaRPr>
          </a:p>
        </p:txBody>
      </p:sp>
      <p:sp>
        <p:nvSpPr>
          <p:cNvPr id="37" name="Freeform 10"/>
          <p:cNvSpPr/>
          <p:nvPr>
            <p:custDataLst>
              <p:tags r:id="rId10"/>
            </p:custDataLst>
          </p:nvPr>
        </p:nvSpPr>
        <p:spPr bwMode="auto">
          <a:xfrm>
            <a:off x="9814606" y="1513532"/>
            <a:ext cx="1179452" cy="1316670"/>
          </a:xfrm>
          <a:custGeom>
            <a:avLst/>
            <a:gdLst>
              <a:gd name="T0" fmla="*/ 21 w 518"/>
              <a:gd name="T1" fmla="*/ 145 h 578"/>
              <a:gd name="T2" fmla="*/ 5 w 518"/>
              <a:gd name="T3" fmla="*/ 421 h 578"/>
              <a:gd name="T4" fmla="*/ 180 w 518"/>
              <a:gd name="T5" fmla="*/ 537 h 578"/>
              <a:gd name="T6" fmla="*/ 428 w 518"/>
              <a:gd name="T7" fmla="*/ 412 h 578"/>
              <a:gd name="T8" fmla="*/ 440 w 518"/>
              <a:gd name="T9" fmla="*/ 203 h 578"/>
              <a:gd name="T10" fmla="*/ 209 w 518"/>
              <a:gd name="T11" fmla="*/ 51 h 578"/>
              <a:gd name="T12" fmla="*/ 21 w 518"/>
              <a:gd name="T13" fmla="*/ 145 h 578"/>
            </a:gdLst>
            <a:ahLst/>
            <a:cxnLst>
              <a:cxn ang="0">
                <a:pos x="T0" y="T1"/>
              </a:cxn>
              <a:cxn ang="0">
                <a:pos x="T2" y="T3"/>
              </a:cxn>
              <a:cxn ang="0">
                <a:pos x="T4" y="T5"/>
              </a:cxn>
              <a:cxn ang="0">
                <a:pos x="T6" y="T7"/>
              </a:cxn>
              <a:cxn ang="0">
                <a:pos x="T8" y="T9"/>
              </a:cxn>
              <a:cxn ang="0">
                <a:pos x="T10" y="T11"/>
              </a:cxn>
              <a:cxn ang="0">
                <a:pos x="T12" y="T13"/>
              </a:cxn>
            </a:cxnLst>
            <a:rect l="0" t="0" r="r" b="b"/>
            <a:pathLst>
              <a:path w="518" h="578">
                <a:moveTo>
                  <a:pt x="21" y="145"/>
                </a:moveTo>
                <a:cubicBezTo>
                  <a:pt x="5" y="421"/>
                  <a:pt x="5" y="421"/>
                  <a:pt x="5" y="421"/>
                </a:cubicBezTo>
                <a:cubicBezTo>
                  <a:pt x="0" y="514"/>
                  <a:pt x="97" y="578"/>
                  <a:pt x="180" y="537"/>
                </a:cubicBezTo>
                <a:cubicBezTo>
                  <a:pt x="428" y="412"/>
                  <a:pt x="428" y="412"/>
                  <a:pt x="428" y="412"/>
                </a:cubicBezTo>
                <a:cubicBezTo>
                  <a:pt x="511" y="371"/>
                  <a:pt x="518" y="254"/>
                  <a:pt x="440" y="203"/>
                </a:cubicBezTo>
                <a:cubicBezTo>
                  <a:pt x="209" y="51"/>
                  <a:pt x="209" y="51"/>
                  <a:pt x="209" y="51"/>
                </a:cubicBezTo>
                <a:cubicBezTo>
                  <a:pt x="131" y="0"/>
                  <a:pt x="27" y="52"/>
                  <a:pt x="21" y="145"/>
                </a:cubicBezTo>
                <a:close/>
              </a:path>
            </a:pathLst>
          </a:custGeom>
          <a:gradFill>
            <a:gsLst>
              <a:gs pos="0">
                <a:schemeClr val="accent1">
                  <a:lumMod val="5000"/>
                  <a:lumOff val="95000"/>
                  <a:alpha val="30000"/>
                </a:schemeClr>
              </a:gs>
              <a:gs pos="100000">
                <a:schemeClr val="accent4"/>
              </a:gs>
            </a:gsLst>
            <a:lin ang="5400000" scaled="0"/>
          </a:gradFill>
          <a:ln>
            <a:noFill/>
          </a:ln>
        </p:spPr>
        <p:txBody>
          <a:bodyPr vert="horz" wrap="square" lIns="91440" tIns="45720" rIns="91440" bIns="45720" numCol="1" anchor="t" anchorCtr="0" compatLnSpc="1">
            <a:normAutofit/>
          </a:bodyPr>
          <a:lstStyle/>
          <a:p>
            <a:endParaRPr lang="zh-CN" altLang="en-US">
              <a:solidFill>
                <a:schemeClr val="dk1"/>
              </a:solidFill>
              <a:latin typeface="+mn-ea"/>
            </a:endParaRPr>
          </a:p>
        </p:txBody>
      </p:sp>
      <p:sp>
        <p:nvSpPr>
          <p:cNvPr id="38" name="Freeform 11"/>
          <p:cNvSpPr/>
          <p:nvPr>
            <p:custDataLst>
              <p:tags r:id="rId11"/>
            </p:custDataLst>
          </p:nvPr>
        </p:nvSpPr>
        <p:spPr bwMode="auto">
          <a:xfrm>
            <a:off x="9951226" y="1439186"/>
            <a:ext cx="1180994" cy="1316670"/>
          </a:xfrm>
          <a:custGeom>
            <a:avLst/>
            <a:gdLst>
              <a:gd name="T0" fmla="*/ 22 w 518"/>
              <a:gd name="T1" fmla="*/ 145 h 578"/>
              <a:gd name="T2" fmla="*/ 6 w 518"/>
              <a:gd name="T3" fmla="*/ 421 h 578"/>
              <a:gd name="T4" fmla="*/ 181 w 518"/>
              <a:gd name="T5" fmla="*/ 536 h 578"/>
              <a:gd name="T6" fmla="*/ 428 w 518"/>
              <a:gd name="T7" fmla="*/ 412 h 578"/>
              <a:gd name="T8" fmla="*/ 440 w 518"/>
              <a:gd name="T9" fmla="*/ 203 h 578"/>
              <a:gd name="T10" fmla="*/ 209 w 518"/>
              <a:gd name="T11" fmla="*/ 51 h 578"/>
              <a:gd name="T12" fmla="*/ 22 w 518"/>
              <a:gd name="T13" fmla="*/ 145 h 578"/>
            </a:gdLst>
            <a:ahLst/>
            <a:cxnLst>
              <a:cxn ang="0">
                <a:pos x="T0" y="T1"/>
              </a:cxn>
              <a:cxn ang="0">
                <a:pos x="T2" y="T3"/>
              </a:cxn>
              <a:cxn ang="0">
                <a:pos x="T4" y="T5"/>
              </a:cxn>
              <a:cxn ang="0">
                <a:pos x="T6" y="T7"/>
              </a:cxn>
              <a:cxn ang="0">
                <a:pos x="T8" y="T9"/>
              </a:cxn>
              <a:cxn ang="0">
                <a:pos x="T10" y="T11"/>
              </a:cxn>
              <a:cxn ang="0">
                <a:pos x="T12" y="T13"/>
              </a:cxn>
            </a:cxnLst>
            <a:rect l="0" t="0" r="r" b="b"/>
            <a:pathLst>
              <a:path w="518" h="578">
                <a:moveTo>
                  <a:pt x="22" y="145"/>
                </a:moveTo>
                <a:cubicBezTo>
                  <a:pt x="6" y="421"/>
                  <a:pt x="6" y="421"/>
                  <a:pt x="6" y="421"/>
                </a:cubicBezTo>
                <a:cubicBezTo>
                  <a:pt x="0" y="514"/>
                  <a:pt x="98" y="578"/>
                  <a:pt x="181" y="536"/>
                </a:cubicBezTo>
                <a:cubicBezTo>
                  <a:pt x="428" y="412"/>
                  <a:pt x="428" y="412"/>
                  <a:pt x="428" y="412"/>
                </a:cubicBezTo>
                <a:cubicBezTo>
                  <a:pt x="512" y="370"/>
                  <a:pt x="518" y="254"/>
                  <a:pt x="440" y="203"/>
                </a:cubicBezTo>
                <a:cubicBezTo>
                  <a:pt x="209" y="51"/>
                  <a:pt x="209" y="51"/>
                  <a:pt x="209" y="51"/>
                </a:cubicBezTo>
                <a:cubicBezTo>
                  <a:pt x="131" y="0"/>
                  <a:pt x="27" y="52"/>
                  <a:pt x="22" y="145"/>
                </a:cubicBezTo>
                <a:close/>
              </a:path>
            </a:pathLst>
          </a:custGeom>
          <a:solidFill>
            <a:schemeClr val="accent4"/>
          </a:solidFill>
          <a:ln>
            <a:noFill/>
          </a:ln>
        </p:spPr>
        <p:txBody>
          <a:bodyPr vert="horz" wrap="square" lIns="91440" tIns="45720" rIns="91440" bIns="45720" numCol="1" anchor="t" anchorCtr="0" compatLnSpc="1">
            <a:normAutofit/>
          </a:bodyPr>
          <a:lstStyle/>
          <a:p>
            <a:endParaRPr lang="zh-CN" altLang="en-US">
              <a:solidFill>
                <a:schemeClr val="dk1"/>
              </a:solidFill>
              <a:latin typeface="+mn-ea"/>
            </a:endParaRPr>
          </a:p>
        </p:txBody>
      </p:sp>
      <p:sp>
        <p:nvSpPr>
          <p:cNvPr id="36" name="文本框 58"/>
          <p:cNvSpPr txBox="1"/>
          <p:nvPr>
            <p:custDataLst>
              <p:tags r:id="rId12"/>
            </p:custDataLst>
          </p:nvPr>
        </p:nvSpPr>
        <p:spPr>
          <a:xfrm>
            <a:off x="10106273" y="1816003"/>
            <a:ext cx="734652" cy="637082"/>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b="1" spc="300" dirty="0">
                <a:solidFill>
                  <a:schemeClr val="lt1">
                    <a:lumMod val="100000"/>
                  </a:schemeClr>
                </a:solidFill>
                <a:latin typeface="+mn-ea"/>
              </a:rPr>
              <a:t>04</a:t>
            </a:r>
            <a:endParaRPr lang="en-US" altLang="zh-CN" sz="3200" b="1" spc="300" dirty="0">
              <a:solidFill>
                <a:schemeClr val="lt1">
                  <a:lumMod val="100000"/>
                </a:schemeClr>
              </a:solidFill>
              <a:latin typeface="+mn-ea"/>
            </a:endParaRPr>
          </a:p>
        </p:txBody>
      </p:sp>
      <p:sp>
        <p:nvSpPr>
          <p:cNvPr id="6" name="文本框 60"/>
          <p:cNvSpPr txBox="1"/>
          <p:nvPr>
            <p:custDataLst>
              <p:tags r:id="rId13"/>
            </p:custDataLst>
          </p:nvPr>
        </p:nvSpPr>
        <p:spPr>
          <a:xfrm>
            <a:off x="608330" y="3288320"/>
            <a:ext cx="2207812" cy="2841478"/>
          </a:xfrm>
          <a:prstGeom prst="rect">
            <a:avLst/>
          </a:prstGeom>
          <a:noFill/>
        </p:spPr>
        <p:txBody>
          <a:bodyPr wrap="square" rIns="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0000"/>
              </a:lnSpc>
            </a:pPr>
            <a:r>
              <a:rPr lang="zh-CN" altLang="en-US" sz="2000" spc="150" dirty="0">
                <a:latin typeface="+mn-ea"/>
                <a:sym typeface="+mn-ea"/>
              </a:rPr>
              <a:t>病毒可能窃取用户的银行账户、密码等重要信息</a:t>
            </a:r>
            <a:endParaRPr lang="zh-CN" altLang="en-US" sz="2000" spc="150" dirty="0">
              <a:latin typeface="+mn-ea"/>
              <a:sym typeface="+mn-ea"/>
            </a:endParaRPr>
          </a:p>
        </p:txBody>
      </p:sp>
      <p:sp>
        <p:nvSpPr>
          <p:cNvPr id="4" name="文本框 60"/>
          <p:cNvSpPr txBox="1"/>
          <p:nvPr>
            <p:custDataLst>
              <p:tags r:id="rId14"/>
            </p:custDataLst>
          </p:nvPr>
        </p:nvSpPr>
        <p:spPr>
          <a:xfrm>
            <a:off x="3495776" y="3288320"/>
            <a:ext cx="2207812" cy="2841478"/>
          </a:xfrm>
          <a:prstGeom prst="rect">
            <a:avLst/>
          </a:prstGeom>
          <a:noFill/>
        </p:spPr>
        <p:txBody>
          <a:bodyPr wrap="square" rIns="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0000"/>
              </a:lnSpc>
            </a:pPr>
            <a:r>
              <a:rPr lang="zh-CN" altLang="en-US" sz="2000" spc="150" dirty="0">
                <a:latin typeface="+mn-ea"/>
                <a:sym typeface="+mn-ea"/>
              </a:rPr>
              <a:t>病毒可能获取用户的通讯录、聊天记录等隐私信息</a:t>
            </a:r>
            <a:endParaRPr lang="zh-CN" altLang="en-US" sz="2000" spc="150" dirty="0">
              <a:latin typeface="+mn-ea"/>
              <a:sym typeface="+mn-ea"/>
            </a:endParaRPr>
          </a:p>
        </p:txBody>
      </p:sp>
      <p:sp>
        <p:nvSpPr>
          <p:cNvPr id="5" name="文本框 60"/>
          <p:cNvSpPr txBox="1"/>
          <p:nvPr>
            <p:custDataLst>
              <p:tags r:id="rId15"/>
            </p:custDataLst>
          </p:nvPr>
        </p:nvSpPr>
        <p:spPr>
          <a:xfrm>
            <a:off x="6432786" y="3288320"/>
            <a:ext cx="2207812" cy="2841478"/>
          </a:xfrm>
          <a:prstGeom prst="rect">
            <a:avLst/>
          </a:prstGeom>
          <a:noFill/>
        </p:spPr>
        <p:txBody>
          <a:bodyPr wrap="square" rIns="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0000"/>
              </a:lnSpc>
            </a:pPr>
            <a:r>
              <a:rPr lang="zh-CN" altLang="en-US" sz="2000" spc="150" dirty="0">
                <a:latin typeface="+mn-ea"/>
                <a:sym typeface="+mn-ea"/>
              </a:rPr>
              <a:t>病毒可能将窃取的信息用于非法交易或诈骗</a:t>
            </a:r>
            <a:endParaRPr lang="zh-CN" altLang="en-US" sz="2000" spc="150" dirty="0">
              <a:latin typeface="+mn-ea"/>
              <a:sym typeface="+mn-ea"/>
            </a:endParaRPr>
          </a:p>
        </p:txBody>
      </p:sp>
      <p:sp>
        <p:nvSpPr>
          <p:cNvPr id="7" name="文本框 60"/>
          <p:cNvSpPr txBox="1"/>
          <p:nvPr>
            <p:custDataLst>
              <p:tags r:id="rId16"/>
            </p:custDataLst>
          </p:nvPr>
        </p:nvSpPr>
        <p:spPr>
          <a:xfrm>
            <a:off x="9369797" y="3288320"/>
            <a:ext cx="2207812" cy="2841478"/>
          </a:xfrm>
          <a:prstGeom prst="rect">
            <a:avLst/>
          </a:prstGeom>
          <a:noFill/>
        </p:spPr>
        <p:txBody>
          <a:bodyPr wrap="square" rIns="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0000"/>
              </a:lnSpc>
            </a:pPr>
            <a:r>
              <a:rPr lang="zh-CN" altLang="en-US" sz="2000" spc="150" dirty="0">
                <a:latin typeface="+mn-ea"/>
                <a:sym typeface="+mn-ea"/>
              </a:rPr>
              <a:t>病毒可能将窃取的信息用于敲诈勒索或威胁用户</a:t>
            </a:r>
            <a:endParaRPr lang="zh-CN" altLang="en-US" sz="2000" spc="150" dirty="0">
              <a:latin typeface="+mn-ea"/>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3"/>
          </p:nvPr>
        </p:nvSpPr>
        <p:spPr/>
        <p:txBody>
          <a:bodyPr/>
          <a:p>
            <a:r>
              <a:rPr lang="zh-CN" altLang="en-US"/>
              <a:t>制造网络攻击和安全漏洞</a:t>
            </a:r>
            <a:endParaRPr lang="zh-CN" altLang="en-US"/>
          </a:p>
        </p:txBody>
      </p:sp>
      <p:sp>
        <p:nvSpPr>
          <p:cNvPr id="11280" name="Freeform 16"/>
          <p:cNvSpPr/>
          <p:nvPr>
            <p:custDataLst>
              <p:tags r:id="rId1"/>
            </p:custDataLst>
          </p:nvPr>
        </p:nvSpPr>
        <p:spPr bwMode="auto">
          <a:xfrm>
            <a:off x="662399" y="3231794"/>
            <a:ext cx="2261181" cy="3017685"/>
          </a:xfrm>
          <a:custGeom>
            <a:avLst/>
            <a:gdLst/>
            <a:ahLst/>
            <a:cxnLst>
              <a:cxn ang="0">
                <a:pos x="49" y="0"/>
              </a:cxn>
              <a:cxn ang="0">
                <a:pos x="391" y="0"/>
              </a:cxn>
              <a:cxn ang="0">
                <a:pos x="440" y="49"/>
              </a:cxn>
              <a:cxn ang="0">
                <a:pos x="440" y="465"/>
              </a:cxn>
              <a:cxn ang="0">
                <a:pos x="391" y="513"/>
              </a:cxn>
              <a:cxn ang="0">
                <a:pos x="49" y="513"/>
              </a:cxn>
              <a:cxn ang="0">
                <a:pos x="0" y="465"/>
              </a:cxn>
              <a:cxn ang="0">
                <a:pos x="0" y="49"/>
              </a:cxn>
              <a:cxn ang="0">
                <a:pos x="49" y="0"/>
              </a:cxn>
            </a:cxnLst>
            <a:rect l="0" t="0" r="r" b="b"/>
            <a:pathLst>
              <a:path w="440" h="513">
                <a:moveTo>
                  <a:pt x="49" y="0"/>
                </a:moveTo>
                <a:cubicBezTo>
                  <a:pt x="391" y="0"/>
                  <a:pt x="391" y="0"/>
                  <a:pt x="391" y="0"/>
                </a:cubicBezTo>
                <a:cubicBezTo>
                  <a:pt x="418" y="0"/>
                  <a:pt x="440" y="22"/>
                  <a:pt x="440" y="49"/>
                </a:cubicBezTo>
                <a:cubicBezTo>
                  <a:pt x="440" y="465"/>
                  <a:pt x="440" y="465"/>
                  <a:pt x="440" y="465"/>
                </a:cubicBezTo>
                <a:cubicBezTo>
                  <a:pt x="440" y="492"/>
                  <a:pt x="418" y="513"/>
                  <a:pt x="391" y="513"/>
                </a:cubicBezTo>
                <a:cubicBezTo>
                  <a:pt x="49" y="513"/>
                  <a:pt x="49" y="513"/>
                  <a:pt x="49" y="513"/>
                </a:cubicBezTo>
                <a:cubicBezTo>
                  <a:pt x="22" y="513"/>
                  <a:pt x="0" y="492"/>
                  <a:pt x="0" y="465"/>
                </a:cubicBezTo>
                <a:cubicBezTo>
                  <a:pt x="0" y="49"/>
                  <a:pt x="0" y="49"/>
                  <a:pt x="0" y="49"/>
                </a:cubicBezTo>
                <a:cubicBezTo>
                  <a:pt x="0" y="22"/>
                  <a:pt x="22" y="0"/>
                  <a:pt x="49" y="0"/>
                </a:cubicBezTo>
                <a:close/>
              </a:path>
            </a:pathLst>
          </a:custGeom>
          <a:gradFill>
            <a:gsLst>
              <a:gs pos="0">
                <a:schemeClr val="accent1">
                  <a:lumMod val="5000"/>
                  <a:lumOff val="95000"/>
                </a:schemeClr>
              </a:gs>
              <a:gs pos="0">
                <a:schemeClr val="accent1">
                  <a:lumMod val="20000"/>
                  <a:lumOff val="80000"/>
                </a:schemeClr>
              </a:gs>
            </a:gsLst>
            <a:lin ang="5400000" scaled="0"/>
          </a:gradFill>
          <a:ln w="9525">
            <a:noFill/>
            <a:round/>
          </a:ln>
        </p:spPr>
        <p:txBody>
          <a:bodyPr vert="horz" wrap="square" lIns="91440" tIns="45720" rIns="91440" bIns="45720" numCol="1" anchor="t" anchorCtr="0" compatLnSpc="1">
            <a:normAutofit/>
          </a:bodyPr>
          <a:p>
            <a:endParaRPr lang="zh-CN" altLang="en-US">
              <a:latin typeface="+mn-ea"/>
            </a:endParaRPr>
          </a:p>
        </p:txBody>
      </p:sp>
      <p:sp>
        <p:nvSpPr>
          <p:cNvPr id="11276" name="Freeform 12"/>
          <p:cNvSpPr/>
          <p:nvPr>
            <p:custDataLst>
              <p:tags r:id="rId2"/>
            </p:custDataLst>
          </p:nvPr>
        </p:nvSpPr>
        <p:spPr bwMode="auto">
          <a:xfrm>
            <a:off x="662399" y="1319530"/>
            <a:ext cx="2261181" cy="2101916"/>
          </a:xfrm>
          <a:custGeom>
            <a:avLst/>
            <a:gdLst/>
            <a:ahLst/>
            <a:cxnLst>
              <a:cxn ang="0">
                <a:pos x="49" y="0"/>
              </a:cxn>
              <a:cxn ang="0">
                <a:pos x="391" y="0"/>
              </a:cxn>
              <a:cxn ang="0">
                <a:pos x="440" y="49"/>
              </a:cxn>
              <a:cxn ang="0">
                <a:pos x="440" y="465"/>
              </a:cxn>
              <a:cxn ang="0">
                <a:pos x="391" y="416"/>
              </a:cxn>
              <a:cxn ang="0">
                <a:pos x="49" y="416"/>
              </a:cxn>
              <a:cxn ang="0">
                <a:pos x="0" y="465"/>
              </a:cxn>
              <a:cxn ang="0">
                <a:pos x="0" y="49"/>
              </a:cxn>
              <a:cxn ang="0">
                <a:pos x="49" y="0"/>
              </a:cxn>
            </a:cxnLst>
            <a:rect l="0" t="0" r="r" b="b"/>
            <a:pathLst>
              <a:path w="440" h="465">
                <a:moveTo>
                  <a:pt x="49" y="0"/>
                </a:moveTo>
                <a:cubicBezTo>
                  <a:pt x="391" y="0"/>
                  <a:pt x="391" y="0"/>
                  <a:pt x="391" y="0"/>
                </a:cubicBezTo>
                <a:cubicBezTo>
                  <a:pt x="418" y="0"/>
                  <a:pt x="440" y="22"/>
                  <a:pt x="440" y="49"/>
                </a:cubicBezTo>
                <a:cubicBezTo>
                  <a:pt x="440" y="465"/>
                  <a:pt x="440" y="465"/>
                  <a:pt x="440" y="465"/>
                </a:cubicBezTo>
                <a:cubicBezTo>
                  <a:pt x="440" y="438"/>
                  <a:pt x="418" y="416"/>
                  <a:pt x="391" y="416"/>
                </a:cubicBezTo>
                <a:cubicBezTo>
                  <a:pt x="49" y="416"/>
                  <a:pt x="49" y="416"/>
                  <a:pt x="49" y="416"/>
                </a:cubicBezTo>
                <a:cubicBezTo>
                  <a:pt x="22" y="416"/>
                  <a:pt x="0" y="438"/>
                  <a:pt x="0" y="465"/>
                </a:cubicBezTo>
                <a:cubicBezTo>
                  <a:pt x="0" y="49"/>
                  <a:pt x="0" y="49"/>
                  <a:pt x="0" y="49"/>
                </a:cubicBezTo>
                <a:cubicBezTo>
                  <a:pt x="0" y="22"/>
                  <a:pt x="22" y="0"/>
                  <a:pt x="49" y="0"/>
                </a:cubicBezTo>
                <a:close/>
              </a:path>
            </a:pathLst>
          </a:custGeom>
          <a:solidFill>
            <a:schemeClr val="accent1">
              <a:lumMod val="60000"/>
              <a:lumOff val="40000"/>
            </a:schemeClr>
          </a:solidFill>
          <a:ln w="34925" cap="rnd">
            <a:solidFill>
              <a:schemeClr val="accent1"/>
            </a:solidFill>
            <a:round/>
          </a:ln>
        </p:spPr>
        <p:txBody>
          <a:bodyPr vert="horz" wrap="square" lIns="91440" tIns="45720" rIns="91440" bIns="45720" numCol="1" anchor="t" anchorCtr="0" compatLnSpc="1">
            <a:normAutofit/>
          </a:bodyPr>
          <a:p>
            <a:endParaRPr lang="zh-CN" altLang="en-US">
              <a:latin typeface="+mn-ea"/>
            </a:endParaRPr>
          </a:p>
        </p:txBody>
      </p:sp>
      <p:sp>
        <p:nvSpPr>
          <p:cNvPr id="35" name="文本框 34"/>
          <p:cNvSpPr txBox="1"/>
          <p:nvPr>
            <p:custDataLst>
              <p:tags r:id="rId3"/>
            </p:custDataLst>
          </p:nvPr>
        </p:nvSpPr>
        <p:spPr>
          <a:xfrm>
            <a:off x="1057645" y="1685150"/>
            <a:ext cx="1469489" cy="1154665"/>
          </a:xfrm>
          <a:prstGeom prst="rect">
            <a:avLst/>
          </a:prstGeom>
          <a:noFill/>
        </p:spPr>
        <p:txBody>
          <a:bodyPr wrap="square" bIns="0" rtlCol="0" anchor="ctr">
            <a:normAutofit/>
          </a:bodyPr>
          <a:p>
            <a:pPr algn="ctr"/>
            <a:r>
              <a:rPr lang="en-US" altLang="zh-CN" sz="5400" b="1" spc="300" dirty="0">
                <a:solidFill>
                  <a:schemeClr val="lt1">
                    <a:lumMod val="100000"/>
                  </a:schemeClr>
                </a:solidFill>
                <a:uFillTx/>
                <a:latin typeface="+mn-ea"/>
              </a:rPr>
              <a:t>01</a:t>
            </a:r>
            <a:endParaRPr lang="en-US" altLang="zh-CN" sz="5400" b="1" spc="300" dirty="0">
              <a:solidFill>
                <a:schemeClr val="lt1">
                  <a:lumMod val="100000"/>
                </a:schemeClr>
              </a:solidFill>
              <a:uFillTx/>
              <a:latin typeface="+mn-ea"/>
            </a:endParaRPr>
          </a:p>
        </p:txBody>
      </p:sp>
      <p:sp>
        <p:nvSpPr>
          <p:cNvPr id="29" name="Freeform 16"/>
          <p:cNvSpPr/>
          <p:nvPr>
            <p:custDataLst>
              <p:tags r:id="rId4"/>
            </p:custDataLst>
          </p:nvPr>
        </p:nvSpPr>
        <p:spPr bwMode="auto">
          <a:xfrm>
            <a:off x="3528775" y="3231794"/>
            <a:ext cx="2261181" cy="3017685"/>
          </a:xfrm>
          <a:custGeom>
            <a:avLst/>
            <a:gdLst/>
            <a:ahLst/>
            <a:cxnLst>
              <a:cxn ang="0">
                <a:pos x="49" y="0"/>
              </a:cxn>
              <a:cxn ang="0">
                <a:pos x="391" y="0"/>
              </a:cxn>
              <a:cxn ang="0">
                <a:pos x="440" y="49"/>
              </a:cxn>
              <a:cxn ang="0">
                <a:pos x="440" y="465"/>
              </a:cxn>
              <a:cxn ang="0">
                <a:pos x="391" y="513"/>
              </a:cxn>
              <a:cxn ang="0">
                <a:pos x="49" y="513"/>
              </a:cxn>
              <a:cxn ang="0">
                <a:pos x="0" y="465"/>
              </a:cxn>
              <a:cxn ang="0">
                <a:pos x="0" y="49"/>
              </a:cxn>
              <a:cxn ang="0">
                <a:pos x="49" y="0"/>
              </a:cxn>
            </a:cxnLst>
            <a:rect l="0" t="0" r="r" b="b"/>
            <a:pathLst>
              <a:path w="440" h="513">
                <a:moveTo>
                  <a:pt x="49" y="0"/>
                </a:moveTo>
                <a:cubicBezTo>
                  <a:pt x="391" y="0"/>
                  <a:pt x="391" y="0"/>
                  <a:pt x="391" y="0"/>
                </a:cubicBezTo>
                <a:cubicBezTo>
                  <a:pt x="418" y="0"/>
                  <a:pt x="440" y="22"/>
                  <a:pt x="440" y="49"/>
                </a:cubicBezTo>
                <a:cubicBezTo>
                  <a:pt x="440" y="465"/>
                  <a:pt x="440" y="465"/>
                  <a:pt x="440" y="465"/>
                </a:cubicBezTo>
                <a:cubicBezTo>
                  <a:pt x="440" y="492"/>
                  <a:pt x="418" y="513"/>
                  <a:pt x="391" y="513"/>
                </a:cubicBezTo>
                <a:cubicBezTo>
                  <a:pt x="49" y="513"/>
                  <a:pt x="49" y="513"/>
                  <a:pt x="49" y="513"/>
                </a:cubicBezTo>
                <a:cubicBezTo>
                  <a:pt x="22" y="513"/>
                  <a:pt x="0" y="492"/>
                  <a:pt x="0" y="465"/>
                </a:cubicBezTo>
                <a:cubicBezTo>
                  <a:pt x="0" y="49"/>
                  <a:pt x="0" y="49"/>
                  <a:pt x="0" y="49"/>
                </a:cubicBezTo>
                <a:cubicBezTo>
                  <a:pt x="0" y="22"/>
                  <a:pt x="22" y="0"/>
                  <a:pt x="49" y="0"/>
                </a:cubicBezTo>
                <a:close/>
              </a:path>
            </a:pathLst>
          </a:custGeom>
          <a:gradFill>
            <a:gsLst>
              <a:gs pos="0">
                <a:schemeClr val="accent1">
                  <a:lumMod val="5000"/>
                  <a:lumOff val="95000"/>
                </a:schemeClr>
              </a:gs>
              <a:gs pos="0">
                <a:schemeClr val="accent2">
                  <a:lumMod val="20000"/>
                  <a:lumOff val="80000"/>
                </a:schemeClr>
              </a:gs>
            </a:gsLst>
            <a:lin ang="5400000" scaled="0"/>
          </a:gradFill>
          <a:ln w="9525">
            <a:noFill/>
            <a:round/>
          </a:ln>
        </p:spPr>
        <p:txBody>
          <a:bodyPr vert="horz" wrap="square" lIns="91440" tIns="45720" rIns="91440" bIns="45720" numCol="1" anchor="t" anchorCtr="0" compatLnSpc="1">
            <a:normAutofit/>
          </a:bodyPr>
          <a:p>
            <a:endParaRPr lang="zh-CN" altLang="en-US">
              <a:latin typeface="+mn-ea"/>
            </a:endParaRPr>
          </a:p>
        </p:txBody>
      </p:sp>
      <p:sp>
        <p:nvSpPr>
          <p:cNvPr id="31" name="Freeform 12"/>
          <p:cNvSpPr/>
          <p:nvPr>
            <p:custDataLst>
              <p:tags r:id="rId5"/>
            </p:custDataLst>
          </p:nvPr>
        </p:nvSpPr>
        <p:spPr bwMode="auto">
          <a:xfrm>
            <a:off x="3528775" y="1319530"/>
            <a:ext cx="2261181" cy="2101916"/>
          </a:xfrm>
          <a:custGeom>
            <a:avLst/>
            <a:gdLst/>
            <a:ahLst/>
            <a:cxnLst>
              <a:cxn ang="0">
                <a:pos x="49" y="0"/>
              </a:cxn>
              <a:cxn ang="0">
                <a:pos x="391" y="0"/>
              </a:cxn>
              <a:cxn ang="0">
                <a:pos x="440" y="49"/>
              </a:cxn>
              <a:cxn ang="0">
                <a:pos x="440" y="465"/>
              </a:cxn>
              <a:cxn ang="0">
                <a:pos x="391" y="416"/>
              </a:cxn>
              <a:cxn ang="0">
                <a:pos x="49" y="416"/>
              </a:cxn>
              <a:cxn ang="0">
                <a:pos x="0" y="465"/>
              </a:cxn>
              <a:cxn ang="0">
                <a:pos x="0" y="49"/>
              </a:cxn>
              <a:cxn ang="0">
                <a:pos x="49" y="0"/>
              </a:cxn>
            </a:cxnLst>
            <a:rect l="0" t="0" r="r" b="b"/>
            <a:pathLst>
              <a:path w="440" h="465">
                <a:moveTo>
                  <a:pt x="49" y="0"/>
                </a:moveTo>
                <a:cubicBezTo>
                  <a:pt x="391" y="0"/>
                  <a:pt x="391" y="0"/>
                  <a:pt x="391" y="0"/>
                </a:cubicBezTo>
                <a:cubicBezTo>
                  <a:pt x="418" y="0"/>
                  <a:pt x="440" y="22"/>
                  <a:pt x="440" y="49"/>
                </a:cubicBezTo>
                <a:cubicBezTo>
                  <a:pt x="440" y="465"/>
                  <a:pt x="440" y="465"/>
                  <a:pt x="440" y="465"/>
                </a:cubicBezTo>
                <a:cubicBezTo>
                  <a:pt x="440" y="438"/>
                  <a:pt x="418" y="416"/>
                  <a:pt x="391" y="416"/>
                </a:cubicBezTo>
                <a:cubicBezTo>
                  <a:pt x="49" y="416"/>
                  <a:pt x="49" y="416"/>
                  <a:pt x="49" y="416"/>
                </a:cubicBezTo>
                <a:cubicBezTo>
                  <a:pt x="22" y="416"/>
                  <a:pt x="0" y="438"/>
                  <a:pt x="0" y="465"/>
                </a:cubicBezTo>
                <a:cubicBezTo>
                  <a:pt x="0" y="49"/>
                  <a:pt x="0" y="49"/>
                  <a:pt x="0" y="49"/>
                </a:cubicBezTo>
                <a:cubicBezTo>
                  <a:pt x="0" y="22"/>
                  <a:pt x="22" y="0"/>
                  <a:pt x="49" y="0"/>
                </a:cubicBezTo>
                <a:close/>
              </a:path>
            </a:pathLst>
          </a:custGeom>
          <a:solidFill>
            <a:schemeClr val="accent2">
              <a:lumMod val="60000"/>
              <a:lumOff val="40000"/>
            </a:schemeClr>
          </a:solidFill>
          <a:ln w="34925" cap="rnd">
            <a:solidFill>
              <a:schemeClr val="accent2"/>
            </a:solidFill>
            <a:round/>
          </a:ln>
        </p:spPr>
        <p:txBody>
          <a:bodyPr vert="horz" wrap="square" lIns="91440" tIns="45720" rIns="91440" bIns="45720" numCol="1" anchor="t" anchorCtr="0" compatLnSpc="1">
            <a:normAutofit/>
          </a:bodyPr>
          <a:p>
            <a:endParaRPr lang="zh-CN" altLang="en-US">
              <a:latin typeface="+mn-ea"/>
            </a:endParaRPr>
          </a:p>
        </p:txBody>
      </p:sp>
      <p:sp>
        <p:nvSpPr>
          <p:cNvPr id="34" name="文本框 33"/>
          <p:cNvSpPr txBox="1"/>
          <p:nvPr>
            <p:custDataLst>
              <p:tags r:id="rId6"/>
            </p:custDataLst>
          </p:nvPr>
        </p:nvSpPr>
        <p:spPr>
          <a:xfrm>
            <a:off x="3924021" y="1685150"/>
            <a:ext cx="1469489" cy="1154665"/>
          </a:xfrm>
          <a:prstGeom prst="rect">
            <a:avLst/>
          </a:prstGeom>
          <a:noFill/>
        </p:spPr>
        <p:txBody>
          <a:bodyPr wrap="square" bIns="0" rtlCol="0" anchor="ctr">
            <a:normAutofit/>
          </a:bodyPr>
          <a:p>
            <a:pPr algn="ctr"/>
            <a:r>
              <a:rPr lang="en-US" altLang="zh-CN" sz="5400" b="1" spc="300">
                <a:solidFill>
                  <a:schemeClr val="lt1">
                    <a:lumMod val="100000"/>
                  </a:schemeClr>
                </a:solidFill>
                <a:uFillTx/>
                <a:latin typeface="+mn-ea"/>
              </a:rPr>
              <a:t>02</a:t>
            </a:r>
            <a:endParaRPr lang="en-US" altLang="zh-CN" sz="5400" b="1" spc="300">
              <a:solidFill>
                <a:schemeClr val="lt1">
                  <a:lumMod val="100000"/>
                </a:schemeClr>
              </a:solidFill>
              <a:uFillTx/>
              <a:latin typeface="+mn-ea"/>
            </a:endParaRPr>
          </a:p>
        </p:txBody>
      </p:sp>
      <p:sp>
        <p:nvSpPr>
          <p:cNvPr id="38" name="Freeform 16"/>
          <p:cNvSpPr/>
          <p:nvPr>
            <p:custDataLst>
              <p:tags r:id="rId7"/>
            </p:custDataLst>
          </p:nvPr>
        </p:nvSpPr>
        <p:spPr bwMode="auto">
          <a:xfrm>
            <a:off x="6395825" y="3231794"/>
            <a:ext cx="2261181" cy="3017685"/>
          </a:xfrm>
          <a:custGeom>
            <a:avLst/>
            <a:gdLst/>
            <a:ahLst/>
            <a:cxnLst>
              <a:cxn ang="0">
                <a:pos x="49" y="0"/>
              </a:cxn>
              <a:cxn ang="0">
                <a:pos x="391" y="0"/>
              </a:cxn>
              <a:cxn ang="0">
                <a:pos x="440" y="49"/>
              </a:cxn>
              <a:cxn ang="0">
                <a:pos x="440" y="465"/>
              </a:cxn>
              <a:cxn ang="0">
                <a:pos x="391" y="513"/>
              </a:cxn>
              <a:cxn ang="0">
                <a:pos x="49" y="513"/>
              </a:cxn>
              <a:cxn ang="0">
                <a:pos x="0" y="465"/>
              </a:cxn>
              <a:cxn ang="0">
                <a:pos x="0" y="49"/>
              </a:cxn>
              <a:cxn ang="0">
                <a:pos x="49" y="0"/>
              </a:cxn>
            </a:cxnLst>
            <a:rect l="0" t="0" r="r" b="b"/>
            <a:pathLst>
              <a:path w="440" h="513">
                <a:moveTo>
                  <a:pt x="49" y="0"/>
                </a:moveTo>
                <a:cubicBezTo>
                  <a:pt x="391" y="0"/>
                  <a:pt x="391" y="0"/>
                  <a:pt x="391" y="0"/>
                </a:cubicBezTo>
                <a:cubicBezTo>
                  <a:pt x="418" y="0"/>
                  <a:pt x="440" y="22"/>
                  <a:pt x="440" y="49"/>
                </a:cubicBezTo>
                <a:cubicBezTo>
                  <a:pt x="440" y="465"/>
                  <a:pt x="440" y="465"/>
                  <a:pt x="440" y="465"/>
                </a:cubicBezTo>
                <a:cubicBezTo>
                  <a:pt x="440" y="492"/>
                  <a:pt x="418" y="513"/>
                  <a:pt x="391" y="513"/>
                </a:cubicBezTo>
                <a:cubicBezTo>
                  <a:pt x="49" y="513"/>
                  <a:pt x="49" y="513"/>
                  <a:pt x="49" y="513"/>
                </a:cubicBezTo>
                <a:cubicBezTo>
                  <a:pt x="22" y="513"/>
                  <a:pt x="0" y="492"/>
                  <a:pt x="0" y="465"/>
                </a:cubicBezTo>
                <a:cubicBezTo>
                  <a:pt x="0" y="49"/>
                  <a:pt x="0" y="49"/>
                  <a:pt x="0" y="49"/>
                </a:cubicBezTo>
                <a:cubicBezTo>
                  <a:pt x="0" y="22"/>
                  <a:pt x="22" y="0"/>
                  <a:pt x="49" y="0"/>
                </a:cubicBezTo>
                <a:close/>
              </a:path>
            </a:pathLst>
          </a:custGeom>
          <a:gradFill>
            <a:gsLst>
              <a:gs pos="0">
                <a:schemeClr val="accent1">
                  <a:lumMod val="5000"/>
                  <a:lumOff val="95000"/>
                </a:schemeClr>
              </a:gs>
              <a:gs pos="0">
                <a:schemeClr val="accent3">
                  <a:lumMod val="20000"/>
                  <a:lumOff val="80000"/>
                </a:schemeClr>
              </a:gs>
            </a:gsLst>
            <a:lin ang="5400000" scaled="0"/>
          </a:gradFill>
          <a:ln w="9525">
            <a:noFill/>
            <a:round/>
          </a:ln>
        </p:spPr>
        <p:txBody>
          <a:bodyPr vert="horz" wrap="square" lIns="91440" tIns="45720" rIns="91440" bIns="45720" numCol="1" anchor="t" anchorCtr="0" compatLnSpc="1">
            <a:normAutofit/>
          </a:bodyPr>
          <a:p>
            <a:endParaRPr lang="zh-CN" altLang="en-US">
              <a:latin typeface="+mn-ea"/>
            </a:endParaRPr>
          </a:p>
        </p:txBody>
      </p:sp>
      <p:sp>
        <p:nvSpPr>
          <p:cNvPr id="39" name="Freeform 12"/>
          <p:cNvSpPr/>
          <p:nvPr>
            <p:custDataLst>
              <p:tags r:id="rId8"/>
            </p:custDataLst>
          </p:nvPr>
        </p:nvSpPr>
        <p:spPr bwMode="auto">
          <a:xfrm>
            <a:off x="6395825" y="1319530"/>
            <a:ext cx="2261181" cy="2101916"/>
          </a:xfrm>
          <a:custGeom>
            <a:avLst/>
            <a:gdLst/>
            <a:ahLst/>
            <a:cxnLst>
              <a:cxn ang="0">
                <a:pos x="49" y="0"/>
              </a:cxn>
              <a:cxn ang="0">
                <a:pos x="391" y="0"/>
              </a:cxn>
              <a:cxn ang="0">
                <a:pos x="440" y="49"/>
              </a:cxn>
              <a:cxn ang="0">
                <a:pos x="440" y="465"/>
              </a:cxn>
              <a:cxn ang="0">
                <a:pos x="391" y="416"/>
              </a:cxn>
              <a:cxn ang="0">
                <a:pos x="49" y="416"/>
              </a:cxn>
              <a:cxn ang="0">
                <a:pos x="0" y="465"/>
              </a:cxn>
              <a:cxn ang="0">
                <a:pos x="0" y="49"/>
              </a:cxn>
              <a:cxn ang="0">
                <a:pos x="49" y="0"/>
              </a:cxn>
            </a:cxnLst>
            <a:rect l="0" t="0" r="r" b="b"/>
            <a:pathLst>
              <a:path w="440" h="465">
                <a:moveTo>
                  <a:pt x="49" y="0"/>
                </a:moveTo>
                <a:cubicBezTo>
                  <a:pt x="391" y="0"/>
                  <a:pt x="391" y="0"/>
                  <a:pt x="391" y="0"/>
                </a:cubicBezTo>
                <a:cubicBezTo>
                  <a:pt x="418" y="0"/>
                  <a:pt x="440" y="22"/>
                  <a:pt x="440" y="49"/>
                </a:cubicBezTo>
                <a:cubicBezTo>
                  <a:pt x="440" y="465"/>
                  <a:pt x="440" y="465"/>
                  <a:pt x="440" y="465"/>
                </a:cubicBezTo>
                <a:cubicBezTo>
                  <a:pt x="440" y="438"/>
                  <a:pt x="418" y="416"/>
                  <a:pt x="391" y="416"/>
                </a:cubicBezTo>
                <a:cubicBezTo>
                  <a:pt x="49" y="416"/>
                  <a:pt x="49" y="416"/>
                  <a:pt x="49" y="416"/>
                </a:cubicBezTo>
                <a:cubicBezTo>
                  <a:pt x="22" y="416"/>
                  <a:pt x="0" y="438"/>
                  <a:pt x="0" y="465"/>
                </a:cubicBezTo>
                <a:cubicBezTo>
                  <a:pt x="0" y="49"/>
                  <a:pt x="0" y="49"/>
                  <a:pt x="0" y="49"/>
                </a:cubicBezTo>
                <a:cubicBezTo>
                  <a:pt x="0" y="22"/>
                  <a:pt x="22" y="0"/>
                  <a:pt x="49" y="0"/>
                </a:cubicBezTo>
                <a:close/>
              </a:path>
            </a:pathLst>
          </a:custGeom>
          <a:solidFill>
            <a:schemeClr val="accent3">
              <a:lumMod val="60000"/>
              <a:lumOff val="40000"/>
            </a:schemeClr>
          </a:solidFill>
          <a:ln w="34925" cap="rnd">
            <a:solidFill>
              <a:schemeClr val="accent3"/>
            </a:solidFill>
            <a:round/>
          </a:ln>
        </p:spPr>
        <p:txBody>
          <a:bodyPr vert="horz" wrap="square" lIns="91440" tIns="45720" rIns="91440" bIns="45720" numCol="1" anchor="t" anchorCtr="0" compatLnSpc="1">
            <a:normAutofit/>
          </a:bodyPr>
          <a:p>
            <a:endParaRPr lang="zh-CN" altLang="en-US">
              <a:latin typeface="+mn-ea"/>
            </a:endParaRPr>
          </a:p>
        </p:txBody>
      </p:sp>
      <p:sp>
        <p:nvSpPr>
          <p:cNvPr id="42" name="文本框 41"/>
          <p:cNvSpPr txBox="1"/>
          <p:nvPr>
            <p:custDataLst>
              <p:tags r:id="rId9"/>
            </p:custDataLst>
          </p:nvPr>
        </p:nvSpPr>
        <p:spPr>
          <a:xfrm>
            <a:off x="6791071" y="1685150"/>
            <a:ext cx="1469489" cy="1154665"/>
          </a:xfrm>
          <a:prstGeom prst="rect">
            <a:avLst/>
          </a:prstGeom>
          <a:noFill/>
        </p:spPr>
        <p:txBody>
          <a:bodyPr wrap="square" bIns="0" rtlCol="0" anchor="ctr">
            <a:normAutofit/>
          </a:bodyPr>
          <a:p>
            <a:pPr algn="ctr"/>
            <a:r>
              <a:rPr lang="en-US" altLang="zh-CN" sz="5400" b="1" spc="300">
                <a:solidFill>
                  <a:schemeClr val="lt1">
                    <a:lumMod val="100000"/>
                  </a:schemeClr>
                </a:solidFill>
                <a:uFillTx/>
                <a:latin typeface="+mn-ea"/>
              </a:rPr>
              <a:t>03</a:t>
            </a:r>
            <a:endParaRPr lang="en-US" altLang="zh-CN" sz="5400" b="1" spc="300">
              <a:solidFill>
                <a:schemeClr val="lt1">
                  <a:lumMod val="100000"/>
                </a:schemeClr>
              </a:solidFill>
              <a:uFillTx/>
              <a:latin typeface="+mn-ea"/>
            </a:endParaRPr>
          </a:p>
        </p:txBody>
      </p:sp>
      <p:sp>
        <p:nvSpPr>
          <p:cNvPr id="44" name="Freeform 16"/>
          <p:cNvSpPr/>
          <p:nvPr>
            <p:custDataLst>
              <p:tags r:id="rId10"/>
            </p:custDataLst>
          </p:nvPr>
        </p:nvSpPr>
        <p:spPr bwMode="auto">
          <a:xfrm>
            <a:off x="9262201" y="3231794"/>
            <a:ext cx="2261181" cy="3017685"/>
          </a:xfrm>
          <a:custGeom>
            <a:avLst/>
            <a:gdLst/>
            <a:ahLst/>
            <a:cxnLst>
              <a:cxn ang="0">
                <a:pos x="49" y="0"/>
              </a:cxn>
              <a:cxn ang="0">
                <a:pos x="391" y="0"/>
              </a:cxn>
              <a:cxn ang="0">
                <a:pos x="440" y="49"/>
              </a:cxn>
              <a:cxn ang="0">
                <a:pos x="440" y="465"/>
              </a:cxn>
              <a:cxn ang="0">
                <a:pos x="391" y="513"/>
              </a:cxn>
              <a:cxn ang="0">
                <a:pos x="49" y="513"/>
              </a:cxn>
              <a:cxn ang="0">
                <a:pos x="0" y="465"/>
              </a:cxn>
              <a:cxn ang="0">
                <a:pos x="0" y="49"/>
              </a:cxn>
              <a:cxn ang="0">
                <a:pos x="49" y="0"/>
              </a:cxn>
            </a:cxnLst>
            <a:rect l="0" t="0" r="r" b="b"/>
            <a:pathLst>
              <a:path w="440" h="513">
                <a:moveTo>
                  <a:pt x="49" y="0"/>
                </a:moveTo>
                <a:cubicBezTo>
                  <a:pt x="391" y="0"/>
                  <a:pt x="391" y="0"/>
                  <a:pt x="391" y="0"/>
                </a:cubicBezTo>
                <a:cubicBezTo>
                  <a:pt x="418" y="0"/>
                  <a:pt x="440" y="22"/>
                  <a:pt x="440" y="49"/>
                </a:cubicBezTo>
                <a:cubicBezTo>
                  <a:pt x="440" y="465"/>
                  <a:pt x="440" y="465"/>
                  <a:pt x="440" y="465"/>
                </a:cubicBezTo>
                <a:cubicBezTo>
                  <a:pt x="440" y="492"/>
                  <a:pt x="418" y="513"/>
                  <a:pt x="391" y="513"/>
                </a:cubicBezTo>
                <a:cubicBezTo>
                  <a:pt x="49" y="513"/>
                  <a:pt x="49" y="513"/>
                  <a:pt x="49" y="513"/>
                </a:cubicBezTo>
                <a:cubicBezTo>
                  <a:pt x="22" y="513"/>
                  <a:pt x="0" y="492"/>
                  <a:pt x="0" y="465"/>
                </a:cubicBezTo>
                <a:cubicBezTo>
                  <a:pt x="0" y="49"/>
                  <a:pt x="0" y="49"/>
                  <a:pt x="0" y="49"/>
                </a:cubicBezTo>
                <a:cubicBezTo>
                  <a:pt x="0" y="22"/>
                  <a:pt x="22" y="0"/>
                  <a:pt x="49" y="0"/>
                </a:cubicBezTo>
                <a:close/>
              </a:path>
            </a:pathLst>
          </a:custGeom>
          <a:gradFill>
            <a:gsLst>
              <a:gs pos="0">
                <a:schemeClr val="accent1">
                  <a:lumMod val="5000"/>
                  <a:lumOff val="95000"/>
                </a:schemeClr>
              </a:gs>
              <a:gs pos="0">
                <a:schemeClr val="accent4">
                  <a:lumMod val="20000"/>
                  <a:lumOff val="80000"/>
                </a:schemeClr>
              </a:gs>
            </a:gsLst>
            <a:lin ang="5400000" scaled="0"/>
          </a:gradFill>
          <a:ln w="9525">
            <a:noFill/>
            <a:round/>
          </a:ln>
        </p:spPr>
        <p:txBody>
          <a:bodyPr vert="horz" wrap="square" lIns="91440" tIns="45720" rIns="91440" bIns="45720" numCol="1" anchor="t" anchorCtr="0" compatLnSpc="1">
            <a:normAutofit/>
          </a:bodyPr>
          <a:p>
            <a:endParaRPr lang="zh-CN" altLang="en-US">
              <a:latin typeface="+mn-ea"/>
            </a:endParaRPr>
          </a:p>
        </p:txBody>
      </p:sp>
      <p:sp>
        <p:nvSpPr>
          <p:cNvPr id="45" name="Freeform 12"/>
          <p:cNvSpPr/>
          <p:nvPr>
            <p:custDataLst>
              <p:tags r:id="rId11"/>
            </p:custDataLst>
          </p:nvPr>
        </p:nvSpPr>
        <p:spPr bwMode="auto">
          <a:xfrm>
            <a:off x="9262201" y="1319530"/>
            <a:ext cx="2261181" cy="2101916"/>
          </a:xfrm>
          <a:custGeom>
            <a:avLst/>
            <a:gdLst/>
            <a:ahLst/>
            <a:cxnLst>
              <a:cxn ang="0">
                <a:pos x="49" y="0"/>
              </a:cxn>
              <a:cxn ang="0">
                <a:pos x="391" y="0"/>
              </a:cxn>
              <a:cxn ang="0">
                <a:pos x="440" y="49"/>
              </a:cxn>
              <a:cxn ang="0">
                <a:pos x="440" y="465"/>
              </a:cxn>
              <a:cxn ang="0">
                <a:pos x="391" y="416"/>
              </a:cxn>
              <a:cxn ang="0">
                <a:pos x="49" y="416"/>
              </a:cxn>
              <a:cxn ang="0">
                <a:pos x="0" y="465"/>
              </a:cxn>
              <a:cxn ang="0">
                <a:pos x="0" y="49"/>
              </a:cxn>
              <a:cxn ang="0">
                <a:pos x="49" y="0"/>
              </a:cxn>
            </a:cxnLst>
            <a:rect l="0" t="0" r="r" b="b"/>
            <a:pathLst>
              <a:path w="440" h="465">
                <a:moveTo>
                  <a:pt x="49" y="0"/>
                </a:moveTo>
                <a:cubicBezTo>
                  <a:pt x="391" y="0"/>
                  <a:pt x="391" y="0"/>
                  <a:pt x="391" y="0"/>
                </a:cubicBezTo>
                <a:cubicBezTo>
                  <a:pt x="418" y="0"/>
                  <a:pt x="440" y="22"/>
                  <a:pt x="440" y="49"/>
                </a:cubicBezTo>
                <a:cubicBezTo>
                  <a:pt x="440" y="465"/>
                  <a:pt x="440" y="465"/>
                  <a:pt x="440" y="465"/>
                </a:cubicBezTo>
                <a:cubicBezTo>
                  <a:pt x="440" y="438"/>
                  <a:pt x="418" y="416"/>
                  <a:pt x="391" y="416"/>
                </a:cubicBezTo>
                <a:cubicBezTo>
                  <a:pt x="49" y="416"/>
                  <a:pt x="49" y="416"/>
                  <a:pt x="49" y="416"/>
                </a:cubicBezTo>
                <a:cubicBezTo>
                  <a:pt x="22" y="416"/>
                  <a:pt x="0" y="438"/>
                  <a:pt x="0" y="465"/>
                </a:cubicBezTo>
                <a:cubicBezTo>
                  <a:pt x="0" y="49"/>
                  <a:pt x="0" y="49"/>
                  <a:pt x="0" y="49"/>
                </a:cubicBezTo>
                <a:cubicBezTo>
                  <a:pt x="0" y="22"/>
                  <a:pt x="22" y="0"/>
                  <a:pt x="49" y="0"/>
                </a:cubicBezTo>
                <a:close/>
              </a:path>
            </a:pathLst>
          </a:custGeom>
          <a:solidFill>
            <a:schemeClr val="accent4">
              <a:lumMod val="60000"/>
              <a:lumOff val="40000"/>
            </a:schemeClr>
          </a:solidFill>
          <a:ln w="34925" cap="rnd">
            <a:solidFill>
              <a:schemeClr val="accent4"/>
            </a:solidFill>
            <a:round/>
          </a:ln>
        </p:spPr>
        <p:txBody>
          <a:bodyPr vert="horz" wrap="square" lIns="91440" tIns="45720" rIns="91440" bIns="45720" numCol="1" anchor="t" anchorCtr="0" compatLnSpc="1">
            <a:normAutofit/>
          </a:bodyPr>
          <a:p>
            <a:endParaRPr lang="zh-CN" altLang="en-US">
              <a:latin typeface="+mn-ea"/>
            </a:endParaRPr>
          </a:p>
        </p:txBody>
      </p:sp>
      <p:sp>
        <p:nvSpPr>
          <p:cNvPr id="48" name="文本框 47"/>
          <p:cNvSpPr txBox="1"/>
          <p:nvPr>
            <p:custDataLst>
              <p:tags r:id="rId12"/>
            </p:custDataLst>
          </p:nvPr>
        </p:nvSpPr>
        <p:spPr>
          <a:xfrm>
            <a:off x="9657447" y="1685150"/>
            <a:ext cx="1469489" cy="1154665"/>
          </a:xfrm>
          <a:prstGeom prst="rect">
            <a:avLst/>
          </a:prstGeom>
          <a:noFill/>
        </p:spPr>
        <p:txBody>
          <a:bodyPr wrap="square" bIns="0" rtlCol="0" anchor="ctr">
            <a:normAutofit/>
          </a:bodyPr>
          <a:p>
            <a:pPr algn="ctr"/>
            <a:r>
              <a:rPr lang="en-US" altLang="zh-CN" sz="5400" b="1" spc="300">
                <a:solidFill>
                  <a:schemeClr val="lt1">
                    <a:lumMod val="100000"/>
                  </a:schemeClr>
                </a:solidFill>
                <a:uFillTx/>
                <a:latin typeface="+mn-ea"/>
              </a:rPr>
              <a:t>04</a:t>
            </a:r>
            <a:endParaRPr lang="en-US" altLang="zh-CN" sz="5400" b="1" spc="300">
              <a:solidFill>
                <a:schemeClr val="lt1">
                  <a:lumMod val="100000"/>
                </a:schemeClr>
              </a:solidFill>
              <a:uFillTx/>
              <a:latin typeface="+mn-ea"/>
            </a:endParaRPr>
          </a:p>
        </p:txBody>
      </p:sp>
      <p:sp>
        <p:nvSpPr>
          <p:cNvPr id="4" name="文本框 3"/>
          <p:cNvSpPr txBox="1"/>
          <p:nvPr>
            <p:custDataLst>
              <p:tags r:id="rId13"/>
            </p:custDataLst>
          </p:nvPr>
        </p:nvSpPr>
        <p:spPr>
          <a:xfrm>
            <a:off x="818612" y="3735447"/>
            <a:ext cx="1947282" cy="2178770"/>
          </a:xfrm>
          <a:prstGeom prst="rect">
            <a:avLst/>
          </a:prstGeom>
          <a:noFill/>
        </p:spPr>
        <p:txBody>
          <a:bodyPr wrap="square" rIns="0" rtlCol="0">
            <a:normAutofit/>
          </a:bodyPr>
          <a:p>
            <a:pPr algn="l" fontAlgn="auto">
              <a:lnSpc>
                <a:spcPct val="130000"/>
              </a:lnSpc>
              <a:spcAft>
                <a:spcPts val="1000"/>
              </a:spcAft>
            </a:pPr>
            <a:r>
              <a:rPr lang="zh-CN" altLang="en-US" sz="2000" spc="150" dirty="0">
                <a:solidFill>
                  <a:schemeClr val="dk1">
                    <a:lumMod val="100000"/>
                  </a:schemeClr>
                </a:solidFill>
                <a:uFillTx/>
                <a:latin typeface="+mn-ea"/>
              </a:rPr>
              <a:t>病毒攻击：通过感染计算机系统，窃取数据或破坏系统</a:t>
            </a:r>
            <a:endParaRPr lang="zh-CN" altLang="en-US" sz="2000" spc="150" dirty="0">
              <a:solidFill>
                <a:schemeClr val="dk1">
                  <a:lumMod val="100000"/>
                </a:schemeClr>
              </a:solidFill>
              <a:uFillTx/>
              <a:latin typeface="+mn-ea"/>
            </a:endParaRPr>
          </a:p>
        </p:txBody>
      </p:sp>
      <p:sp>
        <p:nvSpPr>
          <p:cNvPr id="5" name="文本框 4"/>
          <p:cNvSpPr txBox="1"/>
          <p:nvPr>
            <p:custDataLst>
              <p:tags r:id="rId14"/>
            </p:custDataLst>
          </p:nvPr>
        </p:nvSpPr>
        <p:spPr>
          <a:xfrm>
            <a:off x="3686335" y="3735447"/>
            <a:ext cx="1947282" cy="2178770"/>
          </a:xfrm>
          <a:prstGeom prst="rect">
            <a:avLst/>
          </a:prstGeom>
          <a:noFill/>
        </p:spPr>
        <p:txBody>
          <a:bodyPr wrap="square" rIns="0" rtlCol="0">
            <a:normAutofit/>
          </a:bodyPr>
          <a:p>
            <a:pPr algn="l" fontAlgn="auto">
              <a:lnSpc>
                <a:spcPct val="130000"/>
              </a:lnSpc>
              <a:spcAft>
                <a:spcPts val="1000"/>
              </a:spcAft>
            </a:pPr>
            <a:r>
              <a:rPr lang="zh-CN" altLang="en-US" sz="2000" spc="150" dirty="0">
                <a:solidFill>
                  <a:schemeClr val="dk1">
                    <a:lumMod val="100000"/>
                  </a:schemeClr>
                </a:solidFill>
                <a:uFillTx/>
                <a:latin typeface="+mn-ea"/>
              </a:rPr>
              <a:t>恶意软件：安装后，可能窃取用户隐私或控制设备</a:t>
            </a:r>
            <a:endParaRPr lang="zh-CN" altLang="en-US" sz="2000" spc="150" dirty="0">
              <a:solidFill>
                <a:schemeClr val="dk1">
                  <a:lumMod val="100000"/>
                </a:schemeClr>
              </a:solidFill>
              <a:uFillTx/>
              <a:latin typeface="+mn-ea"/>
            </a:endParaRPr>
          </a:p>
        </p:txBody>
      </p:sp>
      <p:sp>
        <p:nvSpPr>
          <p:cNvPr id="6" name="文本框 5"/>
          <p:cNvSpPr txBox="1"/>
          <p:nvPr>
            <p:custDataLst>
              <p:tags r:id="rId15"/>
            </p:custDataLst>
          </p:nvPr>
        </p:nvSpPr>
        <p:spPr>
          <a:xfrm>
            <a:off x="6554058" y="3735447"/>
            <a:ext cx="1947282" cy="2178770"/>
          </a:xfrm>
          <a:prstGeom prst="rect">
            <a:avLst/>
          </a:prstGeom>
          <a:noFill/>
        </p:spPr>
        <p:txBody>
          <a:bodyPr wrap="square" rIns="0" rtlCol="0">
            <a:normAutofit/>
          </a:bodyPr>
          <a:p>
            <a:pPr algn="l" fontAlgn="auto">
              <a:lnSpc>
                <a:spcPct val="130000"/>
              </a:lnSpc>
              <a:spcAft>
                <a:spcPts val="1000"/>
              </a:spcAft>
            </a:pPr>
            <a:r>
              <a:rPr lang="zh-CN" altLang="en-US" sz="2000" spc="150" dirty="0">
                <a:solidFill>
                  <a:schemeClr val="dk1">
                    <a:lumMod val="100000"/>
                  </a:schemeClr>
                </a:solidFill>
                <a:uFillTx/>
                <a:latin typeface="+mn-ea"/>
              </a:rPr>
              <a:t>钓鱼攻击：通过虚假信息或链接，诱骗用户泄露个人信息</a:t>
            </a:r>
            <a:endParaRPr lang="zh-CN" altLang="en-US" sz="2000" spc="150" dirty="0">
              <a:solidFill>
                <a:schemeClr val="dk1">
                  <a:lumMod val="100000"/>
                </a:schemeClr>
              </a:solidFill>
              <a:uFillTx/>
              <a:latin typeface="+mn-ea"/>
            </a:endParaRPr>
          </a:p>
        </p:txBody>
      </p:sp>
      <p:sp>
        <p:nvSpPr>
          <p:cNvPr id="7" name="文本框 6"/>
          <p:cNvSpPr txBox="1"/>
          <p:nvPr>
            <p:custDataLst>
              <p:tags r:id="rId16"/>
            </p:custDataLst>
          </p:nvPr>
        </p:nvSpPr>
        <p:spPr>
          <a:xfrm>
            <a:off x="9419087" y="3735447"/>
            <a:ext cx="1947282" cy="2178770"/>
          </a:xfrm>
          <a:prstGeom prst="rect">
            <a:avLst/>
          </a:prstGeom>
          <a:noFill/>
        </p:spPr>
        <p:txBody>
          <a:bodyPr wrap="square" rIns="0" rtlCol="0">
            <a:normAutofit/>
          </a:bodyPr>
          <a:p>
            <a:pPr algn="l" fontAlgn="auto">
              <a:lnSpc>
                <a:spcPct val="130000"/>
              </a:lnSpc>
              <a:spcAft>
                <a:spcPts val="1000"/>
              </a:spcAft>
            </a:pPr>
            <a:r>
              <a:rPr lang="zh-CN" altLang="en-US" sz="2000" spc="150" dirty="0">
                <a:solidFill>
                  <a:schemeClr val="dk1">
                    <a:lumMod val="100000"/>
                  </a:schemeClr>
                </a:solidFill>
                <a:uFillTx/>
                <a:latin typeface="+mn-ea"/>
              </a:rPr>
              <a:t>安全漏洞：病毒利用系统漏洞，入侵计算机系统，造成损失</a:t>
            </a:r>
            <a:endParaRPr lang="zh-CN" altLang="en-US" sz="2000" spc="150" dirty="0">
              <a:solidFill>
                <a:schemeClr val="dk1">
                  <a:lumMod val="100000"/>
                </a:schemeClr>
              </a:solidFill>
              <a:uFillTx/>
              <a:latin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5"/>
            <p:custDataLst>
              <p:tags r:id="rId1"/>
            </p:custDataLst>
          </p:nvPr>
        </p:nvSpPr>
        <p:spPr/>
        <p:txBody>
          <a:bodyPr/>
          <a:lstStyle/>
          <a:p>
            <a:r>
              <a:rPr lang="zh-CN" altLang="en-US"/>
              <a:t>PART 04</a:t>
            </a:r>
            <a:endParaRPr lang="zh-CN" altLang="en-US"/>
          </a:p>
        </p:txBody>
      </p:sp>
      <p:sp>
        <p:nvSpPr>
          <p:cNvPr id="15" name="标题 14"/>
          <p:cNvSpPr>
            <a:spLocks noGrp="1"/>
          </p:cNvSpPr>
          <p:nvPr>
            <p:ph type="title" idx="4"/>
            <p:custDataLst>
              <p:tags r:id="rId2"/>
            </p:custDataLst>
          </p:nvPr>
        </p:nvSpPr>
        <p:spPr/>
        <p:txBody>
          <a:bodyPr>
            <a:normAutofit fontScale="90000"/>
          </a:bodyPr>
          <a:lstStyle/>
          <a:p>
            <a:r>
              <a:rPr lang="zh-CN" altLang="en-US" dirty="0"/>
              <a:t>如何防范计算机病毒</a:t>
            </a:r>
            <a:endParaRPr lang="zh-CN" altLang="en-US" dirty="0"/>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3"/>
          </p:nvPr>
        </p:nvSpPr>
        <p:spPr/>
        <p:txBody>
          <a:bodyPr/>
          <a:p>
            <a:r>
              <a:rPr lang="zh-CN" altLang="en-US"/>
              <a:t>使用杀毒软件和防火墙</a:t>
            </a:r>
            <a:endParaRPr lang="zh-CN" altLang="en-US"/>
          </a:p>
        </p:txBody>
      </p:sp>
      <p:sp>
        <p:nvSpPr>
          <p:cNvPr id="27" name="圆角矩形 26"/>
          <p:cNvSpPr/>
          <p:nvPr>
            <p:custDataLst>
              <p:tags r:id="rId1"/>
            </p:custDataLst>
          </p:nvPr>
        </p:nvSpPr>
        <p:spPr>
          <a:xfrm>
            <a:off x="608330" y="1783887"/>
            <a:ext cx="2592692" cy="4001294"/>
          </a:xfrm>
          <a:prstGeom prst="roundRect">
            <a:avLst>
              <a:gd name="adj" fmla="val 0"/>
            </a:avLst>
          </a:prstGeom>
          <a:solidFill>
            <a:schemeClr val="bg1"/>
          </a:solidFill>
          <a:ln>
            <a:noFill/>
          </a:ln>
          <a:effectLst>
            <a:outerShdw blurRad="279400" dist="114300" dir="6360000" algn="bl" rotWithShape="0">
              <a:schemeClr val="bg1">
                <a:lumMod val="8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p>
            <a:pPr lvl="0" algn="ctr">
              <a:buClrTx/>
              <a:buSzTx/>
              <a:buFontTx/>
            </a:pPr>
            <a:endParaRPr lang="zh-CN" altLang="en-US">
              <a:latin typeface="+mn-ea"/>
              <a:sym typeface="+mn-ea"/>
            </a:endParaRPr>
          </a:p>
        </p:txBody>
      </p:sp>
      <p:sp>
        <p:nvSpPr>
          <p:cNvPr id="29" name="圆角矩形 28"/>
          <p:cNvSpPr/>
          <p:nvPr>
            <p:custDataLst>
              <p:tags r:id="rId2"/>
            </p:custDataLst>
          </p:nvPr>
        </p:nvSpPr>
        <p:spPr>
          <a:xfrm>
            <a:off x="610871" y="1783887"/>
            <a:ext cx="2587796" cy="212619"/>
          </a:xfrm>
          <a:prstGeom prst="roundRect">
            <a:avLst>
              <a:gd name="adj" fmla="val 7894"/>
            </a:avLst>
          </a:prstGeom>
          <a:gradFill>
            <a:gsLst>
              <a:gs pos="0">
                <a:schemeClr val="accent1"/>
              </a:gs>
              <a:gs pos="100000">
                <a:schemeClr val="accent1">
                  <a:lumMod val="75000"/>
                </a:schemeClr>
              </a:gs>
            </a:gsLst>
            <a:lin ang="7800000" scaled="0"/>
          </a:gradFill>
          <a:ln>
            <a:noFill/>
          </a:ln>
          <a:effectLst>
            <a:outerShdw blurRad="381000" dist="63500" dir="18900000" algn="bl" rotWithShape="0">
              <a:schemeClr val="accent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fontScale="40000"/>
          </a:bodyPr>
          <a:p>
            <a:pPr lvl="0" algn="ctr">
              <a:buClrTx/>
              <a:buSzTx/>
              <a:buFontTx/>
            </a:pPr>
            <a:endParaRPr lang="zh-CN" altLang="en-US">
              <a:effectLst/>
              <a:latin typeface="+mn-ea"/>
              <a:sym typeface="+mn-ea"/>
            </a:endParaRPr>
          </a:p>
        </p:txBody>
      </p:sp>
      <p:sp>
        <p:nvSpPr>
          <p:cNvPr id="32" name="文本框 31"/>
          <p:cNvSpPr txBox="1"/>
          <p:nvPr>
            <p:custDataLst>
              <p:tags r:id="rId3"/>
            </p:custDataLst>
          </p:nvPr>
        </p:nvSpPr>
        <p:spPr>
          <a:xfrm>
            <a:off x="763306" y="2204989"/>
            <a:ext cx="2282857" cy="3405111"/>
          </a:xfrm>
          <a:prstGeom prst="rect">
            <a:avLst/>
          </a:prstGeom>
          <a:noFill/>
        </p:spPr>
        <p:txBody>
          <a:bodyPr wrap="square" rtlCol="0" anchor="t" anchorCtr="0">
            <a:normAutofit/>
          </a:bodyPr>
          <a:p>
            <a:pPr algn="just" fontAlgn="auto">
              <a:lnSpc>
                <a:spcPct val="120000"/>
              </a:lnSpc>
            </a:pPr>
            <a:r>
              <a:rPr lang="zh-CN" altLang="en-US" sz="2000" spc="200" dirty="0">
                <a:solidFill>
                  <a:schemeClr val="tx1">
                    <a:lumMod val="85000"/>
                    <a:lumOff val="15000"/>
                  </a:schemeClr>
                </a:solidFill>
                <a:uFillTx/>
                <a:latin typeface="+mn-ea"/>
                <a:sym typeface="+mn-ea"/>
              </a:rPr>
              <a:t>杀毒软件：定期进行安全扫描，确保系统安全</a:t>
            </a:r>
            <a:endParaRPr lang="zh-CN" altLang="en-US" sz="2000" spc="200" dirty="0">
              <a:solidFill>
                <a:schemeClr val="tx1">
                  <a:lumMod val="85000"/>
                  <a:lumOff val="15000"/>
                </a:schemeClr>
              </a:solidFill>
              <a:uFillTx/>
              <a:latin typeface="+mn-ea"/>
              <a:sym typeface="+mn-ea"/>
            </a:endParaRPr>
          </a:p>
        </p:txBody>
      </p:sp>
      <p:sp>
        <p:nvSpPr>
          <p:cNvPr id="30" name="圆角矩形 29"/>
          <p:cNvSpPr/>
          <p:nvPr>
            <p:custDataLst>
              <p:tags r:id="rId4"/>
            </p:custDataLst>
          </p:nvPr>
        </p:nvSpPr>
        <p:spPr>
          <a:xfrm>
            <a:off x="3400437" y="1783887"/>
            <a:ext cx="2592692" cy="4001294"/>
          </a:xfrm>
          <a:prstGeom prst="roundRect">
            <a:avLst>
              <a:gd name="adj" fmla="val 0"/>
            </a:avLst>
          </a:prstGeom>
          <a:solidFill>
            <a:schemeClr val="bg1"/>
          </a:solidFill>
          <a:ln>
            <a:noFill/>
          </a:ln>
          <a:effectLst>
            <a:outerShdw blurRad="279400" dist="114300" dir="6360000" algn="bl" rotWithShape="0">
              <a:schemeClr val="bg1">
                <a:lumMod val="8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p>
            <a:pPr lvl="0" algn="ctr">
              <a:buClrTx/>
              <a:buSzTx/>
              <a:buFontTx/>
            </a:pPr>
            <a:endParaRPr lang="zh-CN" altLang="en-US">
              <a:latin typeface="+mn-ea"/>
              <a:sym typeface="+mn-ea"/>
            </a:endParaRPr>
          </a:p>
        </p:txBody>
      </p:sp>
      <p:sp>
        <p:nvSpPr>
          <p:cNvPr id="33" name="圆角矩形 32"/>
          <p:cNvSpPr/>
          <p:nvPr>
            <p:custDataLst>
              <p:tags r:id="rId5"/>
            </p:custDataLst>
          </p:nvPr>
        </p:nvSpPr>
        <p:spPr>
          <a:xfrm>
            <a:off x="3402977" y="1783887"/>
            <a:ext cx="2587796" cy="212619"/>
          </a:xfrm>
          <a:prstGeom prst="roundRect">
            <a:avLst>
              <a:gd name="adj" fmla="val 7894"/>
            </a:avLst>
          </a:prstGeom>
          <a:gradFill>
            <a:gsLst>
              <a:gs pos="0">
                <a:schemeClr val="accent1"/>
              </a:gs>
              <a:gs pos="100000">
                <a:schemeClr val="accent1">
                  <a:lumMod val="75000"/>
                </a:schemeClr>
              </a:gs>
            </a:gsLst>
            <a:lin ang="7800000" scaled="0"/>
          </a:gradFill>
          <a:ln>
            <a:noFill/>
          </a:ln>
          <a:effectLst>
            <a:outerShdw blurRad="381000" dist="63500" dir="18900000" algn="bl" rotWithShape="0">
              <a:schemeClr val="accent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a:bodyPr>
          <a:p>
            <a:pPr algn="ctr"/>
            <a:endParaRPr lang="zh-CN" altLang="en-US">
              <a:effectLst/>
              <a:latin typeface="+mn-ea"/>
            </a:endParaRPr>
          </a:p>
        </p:txBody>
      </p:sp>
      <p:sp>
        <p:nvSpPr>
          <p:cNvPr id="35" name="文本框 34"/>
          <p:cNvSpPr txBox="1"/>
          <p:nvPr>
            <p:custDataLst>
              <p:tags r:id="rId6"/>
            </p:custDataLst>
          </p:nvPr>
        </p:nvSpPr>
        <p:spPr>
          <a:xfrm>
            <a:off x="3557953" y="2204989"/>
            <a:ext cx="2280059" cy="3406454"/>
          </a:xfrm>
          <a:prstGeom prst="rect">
            <a:avLst/>
          </a:prstGeom>
          <a:noFill/>
        </p:spPr>
        <p:txBody>
          <a:bodyPr wrap="square" rtlCol="0" anchor="t" anchorCtr="0">
            <a:normAutofit/>
          </a:bodyPr>
          <a:p>
            <a:pPr lvl="0" algn="just">
              <a:lnSpc>
                <a:spcPct val="120000"/>
              </a:lnSpc>
              <a:buClrTx/>
              <a:buSzTx/>
              <a:buFontTx/>
            </a:pPr>
            <a:r>
              <a:rPr lang="zh-CN" altLang="en-US" sz="2000" spc="200" dirty="0">
                <a:solidFill>
                  <a:schemeClr val="tx1">
                    <a:lumMod val="85000"/>
                    <a:lumOff val="15000"/>
                  </a:schemeClr>
                </a:solidFill>
                <a:uFillTx/>
                <a:latin typeface="+mn-ea"/>
                <a:sym typeface="+mn-ea"/>
              </a:rPr>
              <a:t>防火墙：设置防火墙规则，防止恶意访问</a:t>
            </a:r>
            <a:endParaRPr lang="zh-CN" altLang="en-US" sz="2000" spc="200" dirty="0">
              <a:solidFill>
                <a:schemeClr val="tx1">
                  <a:lumMod val="85000"/>
                  <a:lumOff val="15000"/>
                </a:schemeClr>
              </a:solidFill>
              <a:uFillTx/>
              <a:latin typeface="+mn-ea"/>
              <a:sym typeface="+mn-ea"/>
            </a:endParaRPr>
          </a:p>
        </p:txBody>
      </p:sp>
      <p:sp>
        <p:nvSpPr>
          <p:cNvPr id="4" name="圆角矩形 3"/>
          <p:cNvSpPr/>
          <p:nvPr>
            <p:custDataLst>
              <p:tags r:id="rId7"/>
            </p:custDataLst>
          </p:nvPr>
        </p:nvSpPr>
        <p:spPr>
          <a:xfrm>
            <a:off x="6192543" y="1783887"/>
            <a:ext cx="2592692" cy="4001294"/>
          </a:xfrm>
          <a:prstGeom prst="roundRect">
            <a:avLst>
              <a:gd name="adj" fmla="val 0"/>
            </a:avLst>
          </a:prstGeom>
          <a:solidFill>
            <a:schemeClr val="bg1"/>
          </a:solidFill>
          <a:ln>
            <a:noFill/>
          </a:ln>
          <a:effectLst>
            <a:outerShdw blurRad="279400" dist="114300" dir="6360000" algn="bl" rotWithShape="0">
              <a:schemeClr val="bg1">
                <a:lumMod val="8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p>
            <a:pPr lvl="0" algn="ctr">
              <a:buClrTx/>
              <a:buSzTx/>
              <a:buFontTx/>
            </a:pPr>
            <a:endParaRPr lang="zh-CN" altLang="en-US">
              <a:latin typeface="+mn-ea"/>
              <a:sym typeface="+mn-ea"/>
            </a:endParaRPr>
          </a:p>
        </p:txBody>
      </p:sp>
      <p:sp>
        <p:nvSpPr>
          <p:cNvPr id="5" name="圆角矩形 4"/>
          <p:cNvSpPr/>
          <p:nvPr>
            <p:custDataLst>
              <p:tags r:id="rId8"/>
            </p:custDataLst>
          </p:nvPr>
        </p:nvSpPr>
        <p:spPr>
          <a:xfrm>
            <a:off x="6195084" y="1783887"/>
            <a:ext cx="2587796" cy="212619"/>
          </a:xfrm>
          <a:prstGeom prst="roundRect">
            <a:avLst>
              <a:gd name="adj" fmla="val 7894"/>
            </a:avLst>
          </a:prstGeom>
          <a:gradFill>
            <a:gsLst>
              <a:gs pos="0">
                <a:schemeClr val="accent1"/>
              </a:gs>
              <a:gs pos="100000">
                <a:schemeClr val="accent1">
                  <a:lumMod val="75000"/>
                </a:schemeClr>
              </a:gs>
            </a:gsLst>
            <a:lin ang="7800000" scaled="0"/>
          </a:gradFill>
          <a:ln>
            <a:noFill/>
          </a:ln>
          <a:effectLst>
            <a:outerShdw blurRad="381000" dist="63500" dir="18900000" algn="bl" rotWithShape="0">
              <a:schemeClr val="accent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a:bodyPr>
          <a:p>
            <a:pPr algn="ctr"/>
            <a:endParaRPr lang="zh-CN" altLang="en-US">
              <a:effectLst/>
              <a:latin typeface="+mn-ea"/>
            </a:endParaRPr>
          </a:p>
        </p:txBody>
      </p:sp>
      <p:sp>
        <p:nvSpPr>
          <p:cNvPr id="6" name="文本框 5"/>
          <p:cNvSpPr txBox="1"/>
          <p:nvPr>
            <p:custDataLst>
              <p:tags r:id="rId9"/>
            </p:custDataLst>
          </p:nvPr>
        </p:nvSpPr>
        <p:spPr>
          <a:xfrm>
            <a:off x="6349425" y="2204989"/>
            <a:ext cx="2280059" cy="3406454"/>
          </a:xfrm>
          <a:prstGeom prst="rect">
            <a:avLst/>
          </a:prstGeom>
          <a:noFill/>
        </p:spPr>
        <p:txBody>
          <a:bodyPr wrap="square" rtlCol="0" anchor="t" anchorCtr="0">
            <a:normAutofit/>
          </a:bodyPr>
          <a:p>
            <a:pPr lvl="0" algn="just">
              <a:lnSpc>
                <a:spcPct val="120000"/>
              </a:lnSpc>
              <a:buClrTx/>
              <a:buSzTx/>
              <a:buFontTx/>
            </a:pPr>
            <a:r>
              <a:rPr lang="zh-CN" altLang="en-US" sz="2000" spc="200" dirty="0">
                <a:solidFill>
                  <a:schemeClr val="tx1">
                    <a:lumMod val="85000"/>
                    <a:lumOff val="15000"/>
                  </a:schemeClr>
                </a:solidFill>
                <a:uFillTx/>
                <a:latin typeface="+mn-ea"/>
                <a:sym typeface="+mn-ea"/>
              </a:rPr>
              <a:t>安全软件：使用安全软件，保护个人信息和隐私</a:t>
            </a:r>
            <a:endParaRPr lang="zh-CN" altLang="en-US" sz="2000" spc="200" dirty="0">
              <a:solidFill>
                <a:schemeClr val="tx1">
                  <a:lumMod val="85000"/>
                  <a:lumOff val="15000"/>
                </a:schemeClr>
              </a:solidFill>
              <a:uFillTx/>
              <a:latin typeface="+mn-ea"/>
              <a:sym typeface="+mn-ea"/>
            </a:endParaRPr>
          </a:p>
        </p:txBody>
      </p:sp>
      <p:sp>
        <p:nvSpPr>
          <p:cNvPr id="9" name="圆角矩形 8"/>
          <p:cNvSpPr/>
          <p:nvPr>
            <p:custDataLst>
              <p:tags r:id="rId10"/>
            </p:custDataLst>
          </p:nvPr>
        </p:nvSpPr>
        <p:spPr>
          <a:xfrm>
            <a:off x="8984650" y="1783887"/>
            <a:ext cx="2592692" cy="4001294"/>
          </a:xfrm>
          <a:prstGeom prst="roundRect">
            <a:avLst>
              <a:gd name="adj" fmla="val 0"/>
            </a:avLst>
          </a:prstGeom>
          <a:solidFill>
            <a:schemeClr val="bg1"/>
          </a:solidFill>
          <a:ln>
            <a:noFill/>
          </a:ln>
          <a:effectLst>
            <a:outerShdw blurRad="279400" dist="114300" dir="6360000" algn="bl" rotWithShape="0">
              <a:schemeClr val="bg1">
                <a:lumMod val="8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p>
            <a:pPr lvl="0" algn="ctr">
              <a:buClrTx/>
              <a:buSzTx/>
              <a:buFontTx/>
            </a:pPr>
            <a:endParaRPr lang="zh-CN" altLang="en-US">
              <a:latin typeface="+mn-ea"/>
              <a:sym typeface="+mn-ea"/>
            </a:endParaRPr>
          </a:p>
        </p:txBody>
      </p:sp>
      <p:sp>
        <p:nvSpPr>
          <p:cNvPr id="10" name="圆角矩形 9"/>
          <p:cNvSpPr/>
          <p:nvPr>
            <p:custDataLst>
              <p:tags r:id="rId11"/>
            </p:custDataLst>
          </p:nvPr>
        </p:nvSpPr>
        <p:spPr>
          <a:xfrm>
            <a:off x="8987190" y="1783887"/>
            <a:ext cx="2587796" cy="212619"/>
          </a:xfrm>
          <a:prstGeom prst="roundRect">
            <a:avLst>
              <a:gd name="adj" fmla="val 7894"/>
            </a:avLst>
          </a:prstGeom>
          <a:gradFill>
            <a:gsLst>
              <a:gs pos="0">
                <a:schemeClr val="accent1"/>
              </a:gs>
              <a:gs pos="100000">
                <a:schemeClr val="accent1">
                  <a:lumMod val="75000"/>
                </a:schemeClr>
              </a:gs>
            </a:gsLst>
            <a:lin ang="7800000" scaled="0"/>
          </a:gradFill>
          <a:ln>
            <a:noFill/>
          </a:ln>
          <a:effectLst>
            <a:outerShdw blurRad="381000" dist="63500" dir="18900000" algn="bl" rotWithShape="0">
              <a:schemeClr val="accent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a:bodyPr>
          <a:p>
            <a:pPr algn="ctr"/>
            <a:endParaRPr lang="zh-CN" altLang="en-US">
              <a:effectLst/>
              <a:latin typeface="+mn-ea"/>
            </a:endParaRPr>
          </a:p>
        </p:txBody>
      </p:sp>
      <p:sp>
        <p:nvSpPr>
          <p:cNvPr id="11" name="文本框 10"/>
          <p:cNvSpPr txBox="1"/>
          <p:nvPr>
            <p:custDataLst>
              <p:tags r:id="rId12"/>
            </p:custDataLst>
          </p:nvPr>
        </p:nvSpPr>
        <p:spPr>
          <a:xfrm>
            <a:off x="9141531" y="2204989"/>
            <a:ext cx="2280059" cy="3406454"/>
          </a:xfrm>
          <a:prstGeom prst="rect">
            <a:avLst/>
          </a:prstGeom>
          <a:noFill/>
        </p:spPr>
        <p:txBody>
          <a:bodyPr wrap="square" rtlCol="0" anchor="t" anchorCtr="0">
            <a:normAutofit/>
          </a:bodyPr>
          <a:p>
            <a:pPr lvl="0" algn="just">
              <a:lnSpc>
                <a:spcPct val="120000"/>
              </a:lnSpc>
              <a:buClrTx/>
              <a:buSzTx/>
              <a:buFontTx/>
            </a:pPr>
            <a:r>
              <a:rPr lang="zh-CN" altLang="en-US" sz="2000" spc="200" dirty="0">
                <a:solidFill>
                  <a:schemeClr val="tx1">
                    <a:lumMod val="85000"/>
                    <a:lumOff val="15000"/>
                  </a:schemeClr>
                </a:solidFill>
                <a:uFillTx/>
                <a:latin typeface="+mn-ea"/>
                <a:sym typeface="+mn-ea"/>
              </a:rPr>
              <a:t>安全意识：提高安全意识，避免点击不明链接和下载不明来源的文件</a:t>
            </a:r>
            <a:endParaRPr lang="zh-CN" altLang="en-US" sz="2000" spc="200" dirty="0">
              <a:solidFill>
                <a:schemeClr val="tx1">
                  <a:lumMod val="85000"/>
                  <a:lumOff val="15000"/>
                </a:schemeClr>
              </a:solidFill>
              <a:uFillTx/>
              <a:latin typeface="+mn-ea"/>
              <a:sym typeface="+mn-ea"/>
            </a:endParaRPr>
          </a:p>
        </p:txBody>
      </p:sp>
    </p:spTree>
    <p:custDataLst>
      <p:tags r:id="rId1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3"/>
          </p:nvPr>
        </p:nvSpPr>
        <p:spPr/>
        <p:txBody>
          <a:bodyPr/>
          <a:p>
            <a:r>
              <a:rPr lang="zh-CN" altLang="en-US"/>
              <a:t>不轻易下载未知来源的软件和文件</a:t>
            </a:r>
            <a:endParaRPr lang="zh-CN" altLang="en-US"/>
          </a:p>
        </p:txBody>
      </p:sp>
      <p:sp>
        <p:nvSpPr>
          <p:cNvPr id="4" name="矩形 3"/>
          <p:cNvSpPr/>
          <p:nvPr>
            <p:custDataLst>
              <p:tags r:id="rId1"/>
            </p:custDataLst>
          </p:nvPr>
        </p:nvSpPr>
        <p:spPr>
          <a:xfrm>
            <a:off x="972637" y="1689832"/>
            <a:ext cx="4917998" cy="1241562"/>
          </a:xfrm>
          <a:prstGeom prst="rect">
            <a:avLst/>
          </a:prstGeom>
          <a:solidFill>
            <a:schemeClr val="accent1">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dirty="0"/>
          </a:p>
        </p:txBody>
      </p:sp>
      <p:sp>
        <p:nvSpPr>
          <p:cNvPr id="14" name="矩形 13"/>
          <p:cNvSpPr/>
          <p:nvPr>
            <p:custDataLst>
              <p:tags r:id="rId2"/>
            </p:custDataLst>
          </p:nvPr>
        </p:nvSpPr>
        <p:spPr>
          <a:xfrm>
            <a:off x="608330" y="1689832"/>
            <a:ext cx="177664" cy="1241562"/>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p>
        </p:txBody>
      </p:sp>
      <p:sp>
        <p:nvSpPr>
          <p:cNvPr id="5" name="文本框 4"/>
          <p:cNvSpPr txBox="1"/>
          <p:nvPr>
            <p:custDataLst>
              <p:tags r:id="rId3"/>
            </p:custDataLst>
          </p:nvPr>
        </p:nvSpPr>
        <p:spPr>
          <a:xfrm>
            <a:off x="1160564" y="1796944"/>
            <a:ext cx="4619499" cy="1027081"/>
          </a:xfrm>
          <a:prstGeom prst="rect">
            <a:avLst/>
          </a:prstGeom>
          <a:noFill/>
        </p:spPr>
        <p:txBody>
          <a:bodyPr vert="horz" wrap="square" lIns="91440" tIns="45720" rIns="91440" bIns="45720" rtlCol="0" anchor="ctr" anchorCtr="0">
            <a:normAutofit/>
          </a:bodyPr>
          <a:p>
            <a:pPr lvl="0" algn="l">
              <a:lnSpc>
                <a:spcPct val="130000"/>
              </a:lnSpc>
              <a:spcBef>
                <a:spcPts val="0"/>
              </a:spcBef>
              <a:spcAft>
                <a:spcPts val="0"/>
              </a:spcAft>
              <a:buClrTx/>
              <a:buSzTx/>
              <a:buFontTx/>
            </a:pPr>
            <a:r>
              <a:rPr lang="zh-CN" altLang="en-US" sz="2000" spc="150" dirty="0">
                <a:solidFill>
                  <a:schemeClr val="tx1">
                    <a:lumMod val="85000"/>
                    <a:lumOff val="15000"/>
                  </a:schemeClr>
                </a:solidFill>
                <a:latin typeface="+mn-ea"/>
                <a:sym typeface="+mn-ea"/>
              </a:rPr>
              <a:t>避免在不安全的网站上下载软件和文件</a:t>
            </a:r>
            <a:endParaRPr lang="zh-CN" altLang="en-US" sz="2000" spc="150" dirty="0">
              <a:solidFill>
                <a:schemeClr val="tx1">
                  <a:lumMod val="85000"/>
                  <a:lumOff val="15000"/>
                </a:schemeClr>
              </a:solidFill>
              <a:latin typeface="+mn-ea"/>
              <a:sym typeface="+mn-ea"/>
            </a:endParaRPr>
          </a:p>
        </p:txBody>
      </p:sp>
      <p:sp>
        <p:nvSpPr>
          <p:cNvPr id="40" name="矩形 39"/>
          <p:cNvSpPr/>
          <p:nvPr>
            <p:custDataLst>
              <p:tags r:id="rId4"/>
            </p:custDataLst>
          </p:nvPr>
        </p:nvSpPr>
        <p:spPr>
          <a:xfrm>
            <a:off x="972637" y="3163738"/>
            <a:ext cx="4917998" cy="1241562"/>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dirty="0"/>
          </a:p>
        </p:txBody>
      </p:sp>
      <p:sp>
        <p:nvSpPr>
          <p:cNvPr id="6" name="矩形 5"/>
          <p:cNvSpPr/>
          <p:nvPr>
            <p:custDataLst>
              <p:tags r:id="rId5"/>
            </p:custDataLst>
          </p:nvPr>
        </p:nvSpPr>
        <p:spPr>
          <a:xfrm>
            <a:off x="608330" y="3163738"/>
            <a:ext cx="177664" cy="1241562"/>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dirty="0"/>
          </a:p>
        </p:txBody>
      </p:sp>
      <p:sp>
        <p:nvSpPr>
          <p:cNvPr id="42" name="文本框 41"/>
          <p:cNvSpPr txBox="1"/>
          <p:nvPr>
            <p:custDataLst>
              <p:tags r:id="rId6"/>
            </p:custDataLst>
          </p:nvPr>
        </p:nvSpPr>
        <p:spPr>
          <a:xfrm>
            <a:off x="1160564" y="3270850"/>
            <a:ext cx="4619499" cy="1027081"/>
          </a:xfrm>
          <a:prstGeom prst="rect">
            <a:avLst/>
          </a:prstGeom>
          <a:noFill/>
        </p:spPr>
        <p:txBody>
          <a:bodyPr vert="horz" wrap="square" lIns="91440" tIns="45720" rIns="91440" bIns="45720" rtlCol="0" anchor="ctr" anchorCtr="0">
            <a:normAutofit/>
          </a:bodyPr>
          <a:p>
            <a:pPr lvl="0" algn="l">
              <a:lnSpc>
                <a:spcPct val="130000"/>
              </a:lnSpc>
              <a:spcBef>
                <a:spcPts val="0"/>
              </a:spcBef>
              <a:spcAft>
                <a:spcPts val="0"/>
              </a:spcAft>
              <a:buClrTx/>
              <a:buSzTx/>
              <a:buFontTx/>
            </a:pPr>
            <a:r>
              <a:rPr lang="zh-CN" altLang="en-US" sz="2000" spc="150" dirty="0">
                <a:solidFill>
                  <a:schemeClr val="tx1">
                    <a:lumMod val="85000"/>
                    <a:lumOff val="15000"/>
                  </a:schemeClr>
                </a:solidFill>
                <a:latin typeface="+mn-ea"/>
                <a:sym typeface="+mn-ea"/>
              </a:rPr>
              <a:t>使用正版软件，避免使用破解版或盗版软件</a:t>
            </a:r>
            <a:endParaRPr lang="zh-CN" altLang="en-US" sz="2000" spc="150" dirty="0">
              <a:solidFill>
                <a:schemeClr val="tx1">
                  <a:lumMod val="85000"/>
                  <a:lumOff val="15000"/>
                </a:schemeClr>
              </a:solidFill>
              <a:latin typeface="+mn-ea"/>
              <a:sym typeface="+mn-ea"/>
            </a:endParaRPr>
          </a:p>
        </p:txBody>
      </p:sp>
      <p:sp>
        <p:nvSpPr>
          <p:cNvPr id="13" name="矩形 12"/>
          <p:cNvSpPr/>
          <p:nvPr>
            <p:custDataLst>
              <p:tags r:id="rId7"/>
            </p:custDataLst>
          </p:nvPr>
        </p:nvSpPr>
        <p:spPr>
          <a:xfrm>
            <a:off x="972637" y="4637644"/>
            <a:ext cx="4917998" cy="1241562"/>
          </a:xfrm>
          <a:prstGeom prst="rect">
            <a:avLst/>
          </a:prstGeom>
          <a:solidFill>
            <a:schemeClr val="accent3">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dirty="0"/>
          </a:p>
        </p:txBody>
      </p:sp>
      <p:sp>
        <p:nvSpPr>
          <p:cNvPr id="18" name="矩形 17"/>
          <p:cNvSpPr/>
          <p:nvPr>
            <p:custDataLst>
              <p:tags r:id="rId8"/>
            </p:custDataLst>
          </p:nvPr>
        </p:nvSpPr>
        <p:spPr>
          <a:xfrm>
            <a:off x="608330" y="4637644"/>
            <a:ext cx="177664" cy="1241562"/>
          </a:xfrm>
          <a:prstGeom prst="rect">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dirty="0"/>
          </a:p>
        </p:txBody>
      </p:sp>
      <p:sp>
        <p:nvSpPr>
          <p:cNvPr id="20" name="文本框 19"/>
          <p:cNvSpPr txBox="1"/>
          <p:nvPr>
            <p:custDataLst>
              <p:tags r:id="rId9"/>
            </p:custDataLst>
          </p:nvPr>
        </p:nvSpPr>
        <p:spPr>
          <a:xfrm>
            <a:off x="1160564" y="4744756"/>
            <a:ext cx="4619499" cy="1027081"/>
          </a:xfrm>
          <a:prstGeom prst="rect">
            <a:avLst/>
          </a:prstGeom>
          <a:noFill/>
        </p:spPr>
        <p:txBody>
          <a:bodyPr vert="horz" wrap="square" lIns="91440" tIns="45720" rIns="91440" bIns="45720" rtlCol="0" anchor="ctr" anchorCtr="0">
            <a:normAutofit/>
          </a:bodyPr>
          <a:p>
            <a:pPr lvl="0" algn="l">
              <a:lnSpc>
                <a:spcPct val="130000"/>
              </a:lnSpc>
              <a:spcBef>
                <a:spcPts val="0"/>
              </a:spcBef>
              <a:spcAft>
                <a:spcPts val="0"/>
              </a:spcAft>
              <a:buClrTx/>
              <a:buSzTx/>
              <a:buFontTx/>
            </a:pPr>
            <a:r>
              <a:rPr lang="zh-CN" altLang="en-US" sz="2000" spc="150" dirty="0">
                <a:solidFill>
                  <a:schemeClr val="tx1">
                    <a:lumMod val="85000"/>
                    <a:lumOff val="15000"/>
                  </a:schemeClr>
                </a:solidFill>
                <a:latin typeface="+mn-ea"/>
                <a:sym typeface="+mn-ea"/>
              </a:rPr>
              <a:t>使用可靠的防病毒软件，定期进行安全扫描</a:t>
            </a:r>
            <a:endParaRPr lang="zh-CN" altLang="en-US" sz="2000" spc="150" dirty="0">
              <a:solidFill>
                <a:schemeClr val="tx1">
                  <a:lumMod val="85000"/>
                  <a:lumOff val="15000"/>
                </a:schemeClr>
              </a:solidFill>
              <a:latin typeface="+mn-ea"/>
              <a:sym typeface="+mn-ea"/>
            </a:endParaRPr>
          </a:p>
        </p:txBody>
      </p:sp>
      <p:sp>
        <p:nvSpPr>
          <p:cNvPr id="50" name="矩形 49"/>
          <p:cNvSpPr/>
          <p:nvPr>
            <p:custDataLst>
              <p:tags r:id="rId10"/>
            </p:custDataLst>
          </p:nvPr>
        </p:nvSpPr>
        <p:spPr>
          <a:xfrm>
            <a:off x="6659169" y="1689832"/>
            <a:ext cx="4917998" cy="1241562"/>
          </a:xfrm>
          <a:prstGeom prst="rect">
            <a:avLst/>
          </a:prstGeom>
          <a:solidFill>
            <a:schemeClr val="accent4">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dirty="0"/>
          </a:p>
        </p:txBody>
      </p:sp>
      <p:sp>
        <p:nvSpPr>
          <p:cNvPr id="27" name="矩形 26"/>
          <p:cNvSpPr/>
          <p:nvPr>
            <p:custDataLst>
              <p:tags r:id="rId11"/>
            </p:custDataLst>
          </p:nvPr>
        </p:nvSpPr>
        <p:spPr>
          <a:xfrm>
            <a:off x="6294862" y="1689832"/>
            <a:ext cx="177664" cy="1241562"/>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dirty="0"/>
          </a:p>
        </p:txBody>
      </p:sp>
      <p:sp>
        <p:nvSpPr>
          <p:cNvPr id="28" name="文本框 27"/>
          <p:cNvSpPr txBox="1"/>
          <p:nvPr>
            <p:custDataLst>
              <p:tags r:id="rId12"/>
            </p:custDataLst>
          </p:nvPr>
        </p:nvSpPr>
        <p:spPr>
          <a:xfrm>
            <a:off x="6847095" y="1796944"/>
            <a:ext cx="4619499" cy="1027081"/>
          </a:xfrm>
          <a:prstGeom prst="rect">
            <a:avLst/>
          </a:prstGeom>
          <a:noFill/>
        </p:spPr>
        <p:txBody>
          <a:bodyPr vert="horz" wrap="square" lIns="91440" tIns="45720" rIns="91440" bIns="45720" rtlCol="0" anchor="ctr" anchorCtr="0">
            <a:normAutofit/>
          </a:bodyPr>
          <a:p>
            <a:pPr lvl="0" algn="l">
              <a:lnSpc>
                <a:spcPct val="130000"/>
              </a:lnSpc>
              <a:spcBef>
                <a:spcPts val="0"/>
              </a:spcBef>
              <a:spcAft>
                <a:spcPts val="0"/>
              </a:spcAft>
              <a:buClrTx/>
              <a:buSzTx/>
              <a:buFontTx/>
            </a:pPr>
            <a:r>
              <a:rPr lang="zh-CN" altLang="en-US" sz="2000" spc="150" dirty="0">
                <a:solidFill>
                  <a:schemeClr val="tx1">
                    <a:lumMod val="85000"/>
                    <a:lumOff val="15000"/>
                  </a:schemeClr>
                </a:solidFill>
                <a:latin typeface="+mn-ea"/>
                <a:sym typeface="+mn-ea"/>
              </a:rPr>
              <a:t>不要在不安全的网络环境下登陆重要账户或输入敏感信息</a:t>
            </a:r>
            <a:endParaRPr lang="zh-CN" altLang="en-US" sz="2000" spc="150" dirty="0">
              <a:solidFill>
                <a:schemeClr val="tx1">
                  <a:lumMod val="85000"/>
                  <a:lumOff val="15000"/>
                </a:schemeClr>
              </a:solidFill>
              <a:latin typeface="+mn-ea"/>
              <a:sym typeface="+mn-ea"/>
            </a:endParaRPr>
          </a:p>
        </p:txBody>
      </p:sp>
      <p:sp>
        <p:nvSpPr>
          <p:cNvPr id="65" name="矩形 64"/>
          <p:cNvSpPr/>
          <p:nvPr>
            <p:custDataLst>
              <p:tags r:id="rId13"/>
            </p:custDataLst>
          </p:nvPr>
        </p:nvSpPr>
        <p:spPr>
          <a:xfrm>
            <a:off x="6659169" y="3163738"/>
            <a:ext cx="4917998" cy="1241562"/>
          </a:xfrm>
          <a:prstGeom prst="rect">
            <a:avLst/>
          </a:prstGeom>
          <a:solidFill>
            <a:schemeClr val="accent5">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dirty="0"/>
          </a:p>
        </p:txBody>
      </p:sp>
      <p:sp>
        <p:nvSpPr>
          <p:cNvPr id="66" name="矩形 65"/>
          <p:cNvSpPr/>
          <p:nvPr>
            <p:custDataLst>
              <p:tags r:id="rId14"/>
            </p:custDataLst>
          </p:nvPr>
        </p:nvSpPr>
        <p:spPr>
          <a:xfrm>
            <a:off x="6294862" y="3163738"/>
            <a:ext cx="177664" cy="1241562"/>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dirty="0"/>
          </a:p>
        </p:txBody>
      </p:sp>
      <p:sp>
        <p:nvSpPr>
          <p:cNvPr id="67" name="文本框 66"/>
          <p:cNvSpPr txBox="1"/>
          <p:nvPr>
            <p:custDataLst>
              <p:tags r:id="rId15"/>
            </p:custDataLst>
          </p:nvPr>
        </p:nvSpPr>
        <p:spPr>
          <a:xfrm>
            <a:off x="6847095" y="3270850"/>
            <a:ext cx="4619499" cy="1027081"/>
          </a:xfrm>
          <a:prstGeom prst="rect">
            <a:avLst/>
          </a:prstGeom>
          <a:noFill/>
        </p:spPr>
        <p:txBody>
          <a:bodyPr vert="horz" wrap="square" lIns="91440" tIns="45720" rIns="91440" bIns="45720" rtlCol="0" anchor="ctr" anchorCtr="0">
            <a:normAutofit/>
          </a:bodyPr>
          <a:p>
            <a:pPr lvl="0" algn="l">
              <a:lnSpc>
                <a:spcPct val="130000"/>
              </a:lnSpc>
              <a:spcBef>
                <a:spcPts val="0"/>
              </a:spcBef>
              <a:spcAft>
                <a:spcPts val="0"/>
              </a:spcAft>
              <a:buClrTx/>
              <a:buSzTx/>
              <a:buFontTx/>
            </a:pPr>
            <a:r>
              <a:rPr lang="zh-CN" altLang="en-US" sz="2000" spc="150" dirty="0">
                <a:solidFill>
                  <a:schemeClr val="tx1">
                    <a:lumMod val="85000"/>
                    <a:lumOff val="15000"/>
                  </a:schemeClr>
                </a:solidFill>
                <a:latin typeface="+mn-ea"/>
                <a:sym typeface="+mn-ea"/>
              </a:rPr>
              <a:t>对收到的电子邮件和链接保持警惕，不要轻易点击或打开</a:t>
            </a:r>
            <a:endParaRPr lang="zh-CN" altLang="en-US" sz="2000" spc="150" dirty="0">
              <a:solidFill>
                <a:schemeClr val="tx1">
                  <a:lumMod val="85000"/>
                  <a:lumOff val="15000"/>
                </a:schemeClr>
              </a:solidFill>
              <a:latin typeface="+mn-ea"/>
              <a:sym typeface="+mn-ea"/>
            </a:endParaRPr>
          </a:p>
        </p:txBody>
      </p:sp>
      <p:sp>
        <p:nvSpPr>
          <p:cNvPr id="68" name="矩形 67"/>
          <p:cNvSpPr/>
          <p:nvPr>
            <p:custDataLst>
              <p:tags r:id="rId16"/>
            </p:custDataLst>
          </p:nvPr>
        </p:nvSpPr>
        <p:spPr>
          <a:xfrm>
            <a:off x="6659169" y="4637644"/>
            <a:ext cx="4917998" cy="1241562"/>
          </a:xfrm>
          <a:prstGeom prst="rect">
            <a:avLst/>
          </a:prstGeom>
          <a:solidFill>
            <a:schemeClr val="accent6">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dirty="0"/>
          </a:p>
        </p:txBody>
      </p:sp>
      <p:sp>
        <p:nvSpPr>
          <p:cNvPr id="69" name="矩形 68"/>
          <p:cNvSpPr/>
          <p:nvPr>
            <p:custDataLst>
              <p:tags r:id="rId17"/>
            </p:custDataLst>
          </p:nvPr>
        </p:nvSpPr>
        <p:spPr>
          <a:xfrm>
            <a:off x="6294862" y="4637644"/>
            <a:ext cx="177664" cy="1241562"/>
          </a:xfrm>
          <a:prstGeom prst="rect">
            <a:avLst/>
          </a:prstGeom>
          <a:solidFill>
            <a:schemeClr val="accent6">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dirty="0"/>
          </a:p>
        </p:txBody>
      </p:sp>
      <p:sp>
        <p:nvSpPr>
          <p:cNvPr id="70" name="文本框 69"/>
          <p:cNvSpPr txBox="1"/>
          <p:nvPr>
            <p:custDataLst>
              <p:tags r:id="rId18"/>
            </p:custDataLst>
          </p:nvPr>
        </p:nvSpPr>
        <p:spPr>
          <a:xfrm>
            <a:off x="6847095" y="4744756"/>
            <a:ext cx="4619499" cy="1027081"/>
          </a:xfrm>
          <a:prstGeom prst="rect">
            <a:avLst/>
          </a:prstGeom>
          <a:noFill/>
        </p:spPr>
        <p:txBody>
          <a:bodyPr vert="horz" wrap="square" lIns="91440" tIns="45720" rIns="91440" bIns="45720" rtlCol="0" anchor="ctr" anchorCtr="0">
            <a:normAutofit/>
          </a:bodyPr>
          <a:p>
            <a:pPr lvl="0" algn="l">
              <a:lnSpc>
                <a:spcPct val="130000"/>
              </a:lnSpc>
              <a:spcBef>
                <a:spcPts val="0"/>
              </a:spcBef>
              <a:spcAft>
                <a:spcPts val="0"/>
              </a:spcAft>
              <a:buClrTx/>
              <a:buSzTx/>
              <a:buFontTx/>
            </a:pPr>
            <a:r>
              <a:rPr lang="zh-CN" altLang="en-US" sz="2000" spc="150" dirty="0">
                <a:solidFill>
                  <a:schemeClr val="tx1">
                    <a:lumMod val="85000"/>
                    <a:lumOff val="15000"/>
                  </a:schemeClr>
                </a:solidFill>
                <a:latin typeface="+mn-ea"/>
                <a:sym typeface="+mn-ea"/>
              </a:rPr>
              <a:t>定期更新操作系统和软件，防止已知漏洞被利用</a:t>
            </a:r>
            <a:endParaRPr lang="zh-CN" altLang="en-US" sz="2000" spc="150" dirty="0">
              <a:solidFill>
                <a:schemeClr val="tx1">
                  <a:lumMod val="85000"/>
                  <a:lumOff val="15000"/>
                </a:schemeClr>
              </a:solidFill>
              <a:latin typeface="+mn-ea"/>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3"/>
          </p:nvPr>
        </p:nvSpPr>
        <p:spPr/>
        <p:txBody>
          <a:bodyPr/>
          <a:p>
            <a:r>
              <a:rPr lang="zh-CN" altLang="en-US"/>
              <a:t>定期更新系统和软件补丁</a:t>
            </a:r>
            <a:endParaRPr lang="zh-CN" altLang="en-US"/>
          </a:p>
        </p:txBody>
      </p:sp>
      <p:sp>
        <p:nvSpPr>
          <p:cNvPr id="29" name="任意多边形 28"/>
          <p:cNvSpPr/>
          <p:nvPr>
            <p:custDataLst>
              <p:tags r:id="rId1"/>
            </p:custDataLst>
          </p:nvPr>
        </p:nvSpPr>
        <p:spPr>
          <a:xfrm>
            <a:off x="1747162" y="3132600"/>
            <a:ext cx="364275" cy="169694"/>
          </a:xfrm>
          <a:custGeom>
            <a:avLst/>
            <a:gdLst>
              <a:gd name="connsiteX0" fmla="*/ 277212 w 344998"/>
              <a:gd name="connsiteY0" fmla="*/ 0 h 160502"/>
              <a:gd name="connsiteX1" fmla="*/ 344998 w 344998"/>
              <a:gd name="connsiteY1" fmla="*/ 0 h 160502"/>
              <a:gd name="connsiteX2" fmla="*/ 264747 w 344998"/>
              <a:gd name="connsiteY2" fmla="*/ 160502 h 160502"/>
              <a:gd name="connsiteX3" fmla="*/ 256658 w 344998"/>
              <a:gd name="connsiteY3" fmla="*/ 155048 h 160502"/>
              <a:gd name="connsiteX4" fmla="*/ 204912 w 344998"/>
              <a:gd name="connsiteY4" fmla="*/ 144601 h 160502"/>
              <a:gd name="connsiteX5" fmla="*/ 0 w 344998"/>
              <a:gd name="connsiteY5" fmla="*/ 0 h 160502"/>
              <a:gd name="connsiteX6" fmla="*/ 67786 w 344998"/>
              <a:gd name="connsiteY6" fmla="*/ 0 h 160502"/>
              <a:gd name="connsiteX7" fmla="*/ 140086 w 344998"/>
              <a:gd name="connsiteY7" fmla="*/ 144601 h 160502"/>
              <a:gd name="connsiteX8" fmla="*/ 88340 w 344998"/>
              <a:gd name="connsiteY8" fmla="*/ 155048 h 160502"/>
              <a:gd name="connsiteX9" fmla="*/ 80251 w 344998"/>
              <a:gd name="connsiteY9" fmla="*/ 160501 h 16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4998" h="160502">
                <a:moveTo>
                  <a:pt x="277212" y="0"/>
                </a:moveTo>
                <a:lnTo>
                  <a:pt x="344998" y="0"/>
                </a:lnTo>
                <a:lnTo>
                  <a:pt x="264747" y="160502"/>
                </a:lnTo>
                <a:lnTo>
                  <a:pt x="256658" y="155048"/>
                </a:lnTo>
                <a:lnTo>
                  <a:pt x="204912" y="144601"/>
                </a:lnTo>
                <a:close/>
                <a:moveTo>
                  <a:pt x="0" y="0"/>
                </a:moveTo>
                <a:lnTo>
                  <a:pt x="67786" y="0"/>
                </a:lnTo>
                <a:lnTo>
                  <a:pt x="140086" y="144601"/>
                </a:lnTo>
                <a:lnTo>
                  <a:pt x="88340" y="155048"/>
                </a:lnTo>
                <a:lnTo>
                  <a:pt x="80251" y="1605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a:bodyPr>
          <a:p>
            <a:pPr algn="ctr">
              <a:lnSpc>
                <a:spcPct val="140000"/>
              </a:lnSpc>
            </a:pPr>
            <a:endParaRPr lang="zh-CN" altLang="en-US">
              <a:solidFill>
                <a:schemeClr val="lt1"/>
              </a:solidFill>
              <a:latin typeface="微软雅黑" panose="020B0503020204020204" charset="-122"/>
              <a:ea typeface="微软雅黑" panose="020B0503020204020204" charset="-122"/>
            </a:endParaRPr>
          </a:p>
        </p:txBody>
      </p:sp>
      <p:sp>
        <p:nvSpPr>
          <p:cNvPr id="27" name="任意多边形 26"/>
          <p:cNvSpPr/>
          <p:nvPr>
            <p:custDataLst>
              <p:tags r:id="rId2"/>
            </p:custDataLst>
          </p:nvPr>
        </p:nvSpPr>
        <p:spPr>
          <a:xfrm>
            <a:off x="1701156" y="3278159"/>
            <a:ext cx="457041" cy="457041"/>
          </a:xfrm>
          <a:custGeom>
            <a:avLst/>
            <a:gdLst>
              <a:gd name="connsiteX0" fmla="*/ 234259 w 468518"/>
              <a:gd name="connsiteY0" fmla="*/ 35545 h 468518"/>
              <a:gd name="connsiteX1" fmla="*/ 432973 w 468518"/>
              <a:gd name="connsiteY1" fmla="*/ 234259 h 468518"/>
              <a:gd name="connsiteX2" fmla="*/ 234259 w 468518"/>
              <a:gd name="connsiteY2" fmla="*/ 432973 h 468518"/>
              <a:gd name="connsiteX3" fmla="*/ 35545 w 468518"/>
              <a:gd name="connsiteY3" fmla="*/ 234259 h 468518"/>
              <a:gd name="connsiteX4" fmla="*/ 234259 w 468518"/>
              <a:gd name="connsiteY4" fmla="*/ 35545 h 468518"/>
              <a:gd name="connsiteX5" fmla="*/ 234259 w 468518"/>
              <a:gd name="connsiteY5" fmla="*/ 17341 h 468518"/>
              <a:gd name="connsiteX6" fmla="*/ 17341 w 468518"/>
              <a:gd name="connsiteY6" fmla="*/ 234259 h 468518"/>
              <a:gd name="connsiteX7" fmla="*/ 234259 w 468518"/>
              <a:gd name="connsiteY7" fmla="*/ 451177 h 468518"/>
              <a:gd name="connsiteX8" fmla="*/ 451177 w 468518"/>
              <a:gd name="connsiteY8" fmla="*/ 234259 h 468518"/>
              <a:gd name="connsiteX9" fmla="*/ 234259 w 468518"/>
              <a:gd name="connsiteY9" fmla="*/ 17341 h 468518"/>
              <a:gd name="connsiteX10" fmla="*/ 234259 w 468518"/>
              <a:gd name="connsiteY10" fmla="*/ 0 h 468518"/>
              <a:gd name="connsiteX11" fmla="*/ 468518 w 468518"/>
              <a:gd name="connsiteY11" fmla="*/ 234259 h 468518"/>
              <a:gd name="connsiteX12" fmla="*/ 234259 w 468518"/>
              <a:gd name="connsiteY12" fmla="*/ 468518 h 468518"/>
              <a:gd name="connsiteX13" fmla="*/ 0 w 468518"/>
              <a:gd name="connsiteY13" fmla="*/ 234259 h 468518"/>
              <a:gd name="connsiteX14" fmla="*/ 234259 w 468518"/>
              <a:gd name="connsiteY14" fmla="*/ 0 h 468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8518" h="468518">
                <a:moveTo>
                  <a:pt x="234259" y="35545"/>
                </a:moveTo>
                <a:cubicBezTo>
                  <a:pt x="344006" y="35545"/>
                  <a:pt x="432973" y="124512"/>
                  <a:pt x="432973" y="234259"/>
                </a:cubicBezTo>
                <a:cubicBezTo>
                  <a:pt x="432973" y="344006"/>
                  <a:pt x="344006" y="432973"/>
                  <a:pt x="234259" y="432973"/>
                </a:cubicBezTo>
                <a:cubicBezTo>
                  <a:pt x="124512" y="432973"/>
                  <a:pt x="35545" y="344006"/>
                  <a:pt x="35545" y="234259"/>
                </a:cubicBezTo>
                <a:cubicBezTo>
                  <a:pt x="35545" y="124512"/>
                  <a:pt x="124512" y="35545"/>
                  <a:pt x="234259" y="35545"/>
                </a:cubicBezTo>
                <a:close/>
                <a:moveTo>
                  <a:pt x="234259" y="17341"/>
                </a:moveTo>
                <a:cubicBezTo>
                  <a:pt x="114458" y="17341"/>
                  <a:pt x="17341" y="114458"/>
                  <a:pt x="17341" y="234259"/>
                </a:cubicBezTo>
                <a:cubicBezTo>
                  <a:pt x="17341" y="354060"/>
                  <a:pt x="114458" y="451177"/>
                  <a:pt x="234259" y="451177"/>
                </a:cubicBezTo>
                <a:cubicBezTo>
                  <a:pt x="354060" y="451177"/>
                  <a:pt x="451177" y="354060"/>
                  <a:pt x="451177" y="234259"/>
                </a:cubicBezTo>
                <a:cubicBezTo>
                  <a:pt x="451177" y="114458"/>
                  <a:pt x="354060" y="17341"/>
                  <a:pt x="234259" y="17341"/>
                </a:cubicBezTo>
                <a:close/>
                <a:moveTo>
                  <a:pt x="234259" y="0"/>
                </a:moveTo>
                <a:cubicBezTo>
                  <a:pt x="363637" y="0"/>
                  <a:pt x="468518" y="104881"/>
                  <a:pt x="468518" y="234259"/>
                </a:cubicBezTo>
                <a:cubicBezTo>
                  <a:pt x="468518" y="363637"/>
                  <a:pt x="363637" y="468518"/>
                  <a:pt x="234259" y="468518"/>
                </a:cubicBezTo>
                <a:cubicBezTo>
                  <a:pt x="104881" y="468518"/>
                  <a:pt x="0" y="363637"/>
                  <a:pt x="0" y="234259"/>
                </a:cubicBezTo>
                <a:cubicBezTo>
                  <a:pt x="0" y="104881"/>
                  <a:pt x="104881" y="0"/>
                  <a:pt x="234259"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lnSpc>
                <a:spcPct val="120000"/>
              </a:lnSpc>
            </a:pPr>
            <a:r>
              <a:rPr lang="en-US" altLang="zh-CN" dirty="0">
                <a:solidFill>
                  <a:schemeClr val="lt1">
                    <a:lumMod val="100000"/>
                  </a:schemeClr>
                </a:solidFill>
                <a:latin typeface="+mj-lt"/>
                <a:ea typeface="+mj-lt"/>
              </a:rPr>
              <a:t>1</a:t>
            </a:r>
            <a:endParaRPr lang="en-US" altLang="zh-CN" dirty="0">
              <a:solidFill>
                <a:schemeClr val="lt1">
                  <a:lumMod val="100000"/>
                </a:schemeClr>
              </a:solidFill>
              <a:latin typeface="+mj-lt"/>
              <a:ea typeface="+mj-lt"/>
            </a:endParaRPr>
          </a:p>
        </p:txBody>
      </p:sp>
      <p:sp>
        <p:nvSpPr>
          <p:cNvPr id="46" name="任意多边形 45"/>
          <p:cNvSpPr/>
          <p:nvPr>
            <p:custDataLst>
              <p:tags r:id="rId3"/>
            </p:custDataLst>
          </p:nvPr>
        </p:nvSpPr>
        <p:spPr>
          <a:xfrm>
            <a:off x="1747162" y="5493225"/>
            <a:ext cx="364275" cy="169694"/>
          </a:xfrm>
          <a:custGeom>
            <a:avLst/>
            <a:gdLst>
              <a:gd name="connsiteX0" fmla="*/ 277212 w 344998"/>
              <a:gd name="connsiteY0" fmla="*/ 0 h 160502"/>
              <a:gd name="connsiteX1" fmla="*/ 344998 w 344998"/>
              <a:gd name="connsiteY1" fmla="*/ 0 h 160502"/>
              <a:gd name="connsiteX2" fmla="*/ 264747 w 344998"/>
              <a:gd name="connsiteY2" fmla="*/ 160502 h 160502"/>
              <a:gd name="connsiteX3" fmla="*/ 256658 w 344998"/>
              <a:gd name="connsiteY3" fmla="*/ 155048 h 160502"/>
              <a:gd name="connsiteX4" fmla="*/ 204912 w 344998"/>
              <a:gd name="connsiteY4" fmla="*/ 144601 h 160502"/>
              <a:gd name="connsiteX5" fmla="*/ 0 w 344998"/>
              <a:gd name="connsiteY5" fmla="*/ 0 h 160502"/>
              <a:gd name="connsiteX6" fmla="*/ 67786 w 344998"/>
              <a:gd name="connsiteY6" fmla="*/ 0 h 160502"/>
              <a:gd name="connsiteX7" fmla="*/ 140086 w 344998"/>
              <a:gd name="connsiteY7" fmla="*/ 144601 h 160502"/>
              <a:gd name="connsiteX8" fmla="*/ 88340 w 344998"/>
              <a:gd name="connsiteY8" fmla="*/ 155048 h 160502"/>
              <a:gd name="connsiteX9" fmla="*/ 80251 w 344998"/>
              <a:gd name="connsiteY9" fmla="*/ 160501 h 16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4998" h="160502">
                <a:moveTo>
                  <a:pt x="277212" y="0"/>
                </a:moveTo>
                <a:lnTo>
                  <a:pt x="344998" y="0"/>
                </a:lnTo>
                <a:lnTo>
                  <a:pt x="264747" y="160502"/>
                </a:lnTo>
                <a:lnTo>
                  <a:pt x="256658" y="155048"/>
                </a:lnTo>
                <a:lnTo>
                  <a:pt x="204912" y="144601"/>
                </a:lnTo>
                <a:close/>
                <a:moveTo>
                  <a:pt x="0" y="0"/>
                </a:moveTo>
                <a:lnTo>
                  <a:pt x="67786" y="0"/>
                </a:lnTo>
                <a:lnTo>
                  <a:pt x="140086" y="144601"/>
                </a:lnTo>
                <a:lnTo>
                  <a:pt x="88340" y="155048"/>
                </a:lnTo>
                <a:lnTo>
                  <a:pt x="80251" y="1605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a:bodyPr>
          <a:p>
            <a:pPr algn="ctr">
              <a:lnSpc>
                <a:spcPct val="140000"/>
              </a:lnSpc>
            </a:pPr>
            <a:endParaRPr lang="zh-CN" altLang="en-US">
              <a:solidFill>
                <a:schemeClr val="lt1"/>
              </a:solidFill>
              <a:latin typeface="微软雅黑" panose="020B0503020204020204" charset="-122"/>
              <a:ea typeface="微软雅黑" panose="020B0503020204020204" charset="-122"/>
            </a:endParaRPr>
          </a:p>
        </p:txBody>
      </p:sp>
      <p:sp>
        <p:nvSpPr>
          <p:cNvPr id="47" name="任意多边形 46"/>
          <p:cNvSpPr/>
          <p:nvPr>
            <p:custDataLst>
              <p:tags r:id="rId4"/>
            </p:custDataLst>
          </p:nvPr>
        </p:nvSpPr>
        <p:spPr>
          <a:xfrm>
            <a:off x="1701156" y="5638785"/>
            <a:ext cx="457041" cy="457041"/>
          </a:xfrm>
          <a:custGeom>
            <a:avLst/>
            <a:gdLst>
              <a:gd name="connsiteX0" fmla="*/ 234259 w 468518"/>
              <a:gd name="connsiteY0" fmla="*/ 35545 h 468518"/>
              <a:gd name="connsiteX1" fmla="*/ 432973 w 468518"/>
              <a:gd name="connsiteY1" fmla="*/ 234259 h 468518"/>
              <a:gd name="connsiteX2" fmla="*/ 234259 w 468518"/>
              <a:gd name="connsiteY2" fmla="*/ 432973 h 468518"/>
              <a:gd name="connsiteX3" fmla="*/ 35545 w 468518"/>
              <a:gd name="connsiteY3" fmla="*/ 234259 h 468518"/>
              <a:gd name="connsiteX4" fmla="*/ 234259 w 468518"/>
              <a:gd name="connsiteY4" fmla="*/ 35545 h 468518"/>
              <a:gd name="connsiteX5" fmla="*/ 234259 w 468518"/>
              <a:gd name="connsiteY5" fmla="*/ 17341 h 468518"/>
              <a:gd name="connsiteX6" fmla="*/ 17341 w 468518"/>
              <a:gd name="connsiteY6" fmla="*/ 234259 h 468518"/>
              <a:gd name="connsiteX7" fmla="*/ 234259 w 468518"/>
              <a:gd name="connsiteY7" fmla="*/ 451177 h 468518"/>
              <a:gd name="connsiteX8" fmla="*/ 451177 w 468518"/>
              <a:gd name="connsiteY8" fmla="*/ 234259 h 468518"/>
              <a:gd name="connsiteX9" fmla="*/ 234259 w 468518"/>
              <a:gd name="connsiteY9" fmla="*/ 17341 h 468518"/>
              <a:gd name="connsiteX10" fmla="*/ 234259 w 468518"/>
              <a:gd name="connsiteY10" fmla="*/ 0 h 468518"/>
              <a:gd name="connsiteX11" fmla="*/ 468518 w 468518"/>
              <a:gd name="connsiteY11" fmla="*/ 234259 h 468518"/>
              <a:gd name="connsiteX12" fmla="*/ 234259 w 468518"/>
              <a:gd name="connsiteY12" fmla="*/ 468518 h 468518"/>
              <a:gd name="connsiteX13" fmla="*/ 0 w 468518"/>
              <a:gd name="connsiteY13" fmla="*/ 234259 h 468518"/>
              <a:gd name="connsiteX14" fmla="*/ 234259 w 468518"/>
              <a:gd name="connsiteY14" fmla="*/ 0 h 468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8518" h="468518">
                <a:moveTo>
                  <a:pt x="234259" y="35545"/>
                </a:moveTo>
                <a:cubicBezTo>
                  <a:pt x="344006" y="35545"/>
                  <a:pt x="432973" y="124512"/>
                  <a:pt x="432973" y="234259"/>
                </a:cubicBezTo>
                <a:cubicBezTo>
                  <a:pt x="432973" y="344006"/>
                  <a:pt x="344006" y="432973"/>
                  <a:pt x="234259" y="432973"/>
                </a:cubicBezTo>
                <a:cubicBezTo>
                  <a:pt x="124512" y="432973"/>
                  <a:pt x="35545" y="344006"/>
                  <a:pt x="35545" y="234259"/>
                </a:cubicBezTo>
                <a:cubicBezTo>
                  <a:pt x="35545" y="124512"/>
                  <a:pt x="124512" y="35545"/>
                  <a:pt x="234259" y="35545"/>
                </a:cubicBezTo>
                <a:close/>
                <a:moveTo>
                  <a:pt x="234259" y="17341"/>
                </a:moveTo>
                <a:cubicBezTo>
                  <a:pt x="114458" y="17341"/>
                  <a:pt x="17341" y="114458"/>
                  <a:pt x="17341" y="234259"/>
                </a:cubicBezTo>
                <a:cubicBezTo>
                  <a:pt x="17341" y="354060"/>
                  <a:pt x="114458" y="451177"/>
                  <a:pt x="234259" y="451177"/>
                </a:cubicBezTo>
                <a:cubicBezTo>
                  <a:pt x="354060" y="451177"/>
                  <a:pt x="451177" y="354060"/>
                  <a:pt x="451177" y="234259"/>
                </a:cubicBezTo>
                <a:cubicBezTo>
                  <a:pt x="451177" y="114458"/>
                  <a:pt x="354060" y="17341"/>
                  <a:pt x="234259" y="17341"/>
                </a:cubicBezTo>
                <a:close/>
                <a:moveTo>
                  <a:pt x="234259" y="0"/>
                </a:moveTo>
                <a:cubicBezTo>
                  <a:pt x="363637" y="0"/>
                  <a:pt x="468518" y="104881"/>
                  <a:pt x="468518" y="234259"/>
                </a:cubicBezTo>
                <a:cubicBezTo>
                  <a:pt x="468518" y="363637"/>
                  <a:pt x="363637" y="468518"/>
                  <a:pt x="234259" y="468518"/>
                </a:cubicBezTo>
                <a:cubicBezTo>
                  <a:pt x="104881" y="468518"/>
                  <a:pt x="0" y="363637"/>
                  <a:pt x="0" y="234259"/>
                </a:cubicBezTo>
                <a:cubicBezTo>
                  <a:pt x="0" y="104881"/>
                  <a:pt x="104881" y="0"/>
                  <a:pt x="234259"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lnSpc>
                <a:spcPct val="120000"/>
              </a:lnSpc>
            </a:pPr>
            <a:r>
              <a:rPr lang="en-US" altLang="zh-CN" dirty="0">
                <a:solidFill>
                  <a:schemeClr val="lt1">
                    <a:lumMod val="100000"/>
                  </a:schemeClr>
                </a:solidFill>
                <a:latin typeface="+mj-lt"/>
                <a:ea typeface="+mj-lt"/>
              </a:rPr>
              <a:t>4</a:t>
            </a:r>
            <a:endParaRPr lang="en-US" altLang="zh-CN" dirty="0">
              <a:solidFill>
                <a:schemeClr val="lt1">
                  <a:lumMod val="100000"/>
                </a:schemeClr>
              </a:solidFill>
              <a:latin typeface="+mj-lt"/>
              <a:ea typeface="+mj-lt"/>
            </a:endParaRPr>
          </a:p>
        </p:txBody>
      </p:sp>
      <p:sp>
        <p:nvSpPr>
          <p:cNvPr id="50" name="任意多边形 49"/>
          <p:cNvSpPr/>
          <p:nvPr>
            <p:custDataLst>
              <p:tags r:id="rId5"/>
            </p:custDataLst>
          </p:nvPr>
        </p:nvSpPr>
        <p:spPr>
          <a:xfrm>
            <a:off x="5910310" y="3132600"/>
            <a:ext cx="364275" cy="169694"/>
          </a:xfrm>
          <a:custGeom>
            <a:avLst/>
            <a:gdLst>
              <a:gd name="connsiteX0" fmla="*/ 277212 w 344998"/>
              <a:gd name="connsiteY0" fmla="*/ 0 h 160502"/>
              <a:gd name="connsiteX1" fmla="*/ 344998 w 344998"/>
              <a:gd name="connsiteY1" fmla="*/ 0 h 160502"/>
              <a:gd name="connsiteX2" fmla="*/ 264747 w 344998"/>
              <a:gd name="connsiteY2" fmla="*/ 160502 h 160502"/>
              <a:gd name="connsiteX3" fmla="*/ 256658 w 344998"/>
              <a:gd name="connsiteY3" fmla="*/ 155048 h 160502"/>
              <a:gd name="connsiteX4" fmla="*/ 204912 w 344998"/>
              <a:gd name="connsiteY4" fmla="*/ 144601 h 160502"/>
              <a:gd name="connsiteX5" fmla="*/ 0 w 344998"/>
              <a:gd name="connsiteY5" fmla="*/ 0 h 160502"/>
              <a:gd name="connsiteX6" fmla="*/ 67786 w 344998"/>
              <a:gd name="connsiteY6" fmla="*/ 0 h 160502"/>
              <a:gd name="connsiteX7" fmla="*/ 140086 w 344998"/>
              <a:gd name="connsiteY7" fmla="*/ 144601 h 160502"/>
              <a:gd name="connsiteX8" fmla="*/ 88340 w 344998"/>
              <a:gd name="connsiteY8" fmla="*/ 155048 h 160502"/>
              <a:gd name="connsiteX9" fmla="*/ 80251 w 344998"/>
              <a:gd name="connsiteY9" fmla="*/ 160501 h 16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4998" h="160502">
                <a:moveTo>
                  <a:pt x="277212" y="0"/>
                </a:moveTo>
                <a:lnTo>
                  <a:pt x="344998" y="0"/>
                </a:lnTo>
                <a:lnTo>
                  <a:pt x="264747" y="160502"/>
                </a:lnTo>
                <a:lnTo>
                  <a:pt x="256658" y="155048"/>
                </a:lnTo>
                <a:lnTo>
                  <a:pt x="204912" y="144601"/>
                </a:lnTo>
                <a:close/>
                <a:moveTo>
                  <a:pt x="0" y="0"/>
                </a:moveTo>
                <a:lnTo>
                  <a:pt x="67786" y="0"/>
                </a:lnTo>
                <a:lnTo>
                  <a:pt x="140086" y="144601"/>
                </a:lnTo>
                <a:lnTo>
                  <a:pt x="88340" y="155048"/>
                </a:lnTo>
                <a:lnTo>
                  <a:pt x="80251" y="1605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a:bodyPr>
          <a:p>
            <a:pPr algn="ctr">
              <a:lnSpc>
                <a:spcPct val="140000"/>
              </a:lnSpc>
            </a:pPr>
            <a:endParaRPr lang="zh-CN" altLang="en-US">
              <a:solidFill>
                <a:schemeClr val="lt1"/>
              </a:solidFill>
              <a:latin typeface="微软雅黑" panose="020B0503020204020204" charset="-122"/>
              <a:ea typeface="微软雅黑" panose="020B0503020204020204" charset="-122"/>
            </a:endParaRPr>
          </a:p>
        </p:txBody>
      </p:sp>
      <p:sp>
        <p:nvSpPr>
          <p:cNvPr id="51" name="任意多边形 50"/>
          <p:cNvSpPr/>
          <p:nvPr>
            <p:custDataLst>
              <p:tags r:id="rId6"/>
            </p:custDataLst>
          </p:nvPr>
        </p:nvSpPr>
        <p:spPr>
          <a:xfrm>
            <a:off x="5864304" y="3278159"/>
            <a:ext cx="457041" cy="457041"/>
          </a:xfrm>
          <a:custGeom>
            <a:avLst/>
            <a:gdLst>
              <a:gd name="connsiteX0" fmla="*/ 234259 w 468518"/>
              <a:gd name="connsiteY0" fmla="*/ 35545 h 468518"/>
              <a:gd name="connsiteX1" fmla="*/ 432973 w 468518"/>
              <a:gd name="connsiteY1" fmla="*/ 234259 h 468518"/>
              <a:gd name="connsiteX2" fmla="*/ 234259 w 468518"/>
              <a:gd name="connsiteY2" fmla="*/ 432973 h 468518"/>
              <a:gd name="connsiteX3" fmla="*/ 35545 w 468518"/>
              <a:gd name="connsiteY3" fmla="*/ 234259 h 468518"/>
              <a:gd name="connsiteX4" fmla="*/ 234259 w 468518"/>
              <a:gd name="connsiteY4" fmla="*/ 35545 h 468518"/>
              <a:gd name="connsiteX5" fmla="*/ 234259 w 468518"/>
              <a:gd name="connsiteY5" fmla="*/ 17341 h 468518"/>
              <a:gd name="connsiteX6" fmla="*/ 17341 w 468518"/>
              <a:gd name="connsiteY6" fmla="*/ 234259 h 468518"/>
              <a:gd name="connsiteX7" fmla="*/ 234259 w 468518"/>
              <a:gd name="connsiteY7" fmla="*/ 451177 h 468518"/>
              <a:gd name="connsiteX8" fmla="*/ 451177 w 468518"/>
              <a:gd name="connsiteY8" fmla="*/ 234259 h 468518"/>
              <a:gd name="connsiteX9" fmla="*/ 234259 w 468518"/>
              <a:gd name="connsiteY9" fmla="*/ 17341 h 468518"/>
              <a:gd name="connsiteX10" fmla="*/ 234259 w 468518"/>
              <a:gd name="connsiteY10" fmla="*/ 0 h 468518"/>
              <a:gd name="connsiteX11" fmla="*/ 468518 w 468518"/>
              <a:gd name="connsiteY11" fmla="*/ 234259 h 468518"/>
              <a:gd name="connsiteX12" fmla="*/ 234259 w 468518"/>
              <a:gd name="connsiteY12" fmla="*/ 468518 h 468518"/>
              <a:gd name="connsiteX13" fmla="*/ 0 w 468518"/>
              <a:gd name="connsiteY13" fmla="*/ 234259 h 468518"/>
              <a:gd name="connsiteX14" fmla="*/ 234259 w 468518"/>
              <a:gd name="connsiteY14" fmla="*/ 0 h 468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8518" h="468518">
                <a:moveTo>
                  <a:pt x="234259" y="35545"/>
                </a:moveTo>
                <a:cubicBezTo>
                  <a:pt x="344006" y="35545"/>
                  <a:pt x="432973" y="124512"/>
                  <a:pt x="432973" y="234259"/>
                </a:cubicBezTo>
                <a:cubicBezTo>
                  <a:pt x="432973" y="344006"/>
                  <a:pt x="344006" y="432973"/>
                  <a:pt x="234259" y="432973"/>
                </a:cubicBezTo>
                <a:cubicBezTo>
                  <a:pt x="124512" y="432973"/>
                  <a:pt x="35545" y="344006"/>
                  <a:pt x="35545" y="234259"/>
                </a:cubicBezTo>
                <a:cubicBezTo>
                  <a:pt x="35545" y="124512"/>
                  <a:pt x="124512" y="35545"/>
                  <a:pt x="234259" y="35545"/>
                </a:cubicBezTo>
                <a:close/>
                <a:moveTo>
                  <a:pt x="234259" y="17341"/>
                </a:moveTo>
                <a:cubicBezTo>
                  <a:pt x="114458" y="17341"/>
                  <a:pt x="17341" y="114458"/>
                  <a:pt x="17341" y="234259"/>
                </a:cubicBezTo>
                <a:cubicBezTo>
                  <a:pt x="17341" y="354060"/>
                  <a:pt x="114458" y="451177"/>
                  <a:pt x="234259" y="451177"/>
                </a:cubicBezTo>
                <a:cubicBezTo>
                  <a:pt x="354060" y="451177"/>
                  <a:pt x="451177" y="354060"/>
                  <a:pt x="451177" y="234259"/>
                </a:cubicBezTo>
                <a:cubicBezTo>
                  <a:pt x="451177" y="114458"/>
                  <a:pt x="354060" y="17341"/>
                  <a:pt x="234259" y="17341"/>
                </a:cubicBezTo>
                <a:close/>
                <a:moveTo>
                  <a:pt x="234259" y="0"/>
                </a:moveTo>
                <a:cubicBezTo>
                  <a:pt x="363637" y="0"/>
                  <a:pt x="468518" y="104881"/>
                  <a:pt x="468518" y="234259"/>
                </a:cubicBezTo>
                <a:cubicBezTo>
                  <a:pt x="468518" y="363637"/>
                  <a:pt x="363637" y="468518"/>
                  <a:pt x="234259" y="468518"/>
                </a:cubicBezTo>
                <a:cubicBezTo>
                  <a:pt x="104881" y="468518"/>
                  <a:pt x="0" y="363637"/>
                  <a:pt x="0" y="234259"/>
                </a:cubicBezTo>
                <a:cubicBezTo>
                  <a:pt x="0" y="104881"/>
                  <a:pt x="104881" y="0"/>
                  <a:pt x="234259"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lnSpc>
                <a:spcPct val="120000"/>
              </a:lnSpc>
            </a:pPr>
            <a:r>
              <a:rPr lang="en-US" altLang="zh-CN" dirty="0">
                <a:solidFill>
                  <a:schemeClr val="lt1">
                    <a:lumMod val="100000"/>
                  </a:schemeClr>
                </a:solidFill>
                <a:latin typeface="+mj-lt"/>
                <a:ea typeface="+mj-lt"/>
              </a:rPr>
              <a:t>2</a:t>
            </a:r>
            <a:endParaRPr lang="en-US" altLang="zh-CN" dirty="0">
              <a:solidFill>
                <a:schemeClr val="lt1">
                  <a:lumMod val="100000"/>
                </a:schemeClr>
              </a:solidFill>
              <a:latin typeface="+mj-lt"/>
              <a:ea typeface="+mj-lt"/>
            </a:endParaRPr>
          </a:p>
        </p:txBody>
      </p:sp>
      <p:sp>
        <p:nvSpPr>
          <p:cNvPr id="54" name="任意多边形 53"/>
          <p:cNvSpPr/>
          <p:nvPr>
            <p:custDataLst>
              <p:tags r:id="rId7"/>
            </p:custDataLst>
          </p:nvPr>
        </p:nvSpPr>
        <p:spPr>
          <a:xfrm>
            <a:off x="5910310" y="5493225"/>
            <a:ext cx="364275" cy="169694"/>
          </a:xfrm>
          <a:custGeom>
            <a:avLst/>
            <a:gdLst>
              <a:gd name="connsiteX0" fmla="*/ 277212 w 344998"/>
              <a:gd name="connsiteY0" fmla="*/ 0 h 160502"/>
              <a:gd name="connsiteX1" fmla="*/ 344998 w 344998"/>
              <a:gd name="connsiteY1" fmla="*/ 0 h 160502"/>
              <a:gd name="connsiteX2" fmla="*/ 264747 w 344998"/>
              <a:gd name="connsiteY2" fmla="*/ 160502 h 160502"/>
              <a:gd name="connsiteX3" fmla="*/ 256658 w 344998"/>
              <a:gd name="connsiteY3" fmla="*/ 155048 h 160502"/>
              <a:gd name="connsiteX4" fmla="*/ 204912 w 344998"/>
              <a:gd name="connsiteY4" fmla="*/ 144601 h 160502"/>
              <a:gd name="connsiteX5" fmla="*/ 0 w 344998"/>
              <a:gd name="connsiteY5" fmla="*/ 0 h 160502"/>
              <a:gd name="connsiteX6" fmla="*/ 67786 w 344998"/>
              <a:gd name="connsiteY6" fmla="*/ 0 h 160502"/>
              <a:gd name="connsiteX7" fmla="*/ 140086 w 344998"/>
              <a:gd name="connsiteY7" fmla="*/ 144601 h 160502"/>
              <a:gd name="connsiteX8" fmla="*/ 88340 w 344998"/>
              <a:gd name="connsiteY8" fmla="*/ 155048 h 160502"/>
              <a:gd name="connsiteX9" fmla="*/ 80251 w 344998"/>
              <a:gd name="connsiteY9" fmla="*/ 160501 h 16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4998" h="160502">
                <a:moveTo>
                  <a:pt x="277212" y="0"/>
                </a:moveTo>
                <a:lnTo>
                  <a:pt x="344998" y="0"/>
                </a:lnTo>
                <a:lnTo>
                  <a:pt x="264747" y="160502"/>
                </a:lnTo>
                <a:lnTo>
                  <a:pt x="256658" y="155048"/>
                </a:lnTo>
                <a:lnTo>
                  <a:pt x="204912" y="144601"/>
                </a:lnTo>
                <a:close/>
                <a:moveTo>
                  <a:pt x="0" y="0"/>
                </a:moveTo>
                <a:lnTo>
                  <a:pt x="67786" y="0"/>
                </a:lnTo>
                <a:lnTo>
                  <a:pt x="140086" y="144601"/>
                </a:lnTo>
                <a:lnTo>
                  <a:pt x="88340" y="155048"/>
                </a:lnTo>
                <a:lnTo>
                  <a:pt x="80251" y="1605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a:bodyPr>
          <a:p>
            <a:pPr algn="ctr">
              <a:lnSpc>
                <a:spcPct val="140000"/>
              </a:lnSpc>
            </a:pPr>
            <a:endParaRPr lang="zh-CN" altLang="en-US">
              <a:solidFill>
                <a:schemeClr val="lt1"/>
              </a:solidFill>
              <a:latin typeface="微软雅黑" panose="020B0503020204020204" charset="-122"/>
              <a:ea typeface="微软雅黑" panose="020B0503020204020204" charset="-122"/>
            </a:endParaRPr>
          </a:p>
        </p:txBody>
      </p:sp>
      <p:sp>
        <p:nvSpPr>
          <p:cNvPr id="55" name="任意多边形 54"/>
          <p:cNvSpPr/>
          <p:nvPr>
            <p:custDataLst>
              <p:tags r:id="rId8"/>
            </p:custDataLst>
          </p:nvPr>
        </p:nvSpPr>
        <p:spPr>
          <a:xfrm>
            <a:off x="5864304" y="5638785"/>
            <a:ext cx="457041" cy="457041"/>
          </a:xfrm>
          <a:custGeom>
            <a:avLst/>
            <a:gdLst>
              <a:gd name="connsiteX0" fmla="*/ 234259 w 468518"/>
              <a:gd name="connsiteY0" fmla="*/ 35545 h 468518"/>
              <a:gd name="connsiteX1" fmla="*/ 432973 w 468518"/>
              <a:gd name="connsiteY1" fmla="*/ 234259 h 468518"/>
              <a:gd name="connsiteX2" fmla="*/ 234259 w 468518"/>
              <a:gd name="connsiteY2" fmla="*/ 432973 h 468518"/>
              <a:gd name="connsiteX3" fmla="*/ 35545 w 468518"/>
              <a:gd name="connsiteY3" fmla="*/ 234259 h 468518"/>
              <a:gd name="connsiteX4" fmla="*/ 234259 w 468518"/>
              <a:gd name="connsiteY4" fmla="*/ 35545 h 468518"/>
              <a:gd name="connsiteX5" fmla="*/ 234259 w 468518"/>
              <a:gd name="connsiteY5" fmla="*/ 17341 h 468518"/>
              <a:gd name="connsiteX6" fmla="*/ 17341 w 468518"/>
              <a:gd name="connsiteY6" fmla="*/ 234259 h 468518"/>
              <a:gd name="connsiteX7" fmla="*/ 234259 w 468518"/>
              <a:gd name="connsiteY7" fmla="*/ 451177 h 468518"/>
              <a:gd name="connsiteX8" fmla="*/ 451177 w 468518"/>
              <a:gd name="connsiteY8" fmla="*/ 234259 h 468518"/>
              <a:gd name="connsiteX9" fmla="*/ 234259 w 468518"/>
              <a:gd name="connsiteY9" fmla="*/ 17341 h 468518"/>
              <a:gd name="connsiteX10" fmla="*/ 234259 w 468518"/>
              <a:gd name="connsiteY10" fmla="*/ 0 h 468518"/>
              <a:gd name="connsiteX11" fmla="*/ 468518 w 468518"/>
              <a:gd name="connsiteY11" fmla="*/ 234259 h 468518"/>
              <a:gd name="connsiteX12" fmla="*/ 234259 w 468518"/>
              <a:gd name="connsiteY12" fmla="*/ 468518 h 468518"/>
              <a:gd name="connsiteX13" fmla="*/ 0 w 468518"/>
              <a:gd name="connsiteY13" fmla="*/ 234259 h 468518"/>
              <a:gd name="connsiteX14" fmla="*/ 234259 w 468518"/>
              <a:gd name="connsiteY14" fmla="*/ 0 h 468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8518" h="468518">
                <a:moveTo>
                  <a:pt x="234259" y="35545"/>
                </a:moveTo>
                <a:cubicBezTo>
                  <a:pt x="344006" y="35545"/>
                  <a:pt x="432973" y="124512"/>
                  <a:pt x="432973" y="234259"/>
                </a:cubicBezTo>
                <a:cubicBezTo>
                  <a:pt x="432973" y="344006"/>
                  <a:pt x="344006" y="432973"/>
                  <a:pt x="234259" y="432973"/>
                </a:cubicBezTo>
                <a:cubicBezTo>
                  <a:pt x="124512" y="432973"/>
                  <a:pt x="35545" y="344006"/>
                  <a:pt x="35545" y="234259"/>
                </a:cubicBezTo>
                <a:cubicBezTo>
                  <a:pt x="35545" y="124512"/>
                  <a:pt x="124512" y="35545"/>
                  <a:pt x="234259" y="35545"/>
                </a:cubicBezTo>
                <a:close/>
                <a:moveTo>
                  <a:pt x="234259" y="17341"/>
                </a:moveTo>
                <a:cubicBezTo>
                  <a:pt x="114458" y="17341"/>
                  <a:pt x="17341" y="114458"/>
                  <a:pt x="17341" y="234259"/>
                </a:cubicBezTo>
                <a:cubicBezTo>
                  <a:pt x="17341" y="354060"/>
                  <a:pt x="114458" y="451177"/>
                  <a:pt x="234259" y="451177"/>
                </a:cubicBezTo>
                <a:cubicBezTo>
                  <a:pt x="354060" y="451177"/>
                  <a:pt x="451177" y="354060"/>
                  <a:pt x="451177" y="234259"/>
                </a:cubicBezTo>
                <a:cubicBezTo>
                  <a:pt x="451177" y="114458"/>
                  <a:pt x="354060" y="17341"/>
                  <a:pt x="234259" y="17341"/>
                </a:cubicBezTo>
                <a:close/>
                <a:moveTo>
                  <a:pt x="234259" y="0"/>
                </a:moveTo>
                <a:cubicBezTo>
                  <a:pt x="363637" y="0"/>
                  <a:pt x="468518" y="104881"/>
                  <a:pt x="468518" y="234259"/>
                </a:cubicBezTo>
                <a:cubicBezTo>
                  <a:pt x="468518" y="363637"/>
                  <a:pt x="363637" y="468518"/>
                  <a:pt x="234259" y="468518"/>
                </a:cubicBezTo>
                <a:cubicBezTo>
                  <a:pt x="104881" y="468518"/>
                  <a:pt x="0" y="363637"/>
                  <a:pt x="0" y="234259"/>
                </a:cubicBezTo>
                <a:cubicBezTo>
                  <a:pt x="0" y="104881"/>
                  <a:pt x="104881" y="0"/>
                  <a:pt x="234259"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lnSpc>
                <a:spcPct val="120000"/>
              </a:lnSpc>
            </a:pPr>
            <a:r>
              <a:rPr lang="en-US" altLang="zh-CN" dirty="0">
                <a:solidFill>
                  <a:schemeClr val="lt1">
                    <a:lumMod val="100000"/>
                  </a:schemeClr>
                </a:solidFill>
                <a:latin typeface="+mj-lt"/>
                <a:ea typeface="+mj-lt"/>
              </a:rPr>
              <a:t>5</a:t>
            </a:r>
            <a:endParaRPr lang="en-US" altLang="zh-CN" dirty="0">
              <a:solidFill>
                <a:schemeClr val="lt1">
                  <a:lumMod val="100000"/>
                </a:schemeClr>
              </a:solidFill>
              <a:latin typeface="+mj-lt"/>
              <a:ea typeface="+mj-lt"/>
            </a:endParaRPr>
          </a:p>
        </p:txBody>
      </p:sp>
      <p:sp>
        <p:nvSpPr>
          <p:cNvPr id="58" name="任意多边形 57"/>
          <p:cNvSpPr/>
          <p:nvPr>
            <p:custDataLst>
              <p:tags r:id="rId9"/>
            </p:custDataLst>
          </p:nvPr>
        </p:nvSpPr>
        <p:spPr>
          <a:xfrm>
            <a:off x="10073458" y="3132600"/>
            <a:ext cx="364275" cy="169694"/>
          </a:xfrm>
          <a:custGeom>
            <a:avLst/>
            <a:gdLst>
              <a:gd name="connsiteX0" fmla="*/ 277212 w 344998"/>
              <a:gd name="connsiteY0" fmla="*/ 0 h 160502"/>
              <a:gd name="connsiteX1" fmla="*/ 344998 w 344998"/>
              <a:gd name="connsiteY1" fmla="*/ 0 h 160502"/>
              <a:gd name="connsiteX2" fmla="*/ 264747 w 344998"/>
              <a:gd name="connsiteY2" fmla="*/ 160502 h 160502"/>
              <a:gd name="connsiteX3" fmla="*/ 256658 w 344998"/>
              <a:gd name="connsiteY3" fmla="*/ 155048 h 160502"/>
              <a:gd name="connsiteX4" fmla="*/ 204912 w 344998"/>
              <a:gd name="connsiteY4" fmla="*/ 144601 h 160502"/>
              <a:gd name="connsiteX5" fmla="*/ 0 w 344998"/>
              <a:gd name="connsiteY5" fmla="*/ 0 h 160502"/>
              <a:gd name="connsiteX6" fmla="*/ 67786 w 344998"/>
              <a:gd name="connsiteY6" fmla="*/ 0 h 160502"/>
              <a:gd name="connsiteX7" fmla="*/ 140086 w 344998"/>
              <a:gd name="connsiteY7" fmla="*/ 144601 h 160502"/>
              <a:gd name="connsiteX8" fmla="*/ 88340 w 344998"/>
              <a:gd name="connsiteY8" fmla="*/ 155048 h 160502"/>
              <a:gd name="connsiteX9" fmla="*/ 80251 w 344998"/>
              <a:gd name="connsiteY9" fmla="*/ 160501 h 16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4998" h="160502">
                <a:moveTo>
                  <a:pt x="277212" y="0"/>
                </a:moveTo>
                <a:lnTo>
                  <a:pt x="344998" y="0"/>
                </a:lnTo>
                <a:lnTo>
                  <a:pt x="264747" y="160502"/>
                </a:lnTo>
                <a:lnTo>
                  <a:pt x="256658" y="155048"/>
                </a:lnTo>
                <a:lnTo>
                  <a:pt x="204912" y="144601"/>
                </a:lnTo>
                <a:close/>
                <a:moveTo>
                  <a:pt x="0" y="0"/>
                </a:moveTo>
                <a:lnTo>
                  <a:pt x="67786" y="0"/>
                </a:lnTo>
                <a:lnTo>
                  <a:pt x="140086" y="144601"/>
                </a:lnTo>
                <a:lnTo>
                  <a:pt x="88340" y="155048"/>
                </a:lnTo>
                <a:lnTo>
                  <a:pt x="80251" y="1605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a:bodyPr>
          <a:p>
            <a:pPr algn="ctr">
              <a:lnSpc>
                <a:spcPct val="140000"/>
              </a:lnSpc>
            </a:pPr>
            <a:endParaRPr lang="zh-CN" altLang="en-US">
              <a:solidFill>
                <a:schemeClr val="lt1"/>
              </a:solidFill>
              <a:latin typeface="微软雅黑" panose="020B0503020204020204" charset="-122"/>
              <a:ea typeface="微软雅黑" panose="020B0503020204020204" charset="-122"/>
            </a:endParaRPr>
          </a:p>
        </p:txBody>
      </p:sp>
      <p:sp>
        <p:nvSpPr>
          <p:cNvPr id="59" name="任意多边形 58"/>
          <p:cNvSpPr/>
          <p:nvPr>
            <p:custDataLst>
              <p:tags r:id="rId10"/>
            </p:custDataLst>
          </p:nvPr>
        </p:nvSpPr>
        <p:spPr>
          <a:xfrm>
            <a:off x="10027453" y="3278159"/>
            <a:ext cx="457041" cy="457041"/>
          </a:xfrm>
          <a:custGeom>
            <a:avLst/>
            <a:gdLst>
              <a:gd name="connsiteX0" fmla="*/ 234259 w 468518"/>
              <a:gd name="connsiteY0" fmla="*/ 35545 h 468518"/>
              <a:gd name="connsiteX1" fmla="*/ 432973 w 468518"/>
              <a:gd name="connsiteY1" fmla="*/ 234259 h 468518"/>
              <a:gd name="connsiteX2" fmla="*/ 234259 w 468518"/>
              <a:gd name="connsiteY2" fmla="*/ 432973 h 468518"/>
              <a:gd name="connsiteX3" fmla="*/ 35545 w 468518"/>
              <a:gd name="connsiteY3" fmla="*/ 234259 h 468518"/>
              <a:gd name="connsiteX4" fmla="*/ 234259 w 468518"/>
              <a:gd name="connsiteY4" fmla="*/ 35545 h 468518"/>
              <a:gd name="connsiteX5" fmla="*/ 234259 w 468518"/>
              <a:gd name="connsiteY5" fmla="*/ 17341 h 468518"/>
              <a:gd name="connsiteX6" fmla="*/ 17341 w 468518"/>
              <a:gd name="connsiteY6" fmla="*/ 234259 h 468518"/>
              <a:gd name="connsiteX7" fmla="*/ 234259 w 468518"/>
              <a:gd name="connsiteY7" fmla="*/ 451177 h 468518"/>
              <a:gd name="connsiteX8" fmla="*/ 451177 w 468518"/>
              <a:gd name="connsiteY8" fmla="*/ 234259 h 468518"/>
              <a:gd name="connsiteX9" fmla="*/ 234259 w 468518"/>
              <a:gd name="connsiteY9" fmla="*/ 17341 h 468518"/>
              <a:gd name="connsiteX10" fmla="*/ 234259 w 468518"/>
              <a:gd name="connsiteY10" fmla="*/ 0 h 468518"/>
              <a:gd name="connsiteX11" fmla="*/ 468518 w 468518"/>
              <a:gd name="connsiteY11" fmla="*/ 234259 h 468518"/>
              <a:gd name="connsiteX12" fmla="*/ 234259 w 468518"/>
              <a:gd name="connsiteY12" fmla="*/ 468518 h 468518"/>
              <a:gd name="connsiteX13" fmla="*/ 0 w 468518"/>
              <a:gd name="connsiteY13" fmla="*/ 234259 h 468518"/>
              <a:gd name="connsiteX14" fmla="*/ 234259 w 468518"/>
              <a:gd name="connsiteY14" fmla="*/ 0 h 468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8518" h="468518">
                <a:moveTo>
                  <a:pt x="234259" y="35545"/>
                </a:moveTo>
                <a:cubicBezTo>
                  <a:pt x="344006" y="35545"/>
                  <a:pt x="432973" y="124512"/>
                  <a:pt x="432973" y="234259"/>
                </a:cubicBezTo>
                <a:cubicBezTo>
                  <a:pt x="432973" y="344006"/>
                  <a:pt x="344006" y="432973"/>
                  <a:pt x="234259" y="432973"/>
                </a:cubicBezTo>
                <a:cubicBezTo>
                  <a:pt x="124512" y="432973"/>
                  <a:pt x="35545" y="344006"/>
                  <a:pt x="35545" y="234259"/>
                </a:cubicBezTo>
                <a:cubicBezTo>
                  <a:pt x="35545" y="124512"/>
                  <a:pt x="124512" y="35545"/>
                  <a:pt x="234259" y="35545"/>
                </a:cubicBezTo>
                <a:close/>
                <a:moveTo>
                  <a:pt x="234259" y="17341"/>
                </a:moveTo>
                <a:cubicBezTo>
                  <a:pt x="114458" y="17341"/>
                  <a:pt x="17341" y="114458"/>
                  <a:pt x="17341" y="234259"/>
                </a:cubicBezTo>
                <a:cubicBezTo>
                  <a:pt x="17341" y="354060"/>
                  <a:pt x="114458" y="451177"/>
                  <a:pt x="234259" y="451177"/>
                </a:cubicBezTo>
                <a:cubicBezTo>
                  <a:pt x="354060" y="451177"/>
                  <a:pt x="451177" y="354060"/>
                  <a:pt x="451177" y="234259"/>
                </a:cubicBezTo>
                <a:cubicBezTo>
                  <a:pt x="451177" y="114458"/>
                  <a:pt x="354060" y="17341"/>
                  <a:pt x="234259" y="17341"/>
                </a:cubicBezTo>
                <a:close/>
                <a:moveTo>
                  <a:pt x="234259" y="0"/>
                </a:moveTo>
                <a:cubicBezTo>
                  <a:pt x="363637" y="0"/>
                  <a:pt x="468518" y="104881"/>
                  <a:pt x="468518" y="234259"/>
                </a:cubicBezTo>
                <a:cubicBezTo>
                  <a:pt x="468518" y="363637"/>
                  <a:pt x="363637" y="468518"/>
                  <a:pt x="234259" y="468518"/>
                </a:cubicBezTo>
                <a:cubicBezTo>
                  <a:pt x="104881" y="468518"/>
                  <a:pt x="0" y="363637"/>
                  <a:pt x="0" y="234259"/>
                </a:cubicBezTo>
                <a:cubicBezTo>
                  <a:pt x="0" y="104881"/>
                  <a:pt x="104881" y="0"/>
                  <a:pt x="234259"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lnSpc>
                <a:spcPct val="120000"/>
              </a:lnSpc>
            </a:pPr>
            <a:r>
              <a:rPr lang="en-US" altLang="zh-CN" dirty="0">
                <a:solidFill>
                  <a:schemeClr val="lt1">
                    <a:lumMod val="100000"/>
                  </a:schemeClr>
                </a:solidFill>
                <a:latin typeface="+mj-lt"/>
                <a:ea typeface="+mj-lt"/>
              </a:rPr>
              <a:t>3</a:t>
            </a:r>
            <a:endParaRPr lang="en-US" altLang="zh-CN" dirty="0">
              <a:solidFill>
                <a:schemeClr val="lt1">
                  <a:lumMod val="100000"/>
                </a:schemeClr>
              </a:solidFill>
              <a:latin typeface="+mj-lt"/>
              <a:ea typeface="+mj-lt"/>
            </a:endParaRPr>
          </a:p>
        </p:txBody>
      </p:sp>
      <p:sp>
        <p:nvSpPr>
          <p:cNvPr id="62" name="任意多边形 61"/>
          <p:cNvSpPr/>
          <p:nvPr>
            <p:custDataLst>
              <p:tags r:id="rId11"/>
            </p:custDataLst>
          </p:nvPr>
        </p:nvSpPr>
        <p:spPr>
          <a:xfrm>
            <a:off x="10073458" y="5493225"/>
            <a:ext cx="364275" cy="169694"/>
          </a:xfrm>
          <a:custGeom>
            <a:avLst/>
            <a:gdLst>
              <a:gd name="connsiteX0" fmla="*/ 277212 w 344998"/>
              <a:gd name="connsiteY0" fmla="*/ 0 h 160502"/>
              <a:gd name="connsiteX1" fmla="*/ 344998 w 344998"/>
              <a:gd name="connsiteY1" fmla="*/ 0 h 160502"/>
              <a:gd name="connsiteX2" fmla="*/ 264747 w 344998"/>
              <a:gd name="connsiteY2" fmla="*/ 160502 h 160502"/>
              <a:gd name="connsiteX3" fmla="*/ 256658 w 344998"/>
              <a:gd name="connsiteY3" fmla="*/ 155048 h 160502"/>
              <a:gd name="connsiteX4" fmla="*/ 204912 w 344998"/>
              <a:gd name="connsiteY4" fmla="*/ 144601 h 160502"/>
              <a:gd name="connsiteX5" fmla="*/ 0 w 344998"/>
              <a:gd name="connsiteY5" fmla="*/ 0 h 160502"/>
              <a:gd name="connsiteX6" fmla="*/ 67786 w 344998"/>
              <a:gd name="connsiteY6" fmla="*/ 0 h 160502"/>
              <a:gd name="connsiteX7" fmla="*/ 140086 w 344998"/>
              <a:gd name="connsiteY7" fmla="*/ 144601 h 160502"/>
              <a:gd name="connsiteX8" fmla="*/ 88340 w 344998"/>
              <a:gd name="connsiteY8" fmla="*/ 155048 h 160502"/>
              <a:gd name="connsiteX9" fmla="*/ 80251 w 344998"/>
              <a:gd name="connsiteY9" fmla="*/ 160501 h 16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4998" h="160502">
                <a:moveTo>
                  <a:pt x="277212" y="0"/>
                </a:moveTo>
                <a:lnTo>
                  <a:pt x="344998" y="0"/>
                </a:lnTo>
                <a:lnTo>
                  <a:pt x="264747" y="160502"/>
                </a:lnTo>
                <a:lnTo>
                  <a:pt x="256658" y="155048"/>
                </a:lnTo>
                <a:lnTo>
                  <a:pt x="204912" y="144601"/>
                </a:lnTo>
                <a:close/>
                <a:moveTo>
                  <a:pt x="0" y="0"/>
                </a:moveTo>
                <a:lnTo>
                  <a:pt x="67786" y="0"/>
                </a:lnTo>
                <a:lnTo>
                  <a:pt x="140086" y="144601"/>
                </a:lnTo>
                <a:lnTo>
                  <a:pt x="88340" y="155048"/>
                </a:lnTo>
                <a:lnTo>
                  <a:pt x="80251" y="1605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a:bodyPr>
          <a:p>
            <a:pPr algn="ctr">
              <a:lnSpc>
                <a:spcPct val="140000"/>
              </a:lnSpc>
            </a:pPr>
            <a:endParaRPr lang="zh-CN" altLang="en-US">
              <a:solidFill>
                <a:schemeClr val="lt1"/>
              </a:solidFill>
              <a:latin typeface="微软雅黑" panose="020B0503020204020204" charset="-122"/>
              <a:ea typeface="微软雅黑" panose="020B0503020204020204" charset="-122"/>
            </a:endParaRPr>
          </a:p>
        </p:txBody>
      </p:sp>
      <p:sp>
        <p:nvSpPr>
          <p:cNvPr id="63" name="任意多边形 62"/>
          <p:cNvSpPr/>
          <p:nvPr>
            <p:custDataLst>
              <p:tags r:id="rId12"/>
            </p:custDataLst>
          </p:nvPr>
        </p:nvSpPr>
        <p:spPr>
          <a:xfrm>
            <a:off x="10027453" y="5638785"/>
            <a:ext cx="457041" cy="457041"/>
          </a:xfrm>
          <a:custGeom>
            <a:avLst/>
            <a:gdLst>
              <a:gd name="connsiteX0" fmla="*/ 234259 w 468518"/>
              <a:gd name="connsiteY0" fmla="*/ 35545 h 468518"/>
              <a:gd name="connsiteX1" fmla="*/ 432973 w 468518"/>
              <a:gd name="connsiteY1" fmla="*/ 234259 h 468518"/>
              <a:gd name="connsiteX2" fmla="*/ 234259 w 468518"/>
              <a:gd name="connsiteY2" fmla="*/ 432973 h 468518"/>
              <a:gd name="connsiteX3" fmla="*/ 35545 w 468518"/>
              <a:gd name="connsiteY3" fmla="*/ 234259 h 468518"/>
              <a:gd name="connsiteX4" fmla="*/ 234259 w 468518"/>
              <a:gd name="connsiteY4" fmla="*/ 35545 h 468518"/>
              <a:gd name="connsiteX5" fmla="*/ 234259 w 468518"/>
              <a:gd name="connsiteY5" fmla="*/ 17341 h 468518"/>
              <a:gd name="connsiteX6" fmla="*/ 17341 w 468518"/>
              <a:gd name="connsiteY6" fmla="*/ 234259 h 468518"/>
              <a:gd name="connsiteX7" fmla="*/ 234259 w 468518"/>
              <a:gd name="connsiteY7" fmla="*/ 451177 h 468518"/>
              <a:gd name="connsiteX8" fmla="*/ 451177 w 468518"/>
              <a:gd name="connsiteY8" fmla="*/ 234259 h 468518"/>
              <a:gd name="connsiteX9" fmla="*/ 234259 w 468518"/>
              <a:gd name="connsiteY9" fmla="*/ 17341 h 468518"/>
              <a:gd name="connsiteX10" fmla="*/ 234259 w 468518"/>
              <a:gd name="connsiteY10" fmla="*/ 0 h 468518"/>
              <a:gd name="connsiteX11" fmla="*/ 468518 w 468518"/>
              <a:gd name="connsiteY11" fmla="*/ 234259 h 468518"/>
              <a:gd name="connsiteX12" fmla="*/ 234259 w 468518"/>
              <a:gd name="connsiteY12" fmla="*/ 468518 h 468518"/>
              <a:gd name="connsiteX13" fmla="*/ 0 w 468518"/>
              <a:gd name="connsiteY13" fmla="*/ 234259 h 468518"/>
              <a:gd name="connsiteX14" fmla="*/ 234259 w 468518"/>
              <a:gd name="connsiteY14" fmla="*/ 0 h 468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8518" h="468518">
                <a:moveTo>
                  <a:pt x="234259" y="35545"/>
                </a:moveTo>
                <a:cubicBezTo>
                  <a:pt x="344006" y="35545"/>
                  <a:pt x="432973" y="124512"/>
                  <a:pt x="432973" y="234259"/>
                </a:cubicBezTo>
                <a:cubicBezTo>
                  <a:pt x="432973" y="344006"/>
                  <a:pt x="344006" y="432973"/>
                  <a:pt x="234259" y="432973"/>
                </a:cubicBezTo>
                <a:cubicBezTo>
                  <a:pt x="124512" y="432973"/>
                  <a:pt x="35545" y="344006"/>
                  <a:pt x="35545" y="234259"/>
                </a:cubicBezTo>
                <a:cubicBezTo>
                  <a:pt x="35545" y="124512"/>
                  <a:pt x="124512" y="35545"/>
                  <a:pt x="234259" y="35545"/>
                </a:cubicBezTo>
                <a:close/>
                <a:moveTo>
                  <a:pt x="234259" y="17341"/>
                </a:moveTo>
                <a:cubicBezTo>
                  <a:pt x="114458" y="17341"/>
                  <a:pt x="17341" y="114458"/>
                  <a:pt x="17341" y="234259"/>
                </a:cubicBezTo>
                <a:cubicBezTo>
                  <a:pt x="17341" y="354060"/>
                  <a:pt x="114458" y="451177"/>
                  <a:pt x="234259" y="451177"/>
                </a:cubicBezTo>
                <a:cubicBezTo>
                  <a:pt x="354060" y="451177"/>
                  <a:pt x="451177" y="354060"/>
                  <a:pt x="451177" y="234259"/>
                </a:cubicBezTo>
                <a:cubicBezTo>
                  <a:pt x="451177" y="114458"/>
                  <a:pt x="354060" y="17341"/>
                  <a:pt x="234259" y="17341"/>
                </a:cubicBezTo>
                <a:close/>
                <a:moveTo>
                  <a:pt x="234259" y="0"/>
                </a:moveTo>
                <a:cubicBezTo>
                  <a:pt x="363637" y="0"/>
                  <a:pt x="468518" y="104881"/>
                  <a:pt x="468518" y="234259"/>
                </a:cubicBezTo>
                <a:cubicBezTo>
                  <a:pt x="468518" y="363637"/>
                  <a:pt x="363637" y="468518"/>
                  <a:pt x="234259" y="468518"/>
                </a:cubicBezTo>
                <a:cubicBezTo>
                  <a:pt x="104881" y="468518"/>
                  <a:pt x="0" y="363637"/>
                  <a:pt x="0" y="234259"/>
                </a:cubicBezTo>
                <a:cubicBezTo>
                  <a:pt x="0" y="104881"/>
                  <a:pt x="104881" y="0"/>
                  <a:pt x="234259"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lnSpc>
                <a:spcPct val="120000"/>
              </a:lnSpc>
            </a:pPr>
            <a:r>
              <a:rPr lang="en-US" altLang="zh-CN" dirty="0">
                <a:solidFill>
                  <a:schemeClr val="lt1">
                    <a:lumMod val="100000"/>
                  </a:schemeClr>
                </a:solidFill>
                <a:latin typeface="+mj-lt"/>
                <a:ea typeface="+mj-lt"/>
              </a:rPr>
              <a:t>6</a:t>
            </a:r>
            <a:endParaRPr lang="en-US" altLang="zh-CN" dirty="0">
              <a:solidFill>
                <a:schemeClr val="lt1">
                  <a:lumMod val="100000"/>
                </a:schemeClr>
              </a:solidFill>
              <a:latin typeface="+mj-lt"/>
              <a:ea typeface="+mj-lt"/>
            </a:endParaRPr>
          </a:p>
        </p:txBody>
      </p:sp>
      <p:sp>
        <p:nvSpPr>
          <p:cNvPr id="4" name="圆角矩形 3"/>
          <p:cNvSpPr/>
          <p:nvPr>
            <p:custDataLst>
              <p:tags r:id="rId13"/>
            </p:custDataLst>
          </p:nvPr>
        </p:nvSpPr>
        <p:spPr>
          <a:xfrm>
            <a:off x="4760919" y="1473374"/>
            <a:ext cx="2664566" cy="1659226"/>
          </a:xfrm>
          <a:prstGeom prst="roundRect">
            <a:avLst/>
          </a:prstGeom>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p>
            <a:pPr algn="ctr">
              <a:lnSpc>
                <a:spcPct val="120000"/>
              </a:lnSpc>
            </a:pPr>
            <a:r>
              <a:rPr lang="zh-CN" altLang="en-US" sz="1400" spc="150">
                <a:solidFill>
                  <a:schemeClr val="lt1">
                    <a:lumMod val="100000"/>
                  </a:schemeClr>
                </a:solidFill>
                <a:latin typeface="+mn-ea"/>
                <a:sym typeface="+mn-ea"/>
              </a:rPr>
              <a:t>及时安装软件补丁，防止已知漏洞被利用</a:t>
            </a:r>
            <a:endParaRPr lang="zh-CN" altLang="en-US" sz="1400" spc="150">
              <a:solidFill>
                <a:schemeClr val="lt1">
                  <a:lumMod val="100000"/>
                </a:schemeClr>
              </a:solidFill>
              <a:latin typeface="+mn-ea"/>
              <a:sym typeface="+mn-ea"/>
            </a:endParaRPr>
          </a:p>
        </p:txBody>
      </p:sp>
      <p:sp>
        <p:nvSpPr>
          <p:cNvPr id="5" name="圆角矩形 4"/>
          <p:cNvSpPr/>
          <p:nvPr>
            <p:custDataLst>
              <p:tags r:id="rId14"/>
            </p:custDataLst>
          </p:nvPr>
        </p:nvSpPr>
        <p:spPr>
          <a:xfrm>
            <a:off x="608330" y="1473374"/>
            <a:ext cx="2664566" cy="1659226"/>
          </a:xfrm>
          <a:prstGeom prst="roundRect">
            <a:avLst/>
          </a:prstGeom>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p>
            <a:pPr algn="ctr">
              <a:lnSpc>
                <a:spcPct val="120000"/>
              </a:lnSpc>
            </a:pPr>
            <a:r>
              <a:rPr lang="zh-CN" altLang="en-US" sz="1400" spc="150" dirty="0">
                <a:solidFill>
                  <a:schemeClr val="lt1">
                    <a:lumMod val="100000"/>
                  </a:schemeClr>
                </a:solidFill>
                <a:latin typeface="+mn-ea"/>
                <a:sym typeface="+mn-ea"/>
              </a:rPr>
              <a:t>定期更新操作系统，防止已知漏洞被利用</a:t>
            </a:r>
            <a:endParaRPr lang="zh-CN" altLang="en-US" sz="1400" spc="150" dirty="0">
              <a:solidFill>
                <a:schemeClr val="lt1">
                  <a:lumMod val="100000"/>
                </a:schemeClr>
              </a:solidFill>
              <a:latin typeface="+mn-ea"/>
              <a:sym typeface="+mn-ea"/>
            </a:endParaRPr>
          </a:p>
        </p:txBody>
      </p:sp>
      <p:sp>
        <p:nvSpPr>
          <p:cNvPr id="6" name="圆角矩形 5"/>
          <p:cNvSpPr/>
          <p:nvPr>
            <p:custDataLst>
              <p:tags r:id="rId15"/>
            </p:custDataLst>
          </p:nvPr>
        </p:nvSpPr>
        <p:spPr>
          <a:xfrm>
            <a:off x="8913509" y="1473374"/>
            <a:ext cx="2664566" cy="1659226"/>
          </a:xfrm>
          <a:prstGeom prst="roundRect">
            <a:avLst/>
          </a:prstGeom>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p>
            <a:pPr algn="ctr">
              <a:lnSpc>
                <a:spcPct val="120000"/>
              </a:lnSpc>
            </a:pPr>
            <a:r>
              <a:rPr lang="zh-CN" altLang="en-US" sz="1400" spc="150">
                <a:solidFill>
                  <a:schemeClr val="lt1">
                    <a:lumMod val="100000"/>
                  </a:schemeClr>
                </a:solidFill>
                <a:latin typeface="+mn-ea"/>
                <a:sym typeface="+mn-ea"/>
              </a:rPr>
              <a:t>使用防病毒软件，定期进行安全扫描</a:t>
            </a:r>
            <a:endParaRPr lang="zh-CN" altLang="en-US" sz="1400" spc="150">
              <a:solidFill>
                <a:schemeClr val="lt1">
                  <a:lumMod val="100000"/>
                </a:schemeClr>
              </a:solidFill>
              <a:latin typeface="+mn-ea"/>
              <a:sym typeface="+mn-ea"/>
            </a:endParaRPr>
          </a:p>
        </p:txBody>
      </p:sp>
      <p:sp>
        <p:nvSpPr>
          <p:cNvPr id="7" name="圆角矩形 6"/>
          <p:cNvSpPr/>
          <p:nvPr>
            <p:custDataLst>
              <p:tags r:id="rId16"/>
            </p:custDataLst>
          </p:nvPr>
        </p:nvSpPr>
        <p:spPr>
          <a:xfrm>
            <a:off x="4760919" y="3840788"/>
            <a:ext cx="2664566" cy="1659226"/>
          </a:xfrm>
          <a:prstGeom prst="roundRect">
            <a:avLst/>
          </a:prstGeom>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p>
            <a:pPr algn="ctr">
              <a:lnSpc>
                <a:spcPct val="120000"/>
              </a:lnSpc>
            </a:pPr>
            <a:r>
              <a:rPr lang="zh-CN" altLang="en-US" sz="1400" spc="150">
                <a:solidFill>
                  <a:schemeClr val="lt1">
                    <a:lumMod val="100000"/>
                  </a:schemeClr>
                </a:solidFill>
                <a:latin typeface="+mn-ea"/>
                <a:sym typeface="+mn-ea"/>
              </a:rPr>
              <a:t>谨慎点击不明链接和电子邮件附件</a:t>
            </a:r>
            <a:endParaRPr lang="zh-CN" altLang="en-US" sz="1400" spc="150">
              <a:solidFill>
                <a:schemeClr val="lt1">
                  <a:lumMod val="100000"/>
                </a:schemeClr>
              </a:solidFill>
              <a:latin typeface="+mn-ea"/>
              <a:sym typeface="+mn-ea"/>
            </a:endParaRPr>
          </a:p>
        </p:txBody>
      </p:sp>
      <p:sp>
        <p:nvSpPr>
          <p:cNvPr id="8" name="圆角矩形 7"/>
          <p:cNvSpPr/>
          <p:nvPr>
            <p:custDataLst>
              <p:tags r:id="rId17"/>
            </p:custDataLst>
          </p:nvPr>
        </p:nvSpPr>
        <p:spPr>
          <a:xfrm>
            <a:off x="608330" y="3840788"/>
            <a:ext cx="2664566" cy="1659226"/>
          </a:xfrm>
          <a:prstGeom prst="roundRect">
            <a:avLst/>
          </a:prstGeom>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p>
            <a:pPr algn="ctr">
              <a:lnSpc>
                <a:spcPct val="120000"/>
              </a:lnSpc>
            </a:pPr>
            <a:r>
              <a:rPr lang="zh-CN" altLang="en-US" sz="1400" spc="150">
                <a:solidFill>
                  <a:schemeClr val="lt1">
                    <a:lumMod val="100000"/>
                  </a:schemeClr>
                </a:solidFill>
                <a:latin typeface="+mn-ea"/>
                <a:sym typeface="+mn-ea"/>
              </a:rPr>
              <a:t>避免从不安全的网站下载软件或文件</a:t>
            </a:r>
            <a:endParaRPr lang="zh-CN" altLang="en-US" sz="1400" spc="150">
              <a:solidFill>
                <a:schemeClr val="lt1">
                  <a:lumMod val="100000"/>
                </a:schemeClr>
              </a:solidFill>
              <a:latin typeface="+mn-ea"/>
              <a:sym typeface="+mn-ea"/>
            </a:endParaRPr>
          </a:p>
        </p:txBody>
      </p:sp>
      <p:sp>
        <p:nvSpPr>
          <p:cNvPr id="9" name="圆角矩形 8"/>
          <p:cNvSpPr/>
          <p:nvPr>
            <p:custDataLst>
              <p:tags r:id="rId18"/>
            </p:custDataLst>
          </p:nvPr>
        </p:nvSpPr>
        <p:spPr>
          <a:xfrm>
            <a:off x="8913509" y="3840788"/>
            <a:ext cx="2664566" cy="1659226"/>
          </a:xfrm>
          <a:prstGeom prst="roundRect">
            <a:avLst/>
          </a:prstGeom>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p>
            <a:pPr algn="ctr">
              <a:lnSpc>
                <a:spcPct val="120000"/>
              </a:lnSpc>
            </a:pPr>
            <a:r>
              <a:rPr lang="zh-CN" altLang="en-US" sz="1400" spc="150">
                <a:solidFill>
                  <a:schemeClr val="lt1">
                    <a:lumMod val="100000"/>
                  </a:schemeClr>
                </a:solidFill>
                <a:latin typeface="+mn-ea"/>
                <a:sym typeface="+mn-ea"/>
              </a:rPr>
              <a:t>定期备份重要数据，防止数据丢失</a:t>
            </a:r>
            <a:endParaRPr lang="zh-CN" altLang="en-US" sz="1400" spc="150">
              <a:solidFill>
                <a:schemeClr val="lt1">
                  <a:lumMod val="100000"/>
                </a:schemeClr>
              </a:solidFill>
              <a:latin typeface="+mn-ea"/>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5"/>
            <p:custDataLst>
              <p:tags r:id="rId1"/>
            </p:custDataLst>
          </p:nvPr>
        </p:nvSpPr>
        <p:spPr/>
        <p:txBody>
          <a:bodyPr/>
          <a:lstStyle/>
          <a:p>
            <a:r>
              <a:rPr lang="zh-CN" altLang="en-US"/>
              <a:t>PART 05</a:t>
            </a:r>
            <a:endParaRPr lang="zh-CN" altLang="en-US"/>
          </a:p>
        </p:txBody>
      </p:sp>
      <p:sp>
        <p:nvSpPr>
          <p:cNvPr id="15" name="标题 14"/>
          <p:cNvSpPr>
            <a:spLocks noGrp="1"/>
          </p:cNvSpPr>
          <p:nvPr>
            <p:ph type="title" idx="4"/>
            <p:custDataLst>
              <p:tags r:id="rId2"/>
            </p:custDataLst>
          </p:nvPr>
        </p:nvSpPr>
        <p:spPr/>
        <p:txBody>
          <a:bodyPr>
            <a:normAutofit fontScale="90000"/>
          </a:bodyPr>
          <a:lstStyle/>
          <a:p>
            <a:r>
              <a:rPr lang="zh-CN" altLang="en-US" dirty="0"/>
              <a:t>计算机病毒的发展趋势和应对措施</a:t>
            </a:r>
            <a:endParaRPr lang="zh-CN" altLang="en-US" dirty="0"/>
          </a:p>
        </p:txBody>
      </p:sp>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3"/>
          </p:nvPr>
        </p:nvSpPr>
        <p:spPr/>
        <p:txBody>
          <a:bodyPr/>
          <a:p>
            <a:r>
              <a:rPr lang="zh-CN" altLang="en-US"/>
              <a:t>新型病毒不断出现，威胁日益严重</a:t>
            </a:r>
            <a:endParaRPr lang="zh-CN" altLang="en-US"/>
          </a:p>
        </p:txBody>
      </p:sp>
      <p:sp>
        <p:nvSpPr>
          <p:cNvPr id="6" name="矩形 5"/>
          <p:cNvSpPr/>
          <p:nvPr>
            <p:custDataLst>
              <p:tags r:id="rId1"/>
            </p:custDataLst>
          </p:nvPr>
        </p:nvSpPr>
        <p:spPr>
          <a:xfrm>
            <a:off x="729533" y="1324857"/>
            <a:ext cx="3328403" cy="228429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latin typeface="+mn-ea"/>
              <a:sym typeface="Arial" panose="020B0604020202020204" pitchFamily="34" charset="0"/>
            </a:endParaRPr>
          </a:p>
        </p:txBody>
      </p:sp>
      <p:sp>
        <p:nvSpPr>
          <p:cNvPr id="11" name="矩形 10"/>
          <p:cNvSpPr/>
          <p:nvPr>
            <p:custDataLst>
              <p:tags r:id="rId2"/>
            </p:custDataLst>
          </p:nvPr>
        </p:nvSpPr>
        <p:spPr>
          <a:xfrm>
            <a:off x="1089106" y="1319530"/>
            <a:ext cx="539359" cy="2796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0000"/>
          </a:bodyPr>
          <a:lstStyle/>
          <a:p>
            <a:pPr algn="ctr"/>
            <a:endParaRPr lang="zh-CN" altLang="en-US">
              <a:latin typeface="+mn-ea"/>
              <a:sym typeface="Arial" panose="020B0604020202020204" pitchFamily="34" charset="0"/>
            </a:endParaRPr>
          </a:p>
        </p:txBody>
      </p:sp>
      <p:sp>
        <p:nvSpPr>
          <p:cNvPr id="16" name="TextBox 2"/>
          <p:cNvSpPr txBox="1"/>
          <p:nvPr>
            <p:custDataLst>
              <p:tags r:id="rId3"/>
            </p:custDataLst>
          </p:nvPr>
        </p:nvSpPr>
        <p:spPr>
          <a:xfrm>
            <a:off x="886680" y="2105263"/>
            <a:ext cx="2986195" cy="1339316"/>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2000" spc="150" dirty="0">
                <a:solidFill>
                  <a:schemeClr val="dk1">
                    <a:lumMod val="80000"/>
                    <a:lumOff val="20000"/>
                  </a:schemeClr>
                </a:solidFill>
                <a:latin typeface="+mn-ea"/>
                <a:cs typeface="微软雅黑" panose="020B0503020204020204" charset="-122"/>
                <a:sym typeface="Arial" panose="020B0604020202020204" pitchFamily="34" charset="0"/>
              </a:rPr>
              <a:t>病毒种类繁多，传播途径多样</a:t>
            </a:r>
            <a:endParaRPr lang="zh-CN" altLang="en-US" sz="2000" spc="150" dirty="0">
              <a:solidFill>
                <a:schemeClr val="dk1">
                  <a:lumMod val="80000"/>
                  <a:lumOff val="20000"/>
                </a:schemeClr>
              </a:solidFill>
              <a:latin typeface="+mn-ea"/>
              <a:cs typeface="微软雅黑" panose="020B0503020204020204" charset="-122"/>
              <a:sym typeface="Arial" panose="020B0604020202020204" pitchFamily="34" charset="0"/>
            </a:endParaRPr>
          </a:p>
        </p:txBody>
      </p:sp>
      <p:sp>
        <p:nvSpPr>
          <p:cNvPr id="7" name="矩形 6"/>
          <p:cNvSpPr/>
          <p:nvPr>
            <p:custDataLst>
              <p:tags r:id="rId4"/>
            </p:custDataLst>
          </p:nvPr>
        </p:nvSpPr>
        <p:spPr>
          <a:xfrm>
            <a:off x="4429136" y="1324857"/>
            <a:ext cx="3328403" cy="228429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latin typeface="+mn-ea"/>
              <a:sym typeface="Arial" panose="020B0604020202020204" pitchFamily="34" charset="0"/>
            </a:endParaRPr>
          </a:p>
        </p:txBody>
      </p:sp>
      <p:sp>
        <p:nvSpPr>
          <p:cNvPr id="12" name="矩形 11"/>
          <p:cNvSpPr/>
          <p:nvPr>
            <p:custDataLst>
              <p:tags r:id="rId5"/>
            </p:custDataLst>
          </p:nvPr>
        </p:nvSpPr>
        <p:spPr>
          <a:xfrm>
            <a:off x="4808685" y="1319530"/>
            <a:ext cx="539359" cy="2796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0000"/>
          </a:bodyPr>
          <a:lstStyle/>
          <a:p>
            <a:pPr algn="ctr"/>
            <a:endParaRPr lang="zh-CN" altLang="en-US">
              <a:latin typeface="+mn-ea"/>
              <a:sym typeface="Arial" panose="020B0604020202020204" pitchFamily="34" charset="0"/>
            </a:endParaRPr>
          </a:p>
        </p:txBody>
      </p:sp>
      <p:sp>
        <p:nvSpPr>
          <p:cNvPr id="18" name="TextBox 2"/>
          <p:cNvSpPr txBox="1"/>
          <p:nvPr>
            <p:custDataLst>
              <p:tags r:id="rId6"/>
            </p:custDataLst>
          </p:nvPr>
        </p:nvSpPr>
        <p:spPr>
          <a:xfrm>
            <a:off x="4586282" y="2105263"/>
            <a:ext cx="2986195" cy="1339316"/>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2000" spc="150" dirty="0">
                <a:solidFill>
                  <a:schemeClr val="dk1">
                    <a:lumMod val="80000"/>
                    <a:lumOff val="20000"/>
                  </a:schemeClr>
                </a:solidFill>
                <a:latin typeface="+mn-ea"/>
                <a:cs typeface="微软雅黑" panose="020B0503020204020204" charset="-122"/>
                <a:sym typeface="Arial" panose="020B0604020202020204" pitchFamily="34" charset="0"/>
              </a:rPr>
              <a:t>病毒危害严重，可能导致系统崩溃、数据丢失等</a:t>
            </a:r>
            <a:endParaRPr lang="zh-CN" altLang="en-US" sz="2000" spc="150" dirty="0">
              <a:solidFill>
                <a:schemeClr val="dk1">
                  <a:lumMod val="80000"/>
                  <a:lumOff val="20000"/>
                </a:schemeClr>
              </a:solidFill>
              <a:latin typeface="+mn-ea"/>
              <a:cs typeface="微软雅黑" panose="020B0503020204020204" charset="-122"/>
              <a:sym typeface="Arial" panose="020B0604020202020204" pitchFamily="34" charset="0"/>
            </a:endParaRPr>
          </a:p>
        </p:txBody>
      </p:sp>
      <p:sp>
        <p:nvSpPr>
          <p:cNvPr id="8" name="矩形 7"/>
          <p:cNvSpPr/>
          <p:nvPr>
            <p:custDataLst>
              <p:tags r:id="rId7"/>
            </p:custDataLst>
          </p:nvPr>
        </p:nvSpPr>
        <p:spPr>
          <a:xfrm>
            <a:off x="8128073" y="1324857"/>
            <a:ext cx="3328403" cy="228429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latin typeface="+mn-ea"/>
              <a:sym typeface="Arial" panose="020B0604020202020204" pitchFamily="34" charset="0"/>
            </a:endParaRPr>
          </a:p>
        </p:txBody>
      </p:sp>
      <p:sp>
        <p:nvSpPr>
          <p:cNvPr id="13" name="矩形 12"/>
          <p:cNvSpPr/>
          <p:nvPr>
            <p:custDataLst>
              <p:tags r:id="rId8"/>
            </p:custDataLst>
          </p:nvPr>
        </p:nvSpPr>
        <p:spPr>
          <a:xfrm>
            <a:off x="8527598" y="1319530"/>
            <a:ext cx="539359" cy="2796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0000"/>
          </a:bodyPr>
          <a:lstStyle/>
          <a:p>
            <a:pPr algn="ctr"/>
            <a:endParaRPr lang="zh-CN" altLang="en-US">
              <a:latin typeface="+mn-ea"/>
              <a:sym typeface="Arial" panose="020B0604020202020204" pitchFamily="34" charset="0"/>
            </a:endParaRPr>
          </a:p>
        </p:txBody>
      </p:sp>
      <p:sp>
        <p:nvSpPr>
          <p:cNvPr id="20" name="TextBox 2"/>
          <p:cNvSpPr txBox="1"/>
          <p:nvPr>
            <p:custDataLst>
              <p:tags r:id="rId9"/>
            </p:custDataLst>
          </p:nvPr>
        </p:nvSpPr>
        <p:spPr>
          <a:xfrm>
            <a:off x="8285219" y="2105263"/>
            <a:ext cx="2986195" cy="1339316"/>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2000" spc="150" dirty="0">
                <a:solidFill>
                  <a:schemeClr val="dk1">
                    <a:lumMod val="80000"/>
                    <a:lumOff val="20000"/>
                  </a:schemeClr>
                </a:solidFill>
                <a:latin typeface="+mn-ea"/>
                <a:cs typeface="微软雅黑" panose="020B0503020204020204" charset="-122"/>
                <a:sym typeface="Arial" panose="020B0604020202020204" pitchFamily="34" charset="0"/>
              </a:rPr>
              <a:t>病毒技术不断升级，传统防护手段难以应对</a:t>
            </a:r>
            <a:endParaRPr lang="zh-CN" altLang="en-US" sz="2000" spc="150" dirty="0">
              <a:solidFill>
                <a:schemeClr val="dk1">
                  <a:lumMod val="80000"/>
                  <a:lumOff val="20000"/>
                </a:schemeClr>
              </a:solidFill>
              <a:latin typeface="+mn-ea"/>
              <a:cs typeface="微软雅黑" panose="020B0503020204020204" charset="-122"/>
              <a:sym typeface="Arial" panose="020B0604020202020204" pitchFamily="34" charset="0"/>
            </a:endParaRPr>
          </a:p>
        </p:txBody>
      </p:sp>
      <p:sp>
        <p:nvSpPr>
          <p:cNvPr id="34" name="矩形 33"/>
          <p:cNvSpPr/>
          <p:nvPr>
            <p:custDataLst>
              <p:tags r:id="rId10"/>
            </p:custDataLst>
          </p:nvPr>
        </p:nvSpPr>
        <p:spPr>
          <a:xfrm>
            <a:off x="2583996" y="3965718"/>
            <a:ext cx="3328403" cy="228429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latin typeface="+mn-ea"/>
              <a:sym typeface="Arial" panose="020B0604020202020204" pitchFamily="34" charset="0"/>
            </a:endParaRPr>
          </a:p>
        </p:txBody>
      </p:sp>
      <p:sp>
        <p:nvSpPr>
          <p:cNvPr id="38" name="矩形 37"/>
          <p:cNvSpPr/>
          <p:nvPr>
            <p:custDataLst>
              <p:tags r:id="rId11"/>
            </p:custDataLst>
          </p:nvPr>
        </p:nvSpPr>
        <p:spPr>
          <a:xfrm>
            <a:off x="2943568" y="3960391"/>
            <a:ext cx="539359" cy="2796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0000"/>
          </a:bodyPr>
          <a:lstStyle/>
          <a:p>
            <a:pPr algn="ctr"/>
            <a:endParaRPr lang="zh-CN" altLang="en-US">
              <a:latin typeface="+mn-ea"/>
              <a:sym typeface="Arial" panose="020B0604020202020204" pitchFamily="34" charset="0"/>
            </a:endParaRPr>
          </a:p>
        </p:txBody>
      </p:sp>
      <p:sp>
        <p:nvSpPr>
          <p:cNvPr id="42" name="TextBox 2"/>
          <p:cNvSpPr txBox="1"/>
          <p:nvPr>
            <p:custDataLst>
              <p:tags r:id="rId12"/>
            </p:custDataLst>
          </p:nvPr>
        </p:nvSpPr>
        <p:spPr>
          <a:xfrm>
            <a:off x="2741142" y="4746124"/>
            <a:ext cx="2986195" cy="1339316"/>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2000" spc="150" dirty="0">
                <a:solidFill>
                  <a:schemeClr val="dk1">
                    <a:lumMod val="80000"/>
                    <a:lumOff val="20000"/>
                  </a:schemeClr>
                </a:solidFill>
                <a:latin typeface="+mn-ea"/>
                <a:cs typeface="微软雅黑" panose="020B0503020204020204" charset="-122"/>
                <a:sym typeface="Arial" panose="020B0604020202020204" pitchFamily="34" charset="0"/>
              </a:rPr>
              <a:t>网络安全形势严峻，需要采取更加有效的防护措施</a:t>
            </a:r>
            <a:endParaRPr lang="zh-CN" altLang="en-US" sz="2000" spc="150" dirty="0">
              <a:solidFill>
                <a:schemeClr val="dk1">
                  <a:lumMod val="80000"/>
                  <a:lumOff val="20000"/>
                </a:schemeClr>
              </a:solidFill>
              <a:latin typeface="+mn-ea"/>
              <a:cs typeface="微软雅黑" panose="020B0503020204020204" charset="-122"/>
              <a:sym typeface="Arial" panose="020B0604020202020204" pitchFamily="34" charset="0"/>
            </a:endParaRPr>
          </a:p>
        </p:txBody>
      </p:sp>
      <p:sp>
        <p:nvSpPr>
          <p:cNvPr id="35" name="矩形 34"/>
          <p:cNvSpPr/>
          <p:nvPr>
            <p:custDataLst>
              <p:tags r:id="rId13"/>
            </p:custDataLst>
          </p:nvPr>
        </p:nvSpPr>
        <p:spPr>
          <a:xfrm>
            <a:off x="6283598" y="3965718"/>
            <a:ext cx="3328403" cy="228429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latin typeface="+mn-ea"/>
              <a:sym typeface="Arial" panose="020B0604020202020204" pitchFamily="34" charset="0"/>
            </a:endParaRPr>
          </a:p>
        </p:txBody>
      </p:sp>
      <p:sp>
        <p:nvSpPr>
          <p:cNvPr id="39" name="矩形 38"/>
          <p:cNvSpPr/>
          <p:nvPr>
            <p:custDataLst>
              <p:tags r:id="rId14"/>
            </p:custDataLst>
          </p:nvPr>
        </p:nvSpPr>
        <p:spPr>
          <a:xfrm>
            <a:off x="6663147" y="3960391"/>
            <a:ext cx="539359" cy="2796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0000"/>
          </a:bodyPr>
          <a:lstStyle/>
          <a:p>
            <a:pPr algn="ctr"/>
            <a:endParaRPr lang="zh-CN" altLang="en-US">
              <a:latin typeface="+mn-ea"/>
              <a:sym typeface="Arial" panose="020B0604020202020204" pitchFamily="34" charset="0"/>
            </a:endParaRPr>
          </a:p>
        </p:txBody>
      </p:sp>
      <p:sp>
        <p:nvSpPr>
          <p:cNvPr id="43" name="TextBox 2"/>
          <p:cNvSpPr txBox="1"/>
          <p:nvPr>
            <p:custDataLst>
              <p:tags r:id="rId15"/>
            </p:custDataLst>
          </p:nvPr>
        </p:nvSpPr>
        <p:spPr>
          <a:xfrm>
            <a:off x="6440745" y="4746124"/>
            <a:ext cx="2986195" cy="1339316"/>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2000" spc="150" dirty="0">
                <a:solidFill>
                  <a:schemeClr val="dk1">
                    <a:lumMod val="80000"/>
                    <a:lumOff val="20000"/>
                  </a:schemeClr>
                </a:solidFill>
                <a:latin typeface="+mn-ea"/>
                <a:cs typeface="微软雅黑" panose="020B0503020204020204" charset="-122"/>
                <a:sym typeface="Arial" panose="020B0604020202020204" pitchFamily="34" charset="0"/>
              </a:rPr>
              <a:t>提高安全意识，加强防护措施，防范病毒攻击</a:t>
            </a:r>
            <a:endParaRPr lang="zh-CN" altLang="en-US" sz="2000" spc="150" dirty="0">
              <a:solidFill>
                <a:schemeClr val="dk1">
                  <a:lumMod val="80000"/>
                  <a:lumOff val="20000"/>
                </a:schemeClr>
              </a:solidFill>
              <a:latin typeface="+mn-ea"/>
              <a:cs typeface="微软雅黑" panose="020B0503020204020204" charset="-122"/>
              <a:sym typeface="Arial" panose="020B0604020202020204" pitchFamily="34" charset="0"/>
            </a:endParaRPr>
          </a:p>
        </p:txBody>
      </p:sp>
    </p:spTree>
    <p:custDataLst>
      <p:tags r:id="rId16"/>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2"/>
            <p:custDataLst>
              <p:tags r:id="rId1"/>
            </p:custDataLst>
          </p:nvPr>
        </p:nvSpPr>
        <p:spPr/>
        <p:txBody>
          <a:bodyPr/>
          <a:lstStyle/>
          <a:p>
            <a:r>
              <a:rPr lang="zh-CN" altLang="en-US" dirty="0">
                <a:solidFill>
                  <a:schemeClr val="tx1"/>
                </a:solidFill>
              </a:rPr>
              <a:t>目录</a:t>
            </a:r>
            <a:endParaRPr lang="zh-CN" altLang="en-US" dirty="0">
              <a:solidFill>
                <a:schemeClr val="tx1"/>
              </a:solidFill>
            </a:endParaRPr>
          </a:p>
        </p:txBody>
      </p:sp>
      <p:sp>
        <p:nvSpPr>
          <p:cNvPr id="7" name="文本占位符 6"/>
          <p:cNvSpPr>
            <a:spLocks noGrp="1"/>
          </p:cNvSpPr>
          <p:nvPr>
            <p:ph type="body" idx="1"/>
            <p:custDataLst>
              <p:tags r:id="rId2"/>
            </p:custDataLst>
          </p:nvPr>
        </p:nvSpPr>
        <p:spPr/>
        <p:txBody>
          <a:bodyPr/>
          <a:lstStyle/>
          <a:p>
            <a:r>
              <a:rPr lang="zh-CN" altLang="en-US" dirty="0"/>
              <a:t>CONTENTS</a:t>
            </a:r>
            <a:endParaRPr lang="zh-CN" altLang="en-US" dirty="0"/>
          </a:p>
        </p:txBody>
      </p:sp>
      <p:sp>
        <p:nvSpPr>
          <p:cNvPr id="22" name="矩形 21"/>
          <p:cNvSpPr/>
          <p:nvPr>
            <p:custDataLst>
              <p:tags r:id="rId3"/>
            </p:custDataLst>
          </p:nvPr>
        </p:nvSpPr>
        <p:spPr>
          <a:xfrm>
            <a:off x="4431665" y="659765"/>
            <a:ext cx="3238500" cy="1516380"/>
          </a:xfrm>
          <a:prstGeom prst="rect">
            <a:avLst/>
          </a:prstGeom>
          <a:solidFill>
            <a:srgbClr val="000000"/>
          </a:solidFill>
          <a:ln>
            <a:gradFill flip="none" rotWithShape="1">
              <a:gsLst>
                <a:gs pos="0">
                  <a:schemeClr val="accent1"/>
                </a:gs>
                <a:gs pos="100000">
                  <a:schemeClr val="accent2"/>
                </a:gs>
              </a:gsLst>
              <a:lin ang="2700000" scaled="1"/>
              <a:tileRect/>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chemeClr val="lt1"/>
              </a:solidFill>
              <a:cs typeface="MiSans Normal" panose="00000500000000000000" charset="-122"/>
            </a:endParaRPr>
          </a:p>
        </p:txBody>
      </p:sp>
      <p:sp>
        <p:nvSpPr>
          <p:cNvPr id="15" name="序号"/>
          <p:cNvSpPr txBox="1"/>
          <p:nvPr>
            <p:custDataLst>
              <p:tags r:id="rId4"/>
            </p:custDataLst>
          </p:nvPr>
        </p:nvSpPr>
        <p:spPr>
          <a:xfrm>
            <a:off x="4777105" y="1535430"/>
            <a:ext cx="2847975" cy="816610"/>
          </a:xfrm>
          <a:prstGeom prst="rect">
            <a:avLst/>
          </a:prstGeom>
          <a:noFill/>
        </p:spPr>
        <p:txBody>
          <a:bodyPr wrap="square" lIns="0" tIns="0" rIns="0" bIns="0" rtlCol="0" anchor="t" anchorCtr="0">
            <a:normAutofit/>
          </a:bodyPr>
          <a:lstStyle/>
          <a:p>
            <a:pPr lvl="0" algn="r">
              <a:lnSpc>
                <a:spcPct val="100000"/>
              </a:lnSpc>
              <a:spcBef>
                <a:spcPts val="0"/>
              </a:spcBef>
              <a:spcAft>
                <a:spcPts val="0"/>
              </a:spcAft>
              <a:buClrTx/>
              <a:buSzTx/>
              <a:buFontTx/>
            </a:pPr>
            <a:r>
              <a:rPr lang="en-US" altLang="zh-CN" sz="4800" noProof="0" dirty="0">
                <a:effectLst/>
                <a:uLnTx/>
                <a:uFillTx/>
                <a:latin typeface="+mj-lt"/>
                <a:ea typeface="+mj-ea"/>
                <a:cs typeface="MiSans Normal" panose="00000500000000000000" charset="-122"/>
                <a:sym typeface="+mn-ea"/>
              </a:rPr>
              <a:t>01</a:t>
            </a:r>
            <a:endParaRPr lang="en-US" altLang="zh-CN" sz="4800" noProof="0" dirty="0">
              <a:effectLst/>
              <a:uLnTx/>
              <a:uFillTx/>
              <a:latin typeface="+mj-lt"/>
              <a:ea typeface="+mj-ea"/>
              <a:cs typeface="MiSans Normal" panose="00000500000000000000" charset="-122"/>
              <a:sym typeface="+mn-ea"/>
            </a:endParaRPr>
          </a:p>
        </p:txBody>
      </p:sp>
      <p:sp>
        <p:nvSpPr>
          <p:cNvPr id="16" name="标题"/>
          <p:cNvSpPr txBox="1"/>
          <p:nvPr>
            <p:custDataLst>
              <p:tags r:id="rId5"/>
            </p:custDataLst>
          </p:nvPr>
        </p:nvSpPr>
        <p:spPr>
          <a:xfrm>
            <a:off x="4659630" y="779145"/>
            <a:ext cx="2800985" cy="828040"/>
          </a:xfrm>
          <a:prstGeom prst="rect">
            <a:avLst/>
          </a:prstGeom>
          <a:noFill/>
        </p:spPr>
        <p:txBody>
          <a:bodyPr wrap="square" lIns="0" tIns="0" rIns="0" bIns="0" rtlCol="0" anchor="ctr" anchorCtr="0"/>
          <a:lstStyle/>
          <a:p>
            <a:pPr lvl="0" algn="l">
              <a:spcBef>
                <a:spcPts val="0"/>
              </a:spcBef>
              <a:spcAft>
                <a:spcPts val="0"/>
              </a:spcAft>
              <a:buClrTx/>
              <a:buSzTx/>
              <a:buFontTx/>
            </a:pPr>
            <a:r>
              <a:rPr lang="zh-CN" altLang="en-US" sz="2000" dirty="0">
                <a:solidFill>
                  <a:schemeClr val="lt1"/>
                </a:solidFill>
                <a:latin typeface="+mj-ea"/>
                <a:ea typeface="+mj-ea"/>
                <a:cs typeface="MiSans Normal" panose="00000500000000000000" charset="-122"/>
                <a:sym typeface="+mn-ea"/>
              </a:rPr>
              <a:t>计算机病毒的定义</a:t>
            </a:r>
            <a:endParaRPr lang="zh-CN" altLang="en-US" sz="2000" dirty="0">
              <a:solidFill>
                <a:schemeClr val="lt1"/>
              </a:solidFill>
              <a:latin typeface="+mj-ea"/>
              <a:ea typeface="+mj-ea"/>
              <a:cs typeface="MiSans Normal" panose="00000500000000000000" charset="-122"/>
              <a:sym typeface="+mn-ea"/>
            </a:endParaRPr>
          </a:p>
        </p:txBody>
      </p:sp>
      <p:sp>
        <p:nvSpPr>
          <p:cNvPr id="4" name="矩形 3"/>
          <p:cNvSpPr/>
          <p:nvPr>
            <p:custDataLst>
              <p:tags r:id="rId6"/>
            </p:custDataLst>
          </p:nvPr>
        </p:nvSpPr>
        <p:spPr>
          <a:xfrm>
            <a:off x="4431665" y="2574925"/>
            <a:ext cx="3238500" cy="1516380"/>
          </a:xfrm>
          <a:prstGeom prst="rect">
            <a:avLst/>
          </a:prstGeom>
          <a:solidFill>
            <a:srgbClr val="000000"/>
          </a:solidFill>
          <a:ln>
            <a:gradFill flip="none" rotWithShape="1">
              <a:gsLst>
                <a:gs pos="0">
                  <a:schemeClr val="accent1"/>
                </a:gs>
                <a:gs pos="100000">
                  <a:schemeClr val="accent2"/>
                </a:gs>
              </a:gsLst>
              <a:lin ang="2700000" scaled="1"/>
              <a:tileRect/>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chemeClr val="lt1"/>
              </a:solidFill>
              <a:cs typeface="MiSans Normal" panose="00000500000000000000" charset="-122"/>
            </a:endParaRPr>
          </a:p>
        </p:txBody>
      </p:sp>
      <p:sp>
        <p:nvSpPr>
          <p:cNvPr id="6" name="序号"/>
          <p:cNvSpPr txBox="1"/>
          <p:nvPr>
            <p:custDataLst>
              <p:tags r:id="rId7"/>
            </p:custDataLst>
          </p:nvPr>
        </p:nvSpPr>
        <p:spPr>
          <a:xfrm>
            <a:off x="4777105" y="3449955"/>
            <a:ext cx="2847975" cy="816610"/>
          </a:xfrm>
          <a:prstGeom prst="rect">
            <a:avLst/>
          </a:prstGeom>
          <a:noFill/>
        </p:spPr>
        <p:txBody>
          <a:bodyPr wrap="square" lIns="0" tIns="0" rIns="0" bIns="0" rtlCol="0" anchor="t" anchorCtr="0">
            <a:normAutofit/>
          </a:bodyPr>
          <a:lstStyle/>
          <a:p>
            <a:pPr lvl="0" algn="r">
              <a:lnSpc>
                <a:spcPct val="100000"/>
              </a:lnSpc>
              <a:spcBef>
                <a:spcPts val="0"/>
              </a:spcBef>
              <a:spcAft>
                <a:spcPts val="0"/>
              </a:spcAft>
              <a:buClrTx/>
              <a:buSzTx/>
              <a:buFontTx/>
            </a:pPr>
            <a:r>
              <a:rPr lang="en-US" altLang="zh-CN" sz="4800" noProof="0" dirty="0">
                <a:effectLst/>
                <a:uLnTx/>
                <a:uFillTx/>
                <a:latin typeface="+mj-lt"/>
                <a:ea typeface="+mj-ea"/>
                <a:cs typeface="MiSans Normal" panose="00000500000000000000" charset="-122"/>
                <a:sym typeface="+mn-ea"/>
              </a:rPr>
              <a:t>02</a:t>
            </a:r>
            <a:endParaRPr lang="en-US" altLang="zh-CN" sz="4800" noProof="0" dirty="0">
              <a:effectLst/>
              <a:uLnTx/>
              <a:uFillTx/>
              <a:latin typeface="+mj-lt"/>
              <a:ea typeface="+mj-ea"/>
              <a:cs typeface="MiSans Normal" panose="00000500000000000000" charset="-122"/>
              <a:sym typeface="+mn-ea"/>
            </a:endParaRPr>
          </a:p>
        </p:txBody>
      </p:sp>
      <p:sp>
        <p:nvSpPr>
          <p:cNvPr id="8" name="标题"/>
          <p:cNvSpPr txBox="1"/>
          <p:nvPr>
            <p:custDataLst>
              <p:tags r:id="rId8"/>
            </p:custDataLst>
          </p:nvPr>
        </p:nvSpPr>
        <p:spPr>
          <a:xfrm>
            <a:off x="4659630" y="2694305"/>
            <a:ext cx="2800985" cy="828040"/>
          </a:xfrm>
          <a:prstGeom prst="rect">
            <a:avLst/>
          </a:prstGeom>
          <a:noFill/>
        </p:spPr>
        <p:txBody>
          <a:bodyPr wrap="square" lIns="0" tIns="0" rIns="0" bIns="0" rtlCol="0" anchor="ctr" anchorCtr="0"/>
          <a:lstStyle/>
          <a:p>
            <a:pPr lvl="0" algn="l">
              <a:spcBef>
                <a:spcPts val="0"/>
              </a:spcBef>
              <a:spcAft>
                <a:spcPts val="0"/>
              </a:spcAft>
              <a:buClrTx/>
              <a:buSzTx/>
              <a:buFontTx/>
            </a:pPr>
            <a:r>
              <a:rPr lang="zh-CN" altLang="en-US" sz="2000" dirty="0">
                <a:solidFill>
                  <a:schemeClr val="lt1"/>
                </a:solidFill>
                <a:latin typeface="+mj-ea"/>
                <a:ea typeface="+mj-ea"/>
                <a:cs typeface="MiSans Normal" panose="00000500000000000000" charset="-122"/>
                <a:sym typeface="+mn-ea"/>
              </a:rPr>
              <a:t>计算机病毒的传播途径</a:t>
            </a:r>
            <a:endParaRPr lang="zh-CN" altLang="en-US" sz="2000" dirty="0">
              <a:solidFill>
                <a:schemeClr val="lt1"/>
              </a:solidFill>
              <a:latin typeface="+mj-ea"/>
              <a:ea typeface="+mj-ea"/>
              <a:cs typeface="MiSans Normal" panose="00000500000000000000" charset="-122"/>
              <a:sym typeface="+mn-ea"/>
            </a:endParaRPr>
          </a:p>
        </p:txBody>
      </p:sp>
      <p:sp>
        <p:nvSpPr>
          <p:cNvPr id="11" name="矩形 10"/>
          <p:cNvSpPr/>
          <p:nvPr>
            <p:custDataLst>
              <p:tags r:id="rId9"/>
            </p:custDataLst>
          </p:nvPr>
        </p:nvSpPr>
        <p:spPr>
          <a:xfrm>
            <a:off x="4431665" y="4490085"/>
            <a:ext cx="3238500" cy="1516380"/>
          </a:xfrm>
          <a:prstGeom prst="rect">
            <a:avLst/>
          </a:prstGeom>
          <a:solidFill>
            <a:srgbClr val="000000"/>
          </a:solidFill>
          <a:ln>
            <a:gradFill flip="none" rotWithShape="1">
              <a:gsLst>
                <a:gs pos="0">
                  <a:schemeClr val="accent1"/>
                </a:gs>
                <a:gs pos="100000">
                  <a:schemeClr val="accent2"/>
                </a:gs>
              </a:gsLst>
              <a:lin ang="2700000" scaled="1"/>
              <a:tileRect/>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chemeClr val="lt1"/>
              </a:solidFill>
              <a:cs typeface="MiSans Normal" panose="00000500000000000000" charset="-122"/>
            </a:endParaRPr>
          </a:p>
        </p:txBody>
      </p:sp>
      <p:sp>
        <p:nvSpPr>
          <p:cNvPr id="12" name="序号"/>
          <p:cNvSpPr txBox="1"/>
          <p:nvPr>
            <p:custDataLst>
              <p:tags r:id="rId10"/>
            </p:custDataLst>
          </p:nvPr>
        </p:nvSpPr>
        <p:spPr>
          <a:xfrm>
            <a:off x="4777105" y="5365115"/>
            <a:ext cx="2847975" cy="816610"/>
          </a:xfrm>
          <a:prstGeom prst="rect">
            <a:avLst/>
          </a:prstGeom>
          <a:noFill/>
        </p:spPr>
        <p:txBody>
          <a:bodyPr wrap="square" lIns="0" tIns="0" rIns="0" bIns="0" rtlCol="0" anchor="t" anchorCtr="0">
            <a:normAutofit/>
          </a:bodyPr>
          <a:lstStyle/>
          <a:p>
            <a:pPr lvl="0" algn="r">
              <a:lnSpc>
                <a:spcPct val="100000"/>
              </a:lnSpc>
              <a:spcBef>
                <a:spcPts val="0"/>
              </a:spcBef>
              <a:spcAft>
                <a:spcPts val="0"/>
              </a:spcAft>
              <a:buClrTx/>
              <a:buSzTx/>
              <a:buFontTx/>
            </a:pPr>
            <a:r>
              <a:rPr lang="en-US" altLang="zh-CN" sz="4800" noProof="0" dirty="0">
                <a:effectLst/>
                <a:uLnTx/>
                <a:uFillTx/>
                <a:latin typeface="+mj-lt"/>
                <a:ea typeface="+mj-ea"/>
                <a:cs typeface="MiSans Normal" panose="00000500000000000000" charset="-122"/>
                <a:sym typeface="+mn-ea"/>
              </a:rPr>
              <a:t>03</a:t>
            </a:r>
            <a:endParaRPr lang="en-US" altLang="zh-CN" sz="4800" noProof="0" dirty="0">
              <a:effectLst/>
              <a:uLnTx/>
              <a:uFillTx/>
              <a:latin typeface="+mj-lt"/>
              <a:ea typeface="+mj-ea"/>
              <a:cs typeface="MiSans Normal" panose="00000500000000000000" charset="-122"/>
              <a:sym typeface="+mn-ea"/>
            </a:endParaRPr>
          </a:p>
        </p:txBody>
      </p:sp>
      <p:sp>
        <p:nvSpPr>
          <p:cNvPr id="17" name="标题"/>
          <p:cNvSpPr txBox="1"/>
          <p:nvPr>
            <p:custDataLst>
              <p:tags r:id="rId11"/>
            </p:custDataLst>
          </p:nvPr>
        </p:nvSpPr>
        <p:spPr>
          <a:xfrm>
            <a:off x="4659630" y="4609465"/>
            <a:ext cx="2800985" cy="828040"/>
          </a:xfrm>
          <a:prstGeom prst="rect">
            <a:avLst/>
          </a:prstGeom>
          <a:noFill/>
        </p:spPr>
        <p:txBody>
          <a:bodyPr wrap="square" lIns="0" tIns="0" rIns="0" bIns="0" rtlCol="0" anchor="ctr" anchorCtr="0"/>
          <a:lstStyle/>
          <a:p>
            <a:pPr lvl="0" algn="l">
              <a:spcBef>
                <a:spcPts val="0"/>
              </a:spcBef>
              <a:spcAft>
                <a:spcPts val="0"/>
              </a:spcAft>
              <a:buClrTx/>
              <a:buSzTx/>
              <a:buFontTx/>
            </a:pPr>
            <a:r>
              <a:rPr lang="zh-CN" altLang="en-US" sz="2000" dirty="0">
                <a:solidFill>
                  <a:schemeClr val="lt1"/>
                </a:solidFill>
                <a:latin typeface="+mj-ea"/>
                <a:ea typeface="+mj-ea"/>
                <a:cs typeface="MiSans Normal" panose="00000500000000000000" charset="-122"/>
                <a:sym typeface="+mn-ea"/>
              </a:rPr>
              <a:t>计算机病毒的危害</a:t>
            </a:r>
            <a:endParaRPr lang="zh-CN" altLang="en-US" sz="2000" dirty="0">
              <a:solidFill>
                <a:schemeClr val="lt1"/>
              </a:solidFill>
              <a:latin typeface="+mj-ea"/>
              <a:ea typeface="+mj-ea"/>
              <a:cs typeface="MiSans Normal" panose="00000500000000000000" charset="-122"/>
              <a:sym typeface="+mn-ea"/>
            </a:endParaRPr>
          </a:p>
        </p:txBody>
      </p:sp>
      <p:sp>
        <p:nvSpPr>
          <p:cNvPr id="41" name="矩形 40"/>
          <p:cNvSpPr/>
          <p:nvPr>
            <p:custDataLst>
              <p:tags r:id="rId12"/>
            </p:custDataLst>
          </p:nvPr>
        </p:nvSpPr>
        <p:spPr>
          <a:xfrm>
            <a:off x="8164830" y="1617345"/>
            <a:ext cx="3238500" cy="1516380"/>
          </a:xfrm>
          <a:prstGeom prst="rect">
            <a:avLst/>
          </a:prstGeom>
          <a:solidFill>
            <a:srgbClr val="000000"/>
          </a:solidFill>
          <a:ln>
            <a:gradFill flip="none" rotWithShape="1">
              <a:gsLst>
                <a:gs pos="0">
                  <a:schemeClr val="accent1"/>
                </a:gs>
                <a:gs pos="100000">
                  <a:schemeClr val="accent2"/>
                </a:gs>
              </a:gsLst>
              <a:lin ang="2700000" scaled="1"/>
              <a:tileRect/>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chemeClr val="lt1"/>
              </a:solidFill>
              <a:cs typeface="MiSans Normal" panose="00000500000000000000" charset="-122"/>
            </a:endParaRPr>
          </a:p>
        </p:txBody>
      </p:sp>
      <p:sp>
        <p:nvSpPr>
          <p:cNvPr id="42" name="序号"/>
          <p:cNvSpPr txBox="1"/>
          <p:nvPr>
            <p:custDataLst>
              <p:tags r:id="rId13"/>
            </p:custDataLst>
          </p:nvPr>
        </p:nvSpPr>
        <p:spPr>
          <a:xfrm>
            <a:off x="8509635" y="2493010"/>
            <a:ext cx="2847975" cy="816610"/>
          </a:xfrm>
          <a:prstGeom prst="rect">
            <a:avLst/>
          </a:prstGeom>
          <a:noFill/>
        </p:spPr>
        <p:txBody>
          <a:bodyPr wrap="square" lIns="0" tIns="0" rIns="0" bIns="0" rtlCol="0" anchor="t" anchorCtr="0">
            <a:normAutofit/>
          </a:bodyPr>
          <a:lstStyle/>
          <a:p>
            <a:pPr lvl="0" algn="r">
              <a:lnSpc>
                <a:spcPct val="100000"/>
              </a:lnSpc>
              <a:spcBef>
                <a:spcPts val="0"/>
              </a:spcBef>
              <a:spcAft>
                <a:spcPts val="0"/>
              </a:spcAft>
              <a:buClrTx/>
              <a:buSzTx/>
              <a:buFontTx/>
            </a:pPr>
            <a:r>
              <a:rPr lang="en-US" altLang="zh-CN" sz="4800" noProof="0" dirty="0">
                <a:effectLst/>
                <a:uLnTx/>
                <a:uFillTx/>
                <a:latin typeface="+mj-lt"/>
                <a:ea typeface="+mj-ea"/>
                <a:cs typeface="MiSans Normal" panose="00000500000000000000" charset="-122"/>
                <a:sym typeface="+mn-ea"/>
              </a:rPr>
              <a:t>04</a:t>
            </a:r>
            <a:endParaRPr lang="en-US" altLang="zh-CN" sz="4800" noProof="0" dirty="0">
              <a:effectLst/>
              <a:uLnTx/>
              <a:uFillTx/>
              <a:latin typeface="+mj-lt"/>
              <a:ea typeface="+mj-ea"/>
              <a:cs typeface="MiSans Normal" panose="00000500000000000000" charset="-122"/>
              <a:sym typeface="+mn-ea"/>
            </a:endParaRPr>
          </a:p>
        </p:txBody>
      </p:sp>
      <p:sp>
        <p:nvSpPr>
          <p:cNvPr id="44" name="标题"/>
          <p:cNvSpPr txBox="1"/>
          <p:nvPr>
            <p:custDataLst>
              <p:tags r:id="rId14"/>
            </p:custDataLst>
          </p:nvPr>
        </p:nvSpPr>
        <p:spPr>
          <a:xfrm>
            <a:off x="8392795" y="1736725"/>
            <a:ext cx="2800800" cy="828000"/>
          </a:xfrm>
          <a:prstGeom prst="rect">
            <a:avLst/>
          </a:prstGeom>
          <a:noFill/>
        </p:spPr>
        <p:txBody>
          <a:bodyPr wrap="square" lIns="0" tIns="0" rIns="0" bIns="0" rtlCol="0" anchor="ctr" anchorCtr="0"/>
          <a:lstStyle/>
          <a:p>
            <a:pPr lvl="0" algn="l">
              <a:spcBef>
                <a:spcPts val="0"/>
              </a:spcBef>
              <a:spcAft>
                <a:spcPts val="0"/>
              </a:spcAft>
              <a:buClrTx/>
              <a:buSzTx/>
              <a:buFontTx/>
            </a:pPr>
            <a:r>
              <a:rPr lang="zh-CN" altLang="en-US" sz="2000" dirty="0">
                <a:solidFill>
                  <a:schemeClr val="lt1"/>
                </a:solidFill>
                <a:latin typeface="+mj-ea"/>
                <a:ea typeface="+mj-ea"/>
                <a:cs typeface="MiSans Normal" panose="00000500000000000000" charset="-122"/>
                <a:sym typeface="+mn-ea"/>
              </a:rPr>
              <a:t>如何防范计算机病毒</a:t>
            </a:r>
            <a:endParaRPr lang="zh-CN" altLang="en-US" sz="2000" dirty="0">
              <a:solidFill>
                <a:schemeClr val="lt1"/>
              </a:solidFill>
              <a:latin typeface="+mj-ea"/>
              <a:ea typeface="+mj-ea"/>
              <a:cs typeface="MiSans Normal" panose="00000500000000000000" charset="-122"/>
              <a:sym typeface="+mn-ea"/>
            </a:endParaRPr>
          </a:p>
        </p:txBody>
      </p:sp>
      <p:sp>
        <p:nvSpPr>
          <p:cNvPr id="46" name="矩形 45"/>
          <p:cNvSpPr/>
          <p:nvPr>
            <p:custDataLst>
              <p:tags r:id="rId15"/>
            </p:custDataLst>
          </p:nvPr>
        </p:nvSpPr>
        <p:spPr>
          <a:xfrm>
            <a:off x="8164830" y="3532505"/>
            <a:ext cx="3238500" cy="1516380"/>
          </a:xfrm>
          <a:prstGeom prst="rect">
            <a:avLst/>
          </a:prstGeom>
          <a:solidFill>
            <a:srgbClr val="000000"/>
          </a:solidFill>
          <a:ln>
            <a:gradFill flip="none" rotWithShape="1">
              <a:gsLst>
                <a:gs pos="0">
                  <a:schemeClr val="accent1"/>
                </a:gs>
                <a:gs pos="100000">
                  <a:schemeClr val="accent2"/>
                </a:gs>
              </a:gsLst>
              <a:lin ang="2700000" scaled="1"/>
              <a:tileRect/>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chemeClr val="lt1"/>
              </a:solidFill>
              <a:cs typeface="MiSans Normal" panose="00000500000000000000" charset="-122"/>
            </a:endParaRPr>
          </a:p>
        </p:txBody>
      </p:sp>
      <p:sp>
        <p:nvSpPr>
          <p:cNvPr id="47" name="序号"/>
          <p:cNvSpPr txBox="1"/>
          <p:nvPr>
            <p:custDataLst>
              <p:tags r:id="rId16"/>
            </p:custDataLst>
          </p:nvPr>
        </p:nvSpPr>
        <p:spPr>
          <a:xfrm>
            <a:off x="8509635" y="4407535"/>
            <a:ext cx="2847975" cy="816610"/>
          </a:xfrm>
          <a:prstGeom prst="rect">
            <a:avLst/>
          </a:prstGeom>
          <a:noFill/>
        </p:spPr>
        <p:txBody>
          <a:bodyPr wrap="square" lIns="0" tIns="0" rIns="0" bIns="0" rtlCol="0" anchor="t" anchorCtr="0">
            <a:normAutofit/>
          </a:bodyPr>
          <a:lstStyle/>
          <a:p>
            <a:pPr lvl="0" algn="r">
              <a:lnSpc>
                <a:spcPct val="100000"/>
              </a:lnSpc>
              <a:spcBef>
                <a:spcPts val="0"/>
              </a:spcBef>
              <a:spcAft>
                <a:spcPts val="0"/>
              </a:spcAft>
              <a:buClrTx/>
              <a:buSzTx/>
              <a:buFontTx/>
            </a:pPr>
            <a:r>
              <a:rPr lang="en-US" altLang="zh-CN" sz="4800" noProof="0" dirty="0">
                <a:effectLst/>
                <a:uLnTx/>
                <a:uFillTx/>
                <a:latin typeface="+mj-lt"/>
                <a:ea typeface="+mj-ea"/>
                <a:cs typeface="MiSans Normal" panose="00000500000000000000" charset="-122"/>
                <a:sym typeface="+mn-ea"/>
              </a:rPr>
              <a:t>05</a:t>
            </a:r>
            <a:endParaRPr lang="en-US" altLang="zh-CN" sz="4800" noProof="0" dirty="0">
              <a:effectLst/>
              <a:uLnTx/>
              <a:uFillTx/>
              <a:latin typeface="+mj-lt"/>
              <a:ea typeface="+mj-ea"/>
              <a:cs typeface="MiSans Normal" panose="00000500000000000000" charset="-122"/>
              <a:sym typeface="+mn-ea"/>
            </a:endParaRPr>
          </a:p>
        </p:txBody>
      </p:sp>
      <p:sp>
        <p:nvSpPr>
          <p:cNvPr id="49" name="标题"/>
          <p:cNvSpPr txBox="1"/>
          <p:nvPr>
            <p:custDataLst>
              <p:tags r:id="rId17"/>
            </p:custDataLst>
          </p:nvPr>
        </p:nvSpPr>
        <p:spPr>
          <a:xfrm>
            <a:off x="8392795" y="3651885"/>
            <a:ext cx="2800800" cy="828000"/>
          </a:xfrm>
          <a:prstGeom prst="rect">
            <a:avLst/>
          </a:prstGeom>
          <a:noFill/>
        </p:spPr>
        <p:txBody>
          <a:bodyPr wrap="square" lIns="0" tIns="0" rIns="0" bIns="0" rtlCol="0" anchor="ctr" anchorCtr="0"/>
          <a:lstStyle/>
          <a:p>
            <a:pPr lvl="0" algn="l">
              <a:spcBef>
                <a:spcPts val="0"/>
              </a:spcBef>
              <a:spcAft>
                <a:spcPts val="0"/>
              </a:spcAft>
              <a:buClrTx/>
              <a:buSzTx/>
              <a:buFontTx/>
            </a:pPr>
            <a:r>
              <a:rPr lang="zh-CN" altLang="en-US" sz="2000" dirty="0">
                <a:solidFill>
                  <a:schemeClr val="lt1"/>
                </a:solidFill>
                <a:latin typeface="+mj-ea"/>
                <a:ea typeface="+mj-ea"/>
                <a:cs typeface="MiSans Normal" panose="00000500000000000000" charset="-122"/>
                <a:sym typeface="+mn-ea"/>
              </a:rPr>
              <a:t>计算机病毒的发展趋势和应对措施</a:t>
            </a:r>
            <a:endParaRPr lang="zh-CN" altLang="en-US" sz="2000" dirty="0">
              <a:solidFill>
                <a:schemeClr val="lt1"/>
              </a:solidFill>
              <a:latin typeface="+mj-ea"/>
              <a:ea typeface="+mj-ea"/>
              <a:cs typeface="MiSans Normal" panose="00000500000000000000" charset="-122"/>
              <a:sym typeface="+mn-ea"/>
            </a:endParaRPr>
          </a:p>
        </p:txBody>
      </p:sp>
    </p:spTree>
    <p:custDataLst>
      <p:tags r:id="rId18"/>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3"/>
          </p:nvPr>
        </p:nvSpPr>
        <p:spPr/>
        <p:txBody>
          <a:bodyPr/>
          <a:p>
            <a:r>
              <a:rPr lang="zh-CN" altLang="en-US"/>
              <a:t>云计算和移动设备的普及增加病毒风险</a:t>
            </a:r>
            <a:endParaRPr lang="zh-CN" altLang="en-US"/>
          </a:p>
        </p:txBody>
      </p:sp>
      <p:sp>
        <p:nvSpPr>
          <p:cNvPr id="27" name="圆角矩形 26"/>
          <p:cNvSpPr/>
          <p:nvPr>
            <p:custDataLst>
              <p:tags r:id="rId1"/>
            </p:custDataLst>
          </p:nvPr>
        </p:nvSpPr>
        <p:spPr>
          <a:xfrm>
            <a:off x="608330" y="1783887"/>
            <a:ext cx="2592692" cy="4001294"/>
          </a:xfrm>
          <a:prstGeom prst="roundRect">
            <a:avLst>
              <a:gd name="adj" fmla="val 0"/>
            </a:avLst>
          </a:prstGeom>
          <a:solidFill>
            <a:schemeClr val="bg1"/>
          </a:solidFill>
          <a:ln>
            <a:noFill/>
          </a:ln>
          <a:effectLst>
            <a:outerShdw blurRad="279400" dist="114300" dir="6360000" algn="bl" rotWithShape="0">
              <a:schemeClr val="bg1">
                <a:lumMod val="8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p>
            <a:pPr lvl="0" algn="ctr">
              <a:buClrTx/>
              <a:buSzTx/>
              <a:buFontTx/>
            </a:pPr>
            <a:endParaRPr lang="zh-CN" altLang="en-US">
              <a:latin typeface="+mn-ea"/>
              <a:sym typeface="+mn-ea"/>
            </a:endParaRPr>
          </a:p>
        </p:txBody>
      </p:sp>
      <p:sp>
        <p:nvSpPr>
          <p:cNvPr id="29" name="圆角矩形 28"/>
          <p:cNvSpPr/>
          <p:nvPr>
            <p:custDataLst>
              <p:tags r:id="rId2"/>
            </p:custDataLst>
          </p:nvPr>
        </p:nvSpPr>
        <p:spPr>
          <a:xfrm>
            <a:off x="610871" y="1783887"/>
            <a:ext cx="2587796" cy="212619"/>
          </a:xfrm>
          <a:prstGeom prst="roundRect">
            <a:avLst>
              <a:gd name="adj" fmla="val 7894"/>
            </a:avLst>
          </a:prstGeom>
          <a:gradFill>
            <a:gsLst>
              <a:gs pos="0">
                <a:schemeClr val="accent1"/>
              </a:gs>
              <a:gs pos="100000">
                <a:schemeClr val="accent1">
                  <a:lumMod val="75000"/>
                </a:schemeClr>
              </a:gs>
            </a:gsLst>
            <a:lin ang="7800000" scaled="0"/>
          </a:gradFill>
          <a:ln>
            <a:noFill/>
          </a:ln>
          <a:effectLst>
            <a:outerShdw blurRad="381000" dist="63500" dir="18900000" algn="bl" rotWithShape="0">
              <a:schemeClr val="accent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fontScale="40000"/>
          </a:bodyPr>
          <a:p>
            <a:pPr lvl="0" algn="ctr">
              <a:buClrTx/>
              <a:buSzTx/>
              <a:buFontTx/>
            </a:pPr>
            <a:endParaRPr lang="zh-CN" altLang="en-US">
              <a:effectLst/>
              <a:latin typeface="+mn-ea"/>
              <a:sym typeface="+mn-ea"/>
            </a:endParaRPr>
          </a:p>
        </p:txBody>
      </p:sp>
      <p:sp>
        <p:nvSpPr>
          <p:cNvPr id="32" name="文本框 31"/>
          <p:cNvSpPr txBox="1"/>
          <p:nvPr>
            <p:custDataLst>
              <p:tags r:id="rId3"/>
            </p:custDataLst>
          </p:nvPr>
        </p:nvSpPr>
        <p:spPr>
          <a:xfrm>
            <a:off x="763306" y="2204989"/>
            <a:ext cx="2282857" cy="3405111"/>
          </a:xfrm>
          <a:prstGeom prst="rect">
            <a:avLst/>
          </a:prstGeom>
          <a:noFill/>
        </p:spPr>
        <p:txBody>
          <a:bodyPr wrap="square" rtlCol="0" anchor="t" anchorCtr="0">
            <a:normAutofit/>
          </a:bodyPr>
          <a:p>
            <a:pPr algn="just" fontAlgn="auto">
              <a:lnSpc>
                <a:spcPct val="120000"/>
              </a:lnSpc>
            </a:pPr>
            <a:r>
              <a:rPr lang="zh-CN" altLang="en-US" sz="2000" spc="200" dirty="0">
                <a:solidFill>
                  <a:schemeClr val="tx1">
                    <a:lumMod val="85000"/>
                    <a:lumOff val="15000"/>
                  </a:schemeClr>
                </a:solidFill>
                <a:uFillTx/>
                <a:latin typeface="+mn-ea"/>
                <a:sym typeface="+mn-ea"/>
              </a:rPr>
              <a:t>云计算：病毒可以通过云端传播，影响范围更广</a:t>
            </a:r>
            <a:endParaRPr lang="zh-CN" altLang="en-US" sz="2000" spc="200" dirty="0">
              <a:solidFill>
                <a:schemeClr val="tx1">
                  <a:lumMod val="85000"/>
                  <a:lumOff val="15000"/>
                </a:schemeClr>
              </a:solidFill>
              <a:uFillTx/>
              <a:latin typeface="+mn-ea"/>
              <a:sym typeface="+mn-ea"/>
            </a:endParaRPr>
          </a:p>
        </p:txBody>
      </p:sp>
      <p:sp>
        <p:nvSpPr>
          <p:cNvPr id="30" name="圆角矩形 29"/>
          <p:cNvSpPr/>
          <p:nvPr>
            <p:custDataLst>
              <p:tags r:id="rId4"/>
            </p:custDataLst>
          </p:nvPr>
        </p:nvSpPr>
        <p:spPr>
          <a:xfrm>
            <a:off x="3400437" y="1783887"/>
            <a:ext cx="2592692" cy="4001294"/>
          </a:xfrm>
          <a:prstGeom prst="roundRect">
            <a:avLst>
              <a:gd name="adj" fmla="val 0"/>
            </a:avLst>
          </a:prstGeom>
          <a:solidFill>
            <a:schemeClr val="bg1"/>
          </a:solidFill>
          <a:ln>
            <a:noFill/>
          </a:ln>
          <a:effectLst>
            <a:outerShdw blurRad="279400" dist="114300" dir="6360000" algn="bl" rotWithShape="0">
              <a:schemeClr val="bg1">
                <a:lumMod val="8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p>
            <a:pPr lvl="0" algn="ctr">
              <a:buClrTx/>
              <a:buSzTx/>
              <a:buFontTx/>
            </a:pPr>
            <a:endParaRPr lang="zh-CN" altLang="en-US">
              <a:latin typeface="+mn-ea"/>
              <a:sym typeface="+mn-ea"/>
            </a:endParaRPr>
          </a:p>
        </p:txBody>
      </p:sp>
      <p:sp>
        <p:nvSpPr>
          <p:cNvPr id="33" name="圆角矩形 32"/>
          <p:cNvSpPr/>
          <p:nvPr>
            <p:custDataLst>
              <p:tags r:id="rId5"/>
            </p:custDataLst>
          </p:nvPr>
        </p:nvSpPr>
        <p:spPr>
          <a:xfrm>
            <a:off x="3402977" y="1783887"/>
            <a:ext cx="2587796" cy="212619"/>
          </a:xfrm>
          <a:prstGeom prst="roundRect">
            <a:avLst>
              <a:gd name="adj" fmla="val 7894"/>
            </a:avLst>
          </a:prstGeom>
          <a:gradFill>
            <a:gsLst>
              <a:gs pos="0">
                <a:schemeClr val="accent1"/>
              </a:gs>
              <a:gs pos="100000">
                <a:schemeClr val="accent1">
                  <a:lumMod val="75000"/>
                </a:schemeClr>
              </a:gs>
            </a:gsLst>
            <a:lin ang="7800000" scaled="0"/>
          </a:gradFill>
          <a:ln>
            <a:noFill/>
          </a:ln>
          <a:effectLst>
            <a:outerShdw blurRad="381000" dist="63500" dir="18900000" algn="bl" rotWithShape="0">
              <a:schemeClr val="accent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a:bodyPr>
          <a:p>
            <a:pPr algn="ctr"/>
            <a:endParaRPr lang="zh-CN" altLang="en-US">
              <a:effectLst/>
              <a:latin typeface="+mn-ea"/>
            </a:endParaRPr>
          </a:p>
        </p:txBody>
      </p:sp>
      <p:sp>
        <p:nvSpPr>
          <p:cNvPr id="35" name="文本框 34"/>
          <p:cNvSpPr txBox="1"/>
          <p:nvPr>
            <p:custDataLst>
              <p:tags r:id="rId6"/>
            </p:custDataLst>
          </p:nvPr>
        </p:nvSpPr>
        <p:spPr>
          <a:xfrm>
            <a:off x="3557953" y="2204989"/>
            <a:ext cx="2280059" cy="3406454"/>
          </a:xfrm>
          <a:prstGeom prst="rect">
            <a:avLst/>
          </a:prstGeom>
          <a:noFill/>
        </p:spPr>
        <p:txBody>
          <a:bodyPr wrap="square" rtlCol="0" anchor="t" anchorCtr="0">
            <a:normAutofit/>
          </a:bodyPr>
          <a:p>
            <a:pPr lvl="0" algn="just">
              <a:lnSpc>
                <a:spcPct val="120000"/>
              </a:lnSpc>
              <a:buClrTx/>
              <a:buSzTx/>
              <a:buFontTx/>
            </a:pPr>
            <a:r>
              <a:rPr lang="zh-CN" altLang="en-US" sz="2000" spc="200" dirty="0">
                <a:solidFill>
                  <a:schemeClr val="tx1">
                    <a:lumMod val="85000"/>
                    <a:lumOff val="15000"/>
                  </a:schemeClr>
                </a:solidFill>
                <a:uFillTx/>
                <a:latin typeface="+mn-ea"/>
                <a:sym typeface="+mn-ea"/>
              </a:rPr>
              <a:t>移动设备：病毒可以通过移动设备传播，传播途径更多</a:t>
            </a:r>
            <a:endParaRPr lang="zh-CN" altLang="en-US" sz="2000" spc="200" dirty="0">
              <a:solidFill>
                <a:schemeClr val="tx1">
                  <a:lumMod val="85000"/>
                  <a:lumOff val="15000"/>
                </a:schemeClr>
              </a:solidFill>
              <a:uFillTx/>
              <a:latin typeface="+mn-ea"/>
              <a:sym typeface="+mn-ea"/>
            </a:endParaRPr>
          </a:p>
        </p:txBody>
      </p:sp>
      <p:sp>
        <p:nvSpPr>
          <p:cNvPr id="4" name="圆角矩形 3"/>
          <p:cNvSpPr/>
          <p:nvPr>
            <p:custDataLst>
              <p:tags r:id="rId7"/>
            </p:custDataLst>
          </p:nvPr>
        </p:nvSpPr>
        <p:spPr>
          <a:xfrm>
            <a:off x="6192543" y="1783887"/>
            <a:ext cx="2592692" cy="4001294"/>
          </a:xfrm>
          <a:prstGeom prst="roundRect">
            <a:avLst>
              <a:gd name="adj" fmla="val 0"/>
            </a:avLst>
          </a:prstGeom>
          <a:solidFill>
            <a:schemeClr val="bg1"/>
          </a:solidFill>
          <a:ln>
            <a:noFill/>
          </a:ln>
          <a:effectLst>
            <a:outerShdw blurRad="279400" dist="114300" dir="6360000" algn="bl" rotWithShape="0">
              <a:schemeClr val="bg1">
                <a:lumMod val="8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p>
            <a:pPr lvl="0" algn="ctr">
              <a:buClrTx/>
              <a:buSzTx/>
              <a:buFontTx/>
            </a:pPr>
            <a:endParaRPr lang="zh-CN" altLang="en-US">
              <a:latin typeface="+mn-ea"/>
              <a:sym typeface="+mn-ea"/>
            </a:endParaRPr>
          </a:p>
        </p:txBody>
      </p:sp>
      <p:sp>
        <p:nvSpPr>
          <p:cNvPr id="5" name="圆角矩形 4"/>
          <p:cNvSpPr/>
          <p:nvPr>
            <p:custDataLst>
              <p:tags r:id="rId8"/>
            </p:custDataLst>
          </p:nvPr>
        </p:nvSpPr>
        <p:spPr>
          <a:xfrm>
            <a:off x="6195084" y="1783887"/>
            <a:ext cx="2587796" cy="212619"/>
          </a:xfrm>
          <a:prstGeom prst="roundRect">
            <a:avLst>
              <a:gd name="adj" fmla="val 7894"/>
            </a:avLst>
          </a:prstGeom>
          <a:gradFill>
            <a:gsLst>
              <a:gs pos="0">
                <a:schemeClr val="accent1"/>
              </a:gs>
              <a:gs pos="100000">
                <a:schemeClr val="accent1">
                  <a:lumMod val="75000"/>
                </a:schemeClr>
              </a:gs>
            </a:gsLst>
            <a:lin ang="7800000" scaled="0"/>
          </a:gradFill>
          <a:ln>
            <a:noFill/>
          </a:ln>
          <a:effectLst>
            <a:outerShdw blurRad="381000" dist="63500" dir="18900000" algn="bl" rotWithShape="0">
              <a:schemeClr val="accent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a:bodyPr>
          <a:p>
            <a:pPr algn="ctr"/>
            <a:endParaRPr lang="zh-CN" altLang="en-US">
              <a:effectLst/>
              <a:latin typeface="+mn-ea"/>
            </a:endParaRPr>
          </a:p>
        </p:txBody>
      </p:sp>
      <p:sp>
        <p:nvSpPr>
          <p:cNvPr id="6" name="文本框 5"/>
          <p:cNvSpPr txBox="1"/>
          <p:nvPr>
            <p:custDataLst>
              <p:tags r:id="rId9"/>
            </p:custDataLst>
          </p:nvPr>
        </p:nvSpPr>
        <p:spPr>
          <a:xfrm>
            <a:off x="6349425" y="2204989"/>
            <a:ext cx="2280059" cy="3406454"/>
          </a:xfrm>
          <a:prstGeom prst="rect">
            <a:avLst/>
          </a:prstGeom>
          <a:noFill/>
        </p:spPr>
        <p:txBody>
          <a:bodyPr wrap="square" rtlCol="0" anchor="t" anchorCtr="0">
            <a:normAutofit/>
          </a:bodyPr>
          <a:p>
            <a:pPr lvl="0" algn="just">
              <a:lnSpc>
                <a:spcPct val="120000"/>
              </a:lnSpc>
              <a:buClrTx/>
              <a:buSzTx/>
              <a:buFontTx/>
            </a:pPr>
            <a:r>
              <a:rPr lang="zh-CN" altLang="en-US" sz="2000" spc="200" dirty="0">
                <a:solidFill>
                  <a:schemeClr val="tx1">
                    <a:lumMod val="85000"/>
                    <a:lumOff val="15000"/>
                  </a:schemeClr>
                </a:solidFill>
                <a:uFillTx/>
                <a:latin typeface="+mn-ea"/>
                <a:sym typeface="+mn-ea"/>
              </a:rPr>
              <a:t>风险增加：云计算和移动设备的普及使得病毒传播更加迅速，影响范围更广</a:t>
            </a:r>
            <a:endParaRPr lang="zh-CN" altLang="en-US" sz="2000" spc="200" dirty="0">
              <a:solidFill>
                <a:schemeClr val="tx1">
                  <a:lumMod val="85000"/>
                  <a:lumOff val="15000"/>
                </a:schemeClr>
              </a:solidFill>
              <a:uFillTx/>
              <a:latin typeface="+mn-ea"/>
              <a:sym typeface="+mn-ea"/>
            </a:endParaRPr>
          </a:p>
        </p:txBody>
      </p:sp>
      <p:sp>
        <p:nvSpPr>
          <p:cNvPr id="9" name="圆角矩形 8"/>
          <p:cNvSpPr/>
          <p:nvPr>
            <p:custDataLst>
              <p:tags r:id="rId10"/>
            </p:custDataLst>
          </p:nvPr>
        </p:nvSpPr>
        <p:spPr>
          <a:xfrm>
            <a:off x="8984650" y="1783887"/>
            <a:ext cx="2592692" cy="4001294"/>
          </a:xfrm>
          <a:prstGeom prst="roundRect">
            <a:avLst>
              <a:gd name="adj" fmla="val 0"/>
            </a:avLst>
          </a:prstGeom>
          <a:solidFill>
            <a:schemeClr val="bg1"/>
          </a:solidFill>
          <a:ln>
            <a:noFill/>
          </a:ln>
          <a:effectLst>
            <a:outerShdw blurRad="279400" dist="114300" dir="6360000" algn="bl" rotWithShape="0">
              <a:schemeClr val="bg1">
                <a:lumMod val="8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p>
            <a:pPr lvl="0" algn="ctr">
              <a:buClrTx/>
              <a:buSzTx/>
              <a:buFontTx/>
            </a:pPr>
            <a:endParaRPr lang="zh-CN" altLang="en-US">
              <a:latin typeface="+mn-ea"/>
              <a:sym typeface="+mn-ea"/>
            </a:endParaRPr>
          </a:p>
        </p:txBody>
      </p:sp>
      <p:sp>
        <p:nvSpPr>
          <p:cNvPr id="10" name="圆角矩形 9"/>
          <p:cNvSpPr/>
          <p:nvPr>
            <p:custDataLst>
              <p:tags r:id="rId11"/>
            </p:custDataLst>
          </p:nvPr>
        </p:nvSpPr>
        <p:spPr>
          <a:xfrm>
            <a:off x="8987190" y="1783887"/>
            <a:ext cx="2587796" cy="212619"/>
          </a:xfrm>
          <a:prstGeom prst="roundRect">
            <a:avLst>
              <a:gd name="adj" fmla="val 7894"/>
            </a:avLst>
          </a:prstGeom>
          <a:gradFill>
            <a:gsLst>
              <a:gs pos="0">
                <a:schemeClr val="accent1"/>
              </a:gs>
              <a:gs pos="100000">
                <a:schemeClr val="accent1">
                  <a:lumMod val="75000"/>
                </a:schemeClr>
              </a:gs>
            </a:gsLst>
            <a:lin ang="7800000" scaled="0"/>
          </a:gradFill>
          <a:ln>
            <a:noFill/>
          </a:ln>
          <a:effectLst>
            <a:outerShdw blurRad="381000" dist="63500" dir="18900000" algn="bl" rotWithShape="0">
              <a:schemeClr val="accent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a:bodyPr>
          <a:p>
            <a:pPr algn="ctr"/>
            <a:endParaRPr lang="zh-CN" altLang="en-US">
              <a:effectLst/>
              <a:latin typeface="+mn-ea"/>
            </a:endParaRPr>
          </a:p>
        </p:txBody>
      </p:sp>
      <p:sp>
        <p:nvSpPr>
          <p:cNvPr id="11" name="文本框 10"/>
          <p:cNvSpPr txBox="1"/>
          <p:nvPr>
            <p:custDataLst>
              <p:tags r:id="rId12"/>
            </p:custDataLst>
          </p:nvPr>
        </p:nvSpPr>
        <p:spPr>
          <a:xfrm>
            <a:off x="9141531" y="2204989"/>
            <a:ext cx="2280059" cy="3406454"/>
          </a:xfrm>
          <a:prstGeom prst="rect">
            <a:avLst/>
          </a:prstGeom>
          <a:noFill/>
        </p:spPr>
        <p:txBody>
          <a:bodyPr wrap="square" rtlCol="0" anchor="t" anchorCtr="0">
            <a:normAutofit/>
          </a:bodyPr>
          <a:p>
            <a:pPr lvl="0" algn="just">
              <a:lnSpc>
                <a:spcPct val="120000"/>
              </a:lnSpc>
              <a:buClrTx/>
              <a:buSzTx/>
              <a:buFontTx/>
            </a:pPr>
            <a:r>
              <a:rPr lang="zh-CN" altLang="en-US" sz="2000" spc="200" dirty="0">
                <a:solidFill>
                  <a:schemeClr val="tx1">
                    <a:lumMod val="85000"/>
                    <a:lumOff val="15000"/>
                  </a:schemeClr>
                </a:solidFill>
                <a:uFillTx/>
                <a:latin typeface="+mn-ea"/>
                <a:sym typeface="+mn-ea"/>
              </a:rPr>
              <a:t>应对措施：加强网络安全意识，使用安全软件，及时更新系统，避免点击不明链接等。</a:t>
            </a:r>
            <a:endParaRPr lang="zh-CN" altLang="en-US" sz="2000" spc="200" dirty="0">
              <a:solidFill>
                <a:schemeClr val="tx1">
                  <a:lumMod val="85000"/>
                  <a:lumOff val="15000"/>
                </a:schemeClr>
              </a:solidFill>
              <a:uFillTx/>
              <a:latin typeface="+mn-ea"/>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3"/>
          </p:nvPr>
        </p:nvSpPr>
        <p:spPr/>
        <p:txBody>
          <a:bodyPr/>
          <a:p>
            <a:r>
              <a:rPr lang="zh-CN" altLang="en-US"/>
              <a:t>加强国际合作，共同应对计算机病毒威胁</a:t>
            </a:r>
            <a:endParaRPr lang="zh-CN" altLang="en-US"/>
          </a:p>
        </p:txBody>
      </p:sp>
      <p:sp>
        <p:nvSpPr>
          <p:cNvPr id="21" name="矩形: 圆角 4"/>
          <p:cNvSpPr/>
          <p:nvPr>
            <p:custDataLst>
              <p:tags r:id="rId1"/>
            </p:custDataLst>
          </p:nvPr>
        </p:nvSpPr>
        <p:spPr>
          <a:xfrm>
            <a:off x="608330" y="1838810"/>
            <a:ext cx="2569178" cy="3891925"/>
          </a:xfrm>
          <a:prstGeom prst="roundRect">
            <a:avLst/>
          </a:prstGeom>
          <a:noFill/>
          <a:ln>
            <a:solidFill>
              <a:schemeClr val="lt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lnSpc>
                <a:spcPct val="120000"/>
              </a:lnSpc>
            </a:pPr>
            <a:endParaRPr lang="zh-CN" altLang="en-US">
              <a:solidFill>
                <a:schemeClr val="lt1"/>
              </a:solidFill>
              <a:latin typeface="+mn-ea"/>
              <a:sym typeface="Arial" panose="020B0604020202020204" pitchFamily="34" charset="0"/>
            </a:endParaRPr>
          </a:p>
        </p:txBody>
      </p:sp>
      <p:sp>
        <p:nvSpPr>
          <p:cNvPr id="23" name="矩形: 圆角 4"/>
          <p:cNvSpPr/>
          <p:nvPr>
            <p:custDataLst>
              <p:tags r:id="rId2"/>
            </p:custDataLst>
          </p:nvPr>
        </p:nvSpPr>
        <p:spPr>
          <a:xfrm>
            <a:off x="3408213" y="1838810"/>
            <a:ext cx="2569178" cy="3891925"/>
          </a:xfrm>
          <a:prstGeom prst="roundRect">
            <a:avLst/>
          </a:prstGeom>
          <a:noFill/>
          <a:ln>
            <a:solidFill>
              <a:schemeClr val="lt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lnSpc>
                <a:spcPct val="120000"/>
              </a:lnSpc>
            </a:pPr>
            <a:endParaRPr lang="zh-CN" altLang="en-US">
              <a:solidFill>
                <a:schemeClr val="lt1"/>
              </a:solidFill>
              <a:latin typeface="+mn-ea"/>
              <a:sym typeface="Arial" panose="020B0604020202020204" pitchFamily="34" charset="0"/>
            </a:endParaRPr>
          </a:p>
        </p:txBody>
      </p:sp>
      <p:sp>
        <p:nvSpPr>
          <p:cNvPr id="25" name="文本框 24"/>
          <p:cNvSpPr txBox="1"/>
          <p:nvPr>
            <p:custDataLst>
              <p:tags r:id="rId3"/>
            </p:custDataLst>
          </p:nvPr>
        </p:nvSpPr>
        <p:spPr>
          <a:xfrm>
            <a:off x="823459" y="3509107"/>
            <a:ext cx="2138930" cy="1843782"/>
          </a:xfrm>
          <a:prstGeom prst="rect">
            <a:avLst/>
          </a:prstGeom>
          <a:noFill/>
        </p:spPr>
        <p:txBody>
          <a:bodyPr wrap="square" lIns="71755" tIns="46800" rIns="0" bIns="46800" rtlCol="0" anchor="t" anchorCtr="0">
            <a:normAutofit/>
          </a:bodyPr>
          <a:p>
            <a:pPr lvl="0" algn="l">
              <a:lnSpc>
                <a:spcPct val="120000"/>
              </a:lnSpc>
            </a:pPr>
            <a:r>
              <a:rPr lang="zh-CN" altLang="en-US" spc="150" dirty="0">
                <a:latin typeface="+mn-ea"/>
                <a:sym typeface="Arial" panose="020B0604020202020204" pitchFamily="34" charset="0"/>
              </a:rPr>
              <a:t>建立国际合作机制，共享病毒信息和应对策略</a:t>
            </a:r>
            <a:endParaRPr lang="zh-CN" altLang="en-US" spc="150" dirty="0">
              <a:latin typeface="+mn-ea"/>
              <a:sym typeface="Arial" panose="020B0604020202020204" pitchFamily="34" charset="0"/>
            </a:endParaRPr>
          </a:p>
        </p:txBody>
      </p:sp>
      <p:sp>
        <p:nvSpPr>
          <p:cNvPr id="27" name="文本框 26"/>
          <p:cNvSpPr txBox="1"/>
          <p:nvPr>
            <p:custDataLst>
              <p:tags r:id="rId4"/>
            </p:custDataLst>
          </p:nvPr>
        </p:nvSpPr>
        <p:spPr>
          <a:xfrm>
            <a:off x="3623341" y="3509107"/>
            <a:ext cx="2138930" cy="1843782"/>
          </a:xfrm>
          <a:prstGeom prst="rect">
            <a:avLst/>
          </a:prstGeom>
          <a:noFill/>
        </p:spPr>
        <p:txBody>
          <a:bodyPr wrap="square" lIns="71755" tIns="46800" rIns="0" bIns="46800" rtlCol="0" anchor="t" anchorCtr="0">
            <a:normAutofit/>
          </a:bodyPr>
          <a:p>
            <a:pPr lvl="0" algn="l">
              <a:lnSpc>
                <a:spcPct val="120000"/>
              </a:lnSpc>
            </a:pPr>
            <a:r>
              <a:rPr lang="zh-CN" altLang="en-US" spc="150" dirty="0">
                <a:latin typeface="+mn-ea"/>
                <a:sym typeface="Arial" panose="020B0604020202020204" pitchFamily="34" charset="0"/>
              </a:rPr>
              <a:t>加强跨国企业间的合作，共同研发和推广安全技术</a:t>
            </a:r>
            <a:endParaRPr lang="zh-CN" altLang="en-US" spc="150" dirty="0">
              <a:latin typeface="+mn-ea"/>
              <a:sym typeface="Arial" panose="020B0604020202020204" pitchFamily="34" charset="0"/>
            </a:endParaRPr>
          </a:p>
        </p:txBody>
      </p:sp>
      <p:sp>
        <p:nvSpPr>
          <p:cNvPr id="28" name="文本框 27"/>
          <p:cNvSpPr txBox="1"/>
          <p:nvPr>
            <p:custDataLst>
              <p:tags r:id="rId5"/>
            </p:custDataLst>
          </p:nvPr>
        </p:nvSpPr>
        <p:spPr>
          <a:xfrm>
            <a:off x="1024459" y="2271636"/>
            <a:ext cx="1736850" cy="1093214"/>
          </a:xfrm>
          <a:prstGeom prst="rect">
            <a:avLst/>
          </a:prstGeom>
          <a:noFill/>
        </p:spPr>
        <p:txBody>
          <a:bodyPr wrap="square" rIns="0" rtlCol="0" anchor="ctr">
            <a:normAutofit/>
          </a:bodyPr>
          <a:p>
            <a:pPr algn="ctr"/>
            <a:r>
              <a:rPr lang="en-US" altLang="zh-CN" sz="6000" b="1" dirty="0">
                <a:solidFill>
                  <a:schemeClr val="accent1"/>
                </a:solidFill>
                <a:latin typeface="+mn-ea"/>
              </a:rPr>
              <a:t>01</a:t>
            </a:r>
            <a:endParaRPr lang="en-US" altLang="zh-CN" sz="6000" b="1" dirty="0">
              <a:solidFill>
                <a:schemeClr val="accent1"/>
              </a:solidFill>
              <a:latin typeface="+mn-ea"/>
            </a:endParaRPr>
          </a:p>
        </p:txBody>
      </p:sp>
      <p:sp>
        <p:nvSpPr>
          <p:cNvPr id="29" name="文本框 28"/>
          <p:cNvSpPr txBox="1"/>
          <p:nvPr>
            <p:custDataLst>
              <p:tags r:id="rId6"/>
            </p:custDataLst>
          </p:nvPr>
        </p:nvSpPr>
        <p:spPr>
          <a:xfrm>
            <a:off x="3824342" y="2271636"/>
            <a:ext cx="1736850" cy="1093214"/>
          </a:xfrm>
          <a:prstGeom prst="rect">
            <a:avLst/>
          </a:prstGeom>
          <a:noFill/>
        </p:spPr>
        <p:txBody>
          <a:bodyPr wrap="square" rIns="0" rtlCol="0" anchor="ctr">
            <a:normAutofit/>
          </a:bodyPr>
          <a:p>
            <a:pPr algn="ctr"/>
            <a:r>
              <a:rPr lang="en-US" altLang="zh-CN" sz="6000" b="1" dirty="0">
                <a:solidFill>
                  <a:schemeClr val="accent4"/>
                </a:solidFill>
                <a:latin typeface="+mn-ea"/>
              </a:rPr>
              <a:t>02</a:t>
            </a:r>
            <a:endParaRPr lang="en-US" altLang="zh-CN" sz="6000" b="1" dirty="0">
              <a:solidFill>
                <a:schemeClr val="accent4"/>
              </a:solidFill>
              <a:latin typeface="+mn-ea"/>
            </a:endParaRPr>
          </a:p>
        </p:txBody>
      </p:sp>
      <p:sp>
        <p:nvSpPr>
          <p:cNvPr id="30" name="矩形: 圆角 4"/>
          <p:cNvSpPr/>
          <p:nvPr>
            <p:custDataLst>
              <p:tags r:id="rId7"/>
            </p:custDataLst>
          </p:nvPr>
        </p:nvSpPr>
        <p:spPr>
          <a:xfrm>
            <a:off x="6208738" y="1838810"/>
            <a:ext cx="2569178" cy="3891925"/>
          </a:xfrm>
          <a:prstGeom prst="roundRect">
            <a:avLst/>
          </a:prstGeom>
          <a:noFill/>
          <a:ln>
            <a:solidFill>
              <a:schemeClr val="lt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lnSpc>
                <a:spcPct val="120000"/>
              </a:lnSpc>
            </a:pPr>
            <a:endParaRPr lang="zh-CN" altLang="en-US">
              <a:solidFill>
                <a:schemeClr val="lt1"/>
              </a:solidFill>
              <a:latin typeface="+mn-ea"/>
              <a:sym typeface="Arial" panose="020B0604020202020204" pitchFamily="34" charset="0"/>
            </a:endParaRPr>
          </a:p>
        </p:txBody>
      </p:sp>
      <p:sp>
        <p:nvSpPr>
          <p:cNvPr id="31" name="文本框 30"/>
          <p:cNvSpPr txBox="1"/>
          <p:nvPr>
            <p:custDataLst>
              <p:tags r:id="rId8"/>
            </p:custDataLst>
          </p:nvPr>
        </p:nvSpPr>
        <p:spPr>
          <a:xfrm>
            <a:off x="6423866" y="3509107"/>
            <a:ext cx="2138930" cy="1843782"/>
          </a:xfrm>
          <a:prstGeom prst="rect">
            <a:avLst/>
          </a:prstGeom>
          <a:noFill/>
        </p:spPr>
        <p:txBody>
          <a:bodyPr wrap="square" lIns="71755" tIns="46800" rIns="0" bIns="46800" rtlCol="0" anchor="t" anchorCtr="0">
            <a:normAutofit/>
          </a:bodyPr>
          <a:p>
            <a:pPr lvl="0" algn="l">
              <a:lnSpc>
                <a:spcPct val="120000"/>
              </a:lnSpc>
            </a:pPr>
            <a:r>
              <a:rPr lang="zh-CN" altLang="en-US" spc="150" dirty="0">
                <a:latin typeface="+mn-ea"/>
                <a:sym typeface="Arial" panose="020B0604020202020204" pitchFamily="34" charset="0"/>
              </a:rPr>
              <a:t>提高国际法律和政策协调，打击跨国网络犯罪</a:t>
            </a:r>
            <a:endParaRPr lang="zh-CN" altLang="en-US" spc="150" dirty="0">
              <a:latin typeface="+mn-ea"/>
              <a:sym typeface="Arial" panose="020B0604020202020204" pitchFamily="34" charset="0"/>
            </a:endParaRPr>
          </a:p>
        </p:txBody>
      </p:sp>
      <p:sp>
        <p:nvSpPr>
          <p:cNvPr id="32" name="文本框 31"/>
          <p:cNvSpPr txBox="1"/>
          <p:nvPr>
            <p:custDataLst>
              <p:tags r:id="rId9"/>
            </p:custDataLst>
          </p:nvPr>
        </p:nvSpPr>
        <p:spPr>
          <a:xfrm>
            <a:off x="6624867" y="2271636"/>
            <a:ext cx="1736850" cy="1093214"/>
          </a:xfrm>
          <a:prstGeom prst="rect">
            <a:avLst/>
          </a:prstGeom>
          <a:noFill/>
        </p:spPr>
        <p:txBody>
          <a:bodyPr wrap="square" rIns="0" rtlCol="0" anchor="ctr">
            <a:normAutofit/>
          </a:bodyPr>
          <a:p>
            <a:pPr algn="ctr"/>
            <a:r>
              <a:rPr lang="en-US" altLang="zh-CN" sz="6000" b="1" dirty="0">
                <a:solidFill>
                  <a:schemeClr val="accent1"/>
                </a:solidFill>
                <a:latin typeface="+mn-ea"/>
              </a:rPr>
              <a:t>03</a:t>
            </a:r>
            <a:endParaRPr lang="en-US" altLang="zh-CN" sz="6000" b="1" dirty="0">
              <a:solidFill>
                <a:schemeClr val="accent1"/>
              </a:solidFill>
              <a:latin typeface="+mn-ea"/>
            </a:endParaRPr>
          </a:p>
        </p:txBody>
      </p:sp>
      <p:sp>
        <p:nvSpPr>
          <p:cNvPr id="7" name="矩形: 圆角 4"/>
          <p:cNvSpPr/>
          <p:nvPr>
            <p:custDataLst>
              <p:tags r:id="rId10"/>
            </p:custDataLst>
          </p:nvPr>
        </p:nvSpPr>
        <p:spPr>
          <a:xfrm>
            <a:off x="9008620" y="1838810"/>
            <a:ext cx="2569178" cy="3891925"/>
          </a:xfrm>
          <a:prstGeom prst="roundRect">
            <a:avLst/>
          </a:prstGeom>
          <a:noFill/>
          <a:ln>
            <a:solidFill>
              <a:schemeClr val="lt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lnSpc>
                <a:spcPct val="120000"/>
              </a:lnSpc>
            </a:pPr>
            <a:endParaRPr lang="zh-CN" altLang="en-US">
              <a:solidFill>
                <a:schemeClr val="lt1"/>
              </a:solidFill>
              <a:latin typeface="+mn-ea"/>
              <a:sym typeface="Arial" panose="020B0604020202020204" pitchFamily="34" charset="0"/>
            </a:endParaRPr>
          </a:p>
        </p:txBody>
      </p:sp>
      <p:sp>
        <p:nvSpPr>
          <p:cNvPr id="11" name="文本框 10"/>
          <p:cNvSpPr txBox="1"/>
          <p:nvPr>
            <p:custDataLst>
              <p:tags r:id="rId11"/>
            </p:custDataLst>
          </p:nvPr>
        </p:nvSpPr>
        <p:spPr>
          <a:xfrm>
            <a:off x="9223749" y="3509107"/>
            <a:ext cx="2138930" cy="1843782"/>
          </a:xfrm>
          <a:prstGeom prst="rect">
            <a:avLst/>
          </a:prstGeom>
          <a:noFill/>
        </p:spPr>
        <p:txBody>
          <a:bodyPr wrap="square" lIns="71755" tIns="46800" rIns="0" bIns="46800" rtlCol="0" anchor="t" anchorCtr="0">
            <a:normAutofit/>
          </a:bodyPr>
          <a:p>
            <a:pPr>
              <a:lnSpc>
                <a:spcPct val="120000"/>
              </a:lnSpc>
            </a:pPr>
            <a:r>
              <a:rPr lang="zh-CN" altLang="en-US" spc="150" dirty="0">
                <a:latin typeface="+mn-ea"/>
                <a:sym typeface="Arial" panose="020B0604020202020204" pitchFamily="34" charset="0"/>
              </a:rPr>
              <a:t>加强国际交流和培训，提高全球网络安全意识和技能</a:t>
            </a:r>
            <a:endParaRPr lang="zh-CN" altLang="en-US" spc="150" dirty="0">
              <a:latin typeface="+mn-ea"/>
              <a:sym typeface="Arial" panose="020B0604020202020204" pitchFamily="34" charset="0"/>
            </a:endParaRPr>
          </a:p>
        </p:txBody>
      </p:sp>
      <p:sp>
        <p:nvSpPr>
          <p:cNvPr id="12" name="文本框 11"/>
          <p:cNvSpPr txBox="1"/>
          <p:nvPr>
            <p:custDataLst>
              <p:tags r:id="rId12"/>
            </p:custDataLst>
          </p:nvPr>
        </p:nvSpPr>
        <p:spPr>
          <a:xfrm>
            <a:off x="9424750" y="2271636"/>
            <a:ext cx="1736850" cy="1093214"/>
          </a:xfrm>
          <a:prstGeom prst="rect">
            <a:avLst/>
          </a:prstGeom>
          <a:noFill/>
        </p:spPr>
        <p:txBody>
          <a:bodyPr wrap="square" rIns="0" rtlCol="0" anchor="ctr">
            <a:normAutofit/>
          </a:bodyPr>
          <a:p>
            <a:pPr algn="ctr"/>
            <a:r>
              <a:rPr lang="en-US" altLang="zh-CN" sz="6000" b="1" dirty="0">
                <a:solidFill>
                  <a:schemeClr val="accent1"/>
                </a:solidFill>
                <a:latin typeface="+mn-ea"/>
              </a:rPr>
              <a:t>04</a:t>
            </a:r>
            <a:endParaRPr lang="en-US" altLang="zh-CN" sz="6000" b="1" dirty="0">
              <a:solidFill>
                <a:schemeClr val="accent1"/>
              </a:solidFill>
              <a:latin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2"/>
            <p:custDataLst>
              <p:tags r:id="rId1"/>
            </p:custDataLst>
          </p:nvPr>
        </p:nvSpPr>
        <p:spPr/>
        <p:txBody>
          <a:bodyPr/>
          <a:lstStyle/>
          <a:p>
            <a:r>
              <a:rPr lang="zh-CN" altLang="en-US"/>
              <a:t>感谢您的观看</a:t>
            </a:r>
            <a:endParaRPr lang="zh-CN" altLang="en-US"/>
          </a:p>
        </p:txBody>
      </p:sp>
      <p:sp>
        <p:nvSpPr>
          <p:cNvPr id="3" name="文本占位符 2"/>
          <p:cNvSpPr>
            <a:spLocks noGrp="1"/>
          </p:cNvSpPr>
          <p:nvPr>
            <p:ph type="body" idx="1"/>
            <p:custDataLst>
              <p:tags r:id="rId2"/>
            </p:custDataLst>
          </p:nvPr>
        </p:nvSpPr>
        <p:spPr/>
        <p:txBody>
          <a:bodyPr/>
          <a:lstStyle/>
          <a:p>
            <a:r>
              <a:rPr lang="zh-CN" altLang="en-US"/>
              <a:t>汇报人：</a:t>
            </a:r>
            <a:r>
              <a:rPr lang="en-US" altLang="zh-CN"/>
              <a:t>XXX</a:t>
            </a:r>
            <a:endParaRPr lang="en-US" altLang="zh-CN"/>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5"/>
            <p:custDataLst>
              <p:tags r:id="rId1"/>
            </p:custDataLst>
          </p:nvPr>
        </p:nvSpPr>
        <p:spPr/>
        <p:txBody>
          <a:bodyPr/>
          <a:lstStyle/>
          <a:p>
            <a:r>
              <a:rPr lang="zh-CN" altLang="en-US"/>
              <a:t>PART 01</a:t>
            </a:r>
            <a:endParaRPr lang="zh-CN" altLang="en-US"/>
          </a:p>
        </p:txBody>
      </p:sp>
      <p:sp>
        <p:nvSpPr>
          <p:cNvPr id="15" name="标题 14"/>
          <p:cNvSpPr>
            <a:spLocks noGrp="1"/>
          </p:cNvSpPr>
          <p:nvPr>
            <p:ph type="title" idx="4"/>
            <p:custDataLst>
              <p:tags r:id="rId2"/>
            </p:custDataLst>
          </p:nvPr>
        </p:nvSpPr>
        <p:spPr/>
        <p:txBody>
          <a:bodyPr>
            <a:normAutofit fontScale="90000"/>
          </a:bodyPr>
          <a:lstStyle/>
          <a:p>
            <a:r>
              <a:rPr lang="zh-CN" altLang="en-US" dirty="0"/>
              <a:t>计算机病毒的定义</a:t>
            </a:r>
            <a:endParaRPr lang="zh-CN" altLang="en-US" dirty="0"/>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3"/>
          </p:nvPr>
        </p:nvSpPr>
        <p:spPr/>
        <p:txBody>
          <a:bodyPr/>
          <a:p>
            <a:r>
              <a:rPr lang="zh-CN" altLang="en-US"/>
              <a:t>计算机病毒的定义和特点</a:t>
            </a:r>
            <a:endParaRPr lang="zh-CN" altLang="en-US"/>
          </a:p>
        </p:txBody>
      </p:sp>
      <p:sp>
        <p:nvSpPr>
          <p:cNvPr id="15" name="矩形: 单圆角 79"/>
          <p:cNvSpPr/>
          <p:nvPr>
            <p:custDataLst>
              <p:tags r:id="rId1"/>
            </p:custDataLst>
          </p:nvPr>
        </p:nvSpPr>
        <p:spPr>
          <a:xfrm flipV="1">
            <a:off x="608330" y="1385494"/>
            <a:ext cx="3510154" cy="2248342"/>
          </a:xfrm>
          <a:prstGeom prst="round1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2"/>
            </p:custDataLst>
          </p:nvPr>
        </p:nvSpPr>
        <p:spPr>
          <a:xfrm>
            <a:off x="1788197" y="1385494"/>
            <a:ext cx="1151059" cy="662595"/>
          </a:xfrm>
          <a:prstGeom prst="rect">
            <a:avLst/>
          </a:prstGeom>
          <a:gradFill>
            <a:gsLst>
              <a:gs pos="0">
                <a:schemeClr val="accent1">
                  <a:lumMod val="60000"/>
                  <a:lumOff val="40000"/>
                </a:schemeClr>
              </a:gs>
              <a:gs pos="85000">
                <a:schemeClr val="accent1"/>
              </a:gs>
            </a:gsLst>
            <a:lin ang="27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rmAutofit/>
          </a:bodyPr>
          <a:lstStyle/>
          <a:p>
            <a:pPr algn="ctr"/>
            <a:r>
              <a:rPr lang="en-US" altLang="zh-CN" sz="2800" b="1" dirty="0"/>
              <a:t>01</a:t>
            </a:r>
            <a:endParaRPr lang="en-US" altLang="zh-CN" sz="2800" b="1" dirty="0"/>
          </a:p>
        </p:txBody>
      </p:sp>
      <p:sp>
        <p:nvSpPr>
          <p:cNvPr id="17" name="文本框 178"/>
          <p:cNvSpPr txBox="1"/>
          <p:nvPr>
            <p:custDataLst>
              <p:tags r:id="rId3"/>
            </p:custDataLst>
          </p:nvPr>
        </p:nvSpPr>
        <p:spPr>
          <a:xfrm>
            <a:off x="651223" y="2356019"/>
            <a:ext cx="3425649" cy="1170265"/>
          </a:xfrm>
          <a:prstGeom prst="rect">
            <a:avLst/>
          </a:prstGeom>
          <a:noFill/>
        </p:spPr>
        <p:txBody>
          <a:bodyPr vert="horz" wrap="square" lIns="91440" tIns="45720" rIns="91440" bIns="45720" rtlCol="0" anchor="t" anchorCtr="0">
            <a:normAutofit fontScale="40000"/>
          </a:bodyPr>
          <a:lstStyle>
            <a:defPPr>
              <a:defRPr lang="zh-CN"/>
            </a:defPPr>
            <a:lvl1pPr algn="ctr" fontAlgn="auto">
              <a:lnSpc>
                <a:spcPct val="130000"/>
              </a:lnSpc>
              <a:defRPr sz="4400" b="1" spc="150">
                <a:gradFill>
                  <a:gsLst>
                    <a:gs pos="0">
                      <a:schemeClr val="accent1">
                        <a:alpha val="70000"/>
                      </a:schemeClr>
                    </a:gs>
                    <a:gs pos="100000">
                      <a:schemeClr val="accent1"/>
                    </a:gs>
                  </a:gsLst>
                  <a:lin ang="4200000" scaled="0"/>
                </a:gradFill>
                <a:latin typeface="Arial" panose="020B0604020202020204" pitchFamily="34" charset="0"/>
                <a:ea typeface="微软雅黑" panose="020B0503020204020204"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000" dirty="0">
                <a:latin typeface="+mn-ea"/>
                <a:ea typeface="+mn-ea"/>
                <a:sym typeface="+mn-ea"/>
              </a:rPr>
              <a:t>定义：计算机病毒是一种恶意软件，能够自我复制并传播到其他计算机系统，对计算机系统和数据造成破坏。</a:t>
            </a:r>
            <a:endParaRPr lang="zh-CN" altLang="en-US" sz="3000" dirty="0">
              <a:latin typeface="+mn-ea"/>
              <a:ea typeface="+mn-ea"/>
              <a:sym typeface="+mn-ea"/>
            </a:endParaRPr>
          </a:p>
        </p:txBody>
      </p:sp>
      <p:sp>
        <p:nvSpPr>
          <p:cNvPr id="26" name="矩形: 单圆角 79"/>
          <p:cNvSpPr/>
          <p:nvPr>
            <p:custDataLst>
              <p:tags r:id="rId4"/>
            </p:custDataLst>
          </p:nvPr>
        </p:nvSpPr>
        <p:spPr>
          <a:xfrm flipV="1">
            <a:off x="4338068" y="1385494"/>
            <a:ext cx="3510154" cy="2248342"/>
          </a:xfrm>
          <a:prstGeom prst="round1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custDataLst>
              <p:tags r:id="rId5"/>
            </p:custDataLst>
          </p:nvPr>
        </p:nvSpPr>
        <p:spPr>
          <a:xfrm>
            <a:off x="5517936" y="1385494"/>
            <a:ext cx="1151059" cy="662595"/>
          </a:xfrm>
          <a:prstGeom prst="rect">
            <a:avLst/>
          </a:prstGeom>
          <a:gradFill>
            <a:gsLst>
              <a:gs pos="0">
                <a:schemeClr val="accent6">
                  <a:lumMod val="60000"/>
                  <a:lumOff val="40000"/>
                </a:schemeClr>
              </a:gs>
              <a:gs pos="85000">
                <a:schemeClr val="accent6"/>
              </a:gs>
            </a:gsLst>
            <a:lin ang="27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rmAutofit/>
          </a:bodyPr>
          <a:lstStyle/>
          <a:p>
            <a:pPr algn="ctr"/>
            <a:r>
              <a:rPr lang="en-US" altLang="zh-CN" sz="2800" b="1"/>
              <a:t>02</a:t>
            </a:r>
            <a:endParaRPr lang="en-US" altLang="zh-CN" sz="2800" b="1"/>
          </a:p>
        </p:txBody>
      </p:sp>
      <p:sp>
        <p:nvSpPr>
          <p:cNvPr id="28" name="文本框 178"/>
          <p:cNvSpPr txBox="1"/>
          <p:nvPr>
            <p:custDataLst>
              <p:tags r:id="rId6"/>
            </p:custDataLst>
          </p:nvPr>
        </p:nvSpPr>
        <p:spPr>
          <a:xfrm>
            <a:off x="4380961" y="2356019"/>
            <a:ext cx="3425649" cy="1170265"/>
          </a:xfrm>
          <a:prstGeom prst="rect">
            <a:avLst/>
          </a:prstGeom>
          <a:noFill/>
        </p:spPr>
        <p:txBody>
          <a:bodyPr vert="horz" wrap="square" lIns="91440" tIns="45720" rIns="91440" bIns="45720" rtlCol="0" anchor="t" anchorCtr="0">
            <a:normAutofit/>
          </a:bodyPr>
          <a:lstStyle>
            <a:defPPr>
              <a:defRPr lang="zh-CN"/>
            </a:defPPr>
            <a:lvl1pPr algn="ctr" fontAlgn="auto">
              <a:lnSpc>
                <a:spcPct val="130000"/>
              </a:lnSpc>
              <a:defRPr sz="4400" b="1" spc="150">
                <a:gradFill>
                  <a:gsLst>
                    <a:gs pos="0">
                      <a:schemeClr val="accent6">
                        <a:alpha val="70000"/>
                      </a:schemeClr>
                    </a:gs>
                    <a:gs pos="100000">
                      <a:schemeClr val="accent6"/>
                    </a:gs>
                  </a:gsLst>
                  <a:lin ang="4200000" scaled="0"/>
                </a:gradFill>
                <a:latin typeface="Arial" panose="020B0604020202020204" pitchFamily="34" charset="0"/>
                <a:ea typeface="微软雅黑" panose="020B0503020204020204"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latin typeface="+mn-ea"/>
                <a:ea typeface="+mn-ea"/>
                <a:sym typeface="+mn-ea"/>
              </a:rPr>
              <a:t>特点：</a:t>
            </a:r>
            <a:endParaRPr lang="zh-CN" altLang="en-US" sz="1200" dirty="0">
              <a:latin typeface="+mn-ea"/>
              <a:ea typeface="+mn-ea"/>
              <a:sym typeface="+mn-ea"/>
            </a:endParaRPr>
          </a:p>
        </p:txBody>
      </p:sp>
      <p:sp>
        <p:nvSpPr>
          <p:cNvPr id="31" name="矩形: 单圆角 79"/>
          <p:cNvSpPr/>
          <p:nvPr>
            <p:custDataLst>
              <p:tags r:id="rId7"/>
            </p:custDataLst>
          </p:nvPr>
        </p:nvSpPr>
        <p:spPr>
          <a:xfrm flipV="1">
            <a:off x="8067807" y="1385494"/>
            <a:ext cx="3510154" cy="2248342"/>
          </a:xfrm>
          <a:prstGeom prst="round1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custDataLst>
              <p:tags r:id="rId8"/>
            </p:custDataLst>
          </p:nvPr>
        </p:nvSpPr>
        <p:spPr>
          <a:xfrm>
            <a:off x="9247674" y="1385494"/>
            <a:ext cx="1151059" cy="662595"/>
          </a:xfrm>
          <a:prstGeom prst="rect">
            <a:avLst/>
          </a:prstGeom>
          <a:gradFill>
            <a:gsLst>
              <a:gs pos="0">
                <a:schemeClr val="accent1">
                  <a:lumMod val="60000"/>
                  <a:lumOff val="40000"/>
                </a:schemeClr>
              </a:gs>
              <a:gs pos="85000">
                <a:schemeClr val="accent1"/>
              </a:gs>
            </a:gsLst>
            <a:lin ang="27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rmAutofit/>
          </a:bodyPr>
          <a:lstStyle/>
          <a:p>
            <a:pPr algn="ctr"/>
            <a:r>
              <a:rPr lang="en-US" altLang="zh-CN" sz="2800" b="1"/>
              <a:t>03</a:t>
            </a:r>
            <a:endParaRPr lang="en-US" altLang="zh-CN" sz="2800" b="1"/>
          </a:p>
        </p:txBody>
      </p:sp>
      <p:sp>
        <p:nvSpPr>
          <p:cNvPr id="33" name="文本框 178"/>
          <p:cNvSpPr txBox="1"/>
          <p:nvPr>
            <p:custDataLst>
              <p:tags r:id="rId9"/>
            </p:custDataLst>
          </p:nvPr>
        </p:nvSpPr>
        <p:spPr>
          <a:xfrm>
            <a:off x="8110699" y="2356019"/>
            <a:ext cx="3425649" cy="1170265"/>
          </a:xfrm>
          <a:prstGeom prst="rect">
            <a:avLst/>
          </a:prstGeom>
          <a:noFill/>
        </p:spPr>
        <p:txBody>
          <a:bodyPr vert="horz" wrap="square" lIns="91440" tIns="45720" rIns="91440" bIns="45720" rtlCol="0" anchor="t" anchorCtr="0">
            <a:normAutofit/>
          </a:bodyPr>
          <a:lstStyle>
            <a:defPPr>
              <a:defRPr lang="zh-CN"/>
            </a:defPPr>
            <a:lvl1pPr algn="ctr" fontAlgn="auto">
              <a:lnSpc>
                <a:spcPct val="130000"/>
              </a:lnSpc>
              <a:defRPr sz="4400" b="1" spc="150">
                <a:gradFill>
                  <a:gsLst>
                    <a:gs pos="0">
                      <a:schemeClr val="accent1">
                        <a:alpha val="70000"/>
                      </a:schemeClr>
                    </a:gs>
                    <a:gs pos="100000">
                      <a:schemeClr val="accent1"/>
                    </a:gs>
                  </a:gsLst>
                  <a:lin ang="4200000" scaled="0"/>
                </a:gradFill>
                <a:latin typeface="Arial" panose="020B0604020202020204" pitchFamily="34" charset="0"/>
                <a:ea typeface="微软雅黑" panose="020B0503020204020204"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latin typeface="+mn-ea"/>
                <a:ea typeface="+mn-ea"/>
                <a:sym typeface="+mn-ea"/>
              </a:rPr>
              <a:t>自我复制：计算机病毒能够复制自身，并在其他计算机系统中传播。</a:t>
            </a:r>
            <a:endParaRPr lang="zh-CN" altLang="en-US" sz="1200" dirty="0">
              <a:latin typeface="+mn-ea"/>
              <a:ea typeface="+mn-ea"/>
              <a:sym typeface="+mn-ea"/>
            </a:endParaRPr>
          </a:p>
        </p:txBody>
      </p:sp>
      <p:sp>
        <p:nvSpPr>
          <p:cNvPr id="36" name="矩形: 单圆角 79"/>
          <p:cNvSpPr/>
          <p:nvPr>
            <p:custDataLst>
              <p:tags r:id="rId10"/>
            </p:custDataLst>
          </p:nvPr>
        </p:nvSpPr>
        <p:spPr>
          <a:xfrm flipV="1">
            <a:off x="608330" y="3935364"/>
            <a:ext cx="3510154" cy="2248342"/>
          </a:xfrm>
          <a:prstGeom prst="round1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custDataLst>
              <p:tags r:id="rId11"/>
            </p:custDataLst>
          </p:nvPr>
        </p:nvSpPr>
        <p:spPr>
          <a:xfrm>
            <a:off x="1788197" y="3935364"/>
            <a:ext cx="1151059" cy="662595"/>
          </a:xfrm>
          <a:prstGeom prst="rect">
            <a:avLst/>
          </a:prstGeom>
          <a:gradFill>
            <a:gsLst>
              <a:gs pos="0">
                <a:schemeClr val="accent6">
                  <a:lumMod val="60000"/>
                  <a:lumOff val="40000"/>
                </a:schemeClr>
              </a:gs>
              <a:gs pos="85000">
                <a:schemeClr val="accent6"/>
              </a:gs>
            </a:gsLst>
            <a:lin ang="27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rmAutofit/>
          </a:bodyPr>
          <a:lstStyle/>
          <a:p>
            <a:pPr algn="ctr"/>
            <a:r>
              <a:rPr lang="en-US" altLang="zh-CN" sz="2800" b="1"/>
              <a:t>04</a:t>
            </a:r>
            <a:endParaRPr lang="en-US" altLang="zh-CN" sz="2800" b="1"/>
          </a:p>
        </p:txBody>
      </p:sp>
      <p:sp>
        <p:nvSpPr>
          <p:cNvPr id="38" name="文本框 178"/>
          <p:cNvSpPr txBox="1"/>
          <p:nvPr>
            <p:custDataLst>
              <p:tags r:id="rId12"/>
            </p:custDataLst>
          </p:nvPr>
        </p:nvSpPr>
        <p:spPr>
          <a:xfrm>
            <a:off x="651223" y="4905890"/>
            <a:ext cx="3425649" cy="1170265"/>
          </a:xfrm>
          <a:prstGeom prst="rect">
            <a:avLst/>
          </a:prstGeom>
          <a:noFill/>
        </p:spPr>
        <p:txBody>
          <a:bodyPr vert="horz" wrap="square" lIns="91440" tIns="45720" rIns="91440" bIns="45720" rtlCol="0" anchor="t" anchorCtr="0">
            <a:normAutofit/>
          </a:bodyPr>
          <a:lstStyle>
            <a:defPPr>
              <a:defRPr lang="zh-CN"/>
            </a:defPPr>
            <a:lvl1pPr algn="ctr" fontAlgn="auto">
              <a:lnSpc>
                <a:spcPct val="130000"/>
              </a:lnSpc>
              <a:defRPr sz="4400" b="1" spc="150">
                <a:gradFill>
                  <a:gsLst>
                    <a:gs pos="0">
                      <a:schemeClr val="accent6">
                        <a:alpha val="70000"/>
                      </a:schemeClr>
                    </a:gs>
                    <a:gs pos="100000">
                      <a:schemeClr val="accent6"/>
                    </a:gs>
                  </a:gsLst>
                  <a:lin ang="4200000" scaled="0"/>
                </a:gradFill>
                <a:latin typeface="Arial" panose="020B0604020202020204" pitchFamily="34" charset="0"/>
                <a:ea typeface="微软雅黑" panose="020B0503020204020204"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latin typeface="+mn-ea"/>
                <a:ea typeface="+mn-ea"/>
                <a:sym typeface="+mn-ea"/>
              </a:rPr>
              <a:t>隐藏性：计算机病毒通常具有隐藏性，难以被用户发现。</a:t>
            </a:r>
            <a:endParaRPr lang="zh-CN" altLang="en-US" sz="1200" dirty="0">
              <a:latin typeface="+mn-ea"/>
              <a:ea typeface="+mn-ea"/>
              <a:sym typeface="+mn-ea"/>
            </a:endParaRPr>
          </a:p>
        </p:txBody>
      </p:sp>
      <p:sp>
        <p:nvSpPr>
          <p:cNvPr id="41" name="矩形: 单圆角 79"/>
          <p:cNvSpPr/>
          <p:nvPr>
            <p:custDataLst>
              <p:tags r:id="rId13"/>
            </p:custDataLst>
          </p:nvPr>
        </p:nvSpPr>
        <p:spPr>
          <a:xfrm flipV="1">
            <a:off x="4338068" y="3935364"/>
            <a:ext cx="3510154" cy="2248342"/>
          </a:xfrm>
          <a:prstGeom prst="round1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custDataLst>
              <p:tags r:id="rId14"/>
            </p:custDataLst>
          </p:nvPr>
        </p:nvSpPr>
        <p:spPr>
          <a:xfrm>
            <a:off x="5517936" y="3935364"/>
            <a:ext cx="1151059" cy="662595"/>
          </a:xfrm>
          <a:prstGeom prst="rect">
            <a:avLst/>
          </a:prstGeom>
          <a:gradFill>
            <a:gsLst>
              <a:gs pos="0">
                <a:schemeClr val="accent1">
                  <a:lumMod val="60000"/>
                  <a:lumOff val="40000"/>
                </a:schemeClr>
              </a:gs>
              <a:gs pos="85000">
                <a:schemeClr val="accent1"/>
              </a:gs>
            </a:gsLst>
            <a:lin ang="27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rmAutofit/>
          </a:bodyPr>
          <a:lstStyle/>
          <a:p>
            <a:pPr algn="ctr"/>
            <a:r>
              <a:rPr lang="en-US" altLang="zh-CN" sz="2800" b="1"/>
              <a:t>05</a:t>
            </a:r>
            <a:endParaRPr lang="en-US" altLang="zh-CN" sz="2800" b="1"/>
          </a:p>
        </p:txBody>
      </p:sp>
      <p:sp>
        <p:nvSpPr>
          <p:cNvPr id="43" name="文本框 178"/>
          <p:cNvSpPr txBox="1"/>
          <p:nvPr>
            <p:custDataLst>
              <p:tags r:id="rId15"/>
            </p:custDataLst>
          </p:nvPr>
        </p:nvSpPr>
        <p:spPr>
          <a:xfrm>
            <a:off x="4380961" y="4905890"/>
            <a:ext cx="3425649" cy="1170265"/>
          </a:xfrm>
          <a:prstGeom prst="rect">
            <a:avLst/>
          </a:prstGeom>
          <a:noFill/>
        </p:spPr>
        <p:txBody>
          <a:bodyPr vert="horz" wrap="square" lIns="91440" tIns="45720" rIns="91440" bIns="45720" rtlCol="0" anchor="t" anchorCtr="0">
            <a:normAutofit/>
          </a:bodyPr>
          <a:lstStyle>
            <a:defPPr>
              <a:defRPr lang="zh-CN"/>
            </a:defPPr>
            <a:lvl1pPr algn="ctr" fontAlgn="auto">
              <a:lnSpc>
                <a:spcPct val="130000"/>
              </a:lnSpc>
              <a:defRPr sz="4400" b="1" spc="150">
                <a:gradFill>
                  <a:gsLst>
                    <a:gs pos="0">
                      <a:schemeClr val="accent1">
                        <a:alpha val="70000"/>
                      </a:schemeClr>
                    </a:gs>
                    <a:gs pos="100000">
                      <a:schemeClr val="accent1"/>
                    </a:gs>
                  </a:gsLst>
                  <a:lin ang="4200000" scaled="0"/>
                </a:gradFill>
                <a:latin typeface="Arial" panose="020B0604020202020204" pitchFamily="34" charset="0"/>
                <a:ea typeface="微软雅黑" panose="020B0503020204020204"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latin typeface="+mn-ea"/>
                <a:ea typeface="+mn-ea"/>
                <a:sym typeface="+mn-ea"/>
              </a:rPr>
              <a:t>破坏性：计算机病毒能够对计算机系统和数据造成破坏，包括数据丢失、系统崩溃等。</a:t>
            </a:r>
            <a:endParaRPr lang="zh-CN" altLang="en-US" sz="1200" dirty="0">
              <a:latin typeface="+mn-ea"/>
              <a:ea typeface="+mn-ea"/>
              <a:sym typeface="+mn-ea"/>
            </a:endParaRPr>
          </a:p>
        </p:txBody>
      </p:sp>
      <p:sp>
        <p:nvSpPr>
          <p:cNvPr id="4" name="矩形: 单圆角 79"/>
          <p:cNvSpPr/>
          <p:nvPr>
            <p:custDataLst>
              <p:tags r:id="rId16"/>
            </p:custDataLst>
          </p:nvPr>
        </p:nvSpPr>
        <p:spPr>
          <a:xfrm flipV="1">
            <a:off x="8067807" y="3935364"/>
            <a:ext cx="3510154" cy="2248342"/>
          </a:xfrm>
          <a:prstGeom prst="round1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custDataLst>
              <p:tags r:id="rId17"/>
            </p:custDataLst>
          </p:nvPr>
        </p:nvSpPr>
        <p:spPr>
          <a:xfrm>
            <a:off x="9247674" y="3935364"/>
            <a:ext cx="1151059" cy="662595"/>
          </a:xfrm>
          <a:prstGeom prst="rect">
            <a:avLst/>
          </a:prstGeom>
          <a:gradFill>
            <a:gsLst>
              <a:gs pos="0">
                <a:schemeClr val="accent6">
                  <a:lumMod val="60000"/>
                  <a:lumOff val="40000"/>
                </a:schemeClr>
              </a:gs>
              <a:gs pos="85000">
                <a:schemeClr val="accent6"/>
              </a:gs>
            </a:gsLst>
            <a:lin ang="27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rmAutofit/>
          </a:bodyPr>
          <a:lstStyle/>
          <a:p>
            <a:pPr algn="ctr"/>
            <a:r>
              <a:rPr lang="en-US" altLang="zh-CN" sz="2800" b="1" dirty="0"/>
              <a:t>06</a:t>
            </a:r>
            <a:endParaRPr lang="en-US" altLang="zh-CN" sz="2800" b="1" dirty="0"/>
          </a:p>
        </p:txBody>
      </p:sp>
      <p:sp>
        <p:nvSpPr>
          <p:cNvPr id="6" name="文本框 178"/>
          <p:cNvSpPr txBox="1"/>
          <p:nvPr>
            <p:custDataLst>
              <p:tags r:id="rId18"/>
            </p:custDataLst>
          </p:nvPr>
        </p:nvSpPr>
        <p:spPr>
          <a:xfrm>
            <a:off x="8110699" y="4905890"/>
            <a:ext cx="3425649" cy="1170265"/>
          </a:xfrm>
          <a:prstGeom prst="rect">
            <a:avLst/>
          </a:prstGeom>
          <a:noFill/>
        </p:spPr>
        <p:txBody>
          <a:bodyPr vert="horz" wrap="square" lIns="91440" tIns="45720" rIns="91440" bIns="45720" rtlCol="0" anchor="t" anchorCtr="0">
            <a:normAutofit/>
          </a:bodyPr>
          <a:lstStyle>
            <a:defPPr>
              <a:defRPr lang="zh-CN"/>
            </a:defPPr>
            <a:lvl1pPr algn="ctr" fontAlgn="auto">
              <a:lnSpc>
                <a:spcPct val="130000"/>
              </a:lnSpc>
              <a:defRPr sz="4400" b="1" spc="150">
                <a:gradFill>
                  <a:gsLst>
                    <a:gs pos="0">
                      <a:schemeClr val="accent6">
                        <a:alpha val="70000"/>
                      </a:schemeClr>
                    </a:gs>
                    <a:gs pos="100000">
                      <a:schemeClr val="accent6"/>
                    </a:gs>
                  </a:gsLst>
                  <a:lin ang="4200000" scaled="0"/>
                </a:gradFill>
                <a:latin typeface="Arial" panose="020B0604020202020204" pitchFamily="34" charset="0"/>
                <a:ea typeface="微软雅黑" panose="020B0503020204020204"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latin typeface="+mn-ea"/>
                <a:ea typeface="+mn-ea"/>
                <a:sym typeface="+mn-ea"/>
              </a:rPr>
              <a:t>传播性：计算机病毒能够通过多种途径传播，包括电子邮件、网络下载、USB设备等。</a:t>
            </a:r>
            <a:endParaRPr lang="zh-CN" altLang="en-US" sz="1200" dirty="0">
              <a:latin typeface="+mn-ea"/>
              <a:ea typeface="+mn-ea"/>
              <a:sym typeface="+mn-ea"/>
            </a:endParaRPr>
          </a:p>
        </p:txBody>
      </p:sp>
    </p:spTree>
    <p:custDataLst>
      <p:tags r:id="rId19"/>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3"/>
          </p:nvPr>
        </p:nvSpPr>
        <p:spPr/>
        <p:txBody>
          <a:bodyPr/>
          <a:p>
            <a:r>
              <a:rPr lang="zh-CN" altLang="en-US"/>
              <a:t>计算机病毒的分类和命名规则</a:t>
            </a:r>
            <a:endParaRPr lang="zh-CN" altLang="en-US"/>
          </a:p>
        </p:txBody>
      </p:sp>
      <p:sp>
        <p:nvSpPr>
          <p:cNvPr id="20" name="矩形 19"/>
          <p:cNvSpPr/>
          <p:nvPr>
            <p:custDataLst>
              <p:tags r:id="rId1"/>
            </p:custDataLst>
          </p:nvPr>
        </p:nvSpPr>
        <p:spPr>
          <a:xfrm>
            <a:off x="877570" y="3162300"/>
            <a:ext cx="5006079" cy="1244600"/>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latin typeface="+mn-ea"/>
            </a:endParaRPr>
          </a:p>
        </p:txBody>
      </p:sp>
      <p:sp>
        <p:nvSpPr>
          <p:cNvPr id="5" name="文本框 4"/>
          <p:cNvSpPr txBox="1"/>
          <p:nvPr>
            <p:custDataLst>
              <p:tags r:id="rId2"/>
            </p:custDataLst>
          </p:nvPr>
        </p:nvSpPr>
        <p:spPr>
          <a:xfrm>
            <a:off x="608330" y="3515360"/>
            <a:ext cx="538480" cy="538480"/>
          </a:xfrm>
          <a:prstGeom prst="rect">
            <a:avLst/>
          </a:prstGeom>
          <a:solidFill>
            <a:schemeClr val="accent2"/>
          </a:solidFill>
        </p:spPr>
        <p:txBody>
          <a:bodyPr vert="horz" wrap="square" lIns="91440" tIns="45720" rIns="91440" bIns="45720" rtlCol="0" anchor="ctr" anchorCtr="0">
            <a:normAutofit/>
          </a:bodyPr>
          <a:lstStyle>
            <a:lvl1pPr marL="0" marR="0" lvl="0" algn="l" defTabSz="914400" rtl="0" eaLnBrk="1" fontAlgn="auto" latinLnBrk="0" hangingPunct="1">
              <a:lnSpc>
                <a:spcPct val="100000"/>
              </a:lnSpc>
              <a:spcBef>
                <a:spcPct val="0"/>
              </a:spcBef>
              <a:spcAft>
                <a:spcPts val="0"/>
              </a:spcAft>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lgn="ctr">
              <a:lnSpc>
                <a:spcPct val="120000"/>
              </a:lnSpc>
              <a:buClrTx/>
              <a:buSzTx/>
              <a:buFontTx/>
            </a:pPr>
            <a:r>
              <a:rPr lang="en-US" altLang="zh-CN" b="1" spc="150">
                <a:solidFill>
                  <a:srgbClr val="FFFFFF"/>
                </a:solidFill>
                <a:latin typeface="+mn-ea"/>
                <a:ea typeface="+mn-ea"/>
                <a:cs typeface="+mj-lt"/>
                <a:sym typeface="+mn-ea"/>
              </a:rPr>
              <a:t>03</a:t>
            </a:r>
            <a:endParaRPr lang="en-US" altLang="zh-CN" b="1" spc="150">
              <a:solidFill>
                <a:srgbClr val="FFFFFF"/>
              </a:solidFill>
              <a:latin typeface="+mn-ea"/>
              <a:ea typeface="+mn-ea"/>
              <a:cs typeface="+mj-lt"/>
              <a:sym typeface="+mn-ea"/>
            </a:endParaRPr>
          </a:p>
        </p:txBody>
      </p:sp>
      <p:sp>
        <p:nvSpPr>
          <p:cNvPr id="6" name="文本框 10"/>
          <p:cNvSpPr txBox="1"/>
          <p:nvPr>
            <p:custDataLst>
              <p:tags r:id="rId3"/>
            </p:custDataLst>
          </p:nvPr>
        </p:nvSpPr>
        <p:spPr>
          <a:xfrm>
            <a:off x="1362075" y="3261360"/>
            <a:ext cx="4252336" cy="1046353"/>
          </a:xfrm>
          <a:prstGeom prst="rect">
            <a:avLst/>
          </a:prstGeom>
          <a:noFill/>
        </p:spPr>
        <p:txBody>
          <a:bodyPr vert="horz" wrap="square" lIns="91440" tIns="45720" rIns="91440" bIns="45720" rtlCol="0" anchor="ctr" anchorCtr="0">
            <a:normAutofit/>
          </a:bodyPr>
          <a:lstStyle/>
          <a:p>
            <a:pPr lvl="0" algn="l">
              <a:lnSpc>
                <a:spcPct val="130000"/>
              </a:lnSpc>
              <a:spcBef>
                <a:spcPts val="0"/>
              </a:spcBef>
              <a:spcAft>
                <a:spcPts val="0"/>
              </a:spcAft>
              <a:buClrTx/>
              <a:buSzTx/>
              <a:buFontTx/>
            </a:pPr>
            <a:r>
              <a:rPr lang="zh-CN" altLang="en-US" spc="150" dirty="0">
                <a:solidFill>
                  <a:schemeClr val="tx1">
                    <a:lumMod val="85000"/>
                    <a:lumOff val="15000"/>
                  </a:schemeClr>
                </a:solidFill>
                <a:latin typeface="+mn-ea"/>
                <a:sym typeface="+mn-ea"/>
              </a:rPr>
              <a:t>按照病毒危害程度分类：高危病毒、中危病毒、低危病毒等</a:t>
            </a:r>
            <a:endParaRPr lang="zh-CN" altLang="en-US" spc="150" dirty="0">
              <a:solidFill>
                <a:schemeClr val="tx1">
                  <a:lumMod val="85000"/>
                  <a:lumOff val="15000"/>
                </a:schemeClr>
              </a:solidFill>
              <a:latin typeface="+mn-ea"/>
              <a:sym typeface="+mn-ea"/>
            </a:endParaRPr>
          </a:p>
        </p:txBody>
      </p:sp>
      <p:sp>
        <p:nvSpPr>
          <p:cNvPr id="40" name="矩形 39"/>
          <p:cNvSpPr/>
          <p:nvPr>
            <p:custDataLst>
              <p:tags r:id="rId4"/>
            </p:custDataLst>
          </p:nvPr>
        </p:nvSpPr>
        <p:spPr>
          <a:xfrm>
            <a:off x="6570980" y="3931920"/>
            <a:ext cx="5006079" cy="1244600"/>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latin typeface="+mn-ea"/>
            </a:endParaRPr>
          </a:p>
        </p:txBody>
      </p:sp>
      <p:sp>
        <p:nvSpPr>
          <p:cNvPr id="42" name="文本框 41"/>
          <p:cNvSpPr txBox="1"/>
          <p:nvPr>
            <p:custDataLst>
              <p:tags r:id="rId5"/>
            </p:custDataLst>
          </p:nvPr>
        </p:nvSpPr>
        <p:spPr>
          <a:xfrm>
            <a:off x="6301740" y="4284980"/>
            <a:ext cx="538480" cy="538480"/>
          </a:xfrm>
          <a:prstGeom prst="rect">
            <a:avLst/>
          </a:prstGeom>
          <a:solidFill>
            <a:schemeClr val="accent1"/>
          </a:solidFill>
        </p:spPr>
        <p:txBody>
          <a:bodyPr vert="horz" wrap="square" lIns="91440" tIns="45720" rIns="91440" bIns="45720" rtlCol="0" anchor="ctr" anchorCtr="0">
            <a:normAutofit/>
          </a:bodyPr>
          <a:lstStyle>
            <a:lvl1pPr marL="0" marR="0" lvl="0" algn="l" defTabSz="914400" rtl="0" eaLnBrk="1" fontAlgn="auto" latinLnBrk="0" hangingPunct="1">
              <a:lnSpc>
                <a:spcPct val="100000"/>
              </a:lnSpc>
              <a:spcBef>
                <a:spcPct val="0"/>
              </a:spcBef>
              <a:spcAft>
                <a:spcPts val="0"/>
              </a:spcAft>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lgn="ctr">
              <a:lnSpc>
                <a:spcPct val="120000"/>
              </a:lnSpc>
              <a:buClrTx/>
              <a:buSzTx/>
              <a:buFontTx/>
            </a:pPr>
            <a:r>
              <a:rPr lang="en-US" altLang="zh-CN" b="1" spc="150">
                <a:solidFill>
                  <a:srgbClr val="FFFFFF"/>
                </a:solidFill>
                <a:latin typeface="+mn-ea"/>
                <a:ea typeface="+mn-ea"/>
                <a:cs typeface="+mj-lt"/>
                <a:sym typeface="+mn-ea"/>
              </a:rPr>
              <a:t>04</a:t>
            </a:r>
            <a:endParaRPr lang="en-US" altLang="zh-CN" b="1" spc="150">
              <a:solidFill>
                <a:srgbClr val="FFFFFF"/>
              </a:solidFill>
              <a:latin typeface="+mn-ea"/>
              <a:ea typeface="+mn-ea"/>
              <a:cs typeface="+mj-lt"/>
              <a:sym typeface="+mn-ea"/>
            </a:endParaRPr>
          </a:p>
        </p:txBody>
      </p:sp>
      <p:sp>
        <p:nvSpPr>
          <p:cNvPr id="39" name="文本框 10"/>
          <p:cNvSpPr txBox="1"/>
          <p:nvPr>
            <p:custDataLst>
              <p:tags r:id="rId6"/>
            </p:custDataLst>
          </p:nvPr>
        </p:nvSpPr>
        <p:spPr>
          <a:xfrm>
            <a:off x="7055485" y="4030980"/>
            <a:ext cx="4252336" cy="1046353"/>
          </a:xfrm>
          <a:prstGeom prst="rect">
            <a:avLst/>
          </a:prstGeom>
          <a:noFill/>
        </p:spPr>
        <p:txBody>
          <a:bodyPr vert="horz" wrap="square" lIns="91440" tIns="45720" rIns="91440" bIns="45720" rtlCol="0" anchor="ctr" anchorCtr="0">
            <a:normAutofit fontScale="90000" lnSpcReduction="20000"/>
          </a:bodyPr>
          <a:lstStyle/>
          <a:p>
            <a:pPr lvl="0" algn="l">
              <a:lnSpc>
                <a:spcPct val="130000"/>
              </a:lnSpc>
              <a:spcBef>
                <a:spcPts val="0"/>
              </a:spcBef>
              <a:spcAft>
                <a:spcPts val="0"/>
              </a:spcAft>
              <a:buClrTx/>
              <a:buSzTx/>
              <a:buFontTx/>
            </a:pPr>
            <a:r>
              <a:rPr lang="zh-CN" altLang="en-US" sz="2000" spc="150" dirty="0">
                <a:solidFill>
                  <a:schemeClr val="tx1">
                    <a:lumMod val="85000"/>
                    <a:lumOff val="15000"/>
                  </a:schemeClr>
                </a:solidFill>
                <a:latin typeface="+mn-ea"/>
                <a:sym typeface="+mn-ea"/>
              </a:rPr>
              <a:t>按照病毒命名规则分类：病毒名称通常由病毒类型、病毒家族、病毒变种等部分组成</a:t>
            </a:r>
            <a:endParaRPr lang="zh-CN" altLang="en-US" sz="2000" spc="150" dirty="0">
              <a:solidFill>
                <a:schemeClr val="tx1">
                  <a:lumMod val="85000"/>
                  <a:lumOff val="15000"/>
                </a:schemeClr>
              </a:solidFill>
              <a:latin typeface="+mn-ea"/>
              <a:sym typeface="+mn-ea"/>
            </a:endParaRPr>
          </a:p>
        </p:txBody>
      </p:sp>
      <p:sp>
        <p:nvSpPr>
          <p:cNvPr id="10" name="矩形 9"/>
          <p:cNvSpPr/>
          <p:nvPr>
            <p:custDataLst>
              <p:tags r:id="rId7"/>
            </p:custDataLst>
          </p:nvPr>
        </p:nvSpPr>
        <p:spPr>
          <a:xfrm>
            <a:off x="877570" y="1643380"/>
            <a:ext cx="5006079" cy="1244600"/>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latin typeface="+mn-ea"/>
            </a:endParaRPr>
          </a:p>
        </p:txBody>
      </p:sp>
      <p:sp>
        <p:nvSpPr>
          <p:cNvPr id="4" name="文本框 3"/>
          <p:cNvSpPr txBox="1"/>
          <p:nvPr>
            <p:custDataLst>
              <p:tags r:id="rId8"/>
            </p:custDataLst>
          </p:nvPr>
        </p:nvSpPr>
        <p:spPr>
          <a:xfrm>
            <a:off x="608330" y="1996440"/>
            <a:ext cx="538480" cy="538480"/>
          </a:xfrm>
          <a:prstGeom prst="rect">
            <a:avLst/>
          </a:prstGeom>
          <a:solidFill>
            <a:schemeClr val="accent1"/>
          </a:solidFill>
        </p:spPr>
        <p:txBody>
          <a:bodyPr vert="horz" wrap="square" lIns="91440" tIns="45720" rIns="91440" bIns="45720" rtlCol="0" anchor="ctr" anchorCtr="0">
            <a:normAutofit/>
          </a:bodyPr>
          <a:lstStyle>
            <a:lvl1pPr marL="0" marR="0" lvl="0" algn="l" defTabSz="914400" rtl="0" eaLnBrk="1" fontAlgn="auto" latinLnBrk="0" hangingPunct="1">
              <a:lnSpc>
                <a:spcPct val="100000"/>
              </a:lnSpc>
              <a:spcBef>
                <a:spcPct val="0"/>
              </a:spcBef>
              <a:spcAft>
                <a:spcPts val="0"/>
              </a:spcAft>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lgn="ctr">
              <a:lnSpc>
                <a:spcPct val="120000"/>
              </a:lnSpc>
              <a:buClrTx/>
              <a:buSzTx/>
              <a:buFontTx/>
            </a:pPr>
            <a:r>
              <a:rPr lang="en-US" altLang="zh-CN" b="1" spc="150">
                <a:solidFill>
                  <a:srgbClr val="FFFFFF"/>
                </a:solidFill>
                <a:latin typeface="+mn-ea"/>
                <a:ea typeface="+mn-ea"/>
                <a:cs typeface="+mj-lt"/>
                <a:sym typeface="+mn-ea"/>
              </a:rPr>
              <a:t>01</a:t>
            </a:r>
            <a:endParaRPr lang="en-US" altLang="zh-CN" b="1" spc="150">
              <a:solidFill>
                <a:srgbClr val="FFFFFF"/>
              </a:solidFill>
              <a:latin typeface="+mn-ea"/>
              <a:ea typeface="+mn-ea"/>
              <a:cs typeface="+mj-lt"/>
              <a:sym typeface="+mn-ea"/>
            </a:endParaRPr>
          </a:p>
        </p:txBody>
      </p:sp>
      <p:sp>
        <p:nvSpPr>
          <p:cNvPr id="14" name="文本框 10"/>
          <p:cNvSpPr txBox="1"/>
          <p:nvPr>
            <p:custDataLst>
              <p:tags r:id="rId9"/>
            </p:custDataLst>
          </p:nvPr>
        </p:nvSpPr>
        <p:spPr>
          <a:xfrm>
            <a:off x="1362075" y="1743075"/>
            <a:ext cx="4252336" cy="1046353"/>
          </a:xfrm>
          <a:prstGeom prst="rect">
            <a:avLst/>
          </a:prstGeom>
          <a:noFill/>
        </p:spPr>
        <p:txBody>
          <a:bodyPr vert="horz" wrap="square" lIns="91440" tIns="45720" rIns="91440" bIns="45720" rtlCol="0" anchor="ctr" anchorCtr="0">
            <a:normAutofit/>
          </a:bodyPr>
          <a:lstStyle/>
          <a:p>
            <a:pPr lvl="0" algn="l">
              <a:lnSpc>
                <a:spcPct val="130000"/>
              </a:lnSpc>
              <a:spcBef>
                <a:spcPts val="0"/>
              </a:spcBef>
              <a:spcAft>
                <a:spcPts val="0"/>
              </a:spcAft>
              <a:buClrTx/>
              <a:buSzTx/>
              <a:buFontTx/>
            </a:pPr>
            <a:r>
              <a:rPr lang="zh-CN" altLang="en-US" spc="150" dirty="0">
                <a:solidFill>
                  <a:schemeClr val="tx1">
                    <a:lumMod val="85000"/>
                    <a:lumOff val="15000"/>
                  </a:schemeClr>
                </a:solidFill>
                <a:latin typeface="+mn-ea"/>
                <a:sym typeface="+mn-ea"/>
              </a:rPr>
              <a:t>按照病毒类型分类：木马病毒、蠕虫病毒、后门病毒等</a:t>
            </a:r>
            <a:endParaRPr lang="zh-CN" altLang="en-US" spc="150" dirty="0">
              <a:solidFill>
                <a:schemeClr val="tx1">
                  <a:lumMod val="85000"/>
                  <a:lumOff val="15000"/>
                </a:schemeClr>
              </a:solidFill>
              <a:latin typeface="+mn-ea"/>
              <a:sym typeface="+mn-ea"/>
            </a:endParaRPr>
          </a:p>
        </p:txBody>
      </p:sp>
      <p:sp>
        <p:nvSpPr>
          <p:cNvPr id="13" name="矩形 12"/>
          <p:cNvSpPr/>
          <p:nvPr>
            <p:custDataLst>
              <p:tags r:id="rId10"/>
            </p:custDataLst>
          </p:nvPr>
        </p:nvSpPr>
        <p:spPr>
          <a:xfrm>
            <a:off x="6570980" y="2435225"/>
            <a:ext cx="5006079" cy="1244600"/>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latin typeface="+mn-ea"/>
            </a:endParaRPr>
          </a:p>
        </p:txBody>
      </p:sp>
      <p:sp>
        <p:nvSpPr>
          <p:cNvPr id="29" name="文本框 10"/>
          <p:cNvSpPr txBox="1"/>
          <p:nvPr>
            <p:custDataLst>
              <p:tags r:id="rId11"/>
            </p:custDataLst>
          </p:nvPr>
        </p:nvSpPr>
        <p:spPr>
          <a:xfrm>
            <a:off x="7055485" y="2534920"/>
            <a:ext cx="4252336" cy="1046353"/>
          </a:xfrm>
          <a:prstGeom prst="rect">
            <a:avLst/>
          </a:prstGeom>
          <a:noFill/>
        </p:spPr>
        <p:txBody>
          <a:bodyPr vert="horz" wrap="square" lIns="91440" tIns="45720" rIns="91440" bIns="45720" rtlCol="0" anchor="ctr" anchorCtr="0">
            <a:normAutofit fontScale="90000"/>
          </a:bodyPr>
          <a:lstStyle/>
          <a:p>
            <a:pPr lvl="0" algn="l">
              <a:lnSpc>
                <a:spcPct val="130000"/>
              </a:lnSpc>
              <a:spcBef>
                <a:spcPts val="0"/>
              </a:spcBef>
              <a:spcAft>
                <a:spcPts val="0"/>
              </a:spcAft>
              <a:buClrTx/>
              <a:buSzTx/>
              <a:buFontTx/>
            </a:pPr>
            <a:r>
              <a:rPr lang="zh-CN" altLang="en-US" sz="2000" spc="150" dirty="0">
                <a:solidFill>
                  <a:schemeClr val="tx1">
                    <a:lumMod val="85000"/>
                    <a:lumOff val="15000"/>
                  </a:schemeClr>
                </a:solidFill>
                <a:latin typeface="+mn-ea"/>
                <a:sym typeface="+mn-ea"/>
              </a:rPr>
              <a:t>按照病毒传播方式分类：电子邮件病毒、网页病毒、即时通讯病毒等</a:t>
            </a:r>
            <a:endParaRPr lang="zh-CN" altLang="en-US" sz="2000" spc="150" dirty="0">
              <a:solidFill>
                <a:schemeClr val="tx1">
                  <a:lumMod val="85000"/>
                  <a:lumOff val="15000"/>
                </a:schemeClr>
              </a:solidFill>
              <a:latin typeface="+mn-ea"/>
              <a:sym typeface="+mn-ea"/>
            </a:endParaRPr>
          </a:p>
        </p:txBody>
      </p:sp>
      <p:sp>
        <p:nvSpPr>
          <p:cNvPr id="57" name="标题 5"/>
          <p:cNvSpPr txBox="1">
            <a:spLocks noGrp="1"/>
          </p:cNvSpPr>
          <p:nvPr>
            <p:custDataLst>
              <p:tags r:id="rId12"/>
            </p:custDataLst>
          </p:nvPr>
        </p:nvSpPr>
        <p:spPr>
          <a:xfrm>
            <a:off x="6301740" y="2788285"/>
            <a:ext cx="538480" cy="538480"/>
          </a:xfrm>
          <a:prstGeom prst="rect">
            <a:avLst/>
          </a:prstGeom>
          <a:solidFill>
            <a:schemeClr val="accent2"/>
          </a:solidFill>
        </p:spPr>
        <p:txBody>
          <a:bodyPr vert="horz" wrap="square" lIns="91440" tIns="45720" rIns="91440" bIns="45720" rtlCol="0" anchor="ctr" anchorCtr="0">
            <a:normAutofit/>
          </a:bodyPr>
          <a:lstStyle>
            <a:lvl1pPr marL="0" marR="0" lvl="0" algn="l" defTabSz="914400" rtl="0" eaLnBrk="1" fontAlgn="auto" latinLnBrk="0" hangingPunct="1">
              <a:lnSpc>
                <a:spcPct val="100000"/>
              </a:lnSpc>
              <a:spcBef>
                <a:spcPct val="0"/>
              </a:spcBef>
              <a:spcAft>
                <a:spcPts val="0"/>
              </a:spcAft>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lgn="ctr">
              <a:lnSpc>
                <a:spcPct val="120000"/>
              </a:lnSpc>
              <a:buClrTx/>
              <a:buSzTx/>
              <a:buFontTx/>
            </a:pPr>
            <a:r>
              <a:rPr lang="en-US" altLang="zh-CN" b="1" spc="150">
                <a:solidFill>
                  <a:srgbClr val="FFFFFF"/>
                </a:solidFill>
                <a:latin typeface="+mn-ea"/>
                <a:ea typeface="+mn-ea"/>
                <a:cs typeface="+mj-lt"/>
                <a:sym typeface="+mn-ea"/>
              </a:rPr>
              <a:t>02</a:t>
            </a:r>
            <a:endParaRPr lang="en-US" altLang="zh-CN" b="1" spc="150">
              <a:solidFill>
                <a:srgbClr val="FFFFFF"/>
              </a:solidFill>
              <a:latin typeface="+mn-ea"/>
              <a:ea typeface="+mn-ea"/>
              <a:cs typeface="+mj-lt"/>
              <a:sym typeface="+mn-ea"/>
            </a:endParaRPr>
          </a:p>
        </p:txBody>
      </p:sp>
      <p:sp>
        <p:nvSpPr>
          <p:cNvPr id="64" name="矩形 63"/>
          <p:cNvSpPr/>
          <p:nvPr>
            <p:custDataLst>
              <p:tags r:id="rId13"/>
            </p:custDataLst>
          </p:nvPr>
        </p:nvSpPr>
        <p:spPr>
          <a:xfrm>
            <a:off x="877570" y="4681220"/>
            <a:ext cx="5006079" cy="1244600"/>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lstStyle/>
          <a:p>
            <a:pPr lvl="0" algn="ctr">
              <a:buClrTx/>
              <a:buSzTx/>
              <a:buFontTx/>
            </a:pPr>
            <a:endParaRPr lang="zh-CN" altLang="en-US">
              <a:latin typeface="+mn-ea"/>
              <a:sym typeface="+mn-ea"/>
            </a:endParaRPr>
          </a:p>
        </p:txBody>
      </p:sp>
      <p:sp>
        <p:nvSpPr>
          <p:cNvPr id="65" name="文本框 64"/>
          <p:cNvSpPr txBox="1"/>
          <p:nvPr>
            <p:custDataLst>
              <p:tags r:id="rId14"/>
            </p:custDataLst>
          </p:nvPr>
        </p:nvSpPr>
        <p:spPr>
          <a:xfrm>
            <a:off x="608330" y="5034280"/>
            <a:ext cx="538480" cy="538480"/>
          </a:xfrm>
          <a:prstGeom prst="rect">
            <a:avLst/>
          </a:prstGeom>
          <a:solidFill>
            <a:schemeClr val="accent1"/>
          </a:solidFill>
        </p:spPr>
        <p:txBody>
          <a:bodyPr vert="horz" wrap="square" lIns="91440" tIns="45720" rIns="91440" bIns="45720" rtlCol="0" anchor="ctr" anchorCtr="0">
            <a:normAutofit/>
          </a:bodyPr>
          <a:lstStyle>
            <a:lvl1pPr marL="0" marR="0" lvl="0" algn="l" defTabSz="914400" rtl="0" eaLnBrk="1" fontAlgn="auto" latinLnBrk="0" hangingPunct="1">
              <a:lnSpc>
                <a:spcPct val="100000"/>
              </a:lnSpc>
              <a:spcBef>
                <a:spcPct val="0"/>
              </a:spcBef>
              <a:spcAft>
                <a:spcPts val="0"/>
              </a:spcAft>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lgn="ctr">
              <a:lnSpc>
                <a:spcPct val="120000"/>
              </a:lnSpc>
              <a:buClrTx/>
              <a:buSzTx/>
              <a:buFontTx/>
            </a:pPr>
            <a:r>
              <a:rPr lang="en-US" altLang="zh-CN" b="1" spc="150">
                <a:solidFill>
                  <a:srgbClr val="FFFFFF"/>
                </a:solidFill>
                <a:latin typeface="+mn-ea"/>
                <a:ea typeface="+mn-ea"/>
                <a:cs typeface="+mj-lt"/>
                <a:sym typeface="+mn-ea"/>
              </a:rPr>
              <a:t>05</a:t>
            </a:r>
            <a:endParaRPr lang="en-US" altLang="zh-CN" b="1" spc="150">
              <a:solidFill>
                <a:srgbClr val="FFFFFF"/>
              </a:solidFill>
              <a:latin typeface="+mn-ea"/>
              <a:ea typeface="+mn-ea"/>
              <a:cs typeface="+mj-lt"/>
              <a:sym typeface="+mn-ea"/>
            </a:endParaRPr>
          </a:p>
        </p:txBody>
      </p:sp>
      <p:sp>
        <p:nvSpPr>
          <p:cNvPr id="66" name="文本框 10"/>
          <p:cNvSpPr txBox="1"/>
          <p:nvPr>
            <p:custDataLst>
              <p:tags r:id="rId15"/>
            </p:custDataLst>
          </p:nvPr>
        </p:nvSpPr>
        <p:spPr>
          <a:xfrm>
            <a:off x="1362075" y="4780280"/>
            <a:ext cx="4252336" cy="1046353"/>
          </a:xfrm>
          <a:prstGeom prst="rect">
            <a:avLst/>
          </a:prstGeom>
          <a:noFill/>
        </p:spPr>
        <p:txBody>
          <a:bodyPr vert="horz" wrap="square" lIns="91440" tIns="45720" rIns="91440" bIns="45720" rtlCol="0" anchor="ctr" anchorCtr="0">
            <a:normAutofit fontScale="90000" lnSpcReduction="20000"/>
          </a:bodyPr>
          <a:lstStyle/>
          <a:p>
            <a:pPr lvl="0" algn="l">
              <a:lnSpc>
                <a:spcPct val="130000"/>
              </a:lnSpc>
              <a:spcBef>
                <a:spcPts val="0"/>
              </a:spcBef>
              <a:spcAft>
                <a:spcPts val="0"/>
              </a:spcAft>
              <a:buClrTx/>
              <a:buSzTx/>
              <a:buFontTx/>
            </a:pPr>
            <a:r>
              <a:rPr lang="zh-CN" altLang="en-US" sz="2000" spc="150" dirty="0">
                <a:solidFill>
                  <a:schemeClr val="tx1">
                    <a:lumMod val="85000"/>
                    <a:lumOff val="15000"/>
                  </a:schemeClr>
                </a:solidFill>
                <a:latin typeface="+mn-ea"/>
                <a:sym typeface="+mn-ea"/>
              </a:rPr>
              <a:t>病毒命名规则通常遵循一定的规范，如：病毒类型-病毒家族-病毒变种-病毒版本等</a:t>
            </a:r>
            <a:endParaRPr lang="zh-CN" altLang="en-US" sz="2000" spc="150" dirty="0">
              <a:solidFill>
                <a:schemeClr val="tx1">
                  <a:lumMod val="85000"/>
                  <a:lumOff val="15000"/>
                </a:schemeClr>
              </a:solidFill>
              <a:latin typeface="+mn-ea"/>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5"/>
            <p:custDataLst>
              <p:tags r:id="rId1"/>
            </p:custDataLst>
          </p:nvPr>
        </p:nvSpPr>
        <p:spPr/>
        <p:txBody>
          <a:bodyPr/>
          <a:lstStyle/>
          <a:p>
            <a:r>
              <a:rPr lang="zh-CN" altLang="en-US"/>
              <a:t>PART 02</a:t>
            </a:r>
            <a:endParaRPr lang="zh-CN" altLang="en-US"/>
          </a:p>
        </p:txBody>
      </p:sp>
      <p:sp>
        <p:nvSpPr>
          <p:cNvPr id="15" name="标题 14"/>
          <p:cNvSpPr>
            <a:spLocks noGrp="1"/>
          </p:cNvSpPr>
          <p:nvPr>
            <p:ph type="title" idx="4"/>
            <p:custDataLst>
              <p:tags r:id="rId2"/>
            </p:custDataLst>
          </p:nvPr>
        </p:nvSpPr>
        <p:spPr/>
        <p:txBody>
          <a:bodyPr>
            <a:normAutofit fontScale="90000"/>
          </a:bodyPr>
          <a:lstStyle/>
          <a:p>
            <a:r>
              <a:rPr lang="zh-CN" altLang="en-US" dirty="0"/>
              <a:t>计算机病毒的传播途径</a:t>
            </a:r>
            <a:endParaRPr lang="zh-CN" altLang="en-US" dirty="0"/>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3"/>
          </p:nvPr>
        </p:nvSpPr>
        <p:spPr/>
        <p:txBody>
          <a:bodyPr/>
          <a:p>
            <a:r>
              <a:rPr lang="zh-CN" altLang="en-US"/>
              <a:t>通过网络传播</a:t>
            </a:r>
            <a:endParaRPr lang="zh-CN" altLang="en-US"/>
          </a:p>
        </p:txBody>
      </p:sp>
      <p:sp>
        <p:nvSpPr>
          <p:cNvPr id="5" name="Freeform 5"/>
          <p:cNvSpPr/>
          <p:nvPr>
            <p:custDataLst>
              <p:tags r:id="rId1"/>
            </p:custDataLst>
          </p:nvPr>
        </p:nvSpPr>
        <p:spPr bwMode="auto">
          <a:xfrm>
            <a:off x="1027439" y="1391444"/>
            <a:ext cx="1541352" cy="989041"/>
          </a:xfrm>
          <a:custGeom>
            <a:avLst/>
            <a:gdLst>
              <a:gd name="T0" fmla="*/ 215 w 1121"/>
              <a:gd name="T1" fmla="*/ 0 h 719"/>
              <a:gd name="T2" fmla="*/ 793 w 1121"/>
              <a:gd name="T3" fmla="*/ 0 h 719"/>
              <a:gd name="T4" fmla="*/ 1121 w 1121"/>
              <a:gd name="T5" fmla="*/ 353 h 719"/>
              <a:gd name="T6" fmla="*/ 777 w 1121"/>
              <a:gd name="T7" fmla="*/ 719 h 719"/>
              <a:gd name="T8" fmla="*/ 0 w 1121"/>
              <a:gd name="T9" fmla="*/ 719 h 719"/>
              <a:gd name="T10" fmla="*/ 215 w 1121"/>
              <a:gd name="T11" fmla="*/ 0 h 719"/>
            </a:gdLst>
            <a:ahLst/>
            <a:cxnLst>
              <a:cxn ang="0">
                <a:pos x="T0" y="T1"/>
              </a:cxn>
              <a:cxn ang="0">
                <a:pos x="T2" y="T3"/>
              </a:cxn>
              <a:cxn ang="0">
                <a:pos x="T4" y="T5"/>
              </a:cxn>
              <a:cxn ang="0">
                <a:pos x="T6" y="T7"/>
              </a:cxn>
              <a:cxn ang="0">
                <a:pos x="T8" y="T9"/>
              </a:cxn>
              <a:cxn ang="0">
                <a:pos x="T10" y="T11"/>
              </a:cxn>
            </a:cxnLst>
            <a:rect l="0" t="0" r="r" b="b"/>
            <a:pathLst>
              <a:path w="1121" h="719">
                <a:moveTo>
                  <a:pt x="215" y="0"/>
                </a:moveTo>
                <a:cubicBezTo>
                  <a:pt x="793" y="0"/>
                  <a:pt x="793" y="0"/>
                  <a:pt x="793" y="0"/>
                </a:cubicBezTo>
                <a:cubicBezTo>
                  <a:pt x="793" y="0"/>
                  <a:pt x="1109" y="27"/>
                  <a:pt x="1121" y="353"/>
                </a:cubicBezTo>
                <a:cubicBezTo>
                  <a:pt x="1113" y="719"/>
                  <a:pt x="777" y="719"/>
                  <a:pt x="777" y="719"/>
                </a:cubicBezTo>
                <a:cubicBezTo>
                  <a:pt x="0" y="719"/>
                  <a:pt x="0" y="719"/>
                  <a:pt x="0" y="719"/>
                </a:cubicBezTo>
                <a:lnTo>
                  <a:pt x="215" y="0"/>
                </a:lnTo>
                <a:close/>
              </a:path>
            </a:pathLst>
          </a:custGeom>
          <a:solidFill>
            <a:schemeClr val="accent1"/>
          </a:solidFill>
          <a:ln>
            <a:noFill/>
          </a:ln>
          <a:effectLst>
            <a:outerShdw blurRad="101600" dist="101600" dir="2700000" algn="tl" rotWithShape="0">
              <a:prstClr val="black">
                <a:alpha val="15000"/>
              </a:prstClr>
            </a:outerShdw>
          </a:effectLst>
        </p:spPr>
        <p:txBody>
          <a:bodyPr vert="horz" wrap="square" lIns="91440" tIns="45720" rIns="91440" bIns="45720" numCol="1" anchor="t" anchorCtr="0" compatLnSpc="1">
            <a:normAutofit/>
          </a:bodyPr>
          <a:lstStyle/>
          <a:p>
            <a:endParaRPr lang="zh-CN" altLang="en-US">
              <a:solidFill>
                <a:schemeClr val="dk1"/>
              </a:solidFill>
              <a:latin typeface="+mn-ea"/>
            </a:endParaRPr>
          </a:p>
        </p:txBody>
      </p:sp>
      <p:sp>
        <p:nvSpPr>
          <p:cNvPr id="6" name="Freeform 6"/>
          <p:cNvSpPr/>
          <p:nvPr>
            <p:custDataLst>
              <p:tags r:id="rId2"/>
            </p:custDataLst>
          </p:nvPr>
        </p:nvSpPr>
        <p:spPr bwMode="auto">
          <a:xfrm>
            <a:off x="1027439" y="2380620"/>
            <a:ext cx="408661" cy="340963"/>
          </a:xfrm>
          <a:custGeom>
            <a:avLst/>
            <a:gdLst>
              <a:gd name="T0" fmla="*/ 0 w 706"/>
              <a:gd name="T1" fmla="*/ 0 h 589"/>
              <a:gd name="T2" fmla="*/ 511 w 706"/>
              <a:gd name="T3" fmla="*/ 589 h 589"/>
              <a:gd name="T4" fmla="*/ 706 w 706"/>
              <a:gd name="T5" fmla="*/ 0 h 589"/>
              <a:gd name="T6" fmla="*/ 0 w 706"/>
              <a:gd name="T7" fmla="*/ 0 h 589"/>
            </a:gdLst>
            <a:ahLst/>
            <a:cxnLst>
              <a:cxn ang="0">
                <a:pos x="T0" y="T1"/>
              </a:cxn>
              <a:cxn ang="0">
                <a:pos x="T2" y="T3"/>
              </a:cxn>
              <a:cxn ang="0">
                <a:pos x="T4" y="T5"/>
              </a:cxn>
              <a:cxn ang="0">
                <a:pos x="T6" y="T7"/>
              </a:cxn>
            </a:cxnLst>
            <a:rect l="0" t="0" r="r" b="b"/>
            <a:pathLst>
              <a:path w="706" h="589">
                <a:moveTo>
                  <a:pt x="0" y="0"/>
                </a:moveTo>
                <a:lnTo>
                  <a:pt x="511" y="589"/>
                </a:lnTo>
                <a:lnTo>
                  <a:pt x="706" y="0"/>
                </a:lnTo>
                <a:lnTo>
                  <a:pt x="0" y="0"/>
                </a:lnTo>
                <a:close/>
              </a:path>
            </a:pathLst>
          </a:custGeom>
          <a:solidFill>
            <a:schemeClr val="accent1">
              <a:alpha val="80000"/>
            </a:schemeClr>
          </a:solidFill>
          <a:ln>
            <a:noFill/>
          </a:ln>
        </p:spPr>
        <p:txBody>
          <a:bodyPr vert="horz" wrap="square" lIns="91440" tIns="45720" rIns="91440" bIns="45720" numCol="1" anchor="t" anchorCtr="0" compatLnSpc="1">
            <a:normAutofit lnSpcReduction="20000"/>
          </a:bodyPr>
          <a:lstStyle/>
          <a:p>
            <a:endParaRPr lang="zh-CN" altLang="en-US" dirty="0">
              <a:solidFill>
                <a:schemeClr val="dk1"/>
              </a:solidFill>
              <a:latin typeface="+mn-ea"/>
            </a:endParaRPr>
          </a:p>
        </p:txBody>
      </p:sp>
      <p:sp>
        <p:nvSpPr>
          <p:cNvPr id="8" name="文本框 58"/>
          <p:cNvSpPr txBox="1"/>
          <p:nvPr>
            <p:custDataLst>
              <p:tags r:id="rId3"/>
            </p:custDataLst>
          </p:nvPr>
        </p:nvSpPr>
        <p:spPr>
          <a:xfrm>
            <a:off x="1351867" y="1518567"/>
            <a:ext cx="892449" cy="714950"/>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spc="300" dirty="0">
                <a:solidFill>
                  <a:schemeClr val="lt1">
                    <a:lumMod val="100000"/>
                  </a:schemeClr>
                </a:solidFill>
                <a:latin typeface="+mn-ea"/>
                <a:cs typeface="+mn-lt"/>
              </a:rPr>
              <a:t>01</a:t>
            </a:r>
            <a:endParaRPr lang="en-US" altLang="zh-CN" sz="3200" spc="300" dirty="0">
              <a:solidFill>
                <a:schemeClr val="lt1">
                  <a:lumMod val="100000"/>
                </a:schemeClr>
              </a:solidFill>
              <a:latin typeface="+mn-ea"/>
              <a:cs typeface="+mn-lt"/>
            </a:endParaRPr>
          </a:p>
        </p:txBody>
      </p:sp>
      <p:sp>
        <p:nvSpPr>
          <p:cNvPr id="9" name="文本框 60"/>
          <p:cNvSpPr txBox="1"/>
          <p:nvPr>
            <p:custDataLst>
              <p:tags r:id="rId4"/>
            </p:custDataLst>
          </p:nvPr>
        </p:nvSpPr>
        <p:spPr>
          <a:xfrm>
            <a:off x="608330" y="3171828"/>
            <a:ext cx="2379314" cy="3005926"/>
          </a:xfrm>
          <a:prstGeom prst="rect">
            <a:avLst/>
          </a:prstGeom>
          <a:noFill/>
        </p:spPr>
        <p:txBody>
          <a:bodyPr wrap="square" rIns="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0000"/>
              </a:lnSpc>
            </a:pPr>
            <a:r>
              <a:rPr lang="zh-CN" altLang="en-US" sz="2400" spc="150" dirty="0">
                <a:latin typeface="+mn-ea"/>
                <a:sym typeface="+mn-ea"/>
              </a:rPr>
              <a:t>电子邮件：带有病毒的电子邮件附件或链接</a:t>
            </a:r>
            <a:endParaRPr lang="zh-CN" altLang="en-US" sz="2400" spc="150" dirty="0">
              <a:latin typeface="+mn-ea"/>
              <a:sym typeface="+mn-ea"/>
            </a:endParaRPr>
          </a:p>
        </p:txBody>
      </p:sp>
      <p:sp>
        <p:nvSpPr>
          <p:cNvPr id="17" name="Freeform 5"/>
          <p:cNvSpPr/>
          <p:nvPr>
            <p:custDataLst>
              <p:tags r:id="rId5"/>
            </p:custDataLst>
          </p:nvPr>
        </p:nvSpPr>
        <p:spPr bwMode="auto">
          <a:xfrm>
            <a:off x="3890354" y="1391444"/>
            <a:ext cx="1541352" cy="989041"/>
          </a:xfrm>
          <a:custGeom>
            <a:avLst/>
            <a:gdLst>
              <a:gd name="T0" fmla="*/ 215 w 1121"/>
              <a:gd name="T1" fmla="*/ 0 h 719"/>
              <a:gd name="T2" fmla="*/ 793 w 1121"/>
              <a:gd name="T3" fmla="*/ 0 h 719"/>
              <a:gd name="T4" fmla="*/ 1121 w 1121"/>
              <a:gd name="T5" fmla="*/ 353 h 719"/>
              <a:gd name="T6" fmla="*/ 777 w 1121"/>
              <a:gd name="T7" fmla="*/ 719 h 719"/>
              <a:gd name="T8" fmla="*/ 0 w 1121"/>
              <a:gd name="T9" fmla="*/ 719 h 719"/>
              <a:gd name="T10" fmla="*/ 215 w 1121"/>
              <a:gd name="T11" fmla="*/ 0 h 719"/>
            </a:gdLst>
            <a:ahLst/>
            <a:cxnLst>
              <a:cxn ang="0">
                <a:pos x="T0" y="T1"/>
              </a:cxn>
              <a:cxn ang="0">
                <a:pos x="T2" y="T3"/>
              </a:cxn>
              <a:cxn ang="0">
                <a:pos x="T4" y="T5"/>
              </a:cxn>
              <a:cxn ang="0">
                <a:pos x="T6" y="T7"/>
              </a:cxn>
              <a:cxn ang="0">
                <a:pos x="T8" y="T9"/>
              </a:cxn>
              <a:cxn ang="0">
                <a:pos x="T10" y="T11"/>
              </a:cxn>
            </a:cxnLst>
            <a:rect l="0" t="0" r="r" b="b"/>
            <a:pathLst>
              <a:path w="1121" h="719">
                <a:moveTo>
                  <a:pt x="215" y="0"/>
                </a:moveTo>
                <a:cubicBezTo>
                  <a:pt x="793" y="0"/>
                  <a:pt x="793" y="0"/>
                  <a:pt x="793" y="0"/>
                </a:cubicBezTo>
                <a:cubicBezTo>
                  <a:pt x="793" y="0"/>
                  <a:pt x="1109" y="27"/>
                  <a:pt x="1121" y="353"/>
                </a:cubicBezTo>
                <a:cubicBezTo>
                  <a:pt x="1113" y="719"/>
                  <a:pt x="777" y="719"/>
                  <a:pt x="777" y="719"/>
                </a:cubicBezTo>
                <a:cubicBezTo>
                  <a:pt x="0" y="719"/>
                  <a:pt x="0" y="719"/>
                  <a:pt x="0" y="719"/>
                </a:cubicBezTo>
                <a:lnTo>
                  <a:pt x="215" y="0"/>
                </a:lnTo>
                <a:close/>
              </a:path>
            </a:pathLst>
          </a:custGeom>
          <a:solidFill>
            <a:schemeClr val="accent2"/>
          </a:solidFill>
          <a:ln>
            <a:noFill/>
          </a:ln>
          <a:effectLst>
            <a:outerShdw blurRad="101600" dist="101600" dir="2700000" algn="tl" rotWithShape="0">
              <a:prstClr val="black">
                <a:alpha val="15000"/>
              </a:prstClr>
            </a:outerShdw>
          </a:effectLst>
        </p:spPr>
        <p:txBody>
          <a:bodyPr vert="horz" wrap="square" lIns="91440" tIns="45720" rIns="91440" bIns="45720" numCol="1" anchor="t" anchorCtr="0" compatLnSpc="1">
            <a:normAutofit/>
          </a:bodyPr>
          <a:lstStyle/>
          <a:p>
            <a:endParaRPr lang="zh-CN" altLang="en-US">
              <a:solidFill>
                <a:schemeClr val="dk1"/>
              </a:solidFill>
              <a:latin typeface="+mn-ea"/>
            </a:endParaRPr>
          </a:p>
        </p:txBody>
      </p:sp>
      <p:sp>
        <p:nvSpPr>
          <p:cNvPr id="18" name="Freeform 6"/>
          <p:cNvSpPr/>
          <p:nvPr>
            <p:custDataLst>
              <p:tags r:id="rId6"/>
            </p:custDataLst>
          </p:nvPr>
        </p:nvSpPr>
        <p:spPr bwMode="auto">
          <a:xfrm>
            <a:off x="3890354" y="2380620"/>
            <a:ext cx="408661" cy="340963"/>
          </a:xfrm>
          <a:custGeom>
            <a:avLst/>
            <a:gdLst>
              <a:gd name="T0" fmla="*/ 0 w 706"/>
              <a:gd name="T1" fmla="*/ 0 h 589"/>
              <a:gd name="T2" fmla="*/ 511 w 706"/>
              <a:gd name="T3" fmla="*/ 589 h 589"/>
              <a:gd name="T4" fmla="*/ 706 w 706"/>
              <a:gd name="T5" fmla="*/ 0 h 589"/>
              <a:gd name="T6" fmla="*/ 0 w 706"/>
              <a:gd name="T7" fmla="*/ 0 h 589"/>
            </a:gdLst>
            <a:ahLst/>
            <a:cxnLst>
              <a:cxn ang="0">
                <a:pos x="T0" y="T1"/>
              </a:cxn>
              <a:cxn ang="0">
                <a:pos x="T2" y="T3"/>
              </a:cxn>
              <a:cxn ang="0">
                <a:pos x="T4" y="T5"/>
              </a:cxn>
              <a:cxn ang="0">
                <a:pos x="T6" y="T7"/>
              </a:cxn>
            </a:cxnLst>
            <a:rect l="0" t="0" r="r" b="b"/>
            <a:pathLst>
              <a:path w="706" h="589">
                <a:moveTo>
                  <a:pt x="0" y="0"/>
                </a:moveTo>
                <a:lnTo>
                  <a:pt x="511" y="589"/>
                </a:lnTo>
                <a:lnTo>
                  <a:pt x="706" y="0"/>
                </a:lnTo>
                <a:lnTo>
                  <a:pt x="0" y="0"/>
                </a:lnTo>
                <a:close/>
              </a:path>
            </a:pathLst>
          </a:custGeom>
          <a:solidFill>
            <a:schemeClr val="accent2">
              <a:alpha val="80000"/>
            </a:schemeClr>
          </a:solidFill>
          <a:ln>
            <a:noFill/>
          </a:ln>
        </p:spPr>
        <p:txBody>
          <a:bodyPr vert="horz" wrap="square" lIns="91440" tIns="45720" rIns="91440" bIns="45720" numCol="1" anchor="t" anchorCtr="0" compatLnSpc="1">
            <a:normAutofit lnSpcReduction="20000"/>
          </a:bodyPr>
          <a:lstStyle/>
          <a:p>
            <a:endParaRPr lang="zh-CN" altLang="en-US">
              <a:solidFill>
                <a:schemeClr val="dk1"/>
              </a:solidFill>
              <a:latin typeface="+mn-ea"/>
            </a:endParaRPr>
          </a:p>
        </p:txBody>
      </p:sp>
      <p:sp>
        <p:nvSpPr>
          <p:cNvPr id="14" name="文本框 58"/>
          <p:cNvSpPr txBox="1"/>
          <p:nvPr>
            <p:custDataLst>
              <p:tags r:id="rId7"/>
            </p:custDataLst>
          </p:nvPr>
        </p:nvSpPr>
        <p:spPr>
          <a:xfrm>
            <a:off x="4215444" y="1518567"/>
            <a:ext cx="892449" cy="714950"/>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spc="300" dirty="0">
                <a:solidFill>
                  <a:schemeClr val="lt1">
                    <a:lumMod val="100000"/>
                  </a:schemeClr>
                </a:solidFill>
                <a:latin typeface="+mn-ea"/>
                <a:cs typeface="+mn-lt"/>
              </a:rPr>
              <a:t>02</a:t>
            </a:r>
            <a:endParaRPr lang="en-US" altLang="zh-CN" sz="3200" spc="300" dirty="0">
              <a:solidFill>
                <a:schemeClr val="lt1">
                  <a:lumMod val="100000"/>
                </a:schemeClr>
              </a:solidFill>
              <a:latin typeface="+mn-ea"/>
              <a:cs typeface="+mn-lt"/>
            </a:endParaRPr>
          </a:p>
        </p:txBody>
      </p:sp>
      <p:sp>
        <p:nvSpPr>
          <p:cNvPr id="15" name="文本框 60"/>
          <p:cNvSpPr txBox="1"/>
          <p:nvPr>
            <p:custDataLst>
              <p:tags r:id="rId8"/>
            </p:custDataLst>
          </p:nvPr>
        </p:nvSpPr>
        <p:spPr>
          <a:xfrm>
            <a:off x="3471245" y="3171828"/>
            <a:ext cx="2379314" cy="3005926"/>
          </a:xfrm>
          <a:prstGeom prst="rect">
            <a:avLst/>
          </a:prstGeom>
          <a:noFill/>
        </p:spPr>
        <p:txBody>
          <a:bodyPr wrap="square" rIns="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0000"/>
              </a:lnSpc>
            </a:pPr>
            <a:r>
              <a:rPr lang="zh-CN" altLang="en-US" sz="2400" spc="150" dirty="0">
                <a:latin typeface="+mn-ea"/>
                <a:sym typeface="+mn-ea"/>
              </a:rPr>
              <a:t>网站下载：下载带有病毒的软件或文件</a:t>
            </a:r>
            <a:endParaRPr lang="zh-CN" altLang="en-US" sz="2400" spc="150" dirty="0">
              <a:latin typeface="+mn-ea"/>
              <a:sym typeface="+mn-ea"/>
            </a:endParaRPr>
          </a:p>
        </p:txBody>
      </p:sp>
      <p:sp>
        <p:nvSpPr>
          <p:cNvPr id="24" name="Freeform 5"/>
          <p:cNvSpPr/>
          <p:nvPr>
            <p:custDataLst>
              <p:tags r:id="rId9"/>
            </p:custDataLst>
          </p:nvPr>
        </p:nvSpPr>
        <p:spPr bwMode="auto">
          <a:xfrm>
            <a:off x="6753931" y="1391444"/>
            <a:ext cx="1541352" cy="989041"/>
          </a:xfrm>
          <a:custGeom>
            <a:avLst/>
            <a:gdLst>
              <a:gd name="T0" fmla="*/ 215 w 1121"/>
              <a:gd name="T1" fmla="*/ 0 h 719"/>
              <a:gd name="T2" fmla="*/ 793 w 1121"/>
              <a:gd name="T3" fmla="*/ 0 h 719"/>
              <a:gd name="T4" fmla="*/ 1121 w 1121"/>
              <a:gd name="T5" fmla="*/ 353 h 719"/>
              <a:gd name="T6" fmla="*/ 777 w 1121"/>
              <a:gd name="T7" fmla="*/ 719 h 719"/>
              <a:gd name="T8" fmla="*/ 0 w 1121"/>
              <a:gd name="T9" fmla="*/ 719 h 719"/>
              <a:gd name="T10" fmla="*/ 215 w 1121"/>
              <a:gd name="T11" fmla="*/ 0 h 719"/>
            </a:gdLst>
            <a:ahLst/>
            <a:cxnLst>
              <a:cxn ang="0">
                <a:pos x="T0" y="T1"/>
              </a:cxn>
              <a:cxn ang="0">
                <a:pos x="T2" y="T3"/>
              </a:cxn>
              <a:cxn ang="0">
                <a:pos x="T4" y="T5"/>
              </a:cxn>
              <a:cxn ang="0">
                <a:pos x="T6" y="T7"/>
              </a:cxn>
              <a:cxn ang="0">
                <a:pos x="T8" y="T9"/>
              </a:cxn>
              <a:cxn ang="0">
                <a:pos x="T10" y="T11"/>
              </a:cxn>
            </a:cxnLst>
            <a:rect l="0" t="0" r="r" b="b"/>
            <a:pathLst>
              <a:path w="1121" h="719">
                <a:moveTo>
                  <a:pt x="215" y="0"/>
                </a:moveTo>
                <a:cubicBezTo>
                  <a:pt x="793" y="0"/>
                  <a:pt x="793" y="0"/>
                  <a:pt x="793" y="0"/>
                </a:cubicBezTo>
                <a:cubicBezTo>
                  <a:pt x="793" y="0"/>
                  <a:pt x="1109" y="27"/>
                  <a:pt x="1121" y="353"/>
                </a:cubicBezTo>
                <a:cubicBezTo>
                  <a:pt x="1113" y="719"/>
                  <a:pt x="777" y="719"/>
                  <a:pt x="777" y="719"/>
                </a:cubicBezTo>
                <a:cubicBezTo>
                  <a:pt x="0" y="719"/>
                  <a:pt x="0" y="719"/>
                  <a:pt x="0" y="719"/>
                </a:cubicBezTo>
                <a:lnTo>
                  <a:pt x="215" y="0"/>
                </a:lnTo>
                <a:close/>
              </a:path>
            </a:pathLst>
          </a:custGeom>
          <a:solidFill>
            <a:schemeClr val="accent3"/>
          </a:solidFill>
          <a:ln>
            <a:noFill/>
          </a:ln>
          <a:effectLst>
            <a:outerShdw blurRad="101600" dist="101600" dir="2700000" algn="tl" rotWithShape="0">
              <a:prstClr val="black">
                <a:alpha val="15000"/>
              </a:prstClr>
            </a:outerShdw>
          </a:effectLst>
        </p:spPr>
        <p:txBody>
          <a:bodyPr vert="horz" wrap="square" lIns="91440" tIns="45720" rIns="91440" bIns="45720" numCol="1" anchor="t" anchorCtr="0" compatLnSpc="1">
            <a:normAutofit/>
          </a:bodyPr>
          <a:lstStyle/>
          <a:p>
            <a:endParaRPr lang="zh-CN" altLang="en-US">
              <a:solidFill>
                <a:schemeClr val="dk1"/>
              </a:solidFill>
              <a:latin typeface="+mn-ea"/>
            </a:endParaRPr>
          </a:p>
        </p:txBody>
      </p:sp>
      <p:sp>
        <p:nvSpPr>
          <p:cNvPr id="25" name="Freeform 6"/>
          <p:cNvSpPr/>
          <p:nvPr>
            <p:custDataLst>
              <p:tags r:id="rId10"/>
            </p:custDataLst>
          </p:nvPr>
        </p:nvSpPr>
        <p:spPr bwMode="auto">
          <a:xfrm>
            <a:off x="6753931" y="2380620"/>
            <a:ext cx="408661" cy="340963"/>
          </a:xfrm>
          <a:custGeom>
            <a:avLst/>
            <a:gdLst>
              <a:gd name="T0" fmla="*/ 0 w 706"/>
              <a:gd name="T1" fmla="*/ 0 h 589"/>
              <a:gd name="T2" fmla="*/ 511 w 706"/>
              <a:gd name="T3" fmla="*/ 589 h 589"/>
              <a:gd name="T4" fmla="*/ 706 w 706"/>
              <a:gd name="T5" fmla="*/ 0 h 589"/>
              <a:gd name="T6" fmla="*/ 0 w 706"/>
              <a:gd name="T7" fmla="*/ 0 h 589"/>
            </a:gdLst>
            <a:ahLst/>
            <a:cxnLst>
              <a:cxn ang="0">
                <a:pos x="T0" y="T1"/>
              </a:cxn>
              <a:cxn ang="0">
                <a:pos x="T2" y="T3"/>
              </a:cxn>
              <a:cxn ang="0">
                <a:pos x="T4" y="T5"/>
              </a:cxn>
              <a:cxn ang="0">
                <a:pos x="T6" y="T7"/>
              </a:cxn>
            </a:cxnLst>
            <a:rect l="0" t="0" r="r" b="b"/>
            <a:pathLst>
              <a:path w="706" h="589">
                <a:moveTo>
                  <a:pt x="0" y="0"/>
                </a:moveTo>
                <a:lnTo>
                  <a:pt x="511" y="589"/>
                </a:lnTo>
                <a:lnTo>
                  <a:pt x="706" y="0"/>
                </a:lnTo>
                <a:lnTo>
                  <a:pt x="0" y="0"/>
                </a:lnTo>
                <a:close/>
              </a:path>
            </a:pathLst>
          </a:custGeom>
          <a:solidFill>
            <a:schemeClr val="accent3">
              <a:alpha val="80000"/>
            </a:schemeClr>
          </a:solidFill>
          <a:ln>
            <a:noFill/>
          </a:ln>
        </p:spPr>
        <p:txBody>
          <a:bodyPr vert="horz" wrap="square" lIns="91440" tIns="45720" rIns="91440" bIns="45720" numCol="1" anchor="t" anchorCtr="0" compatLnSpc="1">
            <a:normAutofit lnSpcReduction="20000"/>
          </a:bodyPr>
          <a:lstStyle/>
          <a:p>
            <a:endParaRPr lang="zh-CN" altLang="en-US">
              <a:solidFill>
                <a:schemeClr val="dk1"/>
              </a:solidFill>
              <a:latin typeface="+mn-ea"/>
            </a:endParaRPr>
          </a:p>
        </p:txBody>
      </p:sp>
      <p:sp>
        <p:nvSpPr>
          <p:cNvPr id="21" name="文本框 58"/>
          <p:cNvSpPr txBox="1"/>
          <p:nvPr>
            <p:custDataLst>
              <p:tags r:id="rId11"/>
            </p:custDataLst>
          </p:nvPr>
        </p:nvSpPr>
        <p:spPr>
          <a:xfrm>
            <a:off x="7078359" y="1518567"/>
            <a:ext cx="892449" cy="714950"/>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spc="300" dirty="0">
                <a:solidFill>
                  <a:schemeClr val="lt1">
                    <a:lumMod val="100000"/>
                  </a:schemeClr>
                </a:solidFill>
                <a:latin typeface="+mn-ea"/>
                <a:cs typeface="+mn-lt"/>
              </a:rPr>
              <a:t>03</a:t>
            </a:r>
            <a:endParaRPr lang="en-US" altLang="zh-CN" sz="3200" spc="300" dirty="0">
              <a:solidFill>
                <a:schemeClr val="lt1">
                  <a:lumMod val="100000"/>
                </a:schemeClr>
              </a:solidFill>
              <a:latin typeface="+mn-ea"/>
              <a:cs typeface="+mn-lt"/>
            </a:endParaRPr>
          </a:p>
        </p:txBody>
      </p:sp>
      <p:sp>
        <p:nvSpPr>
          <p:cNvPr id="22" name="文本框 60"/>
          <p:cNvSpPr txBox="1"/>
          <p:nvPr>
            <p:custDataLst>
              <p:tags r:id="rId12"/>
            </p:custDataLst>
          </p:nvPr>
        </p:nvSpPr>
        <p:spPr>
          <a:xfrm>
            <a:off x="6334160" y="3171828"/>
            <a:ext cx="2379314" cy="3005926"/>
          </a:xfrm>
          <a:prstGeom prst="rect">
            <a:avLst/>
          </a:prstGeom>
          <a:noFill/>
        </p:spPr>
        <p:txBody>
          <a:bodyPr wrap="square" rIns="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0000"/>
              </a:lnSpc>
            </a:pPr>
            <a:r>
              <a:rPr lang="zh-CN" altLang="en-US" sz="2400" spc="150" dirty="0">
                <a:latin typeface="+mn-ea"/>
                <a:sym typeface="+mn-ea"/>
              </a:rPr>
              <a:t>社交媒体：点击带有病毒的链接或分享</a:t>
            </a:r>
            <a:endParaRPr lang="zh-CN" altLang="en-US" sz="2400" spc="150" dirty="0">
              <a:latin typeface="+mn-ea"/>
              <a:sym typeface="+mn-ea"/>
            </a:endParaRPr>
          </a:p>
        </p:txBody>
      </p:sp>
      <p:sp>
        <p:nvSpPr>
          <p:cNvPr id="31" name="Freeform 5"/>
          <p:cNvSpPr/>
          <p:nvPr>
            <p:custDataLst>
              <p:tags r:id="rId13"/>
            </p:custDataLst>
          </p:nvPr>
        </p:nvSpPr>
        <p:spPr bwMode="auto">
          <a:xfrm>
            <a:off x="9616846" y="1391444"/>
            <a:ext cx="1541352" cy="989041"/>
          </a:xfrm>
          <a:custGeom>
            <a:avLst/>
            <a:gdLst>
              <a:gd name="T0" fmla="*/ 215 w 1121"/>
              <a:gd name="T1" fmla="*/ 0 h 719"/>
              <a:gd name="T2" fmla="*/ 793 w 1121"/>
              <a:gd name="T3" fmla="*/ 0 h 719"/>
              <a:gd name="T4" fmla="*/ 1121 w 1121"/>
              <a:gd name="T5" fmla="*/ 353 h 719"/>
              <a:gd name="T6" fmla="*/ 777 w 1121"/>
              <a:gd name="T7" fmla="*/ 719 h 719"/>
              <a:gd name="T8" fmla="*/ 0 w 1121"/>
              <a:gd name="T9" fmla="*/ 719 h 719"/>
              <a:gd name="T10" fmla="*/ 215 w 1121"/>
              <a:gd name="T11" fmla="*/ 0 h 719"/>
            </a:gdLst>
            <a:ahLst/>
            <a:cxnLst>
              <a:cxn ang="0">
                <a:pos x="T0" y="T1"/>
              </a:cxn>
              <a:cxn ang="0">
                <a:pos x="T2" y="T3"/>
              </a:cxn>
              <a:cxn ang="0">
                <a:pos x="T4" y="T5"/>
              </a:cxn>
              <a:cxn ang="0">
                <a:pos x="T6" y="T7"/>
              </a:cxn>
              <a:cxn ang="0">
                <a:pos x="T8" y="T9"/>
              </a:cxn>
              <a:cxn ang="0">
                <a:pos x="T10" y="T11"/>
              </a:cxn>
            </a:cxnLst>
            <a:rect l="0" t="0" r="r" b="b"/>
            <a:pathLst>
              <a:path w="1121" h="719">
                <a:moveTo>
                  <a:pt x="215" y="0"/>
                </a:moveTo>
                <a:cubicBezTo>
                  <a:pt x="793" y="0"/>
                  <a:pt x="793" y="0"/>
                  <a:pt x="793" y="0"/>
                </a:cubicBezTo>
                <a:cubicBezTo>
                  <a:pt x="793" y="0"/>
                  <a:pt x="1109" y="27"/>
                  <a:pt x="1121" y="353"/>
                </a:cubicBezTo>
                <a:cubicBezTo>
                  <a:pt x="1113" y="719"/>
                  <a:pt x="777" y="719"/>
                  <a:pt x="777" y="719"/>
                </a:cubicBezTo>
                <a:cubicBezTo>
                  <a:pt x="0" y="719"/>
                  <a:pt x="0" y="719"/>
                  <a:pt x="0" y="719"/>
                </a:cubicBezTo>
                <a:lnTo>
                  <a:pt x="215" y="0"/>
                </a:lnTo>
                <a:close/>
              </a:path>
            </a:pathLst>
          </a:custGeom>
          <a:solidFill>
            <a:schemeClr val="accent4"/>
          </a:solidFill>
          <a:ln>
            <a:noFill/>
          </a:ln>
          <a:effectLst>
            <a:outerShdw blurRad="101600" dist="101600" dir="2700000" algn="tl" rotWithShape="0">
              <a:prstClr val="black">
                <a:alpha val="15000"/>
              </a:prstClr>
            </a:outerShdw>
          </a:effectLst>
        </p:spPr>
        <p:txBody>
          <a:bodyPr vert="horz" wrap="square" lIns="91440" tIns="45720" rIns="91440" bIns="45720" numCol="1" anchor="t" anchorCtr="0" compatLnSpc="1">
            <a:normAutofit/>
          </a:bodyPr>
          <a:lstStyle/>
          <a:p>
            <a:endParaRPr lang="zh-CN" altLang="en-US">
              <a:solidFill>
                <a:schemeClr val="dk1"/>
              </a:solidFill>
              <a:latin typeface="+mn-ea"/>
            </a:endParaRPr>
          </a:p>
        </p:txBody>
      </p:sp>
      <p:sp>
        <p:nvSpPr>
          <p:cNvPr id="32" name="Freeform 6"/>
          <p:cNvSpPr/>
          <p:nvPr>
            <p:custDataLst>
              <p:tags r:id="rId14"/>
            </p:custDataLst>
          </p:nvPr>
        </p:nvSpPr>
        <p:spPr bwMode="auto">
          <a:xfrm>
            <a:off x="9616846" y="2380620"/>
            <a:ext cx="408661" cy="340963"/>
          </a:xfrm>
          <a:custGeom>
            <a:avLst/>
            <a:gdLst>
              <a:gd name="T0" fmla="*/ 0 w 706"/>
              <a:gd name="T1" fmla="*/ 0 h 589"/>
              <a:gd name="T2" fmla="*/ 511 w 706"/>
              <a:gd name="T3" fmla="*/ 589 h 589"/>
              <a:gd name="T4" fmla="*/ 706 w 706"/>
              <a:gd name="T5" fmla="*/ 0 h 589"/>
              <a:gd name="T6" fmla="*/ 0 w 706"/>
              <a:gd name="T7" fmla="*/ 0 h 589"/>
            </a:gdLst>
            <a:ahLst/>
            <a:cxnLst>
              <a:cxn ang="0">
                <a:pos x="T0" y="T1"/>
              </a:cxn>
              <a:cxn ang="0">
                <a:pos x="T2" y="T3"/>
              </a:cxn>
              <a:cxn ang="0">
                <a:pos x="T4" y="T5"/>
              </a:cxn>
              <a:cxn ang="0">
                <a:pos x="T6" y="T7"/>
              </a:cxn>
            </a:cxnLst>
            <a:rect l="0" t="0" r="r" b="b"/>
            <a:pathLst>
              <a:path w="706" h="589">
                <a:moveTo>
                  <a:pt x="0" y="0"/>
                </a:moveTo>
                <a:lnTo>
                  <a:pt x="511" y="589"/>
                </a:lnTo>
                <a:lnTo>
                  <a:pt x="706" y="0"/>
                </a:lnTo>
                <a:lnTo>
                  <a:pt x="0" y="0"/>
                </a:lnTo>
                <a:close/>
              </a:path>
            </a:pathLst>
          </a:custGeom>
          <a:solidFill>
            <a:schemeClr val="accent4">
              <a:alpha val="80000"/>
            </a:schemeClr>
          </a:solidFill>
          <a:ln>
            <a:noFill/>
          </a:ln>
        </p:spPr>
        <p:txBody>
          <a:bodyPr vert="horz" wrap="square" lIns="91440" tIns="45720" rIns="91440" bIns="45720" numCol="1" anchor="t" anchorCtr="0" compatLnSpc="1">
            <a:normAutofit lnSpcReduction="20000"/>
          </a:bodyPr>
          <a:lstStyle/>
          <a:p>
            <a:endParaRPr lang="zh-CN" altLang="en-US">
              <a:solidFill>
                <a:schemeClr val="dk1"/>
              </a:solidFill>
              <a:latin typeface="+mn-ea"/>
            </a:endParaRPr>
          </a:p>
        </p:txBody>
      </p:sp>
      <p:sp>
        <p:nvSpPr>
          <p:cNvPr id="28" name="文本框 58"/>
          <p:cNvSpPr txBox="1"/>
          <p:nvPr>
            <p:custDataLst>
              <p:tags r:id="rId15"/>
            </p:custDataLst>
          </p:nvPr>
        </p:nvSpPr>
        <p:spPr>
          <a:xfrm>
            <a:off x="9941274" y="1518567"/>
            <a:ext cx="892449" cy="714950"/>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spc="300" dirty="0">
                <a:solidFill>
                  <a:schemeClr val="lt1">
                    <a:lumMod val="100000"/>
                  </a:schemeClr>
                </a:solidFill>
                <a:latin typeface="+mn-ea"/>
                <a:cs typeface="+mn-lt"/>
              </a:rPr>
              <a:t>04</a:t>
            </a:r>
            <a:endParaRPr lang="en-US" altLang="zh-CN" sz="3200" spc="300" dirty="0">
              <a:solidFill>
                <a:schemeClr val="lt1">
                  <a:lumMod val="100000"/>
                </a:schemeClr>
              </a:solidFill>
              <a:latin typeface="+mn-ea"/>
              <a:cs typeface="+mn-lt"/>
            </a:endParaRPr>
          </a:p>
        </p:txBody>
      </p:sp>
      <p:sp>
        <p:nvSpPr>
          <p:cNvPr id="29" name="文本框 60"/>
          <p:cNvSpPr txBox="1"/>
          <p:nvPr>
            <p:custDataLst>
              <p:tags r:id="rId16"/>
            </p:custDataLst>
          </p:nvPr>
        </p:nvSpPr>
        <p:spPr>
          <a:xfrm>
            <a:off x="9197737" y="3171828"/>
            <a:ext cx="2379314" cy="3005926"/>
          </a:xfrm>
          <a:prstGeom prst="rect">
            <a:avLst/>
          </a:prstGeom>
          <a:noFill/>
        </p:spPr>
        <p:txBody>
          <a:bodyPr wrap="square" rIns="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0000"/>
              </a:lnSpc>
            </a:pPr>
            <a:r>
              <a:rPr lang="zh-CN" altLang="en-US" sz="2400" spc="150" dirty="0">
                <a:latin typeface="+mn-ea"/>
                <a:sym typeface="+mn-ea"/>
              </a:rPr>
              <a:t>网络共享：通过共享文件或设备传播病毒</a:t>
            </a:r>
            <a:endParaRPr lang="zh-CN" altLang="en-US" sz="2400" spc="150" dirty="0">
              <a:latin typeface="+mn-ea"/>
              <a:sym typeface="+mn-ea"/>
            </a:endParaRPr>
          </a:p>
        </p:txBody>
      </p:sp>
    </p:spTree>
    <p:custDataLst>
      <p:tags r:id="rId17"/>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3"/>
          </p:nvPr>
        </p:nvSpPr>
        <p:spPr/>
        <p:txBody>
          <a:bodyPr/>
          <a:p>
            <a:r>
              <a:rPr lang="zh-CN" altLang="en-US"/>
              <a:t>通过移动设备传播</a:t>
            </a:r>
            <a:endParaRPr lang="zh-CN" altLang="en-US"/>
          </a:p>
        </p:txBody>
      </p:sp>
      <p:sp>
        <p:nvSpPr>
          <p:cNvPr id="5" name="Freeform 5"/>
          <p:cNvSpPr/>
          <p:nvPr>
            <p:custDataLst>
              <p:tags r:id="rId1"/>
            </p:custDataLst>
          </p:nvPr>
        </p:nvSpPr>
        <p:spPr bwMode="auto">
          <a:xfrm>
            <a:off x="1027439" y="1391444"/>
            <a:ext cx="1541352" cy="989041"/>
          </a:xfrm>
          <a:custGeom>
            <a:avLst/>
            <a:gdLst>
              <a:gd name="T0" fmla="*/ 215 w 1121"/>
              <a:gd name="T1" fmla="*/ 0 h 719"/>
              <a:gd name="T2" fmla="*/ 793 w 1121"/>
              <a:gd name="T3" fmla="*/ 0 h 719"/>
              <a:gd name="T4" fmla="*/ 1121 w 1121"/>
              <a:gd name="T5" fmla="*/ 353 h 719"/>
              <a:gd name="T6" fmla="*/ 777 w 1121"/>
              <a:gd name="T7" fmla="*/ 719 h 719"/>
              <a:gd name="T8" fmla="*/ 0 w 1121"/>
              <a:gd name="T9" fmla="*/ 719 h 719"/>
              <a:gd name="T10" fmla="*/ 215 w 1121"/>
              <a:gd name="T11" fmla="*/ 0 h 719"/>
            </a:gdLst>
            <a:ahLst/>
            <a:cxnLst>
              <a:cxn ang="0">
                <a:pos x="T0" y="T1"/>
              </a:cxn>
              <a:cxn ang="0">
                <a:pos x="T2" y="T3"/>
              </a:cxn>
              <a:cxn ang="0">
                <a:pos x="T4" y="T5"/>
              </a:cxn>
              <a:cxn ang="0">
                <a:pos x="T6" y="T7"/>
              </a:cxn>
              <a:cxn ang="0">
                <a:pos x="T8" y="T9"/>
              </a:cxn>
              <a:cxn ang="0">
                <a:pos x="T10" y="T11"/>
              </a:cxn>
            </a:cxnLst>
            <a:rect l="0" t="0" r="r" b="b"/>
            <a:pathLst>
              <a:path w="1121" h="719">
                <a:moveTo>
                  <a:pt x="215" y="0"/>
                </a:moveTo>
                <a:cubicBezTo>
                  <a:pt x="793" y="0"/>
                  <a:pt x="793" y="0"/>
                  <a:pt x="793" y="0"/>
                </a:cubicBezTo>
                <a:cubicBezTo>
                  <a:pt x="793" y="0"/>
                  <a:pt x="1109" y="27"/>
                  <a:pt x="1121" y="353"/>
                </a:cubicBezTo>
                <a:cubicBezTo>
                  <a:pt x="1113" y="719"/>
                  <a:pt x="777" y="719"/>
                  <a:pt x="777" y="719"/>
                </a:cubicBezTo>
                <a:cubicBezTo>
                  <a:pt x="0" y="719"/>
                  <a:pt x="0" y="719"/>
                  <a:pt x="0" y="719"/>
                </a:cubicBezTo>
                <a:lnTo>
                  <a:pt x="215" y="0"/>
                </a:lnTo>
                <a:close/>
              </a:path>
            </a:pathLst>
          </a:custGeom>
          <a:solidFill>
            <a:schemeClr val="accent1"/>
          </a:solidFill>
          <a:ln>
            <a:noFill/>
          </a:ln>
          <a:effectLst>
            <a:outerShdw blurRad="101600" dist="101600" dir="2700000" algn="tl" rotWithShape="0">
              <a:prstClr val="black">
                <a:alpha val="15000"/>
              </a:prstClr>
            </a:outerShdw>
          </a:effectLst>
        </p:spPr>
        <p:txBody>
          <a:bodyPr vert="horz" wrap="square" lIns="91440" tIns="45720" rIns="91440" bIns="45720" numCol="1" anchor="t" anchorCtr="0" compatLnSpc="1">
            <a:normAutofit/>
          </a:bodyPr>
          <a:lstStyle/>
          <a:p>
            <a:endParaRPr lang="zh-CN" altLang="en-US">
              <a:solidFill>
                <a:schemeClr val="dk1"/>
              </a:solidFill>
              <a:latin typeface="+mn-ea"/>
            </a:endParaRPr>
          </a:p>
        </p:txBody>
      </p:sp>
      <p:sp>
        <p:nvSpPr>
          <p:cNvPr id="6" name="Freeform 6"/>
          <p:cNvSpPr/>
          <p:nvPr>
            <p:custDataLst>
              <p:tags r:id="rId2"/>
            </p:custDataLst>
          </p:nvPr>
        </p:nvSpPr>
        <p:spPr bwMode="auto">
          <a:xfrm>
            <a:off x="1027439" y="2380620"/>
            <a:ext cx="408661" cy="340963"/>
          </a:xfrm>
          <a:custGeom>
            <a:avLst/>
            <a:gdLst>
              <a:gd name="T0" fmla="*/ 0 w 706"/>
              <a:gd name="T1" fmla="*/ 0 h 589"/>
              <a:gd name="T2" fmla="*/ 511 w 706"/>
              <a:gd name="T3" fmla="*/ 589 h 589"/>
              <a:gd name="T4" fmla="*/ 706 w 706"/>
              <a:gd name="T5" fmla="*/ 0 h 589"/>
              <a:gd name="T6" fmla="*/ 0 w 706"/>
              <a:gd name="T7" fmla="*/ 0 h 589"/>
            </a:gdLst>
            <a:ahLst/>
            <a:cxnLst>
              <a:cxn ang="0">
                <a:pos x="T0" y="T1"/>
              </a:cxn>
              <a:cxn ang="0">
                <a:pos x="T2" y="T3"/>
              </a:cxn>
              <a:cxn ang="0">
                <a:pos x="T4" y="T5"/>
              </a:cxn>
              <a:cxn ang="0">
                <a:pos x="T6" y="T7"/>
              </a:cxn>
            </a:cxnLst>
            <a:rect l="0" t="0" r="r" b="b"/>
            <a:pathLst>
              <a:path w="706" h="589">
                <a:moveTo>
                  <a:pt x="0" y="0"/>
                </a:moveTo>
                <a:lnTo>
                  <a:pt x="511" y="589"/>
                </a:lnTo>
                <a:lnTo>
                  <a:pt x="706" y="0"/>
                </a:lnTo>
                <a:lnTo>
                  <a:pt x="0" y="0"/>
                </a:lnTo>
                <a:close/>
              </a:path>
            </a:pathLst>
          </a:custGeom>
          <a:solidFill>
            <a:schemeClr val="accent1">
              <a:alpha val="80000"/>
            </a:schemeClr>
          </a:solidFill>
          <a:ln>
            <a:noFill/>
          </a:ln>
        </p:spPr>
        <p:txBody>
          <a:bodyPr vert="horz" wrap="square" lIns="91440" tIns="45720" rIns="91440" bIns="45720" numCol="1" anchor="t" anchorCtr="0" compatLnSpc="1">
            <a:normAutofit lnSpcReduction="20000"/>
          </a:bodyPr>
          <a:lstStyle/>
          <a:p>
            <a:endParaRPr lang="zh-CN" altLang="en-US" dirty="0">
              <a:solidFill>
                <a:schemeClr val="dk1"/>
              </a:solidFill>
              <a:latin typeface="+mn-ea"/>
            </a:endParaRPr>
          </a:p>
        </p:txBody>
      </p:sp>
      <p:sp>
        <p:nvSpPr>
          <p:cNvPr id="8" name="文本框 58"/>
          <p:cNvSpPr txBox="1"/>
          <p:nvPr>
            <p:custDataLst>
              <p:tags r:id="rId3"/>
            </p:custDataLst>
          </p:nvPr>
        </p:nvSpPr>
        <p:spPr>
          <a:xfrm>
            <a:off x="1351867" y="1518567"/>
            <a:ext cx="892449" cy="714950"/>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spc="300" dirty="0">
                <a:solidFill>
                  <a:schemeClr val="lt1">
                    <a:lumMod val="100000"/>
                  </a:schemeClr>
                </a:solidFill>
                <a:latin typeface="+mn-ea"/>
                <a:cs typeface="+mn-lt"/>
              </a:rPr>
              <a:t>01</a:t>
            </a:r>
            <a:endParaRPr lang="en-US" altLang="zh-CN" sz="3200" spc="300" dirty="0">
              <a:solidFill>
                <a:schemeClr val="lt1">
                  <a:lumMod val="100000"/>
                </a:schemeClr>
              </a:solidFill>
              <a:latin typeface="+mn-ea"/>
              <a:cs typeface="+mn-lt"/>
            </a:endParaRPr>
          </a:p>
        </p:txBody>
      </p:sp>
      <p:sp>
        <p:nvSpPr>
          <p:cNvPr id="9" name="文本框 60"/>
          <p:cNvSpPr txBox="1"/>
          <p:nvPr>
            <p:custDataLst>
              <p:tags r:id="rId4"/>
            </p:custDataLst>
          </p:nvPr>
        </p:nvSpPr>
        <p:spPr>
          <a:xfrm>
            <a:off x="608330" y="3171828"/>
            <a:ext cx="2379314" cy="3005926"/>
          </a:xfrm>
          <a:prstGeom prst="rect">
            <a:avLst/>
          </a:prstGeom>
          <a:noFill/>
        </p:spPr>
        <p:txBody>
          <a:bodyPr wrap="square" rIns="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0000"/>
              </a:lnSpc>
            </a:pPr>
            <a:r>
              <a:rPr lang="zh-CN" altLang="en-US" sz="2400" spc="150" dirty="0">
                <a:latin typeface="+mn-ea"/>
                <a:sym typeface="+mn-ea"/>
              </a:rPr>
              <a:t>移动存储设备：如U盘、移动硬盘等，将病毒从一台计算机复制到另一台计算机</a:t>
            </a:r>
            <a:endParaRPr lang="zh-CN" altLang="en-US" sz="2400" spc="150" dirty="0">
              <a:latin typeface="+mn-ea"/>
              <a:sym typeface="+mn-ea"/>
            </a:endParaRPr>
          </a:p>
        </p:txBody>
      </p:sp>
      <p:sp>
        <p:nvSpPr>
          <p:cNvPr id="17" name="Freeform 5"/>
          <p:cNvSpPr/>
          <p:nvPr>
            <p:custDataLst>
              <p:tags r:id="rId5"/>
            </p:custDataLst>
          </p:nvPr>
        </p:nvSpPr>
        <p:spPr bwMode="auto">
          <a:xfrm>
            <a:off x="3890354" y="1391444"/>
            <a:ext cx="1541352" cy="989041"/>
          </a:xfrm>
          <a:custGeom>
            <a:avLst/>
            <a:gdLst>
              <a:gd name="T0" fmla="*/ 215 w 1121"/>
              <a:gd name="T1" fmla="*/ 0 h 719"/>
              <a:gd name="T2" fmla="*/ 793 w 1121"/>
              <a:gd name="T3" fmla="*/ 0 h 719"/>
              <a:gd name="T4" fmla="*/ 1121 w 1121"/>
              <a:gd name="T5" fmla="*/ 353 h 719"/>
              <a:gd name="T6" fmla="*/ 777 w 1121"/>
              <a:gd name="T7" fmla="*/ 719 h 719"/>
              <a:gd name="T8" fmla="*/ 0 w 1121"/>
              <a:gd name="T9" fmla="*/ 719 h 719"/>
              <a:gd name="T10" fmla="*/ 215 w 1121"/>
              <a:gd name="T11" fmla="*/ 0 h 719"/>
            </a:gdLst>
            <a:ahLst/>
            <a:cxnLst>
              <a:cxn ang="0">
                <a:pos x="T0" y="T1"/>
              </a:cxn>
              <a:cxn ang="0">
                <a:pos x="T2" y="T3"/>
              </a:cxn>
              <a:cxn ang="0">
                <a:pos x="T4" y="T5"/>
              </a:cxn>
              <a:cxn ang="0">
                <a:pos x="T6" y="T7"/>
              </a:cxn>
              <a:cxn ang="0">
                <a:pos x="T8" y="T9"/>
              </a:cxn>
              <a:cxn ang="0">
                <a:pos x="T10" y="T11"/>
              </a:cxn>
            </a:cxnLst>
            <a:rect l="0" t="0" r="r" b="b"/>
            <a:pathLst>
              <a:path w="1121" h="719">
                <a:moveTo>
                  <a:pt x="215" y="0"/>
                </a:moveTo>
                <a:cubicBezTo>
                  <a:pt x="793" y="0"/>
                  <a:pt x="793" y="0"/>
                  <a:pt x="793" y="0"/>
                </a:cubicBezTo>
                <a:cubicBezTo>
                  <a:pt x="793" y="0"/>
                  <a:pt x="1109" y="27"/>
                  <a:pt x="1121" y="353"/>
                </a:cubicBezTo>
                <a:cubicBezTo>
                  <a:pt x="1113" y="719"/>
                  <a:pt x="777" y="719"/>
                  <a:pt x="777" y="719"/>
                </a:cubicBezTo>
                <a:cubicBezTo>
                  <a:pt x="0" y="719"/>
                  <a:pt x="0" y="719"/>
                  <a:pt x="0" y="719"/>
                </a:cubicBezTo>
                <a:lnTo>
                  <a:pt x="215" y="0"/>
                </a:lnTo>
                <a:close/>
              </a:path>
            </a:pathLst>
          </a:custGeom>
          <a:solidFill>
            <a:schemeClr val="accent2"/>
          </a:solidFill>
          <a:ln>
            <a:noFill/>
          </a:ln>
          <a:effectLst>
            <a:outerShdw blurRad="101600" dist="101600" dir="2700000" algn="tl" rotWithShape="0">
              <a:prstClr val="black">
                <a:alpha val="15000"/>
              </a:prstClr>
            </a:outerShdw>
          </a:effectLst>
        </p:spPr>
        <p:txBody>
          <a:bodyPr vert="horz" wrap="square" lIns="91440" tIns="45720" rIns="91440" bIns="45720" numCol="1" anchor="t" anchorCtr="0" compatLnSpc="1">
            <a:normAutofit/>
          </a:bodyPr>
          <a:lstStyle/>
          <a:p>
            <a:endParaRPr lang="zh-CN" altLang="en-US">
              <a:solidFill>
                <a:schemeClr val="dk1"/>
              </a:solidFill>
              <a:latin typeface="+mn-ea"/>
            </a:endParaRPr>
          </a:p>
        </p:txBody>
      </p:sp>
      <p:sp>
        <p:nvSpPr>
          <p:cNvPr id="18" name="Freeform 6"/>
          <p:cNvSpPr/>
          <p:nvPr>
            <p:custDataLst>
              <p:tags r:id="rId6"/>
            </p:custDataLst>
          </p:nvPr>
        </p:nvSpPr>
        <p:spPr bwMode="auto">
          <a:xfrm>
            <a:off x="3890354" y="2380620"/>
            <a:ext cx="408661" cy="340963"/>
          </a:xfrm>
          <a:custGeom>
            <a:avLst/>
            <a:gdLst>
              <a:gd name="T0" fmla="*/ 0 w 706"/>
              <a:gd name="T1" fmla="*/ 0 h 589"/>
              <a:gd name="T2" fmla="*/ 511 w 706"/>
              <a:gd name="T3" fmla="*/ 589 h 589"/>
              <a:gd name="T4" fmla="*/ 706 w 706"/>
              <a:gd name="T5" fmla="*/ 0 h 589"/>
              <a:gd name="T6" fmla="*/ 0 w 706"/>
              <a:gd name="T7" fmla="*/ 0 h 589"/>
            </a:gdLst>
            <a:ahLst/>
            <a:cxnLst>
              <a:cxn ang="0">
                <a:pos x="T0" y="T1"/>
              </a:cxn>
              <a:cxn ang="0">
                <a:pos x="T2" y="T3"/>
              </a:cxn>
              <a:cxn ang="0">
                <a:pos x="T4" y="T5"/>
              </a:cxn>
              <a:cxn ang="0">
                <a:pos x="T6" y="T7"/>
              </a:cxn>
            </a:cxnLst>
            <a:rect l="0" t="0" r="r" b="b"/>
            <a:pathLst>
              <a:path w="706" h="589">
                <a:moveTo>
                  <a:pt x="0" y="0"/>
                </a:moveTo>
                <a:lnTo>
                  <a:pt x="511" y="589"/>
                </a:lnTo>
                <a:lnTo>
                  <a:pt x="706" y="0"/>
                </a:lnTo>
                <a:lnTo>
                  <a:pt x="0" y="0"/>
                </a:lnTo>
                <a:close/>
              </a:path>
            </a:pathLst>
          </a:custGeom>
          <a:solidFill>
            <a:schemeClr val="accent2">
              <a:alpha val="80000"/>
            </a:schemeClr>
          </a:solidFill>
          <a:ln>
            <a:noFill/>
          </a:ln>
        </p:spPr>
        <p:txBody>
          <a:bodyPr vert="horz" wrap="square" lIns="91440" tIns="45720" rIns="91440" bIns="45720" numCol="1" anchor="t" anchorCtr="0" compatLnSpc="1">
            <a:normAutofit lnSpcReduction="20000"/>
          </a:bodyPr>
          <a:lstStyle/>
          <a:p>
            <a:endParaRPr lang="zh-CN" altLang="en-US">
              <a:solidFill>
                <a:schemeClr val="dk1"/>
              </a:solidFill>
              <a:latin typeface="+mn-ea"/>
            </a:endParaRPr>
          </a:p>
        </p:txBody>
      </p:sp>
      <p:sp>
        <p:nvSpPr>
          <p:cNvPr id="14" name="文本框 58"/>
          <p:cNvSpPr txBox="1"/>
          <p:nvPr>
            <p:custDataLst>
              <p:tags r:id="rId7"/>
            </p:custDataLst>
          </p:nvPr>
        </p:nvSpPr>
        <p:spPr>
          <a:xfrm>
            <a:off x="4215444" y="1518567"/>
            <a:ext cx="892449" cy="714950"/>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spc="300" dirty="0">
                <a:solidFill>
                  <a:schemeClr val="lt1">
                    <a:lumMod val="100000"/>
                  </a:schemeClr>
                </a:solidFill>
                <a:latin typeface="+mn-ea"/>
                <a:cs typeface="+mn-lt"/>
              </a:rPr>
              <a:t>02</a:t>
            </a:r>
            <a:endParaRPr lang="en-US" altLang="zh-CN" sz="3200" spc="300" dirty="0">
              <a:solidFill>
                <a:schemeClr val="lt1">
                  <a:lumMod val="100000"/>
                </a:schemeClr>
              </a:solidFill>
              <a:latin typeface="+mn-ea"/>
              <a:cs typeface="+mn-lt"/>
            </a:endParaRPr>
          </a:p>
        </p:txBody>
      </p:sp>
      <p:sp>
        <p:nvSpPr>
          <p:cNvPr id="15" name="文本框 60"/>
          <p:cNvSpPr txBox="1"/>
          <p:nvPr>
            <p:custDataLst>
              <p:tags r:id="rId8"/>
            </p:custDataLst>
          </p:nvPr>
        </p:nvSpPr>
        <p:spPr>
          <a:xfrm>
            <a:off x="3471245" y="3171828"/>
            <a:ext cx="2379314" cy="3005926"/>
          </a:xfrm>
          <a:prstGeom prst="rect">
            <a:avLst/>
          </a:prstGeom>
          <a:noFill/>
        </p:spPr>
        <p:txBody>
          <a:bodyPr wrap="square" rIns="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0000"/>
              </a:lnSpc>
            </a:pPr>
            <a:r>
              <a:rPr lang="zh-CN" altLang="en-US" sz="2400" spc="150" dirty="0">
                <a:latin typeface="+mn-ea"/>
                <a:sym typeface="+mn-ea"/>
              </a:rPr>
              <a:t>蓝牙、红外线等无线传输方式：通过无线网络将病毒传播到其他设备</a:t>
            </a:r>
            <a:endParaRPr lang="zh-CN" altLang="en-US" sz="2400" spc="150" dirty="0">
              <a:latin typeface="+mn-ea"/>
              <a:sym typeface="+mn-ea"/>
            </a:endParaRPr>
          </a:p>
        </p:txBody>
      </p:sp>
      <p:sp>
        <p:nvSpPr>
          <p:cNvPr id="24" name="Freeform 5"/>
          <p:cNvSpPr/>
          <p:nvPr>
            <p:custDataLst>
              <p:tags r:id="rId9"/>
            </p:custDataLst>
          </p:nvPr>
        </p:nvSpPr>
        <p:spPr bwMode="auto">
          <a:xfrm>
            <a:off x="6753931" y="1391444"/>
            <a:ext cx="1541352" cy="989041"/>
          </a:xfrm>
          <a:custGeom>
            <a:avLst/>
            <a:gdLst>
              <a:gd name="T0" fmla="*/ 215 w 1121"/>
              <a:gd name="T1" fmla="*/ 0 h 719"/>
              <a:gd name="T2" fmla="*/ 793 w 1121"/>
              <a:gd name="T3" fmla="*/ 0 h 719"/>
              <a:gd name="T4" fmla="*/ 1121 w 1121"/>
              <a:gd name="T5" fmla="*/ 353 h 719"/>
              <a:gd name="T6" fmla="*/ 777 w 1121"/>
              <a:gd name="T7" fmla="*/ 719 h 719"/>
              <a:gd name="T8" fmla="*/ 0 w 1121"/>
              <a:gd name="T9" fmla="*/ 719 h 719"/>
              <a:gd name="T10" fmla="*/ 215 w 1121"/>
              <a:gd name="T11" fmla="*/ 0 h 719"/>
            </a:gdLst>
            <a:ahLst/>
            <a:cxnLst>
              <a:cxn ang="0">
                <a:pos x="T0" y="T1"/>
              </a:cxn>
              <a:cxn ang="0">
                <a:pos x="T2" y="T3"/>
              </a:cxn>
              <a:cxn ang="0">
                <a:pos x="T4" y="T5"/>
              </a:cxn>
              <a:cxn ang="0">
                <a:pos x="T6" y="T7"/>
              </a:cxn>
              <a:cxn ang="0">
                <a:pos x="T8" y="T9"/>
              </a:cxn>
              <a:cxn ang="0">
                <a:pos x="T10" y="T11"/>
              </a:cxn>
            </a:cxnLst>
            <a:rect l="0" t="0" r="r" b="b"/>
            <a:pathLst>
              <a:path w="1121" h="719">
                <a:moveTo>
                  <a:pt x="215" y="0"/>
                </a:moveTo>
                <a:cubicBezTo>
                  <a:pt x="793" y="0"/>
                  <a:pt x="793" y="0"/>
                  <a:pt x="793" y="0"/>
                </a:cubicBezTo>
                <a:cubicBezTo>
                  <a:pt x="793" y="0"/>
                  <a:pt x="1109" y="27"/>
                  <a:pt x="1121" y="353"/>
                </a:cubicBezTo>
                <a:cubicBezTo>
                  <a:pt x="1113" y="719"/>
                  <a:pt x="777" y="719"/>
                  <a:pt x="777" y="719"/>
                </a:cubicBezTo>
                <a:cubicBezTo>
                  <a:pt x="0" y="719"/>
                  <a:pt x="0" y="719"/>
                  <a:pt x="0" y="719"/>
                </a:cubicBezTo>
                <a:lnTo>
                  <a:pt x="215" y="0"/>
                </a:lnTo>
                <a:close/>
              </a:path>
            </a:pathLst>
          </a:custGeom>
          <a:solidFill>
            <a:schemeClr val="accent3"/>
          </a:solidFill>
          <a:ln>
            <a:noFill/>
          </a:ln>
          <a:effectLst>
            <a:outerShdw blurRad="101600" dist="101600" dir="2700000" algn="tl" rotWithShape="0">
              <a:prstClr val="black">
                <a:alpha val="15000"/>
              </a:prstClr>
            </a:outerShdw>
          </a:effectLst>
        </p:spPr>
        <p:txBody>
          <a:bodyPr vert="horz" wrap="square" lIns="91440" tIns="45720" rIns="91440" bIns="45720" numCol="1" anchor="t" anchorCtr="0" compatLnSpc="1">
            <a:normAutofit/>
          </a:bodyPr>
          <a:lstStyle/>
          <a:p>
            <a:endParaRPr lang="zh-CN" altLang="en-US">
              <a:solidFill>
                <a:schemeClr val="dk1"/>
              </a:solidFill>
              <a:latin typeface="+mn-ea"/>
            </a:endParaRPr>
          </a:p>
        </p:txBody>
      </p:sp>
      <p:sp>
        <p:nvSpPr>
          <p:cNvPr id="25" name="Freeform 6"/>
          <p:cNvSpPr/>
          <p:nvPr>
            <p:custDataLst>
              <p:tags r:id="rId10"/>
            </p:custDataLst>
          </p:nvPr>
        </p:nvSpPr>
        <p:spPr bwMode="auto">
          <a:xfrm>
            <a:off x="6753931" y="2380620"/>
            <a:ext cx="408661" cy="340963"/>
          </a:xfrm>
          <a:custGeom>
            <a:avLst/>
            <a:gdLst>
              <a:gd name="T0" fmla="*/ 0 w 706"/>
              <a:gd name="T1" fmla="*/ 0 h 589"/>
              <a:gd name="T2" fmla="*/ 511 w 706"/>
              <a:gd name="T3" fmla="*/ 589 h 589"/>
              <a:gd name="T4" fmla="*/ 706 w 706"/>
              <a:gd name="T5" fmla="*/ 0 h 589"/>
              <a:gd name="T6" fmla="*/ 0 w 706"/>
              <a:gd name="T7" fmla="*/ 0 h 589"/>
            </a:gdLst>
            <a:ahLst/>
            <a:cxnLst>
              <a:cxn ang="0">
                <a:pos x="T0" y="T1"/>
              </a:cxn>
              <a:cxn ang="0">
                <a:pos x="T2" y="T3"/>
              </a:cxn>
              <a:cxn ang="0">
                <a:pos x="T4" y="T5"/>
              </a:cxn>
              <a:cxn ang="0">
                <a:pos x="T6" y="T7"/>
              </a:cxn>
            </a:cxnLst>
            <a:rect l="0" t="0" r="r" b="b"/>
            <a:pathLst>
              <a:path w="706" h="589">
                <a:moveTo>
                  <a:pt x="0" y="0"/>
                </a:moveTo>
                <a:lnTo>
                  <a:pt x="511" y="589"/>
                </a:lnTo>
                <a:lnTo>
                  <a:pt x="706" y="0"/>
                </a:lnTo>
                <a:lnTo>
                  <a:pt x="0" y="0"/>
                </a:lnTo>
                <a:close/>
              </a:path>
            </a:pathLst>
          </a:custGeom>
          <a:solidFill>
            <a:schemeClr val="accent3">
              <a:alpha val="80000"/>
            </a:schemeClr>
          </a:solidFill>
          <a:ln>
            <a:noFill/>
          </a:ln>
        </p:spPr>
        <p:txBody>
          <a:bodyPr vert="horz" wrap="square" lIns="91440" tIns="45720" rIns="91440" bIns="45720" numCol="1" anchor="t" anchorCtr="0" compatLnSpc="1">
            <a:normAutofit lnSpcReduction="20000"/>
          </a:bodyPr>
          <a:lstStyle/>
          <a:p>
            <a:endParaRPr lang="zh-CN" altLang="en-US">
              <a:solidFill>
                <a:schemeClr val="dk1"/>
              </a:solidFill>
              <a:latin typeface="+mn-ea"/>
            </a:endParaRPr>
          </a:p>
        </p:txBody>
      </p:sp>
      <p:sp>
        <p:nvSpPr>
          <p:cNvPr id="21" name="文本框 58"/>
          <p:cNvSpPr txBox="1"/>
          <p:nvPr>
            <p:custDataLst>
              <p:tags r:id="rId11"/>
            </p:custDataLst>
          </p:nvPr>
        </p:nvSpPr>
        <p:spPr>
          <a:xfrm>
            <a:off x="7078359" y="1518567"/>
            <a:ext cx="892449" cy="714950"/>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spc="300" dirty="0">
                <a:solidFill>
                  <a:schemeClr val="lt1">
                    <a:lumMod val="100000"/>
                  </a:schemeClr>
                </a:solidFill>
                <a:latin typeface="+mn-ea"/>
                <a:cs typeface="+mn-lt"/>
              </a:rPr>
              <a:t>03</a:t>
            </a:r>
            <a:endParaRPr lang="en-US" altLang="zh-CN" sz="3200" spc="300" dirty="0">
              <a:solidFill>
                <a:schemeClr val="lt1">
                  <a:lumMod val="100000"/>
                </a:schemeClr>
              </a:solidFill>
              <a:latin typeface="+mn-ea"/>
              <a:cs typeface="+mn-lt"/>
            </a:endParaRPr>
          </a:p>
        </p:txBody>
      </p:sp>
      <p:sp>
        <p:nvSpPr>
          <p:cNvPr id="22" name="文本框 60"/>
          <p:cNvSpPr txBox="1"/>
          <p:nvPr>
            <p:custDataLst>
              <p:tags r:id="rId12"/>
            </p:custDataLst>
          </p:nvPr>
        </p:nvSpPr>
        <p:spPr>
          <a:xfrm>
            <a:off x="6334160" y="3171828"/>
            <a:ext cx="2379314" cy="3005926"/>
          </a:xfrm>
          <a:prstGeom prst="rect">
            <a:avLst/>
          </a:prstGeom>
          <a:noFill/>
        </p:spPr>
        <p:txBody>
          <a:bodyPr wrap="square" rIns="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0000"/>
              </a:lnSpc>
            </a:pPr>
            <a:r>
              <a:rPr lang="zh-CN" altLang="en-US" sz="2400" spc="150" dirty="0">
                <a:latin typeface="+mn-ea"/>
                <a:sym typeface="+mn-ea"/>
              </a:rPr>
              <a:t>手机、平板电脑等移动设备：通过应用程序、短信、电子邮件等方式传播病毒</a:t>
            </a:r>
            <a:endParaRPr lang="zh-CN" altLang="en-US" sz="2400" spc="150" dirty="0">
              <a:latin typeface="+mn-ea"/>
              <a:sym typeface="+mn-ea"/>
            </a:endParaRPr>
          </a:p>
        </p:txBody>
      </p:sp>
      <p:sp>
        <p:nvSpPr>
          <p:cNvPr id="31" name="Freeform 5"/>
          <p:cNvSpPr/>
          <p:nvPr>
            <p:custDataLst>
              <p:tags r:id="rId13"/>
            </p:custDataLst>
          </p:nvPr>
        </p:nvSpPr>
        <p:spPr bwMode="auto">
          <a:xfrm>
            <a:off x="9616846" y="1391444"/>
            <a:ext cx="1541352" cy="989041"/>
          </a:xfrm>
          <a:custGeom>
            <a:avLst/>
            <a:gdLst>
              <a:gd name="T0" fmla="*/ 215 w 1121"/>
              <a:gd name="T1" fmla="*/ 0 h 719"/>
              <a:gd name="T2" fmla="*/ 793 w 1121"/>
              <a:gd name="T3" fmla="*/ 0 h 719"/>
              <a:gd name="T4" fmla="*/ 1121 w 1121"/>
              <a:gd name="T5" fmla="*/ 353 h 719"/>
              <a:gd name="T6" fmla="*/ 777 w 1121"/>
              <a:gd name="T7" fmla="*/ 719 h 719"/>
              <a:gd name="T8" fmla="*/ 0 w 1121"/>
              <a:gd name="T9" fmla="*/ 719 h 719"/>
              <a:gd name="T10" fmla="*/ 215 w 1121"/>
              <a:gd name="T11" fmla="*/ 0 h 719"/>
            </a:gdLst>
            <a:ahLst/>
            <a:cxnLst>
              <a:cxn ang="0">
                <a:pos x="T0" y="T1"/>
              </a:cxn>
              <a:cxn ang="0">
                <a:pos x="T2" y="T3"/>
              </a:cxn>
              <a:cxn ang="0">
                <a:pos x="T4" y="T5"/>
              </a:cxn>
              <a:cxn ang="0">
                <a:pos x="T6" y="T7"/>
              </a:cxn>
              <a:cxn ang="0">
                <a:pos x="T8" y="T9"/>
              </a:cxn>
              <a:cxn ang="0">
                <a:pos x="T10" y="T11"/>
              </a:cxn>
            </a:cxnLst>
            <a:rect l="0" t="0" r="r" b="b"/>
            <a:pathLst>
              <a:path w="1121" h="719">
                <a:moveTo>
                  <a:pt x="215" y="0"/>
                </a:moveTo>
                <a:cubicBezTo>
                  <a:pt x="793" y="0"/>
                  <a:pt x="793" y="0"/>
                  <a:pt x="793" y="0"/>
                </a:cubicBezTo>
                <a:cubicBezTo>
                  <a:pt x="793" y="0"/>
                  <a:pt x="1109" y="27"/>
                  <a:pt x="1121" y="353"/>
                </a:cubicBezTo>
                <a:cubicBezTo>
                  <a:pt x="1113" y="719"/>
                  <a:pt x="777" y="719"/>
                  <a:pt x="777" y="719"/>
                </a:cubicBezTo>
                <a:cubicBezTo>
                  <a:pt x="0" y="719"/>
                  <a:pt x="0" y="719"/>
                  <a:pt x="0" y="719"/>
                </a:cubicBezTo>
                <a:lnTo>
                  <a:pt x="215" y="0"/>
                </a:lnTo>
                <a:close/>
              </a:path>
            </a:pathLst>
          </a:custGeom>
          <a:solidFill>
            <a:schemeClr val="accent4"/>
          </a:solidFill>
          <a:ln>
            <a:noFill/>
          </a:ln>
          <a:effectLst>
            <a:outerShdw blurRad="101600" dist="101600" dir="2700000" algn="tl" rotWithShape="0">
              <a:prstClr val="black">
                <a:alpha val="15000"/>
              </a:prstClr>
            </a:outerShdw>
          </a:effectLst>
        </p:spPr>
        <p:txBody>
          <a:bodyPr vert="horz" wrap="square" lIns="91440" tIns="45720" rIns="91440" bIns="45720" numCol="1" anchor="t" anchorCtr="0" compatLnSpc="1">
            <a:normAutofit/>
          </a:bodyPr>
          <a:lstStyle/>
          <a:p>
            <a:endParaRPr lang="zh-CN" altLang="en-US">
              <a:solidFill>
                <a:schemeClr val="dk1"/>
              </a:solidFill>
              <a:latin typeface="+mn-ea"/>
            </a:endParaRPr>
          </a:p>
        </p:txBody>
      </p:sp>
      <p:sp>
        <p:nvSpPr>
          <p:cNvPr id="32" name="Freeform 6"/>
          <p:cNvSpPr/>
          <p:nvPr>
            <p:custDataLst>
              <p:tags r:id="rId14"/>
            </p:custDataLst>
          </p:nvPr>
        </p:nvSpPr>
        <p:spPr bwMode="auto">
          <a:xfrm>
            <a:off x="9616846" y="2380620"/>
            <a:ext cx="408661" cy="340963"/>
          </a:xfrm>
          <a:custGeom>
            <a:avLst/>
            <a:gdLst>
              <a:gd name="T0" fmla="*/ 0 w 706"/>
              <a:gd name="T1" fmla="*/ 0 h 589"/>
              <a:gd name="T2" fmla="*/ 511 w 706"/>
              <a:gd name="T3" fmla="*/ 589 h 589"/>
              <a:gd name="T4" fmla="*/ 706 w 706"/>
              <a:gd name="T5" fmla="*/ 0 h 589"/>
              <a:gd name="T6" fmla="*/ 0 w 706"/>
              <a:gd name="T7" fmla="*/ 0 h 589"/>
            </a:gdLst>
            <a:ahLst/>
            <a:cxnLst>
              <a:cxn ang="0">
                <a:pos x="T0" y="T1"/>
              </a:cxn>
              <a:cxn ang="0">
                <a:pos x="T2" y="T3"/>
              </a:cxn>
              <a:cxn ang="0">
                <a:pos x="T4" y="T5"/>
              </a:cxn>
              <a:cxn ang="0">
                <a:pos x="T6" y="T7"/>
              </a:cxn>
            </a:cxnLst>
            <a:rect l="0" t="0" r="r" b="b"/>
            <a:pathLst>
              <a:path w="706" h="589">
                <a:moveTo>
                  <a:pt x="0" y="0"/>
                </a:moveTo>
                <a:lnTo>
                  <a:pt x="511" y="589"/>
                </a:lnTo>
                <a:lnTo>
                  <a:pt x="706" y="0"/>
                </a:lnTo>
                <a:lnTo>
                  <a:pt x="0" y="0"/>
                </a:lnTo>
                <a:close/>
              </a:path>
            </a:pathLst>
          </a:custGeom>
          <a:solidFill>
            <a:schemeClr val="accent4">
              <a:alpha val="80000"/>
            </a:schemeClr>
          </a:solidFill>
          <a:ln>
            <a:noFill/>
          </a:ln>
        </p:spPr>
        <p:txBody>
          <a:bodyPr vert="horz" wrap="square" lIns="91440" tIns="45720" rIns="91440" bIns="45720" numCol="1" anchor="t" anchorCtr="0" compatLnSpc="1">
            <a:normAutofit lnSpcReduction="20000"/>
          </a:bodyPr>
          <a:lstStyle/>
          <a:p>
            <a:endParaRPr lang="zh-CN" altLang="en-US">
              <a:solidFill>
                <a:schemeClr val="dk1"/>
              </a:solidFill>
              <a:latin typeface="+mn-ea"/>
            </a:endParaRPr>
          </a:p>
        </p:txBody>
      </p:sp>
      <p:sp>
        <p:nvSpPr>
          <p:cNvPr id="28" name="文本框 58"/>
          <p:cNvSpPr txBox="1"/>
          <p:nvPr>
            <p:custDataLst>
              <p:tags r:id="rId15"/>
            </p:custDataLst>
          </p:nvPr>
        </p:nvSpPr>
        <p:spPr>
          <a:xfrm>
            <a:off x="9941274" y="1518567"/>
            <a:ext cx="892449" cy="714950"/>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spc="300" dirty="0">
                <a:solidFill>
                  <a:schemeClr val="lt1">
                    <a:lumMod val="100000"/>
                  </a:schemeClr>
                </a:solidFill>
                <a:latin typeface="+mn-ea"/>
                <a:cs typeface="+mn-lt"/>
              </a:rPr>
              <a:t>04</a:t>
            </a:r>
            <a:endParaRPr lang="en-US" altLang="zh-CN" sz="3200" spc="300" dirty="0">
              <a:solidFill>
                <a:schemeClr val="lt1">
                  <a:lumMod val="100000"/>
                </a:schemeClr>
              </a:solidFill>
              <a:latin typeface="+mn-ea"/>
              <a:cs typeface="+mn-lt"/>
            </a:endParaRPr>
          </a:p>
        </p:txBody>
      </p:sp>
      <p:sp>
        <p:nvSpPr>
          <p:cNvPr id="29" name="文本框 60"/>
          <p:cNvSpPr txBox="1"/>
          <p:nvPr>
            <p:custDataLst>
              <p:tags r:id="rId16"/>
            </p:custDataLst>
          </p:nvPr>
        </p:nvSpPr>
        <p:spPr>
          <a:xfrm>
            <a:off x="9197737" y="3171828"/>
            <a:ext cx="2379314" cy="3005926"/>
          </a:xfrm>
          <a:prstGeom prst="rect">
            <a:avLst/>
          </a:prstGeom>
          <a:noFill/>
        </p:spPr>
        <p:txBody>
          <a:bodyPr wrap="square" rIns="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0000"/>
              </a:lnSpc>
            </a:pPr>
            <a:r>
              <a:rPr lang="zh-CN" altLang="en-US" sz="2400" spc="150" dirty="0">
                <a:latin typeface="+mn-ea"/>
                <a:sym typeface="+mn-ea"/>
              </a:rPr>
              <a:t>网络共享：通过共享文件夹、网络硬盘等方式传播病毒</a:t>
            </a:r>
            <a:endParaRPr lang="zh-CN" altLang="en-US" sz="2400" spc="150" dirty="0">
              <a:latin typeface="+mn-ea"/>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3"/>
          </p:nvPr>
        </p:nvSpPr>
        <p:spPr/>
        <p:txBody>
          <a:bodyPr/>
          <a:p>
            <a:r>
              <a:rPr lang="zh-CN" altLang="en-US"/>
              <a:t>通过实体媒介传播</a:t>
            </a:r>
            <a:endParaRPr lang="zh-CN" altLang="en-US"/>
          </a:p>
        </p:txBody>
      </p:sp>
      <p:sp>
        <p:nvSpPr>
          <p:cNvPr id="58" name="矩形 57"/>
          <p:cNvSpPr/>
          <p:nvPr>
            <p:custDataLst>
              <p:tags r:id="rId1"/>
            </p:custDataLst>
          </p:nvPr>
        </p:nvSpPr>
        <p:spPr>
          <a:xfrm>
            <a:off x="608330" y="3955961"/>
            <a:ext cx="5351599" cy="1848019"/>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kumimoji="1" lang="zh-CN" altLang="en-US">
              <a:latin typeface="+mn-ea"/>
            </a:endParaRPr>
          </a:p>
        </p:txBody>
      </p:sp>
      <p:sp>
        <p:nvSpPr>
          <p:cNvPr id="60" name="矩形 59"/>
          <p:cNvSpPr/>
          <p:nvPr>
            <p:custDataLst>
              <p:tags r:id="rId2"/>
            </p:custDataLst>
          </p:nvPr>
        </p:nvSpPr>
        <p:spPr>
          <a:xfrm>
            <a:off x="793705" y="4404429"/>
            <a:ext cx="565681" cy="77080"/>
          </a:xfrm>
          <a:prstGeom prst="rect">
            <a:avLst/>
          </a:pr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kumimoji="1" lang="zh-CN" altLang="en-US">
              <a:latin typeface="+mn-ea"/>
            </a:endParaRPr>
          </a:p>
        </p:txBody>
      </p:sp>
      <p:sp>
        <p:nvSpPr>
          <p:cNvPr id="64" name="矩形 63"/>
          <p:cNvSpPr/>
          <p:nvPr>
            <p:custDataLst>
              <p:tags r:id="rId3"/>
            </p:custDataLst>
          </p:nvPr>
        </p:nvSpPr>
        <p:spPr>
          <a:xfrm>
            <a:off x="735099" y="4361111"/>
            <a:ext cx="565681" cy="770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kumimoji="1" lang="zh-CN" altLang="en-US">
              <a:latin typeface="+mn-ea"/>
            </a:endParaRPr>
          </a:p>
        </p:txBody>
      </p:sp>
      <p:sp>
        <p:nvSpPr>
          <p:cNvPr id="65" name="文本框 64"/>
          <p:cNvSpPr txBox="1"/>
          <p:nvPr>
            <p:custDataLst>
              <p:tags r:id="rId4"/>
            </p:custDataLst>
          </p:nvPr>
        </p:nvSpPr>
        <p:spPr>
          <a:xfrm>
            <a:off x="735736" y="4527375"/>
            <a:ext cx="4988115" cy="1184236"/>
          </a:xfrm>
          <a:prstGeom prst="rect">
            <a:avLst/>
          </a:prstGeom>
          <a:noFill/>
        </p:spPr>
        <p:txBody>
          <a:bodyPr vert="horz" wrap="square" lIns="91440" tIns="45720" rIns="91440" bIns="45720" rtlCol="0" anchor="t" anchorCtr="0">
            <a:normAutofit/>
          </a:bodyPr>
          <a:p>
            <a:pPr lvl="0" algn="l">
              <a:lnSpc>
                <a:spcPct val="120000"/>
              </a:lnSpc>
              <a:spcBef>
                <a:spcPts val="0"/>
              </a:spcBef>
              <a:spcAft>
                <a:spcPts val="0"/>
              </a:spcAft>
              <a:buClrTx/>
              <a:buSzTx/>
              <a:buFontTx/>
            </a:pPr>
            <a:r>
              <a:rPr lang="zh-CN" altLang="en-US" sz="2200" spc="100" dirty="0">
                <a:solidFill>
                  <a:schemeClr val="tx1">
                    <a:lumMod val="75000"/>
                    <a:lumOff val="25000"/>
                  </a:schemeClr>
                </a:solidFill>
                <a:latin typeface="+mn-ea"/>
                <a:sym typeface="+mn-ea"/>
              </a:rPr>
              <a:t>移动硬盘：将病毒隐藏在移动硬盘中，用户插入电脑后自动运行</a:t>
            </a:r>
            <a:endParaRPr lang="zh-CN" altLang="en-US" sz="2200" spc="100" dirty="0">
              <a:solidFill>
                <a:schemeClr val="tx1">
                  <a:lumMod val="75000"/>
                  <a:lumOff val="25000"/>
                </a:schemeClr>
              </a:solidFill>
              <a:latin typeface="+mn-ea"/>
              <a:sym typeface="+mn-ea"/>
            </a:endParaRPr>
          </a:p>
        </p:txBody>
      </p:sp>
      <p:sp>
        <p:nvSpPr>
          <p:cNvPr id="66" name="三角形 33"/>
          <p:cNvSpPr/>
          <p:nvPr>
            <p:custDataLst>
              <p:tags r:id="rId5"/>
            </p:custDataLst>
          </p:nvPr>
        </p:nvSpPr>
        <p:spPr>
          <a:xfrm>
            <a:off x="5723667" y="5663834"/>
            <a:ext cx="111480" cy="96191"/>
          </a:xfrm>
          <a:prstGeom prst="triangle">
            <a:avLst/>
          </a:pr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kumimoji="1" lang="zh-CN" altLang="en-US">
              <a:latin typeface="+mn-ea"/>
            </a:endParaRPr>
          </a:p>
        </p:txBody>
      </p:sp>
      <p:sp>
        <p:nvSpPr>
          <p:cNvPr id="67" name="三角形 7"/>
          <p:cNvSpPr/>
          <p:nvPr>
            <p:custDataLst>
              <p:tags r:id="rId6"/>
            </p:custDataLst>
          </p:nvPr>
        </p:nvSpPr>
        <p:spPr>
          <a:xfrm>
            <a:off x="5682260" y="5640901"/>
            <a:ext cx="111480" cy="96191"/>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kumimoji="1" lang="zh-CN" altLang="en-US">
              <a:latin typeface="+mn-ea"/>
            </a:endParaRPr>
          </a:p>
        </p:txBody>
      </p:sp>
      <p:sp>
        <p:nvSpPr>
          <p:cNvPr id="68" name="文本框 67"/>
          <p:cNvSpPr txBox="1"/>
          <p:nvPr>
            <p:custDataLst>
              <p:tags r:id="rId7"/>
            </p:custDataLst>
          </p:nvPr>
        </p:nvSpPr>
        <p:spPr>
          <a:xfrm>
            <a:off x="635085" y="3920924"/>
            <a:ext cx="769530" cy="649132"/>
          </a:xfrm>
          <a:prstGeom prst="rect">
            <a:avLst/>
          </a:prstGeom>
          <a:noFill/>
        </p:spPr>
        <p:txBody>
          <a:bodyPr vert="horz" wrap="square" lIns="91440" tIns="45720" rIns="91440" bIns="45720" rtlCol="0" anchor="b" anchorCtr="0">
            <a:normAutofit fontScale="90000" lnSpcReduction="20000"/>
          </a:bodyPr>
          <a:p>
            <a:pPr algn="ctr" fontAlgn="auto">
              <a:lnSpc>
                <a:spcPct val="130000"/>
              </a:lnSpc>
            </a:pPr>
            <a:r>
              <a:rPr lang="en-US" altLang="zh-CN" sz="3600" b="1" spc="150" dirty="0">
                <a:solidFill>
                  <a:schemeClr val="tx1">
                    <a:lumMod val="85000"/>
                    <a:lumOff val="15000"/>
                  </a:schemeClr>
                </a:solidFill>
                <a:latin typeface="+mn-ea"/>
                <a:cs typeface="+mj-lt"/>
              </a:rPr>
              <a:t>03</a:t>
            </a:r>
            <a:endParaRPr lang="en-US" altLang="zh-CN" sz="3600" b="1" spc="150" dirty="0">
              <a:solidFill>
                <a:schemeClr val="tx1">
                  <a:lumMod val="85000"/>
                  <a:lumOff val="15000"/>
                </a:schemeClr>
              </a:solidFill>
              <a:latin typeface="+mn-ea"/>
              <a:cs typeface="+mj-lt"/>
            </a:endParaRPr>
          </a:p>
        </p:txBody>
      </p:sp>
      <p:sp>
        <p:nvSpPr>
          <p:cNvPr id="69" name="矩形 68"/>
          <p:cNvSpPr/>
          <p:nvPr>
            <p:custDataLst>
              <p:tags r:id="rId8"/>
            </p:custDataLst>
          </p:nvPr>
        </p:nvSpPr>
        <p:spPr>
          <a:xfrm>
            <a:off x="6226283" y="3955961"/>
            <a:ext cx="5351599" cy="1848019"/>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kumimoji="1" lang="zh-CN" altLang="en-US">
              <a:latin typeface="+mn-ea"/>
            </a:endParaRPr>
          </a:p>
        </p:txBody>
      </p:sp>
      <p:sp>
        <p:nvSpPr>
          <p:cNvPr id="70" name="矩形 69"/>
          <p:cNvSpPr/>
          <p:nvPr>
            <p:custDataLst>
              <p:tags r:id="rId9"/>
            </p:custDataLst>
          </p:nvPr>
        </p:nvSpPr>
        <p:spPr>
          <a:xfrm>
            <a:off x="6411021" y="4404429"/>
            <a:ext cx="565681" cy="77080"/>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kumimoji="1" lang="zh-CN" altLang="en-US">
              <a:latin typeface="+mn-ea"/>
            </a:endParaRPr>
          </a:p>
        </p:txBody>
      </p:sp>
      <p:sp>
        <p:nvSpPr>
          <p:cNvPr id="72" name="矩形 71"/>
          <p:cNvSpPr/>
          <p:nvPr>
            <p:custDataLst>
              <p:tags r:id="rId10"/>
            </p:custDataLst>
          </p:nvPr>
        </p:nvSpPr>
        <p:spPr>
          <a:xfrm>
            <a:off x="6353051" y="4361111"/>
            <a:ext cx="565681" cy="770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kumimoji="1" lang="zh-CN" altLang="en-US">
              <a:latin typeface="+mn-ea"/>
            </a:endParaRPr>
          </a:p>
        </p:txBody>
      </p:sp>
      <p:sp>
        <p:nvSpPr>
          <p:cNvPr id="73" name="文本框 72"/>
          <p:cNvSpPr txBox="1"/>
          <p:nvPr>
            <p:custDataLst>
              <p:tags r:id="rId11"/>
            </p:custDataLst>
          </p:nvPr>
        </p:nvSpPr>
        <p:spPr>
          <a:xfrm>
            <a:off x="6353688" y="4527375"/>
            <a:ext cx="4988115" cy="1184236"/>
          </a:xfrm>
          <a:prstGeom prst="rect">
            <a:avLst/>
          </a:prstGeom>
          <a:noFill/>
        </p:spPr>
        <p:txBody>
          <a:bodyPr vert="horz" wrap="square" lIns="91440" tIns="45720" rIns="91440" bIns="45720" rtlCol="0" anchor="t" anchorCtr="0">
            <a:normAutofit fontScale="90000"/>
          </a:bodyPr>
          <a:p>
            <a:pPr lvl="0" algn="l">
              <a:lnSpc>
                <a:spcPct val="120000"/>
              </a:lnSpc>
              <a:spcBef>
                <a:spcPts val="0"/>
              </a:spcBef>
              <a:spcAft>
                <a:spcPts val="0"/>
              </a:spcAft>
              <a:buClrTx/>
              <a:buSzTx/>
              <a:buFontTx/>
            </a:pPr>
            <a:r>
              <a:rPr lang="zh-CN" altLang="en-US" sz="2400" spc="100" dirty="0">
                <a:solidFill>
                  <a:schemeClr val="tx1">
                    <a:lumMod val="75000"/>
                    <a:lumOff val="25000"/>
                  </a:schemeClr>
                </a:solidFill>
                <a:latin typeface="+mn-ea"/>
                <a:sym typeface="+mn-ea"/>
              </a:rPr>
              <a:t>网络共享：将病毒隐藏在共享文件夹中，用户访问共享文件夹后自动运行</a:t>
            </a:r>
            <a:endParaRPr lang="zh-CN" altLang="en-US" sz="2400" spc="100" dirty="0">
              <a:solidFill>
                <a:schemeClr val="tx1">
                  <a:lumMod val="75000"/>
                  <a:lumOff val="25000"/>
                </a:schemeClr>
              </a:solidFill>
              <a:latin typeface="+mn-ea"/>
              <a:sym typeface="+mn-ea"/>
            </a:endParaRPr>
          </a:p>
        </p:txBody>
      </p:sp>
      <p:sp>
        <p:nvSpPr>
          <p:cNvPr id="77" name="三角形 33"/>
          <p:cNvSpPr/>
          <p:nvPr>
            <p:custDataLst>
              <p:tags r:id="rId12"/>
            </p:custDataLst>
          </p:nvPr>
        </p:nvSpPr>
        <p:spPr>
          <a:xfrm>
            <a:off x="11341620" y="5663834"/>
            <a:ext cx="111480" cy="961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kumimoji="1" lang="zh-CN" altLang="en-US">
              <a:latin typeface="+mn-ea"/>
            </a:endParaRPr>
          </a:p>
        </p:txBody>
      </p:sp>
      <p:sp>
        <p:nvSpPr>
          <p:cNvPr id="78" name="三角形 7"/>
          <p:cNvSpPr/>
          <p:nvPr>
            <p:custDataLst>
              <p:tags r:id="rId13"/>
            </p:custDataLst>
          </p:nvPr>
        </p:nvSpPr>
        <p:spPr>
          <a:xfrm>
            <a:off x="11299576" y="5640901"/>
            <a:ext cx="111480" cy="96191"/>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kumimoji="1" lang="zh-CN" altLang="en-US">
              <a:latin typeface="+mn-ea"/>
            </a:endParaRPr>
          </a:p>
        </p:txBody>
      </p:sp>
      <p:sp>
        <p:nvSpPr>
          <p:cNvPr id="79" name="文本框 78"/>
          <p:cNvSpPr txBox="1"/>
          <p:nvPr>
            <p:custDataLst>
              <p:tags r:id="rId14"/>
            </p:custDataLst>
          </p:nvPr>
        </p:nvSpPr>
        <p:spPr>
          <a:xfrm>
            <a:off x="6253038" y="3920924"/>
            <a:ext cx="769530" cy="649132"/>
          </a:xfrm>
          <a:prstGeom prst="rect">
            <a:avLst/>
          </a:prstGeom>
          <a:noFill/>
        </p:spPr>
        <p:txBody>
          <a:bodyPr vert="horz" wrap="square" lIns="91440" tIns="45720" rIns="91440" bIns="45720" rtlCol="0" anchor="b" anchorCtr="0">
            <a:normAutofit fontScale="90000" lnSpcReduction="20000"/>
          </a:bodyPr>
          <a:p>
            <a:pPr algn="ctr" fontAlgn="auto">
              <a:lnSpc>
                <a:spcPct val="130000"/>
              </a:lnSpc>
            </a:pPr>
            <a:r>
              <a:rPr lang="en-US" altLang="zh-CN" sz="3600" b="1" spc="150" dirty="0">
                <a:solidFill>
                  <a:schemeClr val="tx1">
                    <a:lumMod val="85000"/>
                    <a:lumOff val="15000"/>
                  </a:schemeClr>
                </a:solidFill>
                <a:latin typeface="+mn-ea"/>
                <a:cs typeface="+mj-lt"/>
              </a:rPr>
              <a:t>04</a:t>
            </a:r>
            <a:endParaRPr lang="en-US" altLang="zh-CN" sz="3600" b="1" spc="150" dirty="0">
              <a:solidFill>
                <a:schemeClr val="tx1">
                  <a:lumMod val="85000"/>
                  <a:lumOff val="15000"/>
                </a:schemeClr>
              </a:solidFill>
              <a:latin typeface="+mn-ea"/>
              <a:cs typeface="+mj-lt"/>
            </a:endParaRPr>
          </a:p>
        </p:txBody>
      </p:sp>
      <p:sp>
        <p:nvSpPr>
          <p:cNvPr id="80" name="矩形 79"/>
          <p:cNvSpPr/>
          <p:nvPr>
            <p:custDataLst>
              <p:tags r:id="rId15"/>
            </p:custDataLst>
          </p:nvPr>
        </p:nvSpPr>
        <p:spPr>
          <a:xfrm>
            <a:off x="608330" y="1800894"/>
            <a:ext cx="5351599" cy="184801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kumimoji="1" lang="zh-CN" altLang="en-US">
              <a:latin typeface="+mn-ea"/>
            </a:endParaRPr>
          </a:p>
        </p:txBody>
      </p:sp>
      <p:sp>
        <p:nvSpPr>
          <p:cNvPr id="81" name="矩形 80"/>
          <p:cNvSpPr/>
          <p:nvPr>
            <p:custDataLst>
              <p:tags r:id="rId16"/>
            </p:custDataLst>
          </p:nvPr>
        </p:nvSpPr>
        <p:spPr>
          <a:xfrm>
            <a:off x="793705" y="2249999"/>
            <a:ext cx="565681" cy="7708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kumimoji="1" lang="zh-CN" altLang="en-US">
              <a:latin typeface="+mn-ea"/>
            </a:endParaRPr>
          </a:p>
        </p:txBody>
      </p:sp>
      <p:sp>
        <p:nvSpPr>
          <p:cNvPr id="82" name="矩形 81"/>
          <p:cNvSpPr/>
          <p:nvPr>
            <p:custDataLst>
              <p:tags r:id="rId17"/>
            </p:custDataLst>
          </p:nvPr>
        </p:nvSpPr>
        <p:spPr>
          <a:xfrm>
            <a:off x="735099" y="2206044"/>
            <a:ext cx="565681" cy="77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kumimoji="1" lang="zh-CN" altLang="en-US">
              <a:latin typeface="+mn-ea"/>
            </a:endParaRPr>
          </a:p>
        </p:txBody>
      </p:sp>
      <p:sp>
        <p:nvSpPr>
          <p:cNvPr id="83" name="文本框 82"/>
          <p:cNvSpPr txBox="1"/>
          <p:nvPr>
            <p:custDataLst>
              <p:tags r:id="rId18"/>
            </p:custDataLst>
          </p:nvPr>
        </p:nvSpPr>
        <p:spPr>
          <a:xfrm>
            <a:off x="735736" y="2372945"/>
            <a:ext cx="4988115" cy="1184236"/>
          </a:xfrm>
          <a:prstGeom prst="rect">
            <a:avLst/>
          </a:prstGeom>
          <a:noFill/>
        </p:spPr>
        <p:txBody>
          <a:bodyPr vert="horz" wrap="square" lIns="91440" tIns="45720" rIns="91440" bIns="45720" rtlCol="0" anchor="t" anchorCtr="0">
            <a:normAutofit/>
          </a:bodyPr>
          <a:p>
            <a:pPr lvl="0" algn="l">
              <a:lnSpc>
                <a:spcPct val="120000"/>
              </a:lnSpc>
              <a:spcBef>
                <a:spcPts val="0"/>
              </a:spcBef>
              <a:spcAft>
                <a:spcPts val="0"/>
              </a:spcAft>
              <a:buClrTx/>
              <a:buSzTx/>
              <a:buFontTx/>
            </a:pPr>
            <a:r>
              <a:rPr lang="zh-CN" altLang="en-US" sz="2200" spc="100" dirty="0">
                <a:solidFill>
                  <a:schemeClr val="tx1">
                    <a:lumMod val="75000"/>
                    <a:lumOff val="25000"/>
                  </a:schemeClr>
                </a:solidFill>
                <a:latin typeface="+mn-ea"/>
                <a:sym typeface="+mn-ea"/>
              </a:rPr>
              <a:t>光盘：将病毒隐藏在光盘中，用户插入电脑后自动运行</a:t>
            </a:r>
            <a:endParaRPr lang="zh-CN" altLang="en-US" sz="2200" spc="100" dirty="0">
              <a:solidFill>
                <a:schemeClr val="tx1">
                  <a:lumMod val="75000"/>
                  <a:lumOff val="25000"/>
                </a:schemeClr>
              </a:solidFill>
              <a:latin typeface="+mn-ea"/>
              <a:sym typeface="+mn-ea"/>
            </a:endParaRPr>
          </a:p>
        </p:txBody>
      </p:sp>
      <p:sp>
        <p:nvSpPr>
          <p:cNvPr id="85" name="三角形 33"/>
          <p:cNvSpPr/>
          <p:nvPr>
            <p:custDataLst>
              <p:tags r:id="rId19"/>
            </p:custDataLst>
          </p:nvPr>
        </p:nvSpPr>
        <p:spPr>
          <a:xfrm>
            <a:off x="5723667" y="3509404"/>
            <a:ext cx="111480" cy="96191"/>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kumimoji="1" lang="zh-CN" altLang="en-US">
              <a:latin typeface="+mn-ea"/>
            </a:endParaRPr>
          </a:p>
        </p:txBody>
      </p:sp>
      <p:sp>
        <p:nvSpPr>
          <p:cNvPr id="86" name="三角形 7"/>
          <p:cNvSpPr/>
          <p:nvPr>
            <p:custDataLst>
              <p:tags r:id="rId20"/>
            </p:custDataLst>
          </p:nvPr>
        </p:nvSpPr>
        <p:spPr>
          <a:xfrm>
            <a:off x="5682260" y="3486471"/>
            <a:ext cx="111480" cy="9619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kumimoji="1" lang="zh-CN" altLang="en-US">
              <a:latin typeface="+mn-ea"/>
            </a:endParaRPr>
          </a:p>
        </p:txBody>
      </p:sp>
      <p:sp>
        <p:nvSpPr>
          <p:cNvPr id="87" name="文本框 86"/>
          <p:cNvSpPr txBox="1"/>
          <p:nvPr>
            <p:custDataLst>
              <p:tags r:id="rId21"/>
            </p:custDataLst>
          </p:nvPr>
        </p:nvSpPr>
        <p:spPr>
          <a:xfrm>
            <a:off x="635085" y="1765857"/>
            <a:ext cx="769530" cy="649132"/>
          </a:xfrm>
          <a:prstGeom prst="rect">
            <a:avLst/>
          </a:prstGeom>
          <a:noFill/>
        </p:spPr>
        <p:txBody>
          <a:bodyPr vert="horz" wrap="square" lIns="91440" tIns="45720" rIns="91440" bIns="45720" rtlCol="0" anchor="b" anchorCtr="0">
            <a:normAutofit fontScale="90000" lnSpcReduction="20000"/>
          </a:bodyPr>
          <a:p>
            <a:pPr algn="ctr" fontAlgn="auto">
              <a:lnSpc>
                <a:spcPct val="130000"/>
              </a:lnSpc>
            </a:pPr>
            <a:r>
              <a:rPr lang="en-US" altLang="zh-CN" sz="3600" b="1" spc="150" dirty="0">
                <a:solidFill>
                  <a:schemeClr val="tx1">
                    <a:lumMod val="85000"/>
                    <a:lumOff val="15000"/>
                  </a:schemeClr>
                </a:solidFill>
                <a:latin typeface="+mn-ea"/>
                <a:cs typeface="+mj-lt"/>
              </a:rPr>
              <a:t>01</a:t>
            </a:r>
            <a:endParaRPr lang="en-US" altLang="zh-CN" sz="3600" b="1" spc="150" dirty="0">
              <a:solidFill>
                <a:schemeClr val="tx1">
                  <a:lumMod val="85000"/>
                  <a:lumOff val="15000"/>
                </a:schemeClr>
              </a:solidFill>
              <a:latin typeface="+mn-ea"/>
              <a:cs typeface="+mj-lt"/>
            </a:endParaRPr>
          </a:p>
        </p:txBody>
      </p:sp>
      <p:sp>
        <p:nvSpPr>
          <p:cNvPr id="89" name="矩形 88"/>
          <p:cNvSpPr/>
          <p:nvPr>
            <p:custDataLst>
              <p:tags r:id="rId22"/>
            </p:custDataLst>
          </p:nvPr>
        </p:nvSpPr>
        <p:spPr>
          <a:xfrm>
            <a:off x="6226283" y="1800894"/>
            <a:ext cx="5351599" cy="184801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kumimoji="1" lang="zh-CN" altLang="en-US">
              <a:latin typeface="+mn-ea"/>
            </a:endParaRPr>
          </a:p>
        </p:txBody>
      </p:sp>
      <p:sp>
        <p:nvSpPr>
          <p:cNvPr id="90" name="矩形 89"/>
          <p:cNvSpPr/>
          <p:nvPr>
            <p:custDataLst>
              <p:tags r:id="rId23"/>
            </p:custDataLst>
          </p:nvPr>
        </p:nvSpPr>
        <p:spPr>
          <a:xfrm>
            <a:off x="6411021" y="2249999"/>
            <a:ext cx="565681" cy="7708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kumimoji="1" lang="zh-CN" altLang="en-US">
              <a:latin typeface="+mn-ea"/>
            </a:endParaRPr>
          </a:p>
        </p:txBody>
      </p:sp>
      <p:sp>
        <p:nvSpPr>
          <p:cNvPr id="91" name="矩形 90"/>
          <p:cNvSpPr/>
          <p:nvPr>
            <p:custDataLst>
              <p:tags r:id="rId24"/>
            </p:custDataLst>
          </p:nvPr>
        </p:nvSpPr>
        <p:spPr>
          <a:xfrm>
            <a:off x="6353051" y="2206044"/>
            <a:ext cx="565681" cy="77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kumimoji="1" lang="zh-CN" altLang="en-US">
              <a:latin typeface="+mn-ea"/>
            </a:endParaRPr>
          </a:p>
        </p:txBody>
      </p:sp>
      <p:sp>
        <p:nvSpPr>
          <p:cNvPr id="92" name="文本框 91"/>
          <p:cNvSpPr txBox="1"/>
          <p:nvPr>
            <p:custDataLst>
              <p:tags r:id="rId25"/>
            </p:custDataLst>
          </p:nvPr>
        </p:nvSpPr>
        <p:spPr>
          <a:xfrm>
            <a:off x="6353688" y="2372945"/>
            <a:ext cx="4988115" cy="1184236"/>
          </a:xfrm>
          <a:prstGeom prst="rect">
            <a:avLst/>
          </a:prstGeom>
          <a:noFill/>
        </p:spPr>
        <p:txBody>
          <a:bodyPr vert="horz" wrap="square" lIns="91440" tIns="45720" rIns="91440" bIns="45720" rtlCol="0" anchor="t" anchorCtr="0">
            <a:normAutofit/>
          </a:bodyPr>
          <a:p>
            <a:pPr lvl="0" algn="l">
              <a:lnSpc>
                <a:spcPct val="120000"/>
              </a:lnSpc>
              <a:spcBef>
                <a:spcPts val="0"/>
              </a:spcBef>
              <a:spcAft>
                <a:spcPts val="0"/>
              </a:spcAft>
              <a:buClrTx/>
              <a:buSzTx/>
              <a:buFontTx/>
            </a:pPr>
            <a:r>
              <a:rPr lang="zh-CN" altLang="en-US" sz="2200" spc="100" dirty="0">
                <a:solidFill>
                  <a:schemeClr val="tx1">
                    <a:lumMod val="75000"/>
                    <a:lumOff val="25000"/>
                  </a:schemeClr>
                </a:solidFill>
                <a:latin typeface="+mn-ea"/>
                <a:sym typeface="+mn-ea"/>
              </a:rPr>
              <a:t>U盘：将病毒隐藏在U盘中，用户插入电脑后自动运行</a:t>
            </a:r>
            <a:endParaRPr lang="zh-CN" altLang="en-US" sz="2200" spc="100" dirty="0">
              <a:solidFill>
                <a:schemeClr val="tx1">
                  <a:lumMod val="75000"/>
                  <a:lumOff val="25000"/>
                </a:schemeClr>
              </a:solidFill>
              <a:latin typeface="+mn-ea"/>
              <a:sym typeface="+mn-ea"/>
            </a:endParaRPr>
          </a:p>
        </p:txBody>
      </p:sp>
      <p:sp>
        <p:nvSpPr>
          <p:cNvPr id="94" name="三角形 33"/>
          <p:cNvSpPr/>
          <p:nvPr>
            <p:custDataLst>
              <p:tags r:id="rId26"/>
            </p:custDataLst>
          </p:nvPr>
        </p:nvSpPr>
        <p:spPr>
          <a:xfrm>
            <a:off x="11341620" y="3509404"/>
            <a:ext cx="111480" cy="96191"/>
          </a:xfrm>
          <a:prstGeom prst="triangl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kumimoji="1" lang="zh-CN" altLang="en-US">
              <a:latin typeface="+mn-ea"/>
            </a:endParaRPr>
          </a:p>
        </p:txBody>
      </p:sp>
      <p:sp>
        <p:nvSpPr>
          <p:cNvPr id="95" name="三角形 7"/>
          <p:cNvSpPr/>
          <p:nvPr>
            <p:custDataLst>
              <p:tags r:id="rId27"/>
            </p:custDataLst>
          </p:nvPr>
        </p:nvSpPr>
        <p:spPr>
          <a:xfrm>
            <a:off x="11299576" y="3486471"/>
            <a:ext cx="111480" cy="9619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kumimoji="1" lang="zh-CN" altLang="en-US">
              <a:latin typeface="+mn-ea"/>
            </a:endParaRPr>
          </a:p>
        </p:txBody>
      </p:sp>
      <p:sp>
        <p:nvSpPr>
          <p:cNvPr id="96" name="文本框 95"/>
          <p:cNvSpPr txBox="1"/>
          <p:nvPr>
            <p:custDataLst>
              <p:tags r:id="rId28"/>
            </p:custDataLst>
          </p:nvPr>
        </p:nvSpPr>
        <p:spPr>
          <a:xfrm>
            <a:off x="6253038" y="1765857"/>
            <a:ext cx="769530" cy="649132"/>
          </a:xfrm>
          <a:prstGeom prst="rect">
            <a:avLst/>
          </a:prstGeom>
          <a:noFill/>
        </p:spPr>
        <p:txBody>
          <a:bodyPr vert="horz" wrap="square" lIns="91440" tIns="45720" rIns="91440" bIns="45720" rtlCol="0" anchor="b" anchorCtr="0">
            <a:normAutofit fontScale="90000" lnSpcReduction="20000"/>
          </a:bodyPr>
          <a:p>
            <a:pPr algn="ctr" fontAlgn="auto">
              <a:lnSpc>
                <a:spcPct val="130000"/>
              </a:lnSpc>
            </a:pPr>
            <a:r>
              <a:rPr lang="en-US" altLang="zh-CN" sz="3600" b="1" spc="150" dirty="0">
                <a:solidFill>
                  <a:schemeClr val="tx1">
                    <a:lumMod val="85000"/>
                    <a:lumOff val="15000"/>
                  </a:schemeClr>
                </a:solidFill>
                <a:latin typeface="+mn-ea"/>
                <a:cs typeface="+mj-lt"/>
              </a:rPr>
              <a:t>02</a:t>
            </a:r>
            <a:endParaRPr lang="en-US" altLang="zh-CN" sz="3600" b="1" spc="150" dirty="0">
              <a:solidFill>
                <a:schemeClr val="tx1">
                  <a:lumMod val="85000"/>
                  <a:lumOff val="15000"/>
                </a:schemeClr>
              </a:solidFill>
              <a:latin typeface="+mn-ea"/>
              <a:cs typeface="+mj-lt"/>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i*1"/>
  <p:tag name="KSO_WM_UNIT_LAYERLEVEL" val="1"/>
  <p:tag name="KSO_WM_TAG_VERSION" val="1.0"/>
  <p:tag name="KSO_WM_BEAUTIFY_FLAG" val="#wm#"/>
</p:tagLst>
</file>

<file path=ppt/tags/tag10.xml><?xml version="1.0" encoding="utf-8"?>
<p:tagLst xmlns:p="http://schemas.openxmlformats.org/presentationml/2006/main">
  <p:tag name="KSO_WM_UNIT_SUBTYPE" val="b"/>
  <p:tag name="KSO_WM_UNIT_PRESET_TEXT" val="汇报人：稻小壳"/>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1*f*1"/>
  <p:tag name="KSO_WM_UNIT_LAYERLEVEL" val="1"/>
  <p:tag name="KSO_WM_TAG_VERSION" val="1.0"/>
  <p:tag name="KSO_WM_BEAUTIFY_FLAG" val="#wm#"/>
  <p:tag name="KSO_WM_UNIT_CONTENT_GROUP_TYPE" val="contentchip"/>
</p:tagLst>
</file>

<file path=ppt/tags/tag10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9**"/>
  <p:tag name="KSO_WM_UNIT_LAYERLEVEL" val="1"/>
  <p:tag name="KSO_WM_TAG_VERSION" val="1.0"/>
</p:tagLst>
</file>

<file path=ppt/tags/tag10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9**"/>
  <p:tag name="KSO_WM_UNIT_LAYERLEVEL" val="1"/>
  <p:tag name="KSO_WM_TAG_VERSION" val="1.0"/>
</p:tagLst>
</file>

<file path=ppt/tags/tag10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9**"/>
  <p:tag name="KSO_WM_UNIT_LAYERLEVEL" val="1"/>
  <p:tag name="KSO_WM_TAG_VERSION" val="1.0"/>
</p:tagLst>
</file>

<file path=ppt/tags/tag10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9**"/>
  <p:tag name="KSO_WM_UNIT_LAYERLEVEL" val="1"/>
  <p:tag name="KSO_WM_TAG_VERSION" val="1.0"/>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1"/>
  <p:tag name="KSO_WM_UNIT_LAYERLEVEL" val="1"/>
  <p:tag name="KSO_WM_TAG_VERSION" val="1.0"/>
  <p:tag name="KSO_WM_BEAUTIFY_FLAG" val="#wm#"/>
  <p:tag name="KSO_WM_UNIT_TYPE" val="i"/>
  <p:tag name="KSO_WM_UNIT_INDEX" val="1"/>
</p:tagLst>
</file>

<file path=ppt/tags/tag108.xml><?xml version="1.0" encoding="utf-8"?>
<p:tagLst xmlns:p="http://schemas.openxmlformats.org/presentationml/2006/main">
  <p:tag name="KSO_WM_UNIT_ISCONTENTSTITLE" val="0"/>
  <p:tag name="KSO_WM_UNIT_ISNUMDGMTITLE" val="0"/>
  <p:tag name="KSO_WM_UNIT_PRESET_TEXT" val="单击选择预设副标题"/>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_10*b*1"/>
  <p:tag name="KSO_WM_UNIT_LAYERLEVEL" val="1"/>
  <p:tag name="KSO_WM_TAG_VERSION" val="1.0"/>
  <p:tag name="KSO_WM_BEAUTIFY_FLAG" val="#wm#"/>
  <p:tag name="KSO_WM_UNIT_CONTENT_GROUP_TYPE" val="titlestyle"/>
</p:tagLst>
</file>

<file path=ppt/tags/tag109.xml><?xml version="1.0" encoding="utf-8"?>
<p:tagLst xmlns:p="http://schemas.openxmlformats.org/presentationml/2006/main">
  <p:tag name="KSO_WM_UNIT_ISCONTENTSTITLE" val="0"/>
  <p:tag name="KSO_WM_UNIT_ISNUMDGMTITLE" val="0"/>
  <p:tag name="KSO_WM_UNIT_PRESET_TEXT" val="正文页-预设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0*a*1"/>
  <p:tag name="KSO_WM_UNIT_LAYERLEVEL" val="1"/>
  <p:tag name="KSO_WM_TAG_VERSION" val="1.0"/>
  <p:tag name="KSO_WM_BEAUTIFY_FLAG" val="#wm#"/>
  <p:tag name="KSO_WM_UNIT_CONTENT_GROUP_TYPE" val="titlestyle"/>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0**"/>
  <p:tag name="KSO_WM_UNIT_LAYERLEVEL" val="1"/>
  <p:tag name="KSO_WM_TAG_VERSION" val="1.0"/>
</p:tagLst>
</file>

<file path=ppt/tags/tag11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0**"/>
  <p:tag name="KSO_WM_UNIT_LAYERLEVEL" val="1"/>
  <p:tag name="KSO_WM_TAG_VERSION" val="1.0"/>
</p:tagLst>
</file>

<file path=ppt/tags/tag11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0**"/>
  <p:tag name="KSO_WM_UNIT_LAYERLEVEL" val="1"/>
  <p:tag name="KSO_WM_TAG_VERSION" val="1.0"/>
</p:tagLst>
</file>

<file path=ppt/tags/tag11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0**"/>
  <p:tag name="KSO_WM_UNIT_LAYERLEVEL" val="1"/>
  <p:tag name="KSO_WM_TAG_VERSION" val="1.0"/>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
  <p:tag name="KSO_WM_UNIT_LAYERLEVEL" val="1"/>
  <p:tag name="KSO_WM_TAG_VERSION" val="1.0"/>
  <p:tag name="KSO_WM_BEAUTIFY_FLAG" val="#wm#"/>
  <p:tag name="KSO_WM_UNIT_TYPE" val="i"/>
  <p:tag name="KSO_WM_UNIT_INDEX" val="1"/>
</p:tagLst>
</file>

<file path=ppt/tags/tag11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2"/>
  <p:tag name="KSO_WM_UNIT_LAYERLEVEL" val="1"/>
  <p:tag name="KSO_WM_TAG_VERSION" val="1.0"/>
  <p:tag name="KSO_WM_UNIT_TYPE" val="i"/>
  <p:tag name="KSO_WM_UNIT_INDEX"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3"/>
  <p:tag name="KSO_WM_UNIT_LAYERLEVEL" val="1"/>
  <p:tag name="KSO_WM_TAG_VERSION" val="1.0"/>
  <p:tag name="KSO_WM_UNIT_TYPE" val="i"/>
  <p:tag name="KSO_WM_UNIT_INDEX" val="3"/>
</p:tagLst>
</file>

<file path=ppt/tags/tag12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4"/>
  <p:tag name="KSO_WM_UNIT_LAYERLEVEL" val="1"/>
  <p:tag name="KSO_WM_TAG_VERSION" val="1.0"/>
  <p:tag name="KSO_WM_UNIT_TYPE" val="i"/>
  <p:tag name="KSO_WM_UNIT_INDEX" val="4"/>
</p:tagLst>
</file>

<file path=ppt/tags/tag12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5"/>
  <p:tag name="KSO_WM_UNIT_LAYERLEVEL" val="1"/>
  <p:tag name="KSO_WM_TAG_VERSION" val="1.0"/>
  <p:tag name="KSO_WM_UNIT_TYPE" val="i"/>
  <p:tag name="KSO_WM_UNIT_INDEX" val="5"/>
</p:tagLst>
</file>

<file path=ppt/tags/tag12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6"/>
  <p:tag name="KSO_WM_UNIT_LAYERLEVEL" val="1"/>
  <p:tag name="KSO_WM_TAG_VERSION" val="1.0"/>
  <p:tag name="KSO_WM_UNIT_TYPE" val="i"/>
  <p:tag name="KSO_WM_UNIT_INDEX" val="6"/>
</p:tagLst>
</file>

<file path=ppt/tags/tag12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7"/>
  <p:tag name="KSO_WM_UNIT_LAYERLEVEL" val="1"/>
  <p:tag name="KSO_WM_TAG_VERSION" val="1.0"/>
  <p:tag name="KSO_WM_UNIT_TYPE" val="i"/>
  <p:tag name="KSO_WM_UNIT_INDEX" val="7"/>
</p:tagLst>
</file>

<file path=ppt/tags/tag125.xml><?xml version="1.0" encoding="utf-8"?>
<p:tagLst xmlns:p="http://schemas.openxmlformats.org/presentationml/2006/main">
  <p:tag name="KSO_WM_UNIT_ISCONTENTSTITLE" val="0"/>
  <p:tag name="KSO_WM_UNIT_ISNUMDGMTITLE" val="0"/>
  <p:tag name="KSO_WM_UNIT_PRESET_TEXT" val="感谢您的观看"/>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1*a*1"/>
  <p:tag name="KSO_WM_UNIT_LAYERLEVEL" val="1"/>
  <p:tag name="KSO_WM_TAG_VERSION" val="1.0"/>
  <p:tag name="KSO_WM_BEAUTIFY_FLAG" val="#wm#"/>
  <p:tag name="KSO_WM_UNIT_CONTENT_GROUP_TYPE" val="contentchip"/>
</p:tagLst>
</file>

<file path=ppt/tags/tag126.xml><?xml version="1.0" encoding="utf-8"?>
<p:tagLst xmlns:p="http://schemas.openxmlformats.org/presentationml/2006/main">
  <p:tag name="KSO_WM_UNIT_SUBTYPE" val="b"/>
  <p:tag name="KSO_WM_UNIT_PRESET_TEXT" val="汇报人：稻小壳"/>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11*f*1"/>
  <p:tag name="KSO_WM_UNIT_LAYERLEVEL" val="1"/>
  <p:tag name="KSO_WM_TAG_VERSION" val="1.0"/>
  <p:tag name="KSO_WM_BEAUTIFY_FLAG" val="#wm#"/>
  <p:tag name="KSO_WM_UNIT_CONTENT_GROUP_TYPE" val="contentchip"/>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i*1"/>
  <p:tag name="KSO_WM_UNIT_LAYERLEVEL" val="1"/>
  <p:tag name="KSO_WM_TAG_VERSION" val="1.0"/>
  <p:tag name="KSO_WM_BEAUTIFY_FLAG" val="#wm#"/>
  <p:tag name="KSO_WM_UNIT_TYPE" val="i"/>
  <p:tag name="KSO_WM_UNIT_INDEX" val="1"/>
</p:tagLst>
</file>

<file path=ppt/tags/tag131.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30273"/>
</p:tagLst>
</file>

<file path=ppt/tags/tag13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2"/>
  <p:tag name="KSO_WM_UNIT_LAYERLEVEL" val="1"/>
  <p:tag name="KSO_WM_TAG_VERSION" val="1.0"/>
  <p:tag name="KSO_WM_UNIT_TYPE" val="i"/>
  <p:tag name="KSO_WM_UNIT_INDEX" val="2"/>
</p:tagLst>
</file>

<file path=ppt/tags/tag13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3"/>
  <p:tag name="KSO_WM_UNIT_LAYERLEVEL" val="1"/>
  <p:tag name="KSO_WM_TAG_VERSION" val="1.0"/>
  <p:tag name="KSO_WM_UNIT_TYPE" val="i"/>
  <p:tag name="KSO_WM_UNIT_INDEX" val="3"/>
</p:tagLst>
</file>

<file path=ppt/tags/tag13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4"/>
  <p:tag name="KSO_WM_UNIT_LAYERLEVEL" val="1"/>
  <p:tag name="KSO_WM_TAG_VERSION" val="1.0"/>
  <p:tag name="KSO_WM_UNIT_TYPE" val="i"/>
  <p:tag name="KSO_WM_UNIT_INDEX" val="4"/>
</p:tagLst>
</file>

<file path=ppt/tags/tag13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5"/>
  <p:tag name="KSO_WM_UNIT_LAYERLEVEL" val="1"/>
  <p:tag name="KSO_WM_TAG_VERSION" val="1.0"/>
  <p:tag name="KSO_WM_UNIT_TYPE" val="i"/>
  <p:tag name="KSO_WM_UNIT_INDEX" val="5"/>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30273"/>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i*1"/>
  <p:tag name="KSO_WM_UNIT_LAYERLEVEL" val="1"/>
  <p:tag name="KSO_WM_TAG_VERSION" val="1.0"/>
  <p:tag name="KSO_WM_BEAUTIFY_FLAG" val="#wm#"/>
  <p:tag name="KSO_WM_UNIT_TYPE" val="i"/>
  <p:tag name="KSO_WM_UNIT_INDEX" val="1"/>
</p:tagLst>
</file>

<file path=ppt/tags/tag140.xml><?xml version="1.0" encoding="utf-8"?>
<p:tagLst xmlns:p="http://schemas.openxmlformats.org/presentationml/2006/main">
  <p:tag name="KSO_WM_TEMPLATE_SUBCATEGORY" val="29"/>
  <p:tag name="KSO_WM_TEMPLATE_MASTER_TYPE" val="0"/>
  <p:tag name="KSO_WM_TEMPLATE_COLOR_TYPE" val="0"/>
  <p:tag name="KSO_WM_TAG_VERSION" val="1.0"/>
  <p:tag name="KSO_WM_BEAUTIFY_FLAG" val="#wm#"/>
  <p:tag name="KSO_WM_TEMPLATE_CATEGORY" val="custom"/>
  <p:tag name="KSO_WM_TEMPLATE_INDEX" val="20230273"/>
  <p:tag name="KSO_WM_SPECIAL_SOURCE" val="bdnull"/>
  <p:tag name="KSO_WM_TEMPLATE_THUMBS_INDEX" val="1、9"/>
</p:tagLst>
</file>

<file path=ppt/tags/tag141.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custom20230273_1*b*1"/>
  <p:tag name="KSO_WM_TEMPLATE_CATEGORY" val="custom"/>
  <p:tag name="KSO_WM_TEMPLATE_INDEX" val="20230273"/>
  <p:tag name="KSO_WM_UNIT_LAYERLEVEL" val="1"/>
  <p:tag name="KSO_WM_TAG_VERSION" val="1.0"/>
  <p:tag name="KSO_WM_BEAUTIFY_FLAG" val="#wm#"/>
  <p:tag name="KSO_WM_UNIT_CONTENT_GROUP_TYPE" val="contentchip"/>
  <p:tag name="KSO_WM_UNIT_PRESET_TEXT" val="添加副标题"/>
</p:tagLst>
</file>

<file path=ppt/tags/tag142.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73_1*a*1"/>
  <p:tag name="KSO_WM_TEMPLATE_CATEGORY" val="custom"/>
  <p:tag name="KSO_WM_TEMPLATE_INDEX" val="20230273"/>
  <p:tag name="KSO_WM_UNIT_LAYERLEVEL" val="1"/>
  <p:tag name="KSO_WM_TAG_VERSION" val="1.0"/>
  <p:tag name="KSO_WM_BEAUTIFY_FLAG" val="#wm#"/>
  <p:tag name="KSO_WM_UNIT_CONTENT_GROUP_TYPE" val="contentchip"/>
  <p:tag name="KSO_WM_UNIT_PRESET_TEXT" val="单击添加文档标题"/>
</p:tagLst>
</file>

<file path=ppt/tags/tag143.xml><?xml version="1.0" encoding="utf-8"?>
<p:tagLst xmlns:p="http://schemas.openxmlformats.org/presentationml/2006/main">
  <p:tag name="KSO_WM_UNIT_SUBTYPE" val="b"/>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273_1*f*1"/>
  <p:tag name="KSO_WM_TEMPLATE_CATEGORY" val="custom"/>
  <p:tag name="KSO_WM_TEMPLATE_INDEX" val="20230273"/>
  <p:tag name="KSO_WM_UNIT_LAYERLEVEL" val="1"/>
  <p:tag name="KSO_WM_TAG_VERSION" val="1.0"/>
  <p:tag name="KSO_WM_BEAUTIFY_FLAG" val="#wm#"/>
  <p:tag name="KSO_WM_UNIT_CONTENT_GROUP_TYPE" val="contentchip"/>
  <p:tag name="KSO_WM_UNIT_PRESET_TEXT" val="汇报人：WPS"/>
</p:tagLst>
</file>

<file path=ppt/tags/tag144.xml><?xml version="1.0" encoding="utf-8"?>
<p:tagLst xmlns:p="http://schemas.openxmlformats.org/presentationml/2006/main">
  <p:tag name="KSO_WM_SLIDE_ID" val="custom20230273_1"/>
  <p:tag name="KSO_WM_TEMPLATE_SUBCATEGORY" val="29"/>
  <p:tag name="KSO_WM_TEMPLATE_MASTER_TYPE" val="0"/>
  <p:tag name="KSO_WM_TEMPLATE_COLOR_TYPE" val="0"/>
  <p:tag name="KSO_WM_SLIDE_ITEM_CNT" val="0"/>
  <p:tag name="KSO_WM_SLIDE_INDEX" val="1"/>
  <p:tag name="KSO_WM_TAG_VERSION" val="1.0"/>
  <p:tag name="KSO_WM_BEAUTIFY_FLAG" val="#wm#"/>
  <p:tag name="KSO_WM_TEMPLATE_CATEGORY" val="custom"/>
  <p:tag name="KSO_WM_TEMPLATE_INDEX" val="20230273"/>
  <p:tag name="KSO_WM_SLIDE_TYPE" val="title"/>
  <p:tag name="KSO_WM_SLIDE_SUBTYPE" val="pureTxt"/>
  <p:tag name="KSO_WM_SLIDE_LAYOUT" val="a_b_f"/>
  <p:tag name="KSO_WM_SLIDE_LAYOUT_CNT" val="1_1_1"/>
  <p:tag name="KSO_WM_SPECIAL_SOURCE" val="bdnull"/>
  <p:tag name="KSO_WM_TEMPLATE_THUMBS_INDEX" val="1、9"/>
  <p:tag name="KSO_WM_SLIDE_CONTENT_AREA" val="{&quot;left&quot;:&quot;34.25&quot;,&quot;top&quot;:&quot;125.7&quot;,&quot;width&quot;:&quot;613.8&quot;,&quot;height&quot;:&quot;293.2&quot;}"/>
</p:tagLst>
</file>

<file path=ppt/tags/tag145.xml><?xml version="1.0" encoding="utf-8"?>
<p:tagLst xmlns:p="http://schemas.openxmlformats.org/presentationml/2006/main">
  <p:tag name="KSO_WM_UNIT_ISCONTENTSTITLE" val="1"/>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73_5*a*1"/>
  <p:tag name="KSO_WM_TEMPLATE_CATEGORY" val="custom"/>
  <p:tag name="KSO_WM_TEMPLATE_INDEX" val="20230273"/>
  <p:tag name="KSO_WM_UNIT_LAYERLEVEL" val="1"/>
  <p:tag name="KSO_WM_TAG_VERSION" val="1.0"/>
  <p:tag name="KSO_WM_BEAUTIFY_FLAG" val="#wm#"/>
  <p:tag name="KSO_WM_DIAGRAM_GROUP_CODE" val="l1-1"/>
  <p:tag name="KSO_WM_UNIT_PRESET_TEXT" val="目录"/>
  <p:tag name="KSO_WM_UNIT_TEXT_FILL_FORE_SCHEMECOLOR_INDEX" val="13"/>
  <p:tag name="KSO_WM_UNIT_TEXT_FILL_TYPE" val="1"/>
  <p:tag name="KSO_WM_UNIT_USESOURCEFORMAT_APPLY" val="0"/>
</p:tagLst>
</file>

<file path=ppt/tags/tag146.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custom20230273_5*b*1"/>
  <p:tag name="KSO_WM_TEMPLATE_CATEGORY" val="custom"/>
  <p:tag name="KSO_WM_TEMPLATE_INDEX" val="20230273"/>
  <p:tag name="KSO_WM_UNIT_LAYERLEVEL" val="1"/>
  <p:tag name="KSO_WM_TAG_VERSION" val="1.0"/>
  <p:tag name="KSO_WM_BEAUTIFY_FLAG" val="#wm#"/>
  <p:tag name="KSO_WM_DIAGRAM_GROUP_CODE" val="l1-1"/>
  <p:tag name="KSO_WM_UNIT_PRESET_TEXT" val="CONTENTS"/>
  <p:tag name="KSO_WM_UNIT_TEXT_FILL_FORE_SCHEMECOLOR_INDEX" val="5"/>
  <p:tag name="KSO_WM_UNIT_TEXT_FILL_TYPE" val="1"/>
  <p:tag name="KSO_WM_UNIT_USESOURCEFORMAT_APPLY" val="0"/>
</p:tagLst>
</file>

<file path=ppt/tags/tag14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wm#"/>
  <p:tag name="KSO_WM_UNIT_HIGHLIGHT" val="0"/>
  <p:tag name="KSO_WM_UNIT_COMPATIBLE" val="0"/>
  <p:tag name="KSO_WM_UNIT_DIAGRAM_ISNUMVISUAL" val="0"/>
  <p:tag name="KSO_WM_UNIT_DIAGRAM_ISREFERUNIT" val="0"/>
  <p:tag name="KSO_WM_UNIT_ID" val="custom20230273_5*l_h_i*1_1_1"/>
  <p:tag name="KSO_WM_TEMPLATE_CATEGORY" val="custom"/>
  <p:tag name="KSO_WM_TEMPLATE_INDEX" val="20230273"/>
  <p:tag name="KSO_WM_UNIT_LAYERLEVEL" val="1_1_1"/>
  <p:tag name="KSO_WM_TAG_VERSION" val="1.0"/>
  <p:tag name="KSO_WM_DIAGRAM_GROUP_CODE" val="l1-1"/>
  <p:tag name="KSO_WM_UNIT_TYPE" val="l_h_i"/>
  <p:tag name="KSO_WM_UNIT_INDEX" val="1_1_1"/>
  <p:tag name="KSO_WM_DIAGRAM_VERSION" val="3"/>
  <p:tag name="KSO_WM_DIAGRAM_MAX_ITEMCNT" val="6"/>
  <p:tag name="KSO_WM_DIAGRAM_MIN_ITEMCNT" val="2"/>
  <p:tag name="KSO_WM_DIAGRAM_VIRTUALLY_FRAME" val="{&quot;height&quot;:439.05,&quot;width&quot;:542.3499999999999}"/>
  <p:tag name="KSO_WM_UNIT_LINE_FORE_SCHEMECOLOR_INDEX" val="5"/>
  <p:tag name="KSO_WM_UNIT_LINE_FILL_TYPE" val="2"/>
  <p:tag name="KSO_WM_UNIT_USESOURCEFORMAT_APPLY" val="0"/>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1_2"/>
  <p:tag name="KSO_WM_UNIT_ID" val="custom20230273_5*l_h_i*1_1_2"/>
  <p:tag name="KSO_WM_TEMPLATE_CATEGORY" val="custom"/>
  <p:tag name="KSO_WM_TEMPLATE_INDEX" val="20230273"/>
  <p:tag name="KSO_WM_UNIT_LAYERLEVEL" val="1_1_1"/>
  <p:tag name="KSO_WM_TAG_VERSION" val="1.0"/>
  <p:tag name="KSO_WM_BEAUTIFY_FLAG" val="#wm#"/>
  <p:tag name="KSO_WM_DIAGRAM_GROUP_CODE" val="l1-1"/>
  <p:tag name="KSO_WM_DIAGRAM_VERSION" val="3"/>
  <p:tag name="KSO_WM_UNIT_PRESET_TEXT" val="01"/>
  <p:tag name="KSO_WM_DIAGRAM_MAX_ITEMCNT" val="6"/>
  <p:tag name="KSO_WM_DIAGRAM_MIN_ITEMCNT" val="2"/>
  <p:tag name="KSO_WM_DIAGRAM_VIRTUALLY_FRAME" val="{&quot;height&quot;:439.05,&quot;width&quot;:542.3499999999999}"/>
  <p:tag name="KSO_WM_UNIT_TEXT_FILL_FORE_SCHEMECOLOR_INDEX" val="13"/>
  <p:tag name="KSO_WM_UNIT_TEXT_FILL_TYPE" val="1"/>
  <p:tag name="KSO_WM_UNIT_USESOURCEFORMAT_APPLY" val="0"/>
</p:tagLst>
</file>

<file path=ppt/tags/tag149.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1_1"/>
  <p:tag name="KSO_WM_TEMPLATE_CATEGORY" val="custom"/>
  <p:tag name="KSO_WM_TEMPLATE_INDEX" val="20230273"/>
  <p:tag name="KSO_WM_UNIT_LAYERLEVEL" val="1_1_1"/>
  <p:tag name="KSO_WM_TAG_VERSION" val="1.0"/>
  <p:tag name="KSO_WM_BEAUTIFY_FLAG" val="#wm#"/>
  <p:tag name="KSO_WM_DIAGRAM_GROUP_CODE" val="l1-1"/>
  <p:tag name="KSO_WM_UNIT_TYPE" val="l_h_a"/>
  <p:tag name="KSO_WM_UNIT_ID" val="custom20230273_5*l_h_a*1_1_1"/>
  <p:tag name="KSO_WM_DIAGRAM_VERSION" val="3"/>
  <p:tag name="KSO_WM_UNIT_PRESET_TEXT" val="添加目录标题"/>
  <p:tag name="KSO_WM_DIAGRAM_MAX_ITEMCNT" val="6"/>
  <p:tag name="KSO_WM_DIAGRAM_MIN_ITEMCNT" val="2"/>
  <p:tag name="KSO_WM_DIAGRAM_VIRTUALLY_FRAME" val="{&quot;height&quot;:439.05,&quot;width&quot;:542.3499999999999}"/>
  <p:tag name="KSO_WM_UNIT_TEXT_FILL_FORE_SCHEMECOLOR_INDEX" val="2"/>
  <p:tag name="KSO_WM_UNIT_TEXT_FILL_TYPE" val="1"/>
  <p:tag name="KSO_WM_UNIT_USESOURCEFORMAT_APPLY" val="0"/>
</p:tagLst>
</file>

<file path=ppt/tags/tag15.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1.0"/>
  <p:tag name="KSO_WM_BEAUTIFY_FLAG" val="#wm#"/>
  <p:tag name="KSO_WM_UNIT_CONTENT_GROUP_TYPE" val="titlestyle"/>
</p:tagLst>
</file>

<file path=ppt/tags/tag150.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wm#"/>
  <p:tag name="KSO_WM_UNIT_HIGHLIGHT" val="0"/>
  <p:tag name="KSO_WM_UNIT_COMPATIBLE" val="0"/>
  <p:tag name="KSO_WM_UNIT_DIAGRAM_ISNUMVISUAL" val="0"/>
  <p:tag name="KSO_WM_UNIT_DIAGRAM_ISREFERUNIT" val="0"/>
  <p:tag name="KSO_WM_UNIT_ID" val="custom20230273_5*l_h_i*1_2_1"/>
  <p:tag name="KSO_WM_TEMPLATE_CATEGORY" val="custom"/>
  <p:tag name="KSO_WM_TEMPLATE_INDEX" val="20230273"/>
  <p:tag name="KSO_WM_UNIT_LAYERLEVEL" val="1_1_1"/>
  <p:tag name="KSO_WM_TAG_VERSION" val="1.0"/>
  <p:tag name="KSO_WM_DIAGRAM_GROUP_CODE" val="l1-1"/>
  <p:tag name="KSO_WM_UNIT_TYPE" val="l_h_i"/>
  <p:tag name="KSO_WM_UNIT_INDEX" val="1_2_1"/>
  <p:tag name="KSO_WM_DIAGRAM_VERSION" val="3"/>
  <p:tag name="KSO_WM_DIAGRAM_MAX_ITEMCNT" val="6"/>
  <p:tag name="KSO_WM_DIAGRAM_MIN_ITEMCNT" val="2"/>
  <p:tag name="KSO_WM_DIAGRAM_VIRTUALLY_FRAME" val="{&quot;height&quot;:439.05,&quot;width&quot;:542.3499999999999}"/>
  <p:tag name="KSO_WM_UNIT_LINE_FORE_SCHEMECOLOR_INDEX" val="5"/>
  <p:tag name="KSO_WM_UNIT_LINE_FILL_TYPE" val="2"/>
  <p:tag name="KSO_WM_UNIT_USESOURCEFORMAT_APPLY" val="0"/>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2_2"/>
  <p:tag name="KSO_WM_UNIT_ID" val="custom20230273_5*l_h_i*1_2_2"/>
  <p:tag name="KSO_WM_TEMPLATE_CATEGORY" val="custom"/>
  <p:tag name="KSO_WM_TEMPLATE_INDEX" val="20230273"/>
  <p:tag name="KSO_WM_UNIT_LAYERLEVEL" val="1_1_1"/>
  <p:tag name="KSO_WM_TAG_VERSION" val="1.0"/>
  <p:tag name="KSO_WM_BEAUTIFY_FLAG" val="#wm#"/>
  <p:tag name="KSO_WM_DIAGRAM_GROUP_CODE" val="l1-1"/>
  <p:tag name="KSO_WM_DIAGRAM_VERSION" val="3"/>
  <p:tag name="KSO_WM_UNIT_PRESET_TEXT" val="02"/>
  <p:tag name="KSO_WM_DIAGRAM_MAX_ITEMCNT" val="6"/>
  <p:tag name="KSO_WM_DIAGRAM_MIN_ITEMCNT" val="2"/>
  <p:tag name="KSO_WM_DIAGRAM_VIRTUALLY_FRAME" val="{&quot;height&quot;:439.05,&quot;width&quot;:542.3499999999999}"/>
  <p:tag name="KSO_WM_UNIT_TEXT_FILL_FORE_SCHEMECOLOR_INDEX" val="13"/>
  <p:tag name="KSO_WM_UNIT_TEXT_FILL_TYPE" val="1"/>
  <p:tag name="KSO_WM_UNIT_USESOURCEFORMAT_APPLY" val="0"/>
</p:tagLst>
</file>

<file path=ppt/tags/tag152.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2_1"/>
  <p:tag name="KSO_WM_TEMPLATE_CATEGORY" val="custom"/>
  <p:tag name="KSO_WM_TEMPLATE_INDEX" val="20230273"/>
  <p:tag name="KSO_WM_UNIT_LAYERLEVEL" val="1_1_1"/>
  <p:tag name="KSO_WM_TAG_VERSION" val="1.0"/>
  <p:tag name="KSO_WM_BEAUTIFY_FLAG" val="#wm#"/>
  <p:tag name="KSO_WM_DIAGRAM_GROUP_CODE" val="l1-1"/>
  <p:tag name="KSO_WM_UNIT_TYPE" val="l_h_a"/>
  <p:tag name="KSO_WM_UNIT_ID" val="custom20230273_5*l_h_a*1_2_1"/>
  <p:tag name="KSO_WM_DIAGRAM_VERSION" val="3"/>
  <p:tag name="KSO_WM_UNIT_PRESET_TEXT" val="添加目录标题"/>
  <p:tag name="KSO_WM_DIAGRAM_MAX_ITEMCNT" val="6"/>
  <p:tag name="KSO_WM_DIAGRAM_MIN_ITEMCNT" val="2"/>
  <p:tag name="KSO_WM_DIAGRAM_VIRTUALLY_FRAME" val="{&quot;height&quot;:439.05,&quot;width&quot;:542.3499999999999}"/>
  <p:tag name="KSO_WM_UNIT_TEXT_FILL_FORE_SCHEMECOLOR_INDEX" val="2"/>
  <p:tag name="KSO_WM_UNIT_TEXT_FILL_TYPE" val="1"/>
  <p:tag name="KSO_WM_UNIT_USESOURCEFORMAT_APPLY" val="0"/>
</p:tagLst>
</file>

<file path=ppt/tags/tag153.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wm#"/>
  <p:tag name="KSO_WM_UNIT_HIGHLIGHT" val="0"/>
  <p:tag name="KSO_WM_UNIT_COMPATIBLE" val="0"/>
  <p:tag name="KSO_WM_UNIT_DIAGRAM_ISNUMVISUAL" val="0"/>
  <p:tag name="KSO_WM_UNIT_DIAGRAM_ISREFERUNIT" val="0"/>
  <p:tag name="KSO_WM_UNIT_ID" val="custom20230273_5*l_h_i*1_3_1"/>
  <p:tag name="KSO_WM_TEMPLATE_CATEGORY" val="custom"/>
  <p:tag name="KSO_WM_TEMPLATE_INDEX" val="20230273"/>
  <p:tag name="KSO_WM_UNIT_LAYERLEVEL" val="1_1_1"/>
  <p:tag name="KSO_WM_TAG_VERSION" val="1.0"/>
  <p:tag name="KSO_WM_DIAGRAM_GROUP_CODE" val="l1-1"/>
  <p:tag name="KSO_WM_UNIT_TYPE" val="l_h_i"/>
  <p:tag name="KSO_WM_UNIT_INDEX" val="1_3_1"/>
  <p:tag name="KSO_WM_DIAGRAM_VERSION" val="3"/>
  <p:tag name="KSO_WM_DIAGRAM_MAX_ITEMCNT" val="6"/>
  <p:tag name="KSO_WM_DIAGRAM_MIN_ITEMCNT" val="2"/>
  <p:tag name="KSO_WM_DIAGRAM_VIRTUALLY_FRAME" val="{&quot;height&quot;:439.05,&quot;width&quot;:542.3499999999999}"/>
  <p:tag name="KSO_WM_UNIT_LINE_FORE_SCHEMECOLOR_INDEX" val="5"/>
  <p:tag name="KSO_WM_UNIT_LINE_FILL_TYPE" val="2"/>
  <p:tag name="KSO_WM_UNIT_USESOURCEFORMAT_APPLY" val="0"/>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3_2"/>
  <p:tag name="KSO_WM_UNIT_ID" val="custom20230273_5*l_h_i*1_3_2"/>
  <p:tag name="KSO_WM_TEMPLATE_CATEGORY" val="custom"/>
  <p:tag name="KSO_WM_TEMPLATE_INDEX" val="20230273"/>
  <p:tag name="KSO_WM_UNIT_LAYERLEVEL" val="1_1_1"/>
  <p:tag name="KSO_WM_TAG_VERSION" val="1.0"/>
  <p:tag name="KSO_WM_BEAUTIFY_FLAG" val="#wm#"/>
  <p:tag name="KSO_WM_DIAGRAM_GROUP_CODE" val="l1-1"/>
  <p:tag name="KSO_WM_DIAGRAM_VERSION" val="3"/>
  <p:tag name="KSO_WM_UNIT_PRESET_TEXT" val="03"/>
  <p:tag name="KSO_WM_DIAGRAM_MAX_ITEMCNT" val="6"/>
  <p:tag name="KSO_WM_DIAGRAM_MIN_ITEMCNT" val="2"/>
  <p:tag name="KSO_WM_DIAGRAM_VIRTUALLY_FRAME" val="{&quot;height&quot;:439.05,&quot;width&quot;:542.3499999999999}"/>
  <p:tag name="KSO_WM_UNIT_TEXT_FILL_FORE_SCHEMECOLOR_INDEX" val="13"/>
  <p:tag name="KSO_WM_UNIT_TEXT_FILL_TYPE" val="1"/>
  <p:tag name="KSO_WM_UNIT_USESOURCEFORMAT_APPLY" val="0"/>
</p:tagLst>
</file>

<file path=ppt/tags/tag155.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3_1"/>
  <p:tag name="KSO_WM_TEMPLATE_CATEGORY" val="custom"/>
  <p:tag name="KSO_WM_TEMPLATE_INDEX" val="20230273"/>
  <p:tag name="KSO_WM_UNIT_LAYERLEVEL" val="1_1_1"/>
  <p:tag name="KSO_WM_TAG_VERSION" val="1.0"/>
  <p:tag name="KSO_WM_BEAUTIFY_FLAG" val="#wm#"/>
  <p:tag name="KSO_WM_DIAGRAM_GROUP_CODE" val="l1-1"/>
  <p:tag name="KSO_WM_UNIT_TYPE" val="l_h_a"/>
  <p:tag name="KSO_WM_UNIT_ID" val="custom20230273_5*l_h_a*1_3_1"/>
  <p:tag name="KSO_WM_DIAGRAM_VERSION" val="3"/>
  <p:tag name="KSO_WM_UNIT_PRESET_TEXT" val="添加目录标题"/>
  <p:tag name="KSO_WM_DIAGRAM_MAX_ITEMCNT" val="6"/>
  <p:tag name="KSO_WM_DIAGRAM_MIN_ITEMCNT" val="2"/>
  <p:tag name="KSO_WM_DIAGRAM_VIRTUALLY_FRAME" val="{&quot;height&quot;:439.05,&quot;width&quot;:542.3499999999999}"/>
  <p:tag name="KSO_WM_UNIT_TEXT_FILL_FORE_SCHEMECOLOR_INDEX" val="2"/>
  <p:tag name="KSO_WM_UNIT_TEXT_FILL_TYPE" val="1"/>
  <p:tag name="KSO_WM_UNIT_USESOURCEFORMAT_APPLY" val="0"/>
</p:tagLst>
</file>

<file path=ppt/tags/tag156.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wm#"/>
  <p:tag name="KSO_WM_UNIT_HIGHLIGHT" val="0"/>
  <p:tag name="KSO_WM_UNIT_COMPATIBLE" val="0"/>
  <p:tag name="KSO_WM_UNIT_DIAGRAM_ISNUMVISUAL" val="0"/>
  <p:tag name="KSO_WM_UNIT_DIAGRAM_ISREFERUNIT" val="0"/>
  <p:tag name="KSO_WM_UNIT_ID" val="custom20230273_5*l_h_i*1_4_1"/>
  <p:tag name="KSO_WM_TEMPLATE_CATEGORY" val="custom"/>
  <p:tag name="KSO_WM_TEMPLATE_INDEX" val="20230273"/>
  <p:tag name="KSO_WM_UNIT_LAYERLEVEL" val="1_1_1"/>
  <p:tag name="KSO_WM_TAG_VERSION" val="1.0"/>
  <p:tag name="KSO_WM_DIAGRAM_GROUP_CODE" val="l1-1"/>
  <p:tag name="KSO_WM_UNIT_TYPE" val="l_h_i"/>
  <p:tag name="KSO_WM_UNIT_INDEX" val="1_4_1"/>
  <p:tag name="KSO_WM_DIAGRAM_VERSION" val="3"/>
  <p:tag name="KSO_WM_DIAGRAM_MAX_ITEMCNT" val="6"/>
  <p:tag name="KSO_WM_DIAGRAM_MIN_ITEMCNT" val="2"/>
  <p:tag name="KSO_WM_DIAGRAM_VIRTUALLY_FRAME" val="{&quot;height&quot;:439.05,&quot;width&quot;:542.3499999999999}"/>
  <p:tag name="KSO_WM_UNIT_LINE_FORE_SCHEMECOLOR_INDEX" val="5"/>
  <p:tag name="KSO_WM_UNIT_LINE_FILL_TYPE" val="2"/>
  <p:tag name="KSO_WM_UNIT_USESOURCEFORMAT_APPLY" val="0"/>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4_2"/>
  <p:tag name="KSO_WM_UNIT_ID" val="custom20230273_5*l_h_i*1_4_2"/>
  <p:tag name="KSO_WM_TEMPLATE_CATEGORY" val="custom"/>
  <p:tag name="KSO_WM_TEMPLATE_INDEX" val="20230273"/>
  <p:tag name="KSO_WM_UNIT_LAYERLEVEL" val="1_1_1"/>
  <p:tag name="KSO_WM_TAG_VERSION" val="1.0"/>
  <p:tag name="KSO_WM_BEAUTIFY_FLAG" val="#wm#"/>
  <p:tag name="KSO_WM_DIAGRAM_GROUP_CODE" val="l1-1"/>
  <p:tag name="KSO_WM_DIAGRAM_VERSION" val="3"/>
  <p:tag name="KSO_WM_UNIT_PRESET_TEXT" val="04"/>
  <p:tag name="KSO_WM_DIAGRAM_MAX_ITEMCNT" val="6"/>
  <p:tag name="KSO_WM_DIAGRAM_MIN_ITEMCNT" val="2"/>
  <p:tag name="KSO_WM_DIAGRAM_VIRTUALLY_FRAME" val="{&quot;height&quot;:439.05,&quot;width&quot;:542.3499999999999}"/>
  <p:tag name="KSO_WM_UNIT_TEXT_FILL_FORE_SCHEMECOLOR_INDEX" val="13"/>
  <p:tag name="KSO_WM_UNIT_TEXT_FILL_TYPE" val="1"/>
  <p:tag name="KSO_WM_UNIT_USESOURCEFORMAT_APPLY" val="0"/>
</p:tagLst>
</file>

<file path=ppt/tags/tag158.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4_1"/>
  <p:tag name="KSO_WM_TEMPLATE_CATEGORY" val="custom"/>
  <p:tag name="KSO_WM_TEMPLATE_INDEX" val="20230273"/>
  <p:tag name="KSO_WM_UNIT_LAYERLEVEL" val="1_1_1"/>
  <p:tag name="KSO_WM_TAG_VERSION" val="1.0"/>
  <p:tag name="KSO_WM_BEAUTIFY_FLAG" val="#wm#"/>
  <p:tag name="KSO_WM_DIAGRAM_GROUP_CODE" val="l1-1"/>
  <p:tag name="KSO_WM_UNIT_TYPE" val="l_h_a"/>
  <p:tag name="KSO_WM_UNIT_ID" val="custom20230273_5*l_h_a*1_4_1"/>
  <p:tag name="KSO_WM_DIAGRAM_VERSION" val="3"/>
  <p:tag name="KSO_WM_UNIT_PRESET_TEXT" val="添加目录标题"/>
  <p:tag name="KSO_WM_DIAGRAM_MAX_ITEMCNT" val="6"/>
  <p:tag name="KSO_WM_DIAGRAM_MIN_ITEMCNT" val="2"/>
  <p:tag name="KSO_WM_DIAGRAM_VIRTUALLY_FRAME" val="{&quot;height&quot;:439.05,&quot;width&quot;:542.3499999999999}"/>
  <p:tag name="KSO_WM_UNIT_TEXT_FILL_FORE_SCHEMECOLOR_INDEX" val="2"/>
  <p:tag name="KSO_WM_UNIT_TEXT_FILL_TYPE" val="1"/>
  <p:tag name="KSO_WM_UNIT_USESOURCEFORMAT_APPLY" val="0"/>
</p:tagLst>
</file>

<file path=ppt/tags/tag159.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wm#"/>
  <p:tag name="KSO_WM_UNIT_HIGHLIGHT" val="0"/>
  <p:tag name="KSO_WM_UNIT_COMPATIBLE" val="0"/>
  <p:tag name="KSO_WM_UNIT_DIAGRAM_ISNUMVISUAL" val="0"/>
  <p:tag name="KSO_WM_UNIT_DIAGRAM_ISREFERUNIT" val="0"/>
  <p:tag name="KSO_WM_UNIT_ID" val="custom20230273_5*l_h_i*1_5_1"/>
  <p:tag name="KSO_WM_TEMPLATE_CATEGORY" val="custom"/>
  <p:tag name="KSO_WM_TEMPLATE_INDEX" val="20230273"/>
  <p:tag name="KSO_WM_UNIT_LAYERLEVEL" val="1_1_1"/>
  <p:tag name="KSO_WM_TAG_VERSION" val="1.0"/>
  <p:tag name="KSO_WM_DIAGRAM_GROUP_CODE" val="l1-1"/>
  <p:tag name="KSO_WM_UNIT_TYPE" val="l_h_i"/>
  <p:tag name="KSO_WM_UNIT_INDEX" val="1_5_1"/>
  <p:tag name="KSO_WM_DIAGRAM_VERSION" val="3"/>
  <p:tag name="KSO_WM_DIAGRAM_MAX_ITEMCNT" val="6"/>
  <p:tag name="KSO_WM_DIAGRAM_MIN_ITEMCNT" val="2"/>
  <p:tag name="KSO_WM_DIAGRAM_VIRTUALLY_FRAME" val="{&quot;height&quot;:439.05,&quot;width&quot;:542.3499999999999}"/>
  <p:tag name="KSO_WM_UNIT_LINE_FORE_SCHEMECOLOR_INDEX" val="5"/>
  <p:tag name="KSO_WM_UNIT_LINE_FILL_TYPE" val="2"/>
  <p:tag name="KSO_WM_UNIT_USESOURCEFORMAT_APPLY" val="0"/>
</p:tagLst>
</file>

<file path=ppt/tags/tag16.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1.0"/>
  <p:tag name="KSO_WM_BEAUTIFY_FLAG" val="#wm#"/>
  <p:tag name="KSO_WM_UNIT_PRESET_TEXT" val="单击此处编辑母版文本样式&#10;第二级&#10;第三级&#10;第四级&#10;第五级"/>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5_2"/>
  <p:tag name="KSO_WM_UNIT_ID" val="custom20230273_5*l_h_i*1_5_2"/>
  <p:tag name="KSO_WM_TEMPLATE_CATEGORY" val="custom"/>
  <p:tag name="KSO_WM_TEMPLATE_INDEX" val="20230273"/>
  <p:tag name="KSO_WM_UNIT_LAYERLEVEL" val="1_1_1"/>
  <p:tag name="KSO_WM_TAG_VERSION" val="1.0"/>
  <p:tag name="KSO_WM_BEAUTIFY_FLAG" val="#wm#"/>
  <p:tag name="KSO_WM_DIAGRAM_GROUP_CODE" val="l1-1"/>
  <p:tag name="KSO_WM_DIAGRAM_VERSION" val="3"/>
  <p:tag name="KSO_WM_UNIT_PRESET_TEXT" val="05"/>
  <p:tag name="KSO_WM_DIAGRAM_MAX_ITEMCNT" val="6"/>
  <p:tag name="KSO_WM_DIAGRAM_MIN_ITEMCNT" val="2"/>
  <p:tag name="KSO_WM_DIAGRAM_VIRTUALLY_FRAME" val="{&quot;height&quot;:439.05,&quot;width&quot;:542.3499999999999}"/>
  <p:tag name="KSO_WM_UNIT_TEXT_FILL_FORE_SCHEMECOLOR_INDEX" val="13"/>
  <p:tag name="KSO_WM_UNIT_TEXT_FILL_TYPE" val="1"/>
  <p:tag name="KSO_WM_UNIT_USESOURCEFORMAT_APPLY" val="0"/>
</p:tagLst>
</file>

<file path=ppt/tags/tag161.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5_1"/>
  <p:tag name="KSO_WM_TEMPLATE_CATEGORY" val="custom"/>
  <p:tag name="KSO_WM_TEMPLATE_INDEX" val="20230273"/>
  <p:tag name="KSO_WM_UNIT_LAYERLEVEL" val="1_1_1"/>
  <p:tag name="KSO_WM_TAG_VERSION" val="1.0"/>
  <p:tag name="KSO_WM_BEAUTIFY_FLAG" val="#wm#"/>
  <p:tag name="KSO_WM_DIAGRAM_GROUP_CODE" val="l1-1"/>
  <p:tag name="KSO_WM_UNIT_TYPE" val="l_h_a"/>
  <p:tag name="KSO_WM_UNIT_ID" val="custom20230273_5*l_h_a*1_5_1"/>
  <p:tag name="KSO_WM_DIAGRAM_VERSION" val="3"/>
  <p:tag name="KSO_WM_UNIT_PRESET_TEXT" val="添加目录标题"/>
  <p:tag name="KSO_WM_DIAGRAM_MAX_ITEMCNT" val="6"/>
  <p:tag name="KSO_WM_DIAGRAM_MIN_ITEMCNT" val="2"/>
  <p:tag name="KSO_WM_DIAGRAM_VIRTUALLY_FRAME" val="{&quot;height&quot;:439.05,&quot;width&quot;:542.3499999999999}"/>
  <p:tag name="KSO_WM_UNIT_TEXT_FILL_FORE_SCHEMECOLOR_INDEX" val="2"/>
  <p:tag name="KSO_WM_UNIT_TEXT_FILL_TYPE" val="1"/>
  <p:tag name="KSO_WM_UNIT_USESOURCEFORMAT_APPLY" val="0"/>
</p:tagLst>
</file>

<file path=ppt/tags/tag162.xml><?xml version="1.0" encoding="utf-8"?>
<p:tagLst xmlns:p="http://schemas.openxmlformats.org/presentationml/2006/main">
  <p:tag name="KSO_WM_SLIDE_ID" val="custom20230273_5"/>
  <p:tag name="KSO_WM_TEMPLATE_SUBCATEGORY" val="29"/>
  <p:tag name="KSO_WM_TEMPLATE_MASTER_TYPE" val="0"/>
  <p:tag name="KSO_WM_TEMPLATE_COLOR_TYPE" val="0"/>
  <p:tag name="KSO_WM_SLIDE_ITEM_CNT" val="5"/>
  <p:tag name="KSO_WM_SLIDE_INDEX" val="5"/>
  <p:tag name="KSO_WM_TAG_VERSION" val="1.0"/>
  <p:tag name="KSO_WM_BEAUTIFY_FLAG" val="#wm#"/>
  <p:tag name="KSO_WM_TEMPLATE_CATEGORY" val="custom"/>
  <p:tag name="KSO_WM_TEMPLATE_INDEX" val="20230273"/>
  <p:tag name="KSO_WM_SLIDE_TYPE" val="contents"/>
  <p:tag name="KSO_WM_SLIDE_SUBTYPE" val="diag"/>
  <p:tag name="KSO_WM_SLIDE_LAYOUT" val="a_b_l"/>
  <p:tag name="KSO_WM_SLIDE_LAYOUT_CNT" val="1_1_1"/>
  <p:tag name="KSO_WM_SPECIAL_SOURCE" val="bdnull"/>
  <p:tag name="KSO_WM_DIAGRAM_GROUP_CODE" val="l1-1"/>
  <p:tag name="KSO_WM_SLIDE_DIAGTYPE" val="l"/>
</p:tagLst>
</file>

<file path=ppt/tags/tag163.xml><?xml version="1.0" encoding="utf-8"?>
<p:tagLst xmlns:p="http://schemas.openxmlformats.org/presentationml/2006/main">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custom20230273_7*e*1"/>
  <p:tag name="KSO_WM_TEMPLATE_CATEGORY" val="custom"/>
  <p:tag name="KSO_WM_TEMPLATE_INDEX" val="20230273"/>
  <p:tag name="KSO_WM_UNIT_LAYERLEVEL" val="1"/>
  <p:tag name="KSO_WM_TAG_VERSION" val="1.0"/>
  <p:tag name="KSO_WM_BEAUTIFY_FLAG" val="#wm#"/>
  <p:tag name="KSO_WM_UNIT_CONTENT_GROUP_TYPE" val="contentchip"/>
  <p:tag name="KSO_WM_UNIT_PRESET_TEXT" val="PART 01"/>
</p:tagLst>
</file>

<file path=ppt/tags/tag164.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73_7*a*1"/>
  <p:tag name="KSO_WM_TEMPLATE_CATEGORY" val="custom"/>
  <p:tag name="KSO_WM_TEMPLATE_INDEX" val="20230273"/>
  <p:tag name="KSO_WM_UNIT_LAYERLEVEL" val="1"/>
  <p:tag name="KSO_WM_TAG_VERSION" val="1.0"/>
  <p:tag name="KSO_WM_BEAUTIFY_FLAG" val="#wm#"/>
  <p:tag name="KSO_WM_UNIT_CONTENT_GROUP_TYPE" val="contentchip"/>
  <p:tag name="KSO_WM_UNIT_PRESET_TEXT" val="添加章节标题"/>
</p:tagLst>
</file>

<file path=ppt/tags/tag165.xml><?xml version="1.0" encoding="utf-8"?>
<p:tagLst xmlns:p="http://schemas.openxmlformats.org/presentationml/2006/main">
  <p:tag name="KSO_WM_SLIDE_ID" val="custom20230273_7"/>
  <p:tag name="KSO_WM_TEMPLATE_SUBCATEGORY" val="29"/>
  <p:tag name="KSO_WM_TEMPLATE_MASTER_TYPE" val="0"/>
  <p:tag name="KSO_WM_TEMPLATE_COLOR_TYPE" val="0"/>
  <p:tag name="KSO_WM_SLIDE_ITEM_CNT" val="0"/>
  <p:tag name="KSO_WM_SLIDE_INDEX" val="7"/>
  <p:tag name="KSO_WM_TAG_VERSION" val="1.0"/>
  <p:tag name="KSO_WM_BEAUTIFY_FLAG" val="#wm#"/>
  <p:tag name="KSO_WM_TEMPLATE_CATEGORY" val="custom"/>
  <p:tag name="KSO_WM_TEMPLATE_INDEX" val="20230273"/>
  <p:tag name="KSO_WM_SLIDE_TYPE" val="sectionTitle"/>
  <p:tag name="KSO_WM_SLIDE_SUBTYPE" val="pureTxt"/>
  <p:tag name="KSO_WM_SLIDE_LAYOUT" val="a_e"/>
  <p:tag name="KSO_WM_SLIDE_LAYOUT_CNT" val="1_1"/>
  <p:tag name="KSO_WM_SPECIAL_SOURCE" val="bdnull"/>
  <p:tag name="KSO_WM_SLIDE_CONTENT_AREA" val="{&quot;left&quot;:&quot;463.85&quot;,&quot;top&quot;:&quot;138.55&quot;,&quot;width&quot;:&quot;480.95&quot;,&quot;height&quot;:&quot;286.2&quot;}"/>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365_5*l_h_i*1_1_2"/>
  <p:tag name="KSO_WM_TEMPLATE_CATEGORY" val="diagram"/>
  <p:tag name="KSO_WM_TEMPLATE_INDEX" val="20231365"/>
  <p:tag name="KSO_WM_UNIT_LAYERLEVEL" val="1_1_1"/>
  <p:tag name="KSO_WM_TAG_VERSION" val="3.0"/>
  <p:tag name="KSO_WM_BEAUTIFY_FLAG" val="#wm#"/>
  <p:tag name="KSO_WM_CHIP_GROUPID" val="60bee09e4737e0f4c1ebe909"/>
  <p:tag name="KSO_WM_CHIP_XID" val="60bee09e4737e0f4c1ebe90a"/>
  <p:tag name="KSO_WM_ASSEMBLE_CHIP_INDEX" val="24677d5fe6884fd5b52757681b6e9622"/>
  <p:tag name="KSO_WM_UNIT_VALUE" val="91"/>
  <p:tag name="KSO_WM_DIAGRAM_VERSION" val="3"/>
  <p:tag name="KSO_WM_DIAGRAM_COLOR_TEXT_CAN_REMOVE" val="n"/>
  <p:tag name="KSO_WM_UNIT_LINE_FORE_SCHEMECOLOR_INDEX" val="5"/>
  <p:tag name="KSO_WM_DIAGRAM_MAX_ITEMCNT" val="6"/>
  <p:tag name="KSO_WM_DIAGRAM_MIN_ITEMCNT" val="2"/>
  <p:tag name="KSO_WM_DIAGRAM_VIRTUALLY_FRAME" val="{&quot;height&quot;:374.75,&quot;width&quot;:856.75}"/>
  <p:tag name="KSO_WM_UNIT_LINE_FILL_TYPE" val="2"/>
  <p:tag name="KSO_WM_UNIT_TEXT_FILL_FORE_SCHEMECOLOR_INDEX" val="2"/>
  <p:tag name="KSO_WM_UNIT_TEXT_FILL_TYPE" val="1"/>
  <p:tag name="KSO_WM_UNIT_USESOURCEFORMAT_APPLY" val="0"/>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1365_5*l_h_i*1_1_1"/>
  <p:tag name="KSO_WM_TEMPLATE_CATEGORY" val="diagram"/>
  <p:tag name="KSO_WM_TEMPLATE_INDEX" val="20231365"/>
  <p:tag name="KSO_WM_UNIT_LAYERLEVEL" val="1_1_1"/>
  <p:tag name="KSO_WM_TAG_VERSION" val="3.0"/>
  <p:tag name="KSO_WM_BEAUTIFY_FLAG" val="#wm#"/>
  <p:tag name="KSO_WM_CHIP_GROUPID" val="60bee09e4737e0f4c1ebe909"/>
  <p:tag name="KSO_WM_CHIP_XID" val="60bee09e4737e0f4c1ebe90a"/>
  <p:tag name="KSO_WM_ASSEMBLE_CHIP_INDEX" val="24677d5fe6884fd5b52757681b6e9622"/>
  <p:tag name="KSO_WM_UNIT_VALUE" val="8"/>
  <p:tag name="KSO_WM_UNIT_SUBTYPE" val="d"/>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74.75,&quot;width&quot;:856.75}"/>
  <p:tag name="KSO_WM_UNIT_FILL_TYPE" val="1"/>
  <p:tag name="KSO_WM_UNIT_TEXT_FILL_FORE_SCHEMECOLOR_INDEX" val="2"/>
  <p:tag name="KSO_WM_UNIT_TEXT_FILL_TYPE" val="1"/>
  <p:tag name="KSO_WM_UNIT_USESOURCEFORMAT_APPLY" val="0"/>
</p:tagLst>
</file>

<file path=ppt/tags/tag168.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1365_5*l_h_a*1_1_1"/>
  <p:tag name="KSO_WM_TEMPLATE_CATEGORY" val="diagram"/>
  <p:tag name="KSO_WM_TEMPLATE_INDEX" val="20231365"/>
  <p:tag name="KSO_WM_UNIT_LAYERLEVEL" val="1_1_1"/>
  <p:tag name="KSO_WM_TAG_VERSION" val="3.0"/>
  <p:tag name="KSO_WM_BEAUTIFY_FLAG" val="#wm#"/>
  <p:tag name="KSO_WM_CHIP_GROUPID" val="60bee09e4737e0f4c1ebe909"/>
  <p:tag name="KSO_WM_CHIP_XID" val="60bee09e4737e0f4c1ebe90a"/>
  <p:tag name="KSO_WM_ASSEMBLE_CHIP_INDEX" val="24677d5fe6884fd5b52757681b6e9622"/>
  <p:tag name="KSO_WM_UNIT_VALUE" val="8"/>
  <p:tag name="KSO_WM_DIAGRAM_VERSION" val="3"/>
  <p:tag name="KSO_WM_DIAGRAM_COLOR_TEXT_CAN_REMOVE" val="n"/>
  <p:tag name="KSO_WM_UNIT_PRESET_TEXT" val="在此输入标题"/>
  <p:tag name="KSO_WM_DIAGRAM_MAX_ITEMCNT" val="6"/>
  <p:tag name="KSO_WM_DIAGRAM_MIN_ITEMCNT" val="2"/>
  <p:tag name="KSO_WM_DIAGRAM_VIRTUALLY_FRAME" val="{&quot;height&quot;:374.75,&quot;width&quot;:856.75}"/>
  <p:tag name="KSO_WM_UNIT_TEXT_FILL_FORE_SCHEMECOLOR_INDEX" val="5"/>
  <p:tag name="KSO_WM_UNIT_TEXT_FILL_TYPE" val="1"/>
  <p:tag name="KSO_WM_UNIT_USESOURCEFORMAT_APPLY" val="0"/>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365_5*l_h_i*1_2_2"/>
  <p:tag name="KSO_WM_TEMPLATE_CATEGORY" val="diagram"/>
  <p:tag name="KSO_WM_TEMPLATE_INDEX" val="20231365"/>
  <p:tag name="KSO_WM_UNIT_LAYERLEVEL" val="1_1_1"/>
  <p:tag name="KSO_WM_TAG_VERSION" val="3.0"/>
  <p:tag name="KSO_WM_BEAUTIFY_FLAG" val="#wm#"/>
  <p:tag name="KSO_WM_CHIP_GROUPID" val="60bee09e4737e0f4c1ebe909"/>
  <p:tag name="KSO_WM_CHIP_XID" val="60bee09e4737e0f4c1ebe90a"/>
  <p:tag name="KSO_WM_ASSEMBLE_CHIP_INDEX" val="24677d5fe6884fd5b52757681b6e9622"/>
  <p:tag name="KSO_WM_UNIT_VALUE" val="91"/>
  <p:tag name="KSO_WM_DIAGRAM_VERSION" val="3"/>
  <p:tag name="KSO_WM_DIAGRAM_COLOR_TEXT_CAN_REMOVE" val="n"/>
  <p:tag name="KSO_WM_UNIT_LINE_FORE_SCHEMECOLOR_INDEX" val="10"/>
  <p:tag name="KSO_WM_DIAGRAM_MAX_ITEMCNT" val="6"/>
  <p:tag name="KSO_WM_DIAGRAM_MIN_ITEMCNT" val="2"/>
  <p:tag name="KSO_WM_DIAGRAM_VIRTUALLY_FRAME" val="{&quot;height&quot;:374.75,&quot;width&quot;:856.75}"/>
  <p:tag name="KSO_WM_UNIT_LINE_FILL_TYPE" val="2"/>
  <p:tag name="KSO_WM_UNIT_TEXT_FILL_FORE_SCHEMECOLOR_INDEX" val="2"/>
  <p:tag name="KSO_WM_UNIT_TEXT_FILL_TYPE" val="1"/>
  <p:tag name="KSO_WM_UNIT_USESOURCEFORMAT_APPLY" val="0"/>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1365_5*l_h_i*1_2_1"/>
  <p:tag name="KSO_WM_TEMPLATE_CATEGORY" val="diagram"/>
  <p:tag name="KSO_WM_TEMPLATE_INDEX" val="20231365"/>
  <p:tag name="KSO_WM_UNIT_LAYERLEVEL" val="1_1_1"/>
  <p:tag name="KSO_WM_TAG_VERSION" val="3.0"/>
  <p:tag name="KSO_WM_BEAUTIFY_FLAG" val="#wm#"/>
  <p:tag name="KSO_WM_CHIP_GROUPID" val="60bee09e4737e0f4c1ebe909"/>
  <p:tag name="KSO_WM_CHIP_XID" val="60bee09e4737e0f4c1ebe90a"/>
  <p:tag name="KSO_WM_ASSEMBLE_CHIP_INDEX" val="24677d5fe6884fd5b52757681b6e9622"/>
  <p:tag name="KSO_WM_UNIT_VALUE" val="8"/>
  <p:tag name="KSO_WM_UNIT_SUBTYPE" val="d"/>
  <p:tag name="KSO_WM_DIAGRAM_VERSION" val="3"/>
  <p:tag name="KSO_WM_DIAGRAM_COLOR_TEXT_CAN_REMOVE" val="n"/>
  <p:tag name="KSO_WM_UNIT_FILL_FORE_SCHEMECOLOR_INDEX" val="10"/>
  <p:tag name="KSO_WM_DIAGRAM_MAX_ITEMCNT" val="6"/>
  <p:tag name="KSO_WM_DIAGRAM_MIN_ITEMCNT" val="2"/>
  <p:tag name="KSO_WM_DIAGRAM_VIRTUALLY_FRAME" val="{&quot;height&quot;:374.75,&quot;width&quot;:856.75}"/>
  <p:tag name="KSO_WM_UNIT_FILL_TYPE" val="1"/>
  <p:tag name="KSO_WM_UNIT_TEXT_FILL_FORE_SCHEMECOLOR_INDEX" val="2"/>
  <p:tag name="KSO_WM_UNIT_TEXT_FILL_TYPE" val="1"/>
  <p:tag name="KSO_WM_UNIT_USESOURCEFORMAT_APPLY" val="0"/>
</p:tagLst>
</file>

<file path=ppt/tags/tag171.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1365_5*l_h_a*1_2_1"/>
  <p:tag name="KSO_WM_TEMPLATE_CATEGORY" val="diagram"/>
  <p:tag name="KSO_WM_TEMPLATE_INDEX" val="20231365"/>
  <p:tag name="KSO_WM_UNIT_LAYERLEVEL" val="1_1_1"/>
  <p:tag name="KSO_WM_TAG_VERSION" val="3.0"/>
  <p:tag name="KSO_WM_BEAUTIFY_FLAG" val="#wm#"/>
  <p:tag name="KSO_WM_CHIP_GROUPID" val="60bee09e4737e0f4c1ebe909"/>
  <p:tag name="KSO_WM_CHIP_XID" val="60bee09e4737e0f4c1ebe90a"/>
  <p:tag name="KSO_WM_ASSEMBLE_CHIP_INDEX" val="24677d5fe6884fd5b52757681b6e9622"/>
  <p:tag name="KSO_WM_UNIT_VALUE" val="8"/>
  <p:tag name="KSO_WM_DIAGRAM_VERSION" val="3"/>
  <p:tag name="KSO_WM_DIAGRAM_COLOR_TEXT_CAN_REMOVE" val="n"/>
  <p:tag name="KSO_WM_UNIT_PRESET_TEXT" val="在此输入标题"/>
  <p:tag name="KSO_WM_DIAGRAM_MAX_ITEMCNT" val="6"/>
  <p:tag name="KSO_WM_DIAGRAM_MIN_ITEMCNT" val="2"/>
  <p:tag name="KSO_WM_DIAGRAM_VIRTUALLY_FRAME" val="{&quot;height&quot;:374.75,&quot;width&quot;:856.75}"/>
  <p:tag name="KSO_WM_UNIT_TEXT_FILL_FORE_SCHEMECOLOR_INDEX" val="10"/>
  <p:tag name="KSO_WM_UNIT_TEXT_FILL_TYPE" val="1"/>
  <p:tag name="KSO_WM_UNIT_USESOURCEFORMAT_APPLY" val="0"/>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365_5*l_h_i*1_3_2"/>
  <p:tag name="KSO_WM_TEMPLATE_CATEGORY" val="diagram"/>
  <p:tag name="KSO_WM_TEMPLATE_INDEX" val="20231365"/>
  <p:tag name="KSO_WM_UNIT_LAYERLEVEL" val="1_1_1"/>
  <p:tag name="KSO_WM_TAG_VERSION" val="3.0"/>
  <p:tag name="KSO_WM_BEAUTIFY_FLAG" val="#wm#"/>
  <p:tag name="KSO_WM_CHIP_GROUPID" val="60bee09e4737e0f4c1ebe909"/>
  <p:tag name="KSO_WM_CHIP_XID" val="60bee09e4737e0f4c1ebe90a"/>
  <p:tag name="KSO_WM_ASSEMBLE_CHIP_INDEX" val="24677d5fe6884fd5b52757681b6e9622"/>
  <p:tag name="KSO_WM_UNIT_VALUE" val="91"/>
  <p:tag name="KSO_WM_DIAGRAM_VERSION" val="3"/>
  <p:tag name="KSO_WM_DIAGRAM_COLOR_TEXT_CAN_REMOVE" val="n"/>
  <p:tag name="KSO_WM_UNIT_LINE_FORE_SCHEMECOLOR_INDEX" val="5"/>
  <p:tag name="KSO_WM_DIAGRAM_MAX_ITEMCNT" val="6"/>
  <p:tag name="KSO_WM_DIAGRAM_MIN_ITEMCNT" val="2"/>
  <p:tag name="KSO_WM_DIAGRAM_VIRTUALLY_FRAME" val="{&quot;height&quot;:374.75,&quot;width&quot;:856.75}"/>
  <p:tag name="KSO_WM_UNIT_LINE_FILL_TYPE" val="2"/>
  <p:tag name="KSO_WM_UNIT_TEXT_FILL_FORE_SCHEMECOLOR_INDEX" val="2"/>
  <p:tag name="KSO_WM_UNIT_TEXT_FILL_TYPE" val="1"/>
  <p:tag name="KSO_WM_UNIT_USESOURCEFORMAT_APPLY" val="0"/>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31365_5*l_h_i*1_3_1"/>
  <p:tag name="KSO_WM_TEMPLATE_CATEGORY" val="diagram"/>
  <p:tag name="KSO_WM_TEMPLATE_INDEX" val="20231365"/>
  <p:tag name="KSO_WM_UNIT_LAYERLEVEL" val="1_1_1"/>
  <p:tag name="KSO_WM_TAG_VERSION" val="3.0"/>
  <p:tag name="KSO_WM_BEAUTIFY_FLAG" val="#wm#"/>
  <p:tag name="KSO_WM_CHIP_GROUPID" val="60bee09e4737e0f4c1ebe909"/>
  <p:tag name="KSO_WM_CHIP_XID" val="60bee09e4737e0f4c1ebe90a"/>
  <p:tag name="KSO_WM_ASSEMBLE_CHIP_INDEX" val="24677d5fe6884fd5b52757681b6e9622"/>
  <p:tag name="KSO_WM_UNIT_VALUE" val="8"/>
  <p:tag name="KSO_WM_UNIT_SUBTYPE" val="d"/>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74.75,&quot;width&quot;:856.75}"/>
  <p:tag name="KSO_WM_UNIT_FILL_TYPE" val="1"/>
  <p:tag name="KSO_WM_UNIT_TEXT_FILL_FORE_SCHEMECOLOR_INDEX" val="2"/>
  <p:tag name="KSO_WM_UNIT_TEXT_FILL_TYPE" val="1"/>
  <p:tag name="KSO_WM_UNIT_USESOURCEFORMAT_APPLY" val="0"/>
</p:tagLst>
</file>

<file path=ppt/tags/tag174.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1365_5*l_h_a*1_3_1"/>
  <p:tag name="KSO_WM_TEMPLATE_CATEGORY" val="diagram"/>
  <p:tag name="KSO_WM_TEMPLATE_INDEX" val="20231365"/>
  <p:tag name="KSO_WM_UNIT_LAYERLEVEL" val="1_1_1"/>
  <p:tag name="KSO_WM_TAG_VERSION" val="3.0"/>
  <p:tag name="KSO_WM_BEAUTIFY_FLAG" val="#wm#"/>
  <p:tag name="KSO_WM_CHIP_GROUPID" val="60bee09e4737e0f4c1ebe909"/>
  <p:tag name="KSO_WM_CHIP_XID" val="60bee09e4737e0f4c1ebe90a"/>
  <p:tag name="KSO_WM_ASSEMBLE_CHIP_INDEX" val="24677d5fe6884fd5b52757681b6e9622"/>
  <p:tag name="KSO_WM_UNIT_VALUE" val="8"/>
  <p:tag name="KSO_WM_DIAGRAM_VERSION" val="3"/>
  <p:tag name="KSO_WM_DIAGRAM_COLOR_TEXT_CAN_REMOVE" val="n"/>
  <p:tag name="KSO_WM_UNIT_PRESET_TEXT" val="在此输入标题"/>
  <p:tag name="KSO_WM_DIAGRAM_MAX_ITEMCNT" val="6"/>
  <p:tag name="KSO_WM_DIAGRAM_MIN_ITEMCNT" val="2"/>
  <p:tag name="KSO_WM_DIAGRAM_VIRTUALLY_FRAME" val="{&quot;height&quot;:374.75,&quot;width&quot;:856.75}"/>
  <p:tag name="KSO_WM_UNIT_TEXT_FILL_FORE_SCHEMECOLOR_INDEX" val="5"/>
  <p:tag name="KSO_WM_UNIT_TEXT_FILL_TYPE" val="1"/>
  <p:tag name="KSO_WM_UNIT_USESOURCEFORMAT_APPLY" val="0"/>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31365_5*l_h_i*1_4_2"/>
  <p:tag name="KSO_WM_TEMPLATE_CATEGORY" val="diagram"/>
  <p:tag name="KSO_WM_TEMPLATE_INDEX" val="20231365"/>
  <p:tag name="KSO_WM_UNIT_LAYERLEVEL" val="1_1_1"/>
  <p:tag name="KSO_WM_TAG_VERSION" val="3.0"/>
  <p:tag name="KSO_WM_BEAUTIFY_FLAG" val="#wm#"/>
  <p:tag name="KSO_WM_CHIP_GROUPID" val="60bee09e4737e0f4c1ebe909"/>
  <p:tag name="KSO_WM_CHIP_XID" val="60bee09e4737e0f4c1ebe90a"/>
  <p:tag name="KSO_WM_ASSEMBLE_CHIP_INDEX" val="24677d5fe6884fd5b52757681b6e9622"/>
  <p:tag name="KSO_WM_UNIT_VALUE" val="91"/>
  <p:tag name="KSO_WM_DIAGRAM_VERSION" val="3"/>
  <p:tag name="KSO_WM_DIAGRAM_COLOR_TEXT_CAN_REMOVE" val="n"/>
  <p:tag name="KSO_WM_UNIT_LINE_FORE_SCHEMECOLOR_INDEX" val="10"/>
  <p:tag name="KSO_WM_DIAGRAM_MAX_ITEMCNT" val="6"/>
  <p:tag name="KSO_WM_DIAGRAM_MIN_ITEMCNT" val="2"/>
  <p:tag name="KSO_WM_DIAGRAM_VIRTUALLY_FRAME" val="{&quot;height&quot;:374.75,&quot;width&quot;:856.75}"/>
  <p:tag name="KSO_WM_UNIT_LINE_FILL_TYPE" val="2"/>
  <p:tag name="KSO_WM_UNIT_TEXT_FILL_FORE_SCHEMECOLOR_INDEX" val="2"/>
  <p:tag name="KSO_WM_UNIT_TEXT_FILL_TYPE" val="1"/>
  <p:tag name="KSO_WM_UNIT_USESOURCEFORMAT_APPLY" val="0"/>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31365_5*l_h_i*1_4_1"/>
  <p:tag name="KSO_WM_TEMPLATE_CATEGORY" val="diagram"/>
  <p:tag name="KSO_WM_TEMPLATE_INDEX" val="20231365"/>
  <p:tag name="KSO_WM_UNIT_LAYERLEVEL" val="1_1_1"/>
  <p:tag name="KSO_WM_TAG_VERSION" val="3.0"/>
  <p:tag name="KSO_WM_BEAUTIFY_FLAG" val="#wm#"/>
  <p:tag name="KSO_WM_CHIP_GROUPID" val="60bee09e4737e0f4c1ebe909"/>
  <p:tag name="KSO_WM_CHIP_XID" val="60bee09e4737e0f4c1ebe90a"/>
  <p:tag name="KSO_WM_ASSEMBLE_CHIP_INDEX" val="24677d5fe6884fd5b52757681b6e9622"/>
  <p:tag name="KSO_WM_UNIT_VALUE" val="8"/>
  <p:tag name="KSO_WM_UNIT_SUBTYPE" val="d"/>
  <p:tag name="KSO_WM_DIAGRAM_VERSION" val="3"/>
  <p:tag name="KSO_WM_DIAGRAM_COLOR_TEXT_CAN_REMOVE" val="n"/>
  <p:tag name="KSO_WM_UNIT_FILL_FORE_SCHEMECOLOR_INDEX" val="10"/>
  <p:tag name="KSO_WM_DIAGRAM_MAX_ITEMCNT" val="6"/>
  <p:tag name="KSO_WM_DIAGRAM_MIN_ITEMCNT" val="2"/>
  <p:tag name="KSO_WM_DIAGRAM_VIRTUALLY_FRAME" val="{&quot;height&quot;:374.75,&quot;width&quot;:856.75}"/>
  <p:tag name="KSO_WM_UNIT_FILL_TYPE" val="1"/>
  <p:tag name="KSO_WM_UNIT_TEXT_FILL_FORE_SCHEMECOLOR_INDEX" val="2"/>
  <p:tag name="KSO_WM_UNIT_TEXT_FILL_TYPE" val="1"/>
  <p:tag name="KSO_WM_UNIT_USESOURCEFORMAT_APPLY" val="0"/>
</p:tagLst>
</file>

<file path=ppt/tags/tag177.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231365_5*l_h_a*1_4_1"/>
  <p:tag name="KSO_WM_TEMPLATE_CATEGORY" val="diagram"/>
  <p:tag name="KSO_WM_TEMPLATE_INDEX" val="20231365"/>
  <p:tag name="KSO_WM_UNIT_LAYERLEVEL" val="1_1_1"/>
  <p:tag name="KSO_WM_TAG_VERSION" val="3.0"/>
  <p:tag name="KSO_WM_BEAUTIFY_FLAG" val="#wm#"/>
  <p:tag name="KSO_WM_CHIP_GROUPID" val="60bee09e4737e0f4c1ebe909"/>
  <p:tag name="KSO_WM_CHIP_XID" val="60bee09e4737e0f4c1ebe90a"/>
  <p:tag name="KSO_WM_ASSEMBLE_CHIP_INDEX" val="24677d5fe6884fd5b52757681b6e9622"/>
  <p:tag name="KSO_WM_UNIT_VALUE" val="8"/>
  <p:tag name="KSO_WM_DIAGRAM_VERSION" val="3"/>
  <p:tag name="KSO_WM_DIAGRAM_COLOR_TEXT_CAN_REMOVE" val="n"/>
  <p:tag name="KSO_WM_UNIT_PRESET_TEXT" val="在此输入标题"/>
  <p:tag name="KSO_WM_DIAGRAM_MAX_ITEMCNT" val="6"/>
  <p:tag name="KSO_WM_DIAGRAM_MIN_ITEMCNT" val="2"/>
  <p:tag name="KSO_WM_DIAGRAM_VIRTUALLY_FRAME" val="{&quot;height&quot;:374.75,&quot;width&quot;:856.75}"/>
  <p:tag name="KSO_WM_UNIT_TEXT_FILL_FORE_SCHEMECOLOR_INDEX" val="10"/>
  <p:tag name="KSO_WM_UNIT_TEXT_FILL_TYPE" val="1"/>
  <p:tag name="KSO_WM_UNIT_USESOURCEFORMAT_APPLY" val="0"/>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20231365_5*l_h_i*1_5_2"/>
  <p:tag name="KSO_WM_TEMPLATE_CATEGORY" val="diagram"/>
  <p:tag name="KSO_WM_TEMPLATE_INDEX" val="20231365"/>
  <p:tag name="KSO_WM_UNIT_LAYERLEVEL" val="1_1_1"/>
  <p:tag name="KSO_WM_TAG_VERSION" val="3.0"/>
  <p:tag name="KSO_WM_BEAUTIFY_FLAG" val="#wm#"/>
  <p:tag name="KSO_WM_CHIP_GROUPID" val="60bee09e4737e0f4c1ebe909"/>
  <p:tag name="KSO_WM_CHIP_XID" val="60bee09e4737e0f4c1ebe90a"/>
  <p:tag name="KSO_WM_ASSEMBLE_CHIP_INDEX" val="24677d5fe6884fd5b52757681b6e9622"/>
  <p:tag name="KSO_WM_UNIT_VALUE" val="91"/>
  <p:tag name="KSO_WM_DIAGRAM_VERSION" val="3"/>
  <p:tag name="KSO_WM_DIAGRAM_COLOR_TEXT_CAN_REMOVE" val="n"/>
  <p:tag name="KSO_WM_UNIT_LINE_FORE_SCHEMECOLOR_INDEX" val="5"/>
  <p:tag name="KSO_WM_DIAGRAM_MAX_ITEMCNT" val="6"/>
  <p:tag name="KSO_WM_DIAGRAM_MIN_ITEMCNT" val="2"/>
  <p:tag name="KSO_WM_DIAGRAM_VIRTUALLY_FRAME" val="{&quot;height&quot;:374.75,&quot;width&quot;:856.75}"/>
  <p:tag name="KSO_WM_UNIT_LINE_FILL_TYPE" val="2"/>
  <p:tag name="KSO_WM_UNIT_TEXT_FILL_FORE_SCHEMECOLOR_INDEX" val="2"/>
  <p:tag name="KSO_WM_UNIT_TEXT_FILL_TYPE" val="1"/>
  <p:tag name="KSO_WM_UNIT_USESOURCEFORMAT_APPLY" val="0"/>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231365_5*l_h_i*1_5_1"/>
  <p:tag name="KSO_WM_TEMPLATE_CATEGORY" val="diagram"/>
  <p:tag name="KSO_WM_TEMPLATE_INDEX" val="20231365"/>
  <p:tag name="KSO_WM_UNIT_LAYERLEVEL" val="1_1_1"/>
  <p:tag name="KSO_WM_TAG_VERSION" val="3.0"/>
  <p:tag name="KSO_WM_BEAUTIFY_FLAG" val="#wm#"/>
  <p:tag name="KSO_WM_CHIP_GROUPID" val="60bee09e4737e0f4c1ebe909"/>
  <p:tag name="KSO_WM_CHIP_XID" val="60bee09e4737e0f4c1ebe90a"/>
  <p:tag name="KSO_WM_ASSEMBLE_CHIP_INDEX" val="24677d5fe6884fd5b52757681b6e9622"/>
  <p:tag name="KSO_WM_UNIT_VALUE" val="8"/>
  <p:tag name="KSO_WM_UNIT_SUBTYPE" val="d"/>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74.75,&quot;width&quot;:856.75}"/>
  <p:tag name="KSO_WM_UNIT_FILL_TYPE" val="1"/>
  <p:tag name="KSO_WM_UNIT_TEXT_FILL_FORE_SCHEMECOLOR_INDEX" val="2"/>
  <p:tag name="KSO_WM_UNIT_TEXT_FILL_TYPE" val="1"/>
  <p:tag name="KSO_WM_UNIT_USESOURCEFORMAT_APPLY" val="0"/>
</p:tagLst>
</file>

<file path=ppt/tags/tag1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2**"/>
  <p:tag name="KSO_WM_UNIT_LAYERLEVEL" val="1"/>
  <p:tag name="KSO_WM_TAG_VERSION" val="1.0"/>
</p:tagLst>
</file>

<file path=ppt/tags/tag180.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diagram20231365_5*l_h_a*1_5_1"/>
  <p:tag name="KSO_WM_TEMPLATE_CATEGORY" val="diagram"/>
  <p:tag name="KSO_WM_TEMPLATE_INDEX" val="20231365"/>
  <p:tag name="KSO_WM_UNIT_LAYERLEVEL" val="1_1_1"/>
  <p:tag name="KSO_WM_TAG_VERSION" val="3.0"/>
  <p:tag name="KSO_WM_BEAUTIFY_FLAG" val="#wm#"/>
  <p:tag name="KSO_WM_CHIP_GROUPID" val="60bee09e4737e0f4c1ebe909"/>
  <p:tag name="KSO_WM_CHIP_XID" val="60bee09e4737e0f4c1ebe90a"/>
  <p:tag name="KSO_WM_ASSEMBLE_CHIP_INDEX" val="24677d5fe6884fd5b52757681b6e9622"/>
  <p:tag name="KSO_WM_UNIT_VALUE" val="8"/>
  <p:tag name="KSO_WM_DIAGRAM_VERSION" val="3"/>
  <p:tag name="KSO_WM_DIAGRAM_COLOR_TEXT_CAN_REMOVE" val="n"/>
  <p:tag name="KSO_WM_UNIT_PRESET_TEXT" val="在此输入标题"/>
  <p:tag name="KSO_WM_DIAGRAM_MAX_ITEMCNT" val="6"/>
  <p:tag name="KSO_WM_DIAGRAM_MIN_ITEMCNT" val="2"/>
  <p:tag name="KSO_WM_DIAGRAM_VIRTUALLY_FRAME" val="{&quot;height&quot;:374.75,&quot;width&quot;:856.75}"/>
  <p:tag name="KSO_WM_UNIT_TEXT_FILL_FORE_SCHEMECOLOR_INDEX" val="5"/>
  <p:tag name="KSO_WM_UNIT_TEXT_FILL_TYPE" val="1"/>
  <p:tag name="KSO_WM_UNIT_USESOURCEFORMAT_APPLY" val="0"/>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2"/>
  <p:tag name="KSO_WM_UNIT_ID" val="diagram20231365_5*l_h_i*1_6_2"/>
  <p:tag name="KSO_WM_TEMPLATE_CATEGORY" val="diagram"/>
  <p:tag name="KSO_WM_TEMPLATE_INDEX" val="20231365"/>
  <p:tag name="KSO_WM_UNIT_LAYERLEVEL" val="1_1_1"/>
  <p:tag name="KSO_WM_TAG_VERSION" val="3.0"/>
  <p:tag name="KSO_WM_BEAUTIFY_FLAG" val="#wm#"/>
  <p:tag name="KSO_WM_CHIP_GROUPID" val="60bee09e4737e0f4c1ebe909"/>
  <p:tag name="KSO_WM_CHIP_XID" val="60bee09e4737e0f4c1ebe90a"/>
  <p:tag name="KSO_WM_ASSEMBLE_CHIP_INDEX" val="24677d5fe6884fd5b52757681b6e9622"/>
  <p:tag name="KSO_WM_UNIT_VALUE" val="91"/>
  <p:tag name="KSO_WM_DIAGRAM_VERSION" val="3"/>
  <p:tag name="KSO_WM_DIAGRAM_COLOR_TEXT_CAN_REMOVE" val="n"/>
  <p:tag name="KSO_WM_UNIT_LINE_FORE_SCHEMECOLOR_INDEX" val="10"/>
  <p:tag name="KSO_WM_DIAGRAM_MAX_ITEMCNT" val="6"/>
  <p:tag name="KSO_WM_DIAGRAM_MIN_ITEMCNT" val="2"/>
  <p:tag name="KSO_WM_DIAGRAM_VIRTUALLY_FRAME" val="{&quot;height&quot;:374.75,&quot;width&quot;:856.75}"/>
  <p:tag name="KSO_WM_UNIT_LINE_FILL_TYPE" val="2"/>
  <p:tag name="KSO_WM_UNIT_TEXT_FILL_FORE_SCHEMECOLOR_INDEX" val="2"/>
  <p:tag name="KSO_WM_UNIT_TEXT_FILL_TYPE" val="1"/>
  <p:tag name="KSO_WM_UNIT_USESOURCEFORMAT_APPLY" val="0"/>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1"/>
  <p:tag name="KSO_WM_UNIT_ID" val="diagram20231365_5*l_h_i*1_6_1"/>
  <p:tag name="KSO_WM_TEMPLATE_CATEGORY" val="diagram"/>
  <p:tag name="KSO_WM_TEMPLATE_INDEX" val="20231365"/>
  <p:tag name="KSO_WM_UNIT_LAYERLEVEL" val="1_1_1"/>
  <p:tag name="KSO_WM_TAG_VERSION" val="3.0"/>
  <p:tag name="KSO_WM_BEAUTIFY_FLAG" val="#wm#"/>
  <p:tag name="KSO_WM_CHIP_GROUPID" val="60bee09e4737e0f4c1ebe909"/>
  <p:tag name="KSO_WM_CHIP_XID" val="60bee09e4737e0f4c1ebe90a"/>
  <p:tag name="KSO_WM_ASSEMBLE_CHIP_INDEX" val="24677d5fe6884fd5b52757681b6e9622"/>
  <p:tag name="KSO_WM_UNIT_VALUE" val="8"/>
  <p:tag name="KSO_WM_UNIT_SUBTYPE" val="d"/>
  <p:tag name="KSO_WM_DIAGRAM_VERSION" val="3"/>
  <p:tag name="KSO_WM_DIAGRAM_COLOR_TEXT_CAN_REMOVE" val="n"/>
  <p:tag name="KSO_WM_UNIT_FILL_FORE_SCHEMECOLOR_INDEX" val="10"/>
  <p:tag name="KSO_WM_DIAGRAM_MAX_ITEMCNT" val="6"/>
  <p:tag name="KSO_WM_DIAGRAM_MIN_ITEMCNT" val="2"/>
  <p:tag name="KSO_WM_DIAGRAM_VIRTUALLY_FRAME" val="{&quot;height&quot;:374.75,&quot;width&quot;:856.75}"/>
  <p:tag name="KSO_WM_UNIT_FILL_TYPE" val="1"/>
  <p:tag name="KSO_WM_UNIT_TEXT_FILL_FORE_SCHEMECOLOR_INDEX" val="2"/>
  <p:tag name="KSO_WM_UNIT_TEXT_FILL_TYPE" val="1"/>
  <p:tag name="KSO_WM_UNIT_USESOURCEFORMAT_APPLY" val="0"/>
</p:tagLst>
</file>

<file path=ppt/tags/tag183.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6_1"/>
  <p:tag name="KSO_WM_UNIT_ID" val="diagram20231365_5*l_h_a*1_6_1"/>
  <p:tag name="KSO_WM_TEMPLATE_CATEGORY" val="diagram"/>
  <p:tag name="KSO_WM_TEMPLATE_INDEX" val="20231365"/>
  <p:tag name="KSO_WM_UNIT_LAYERLEVEL" val="1_1_1"/>
  <p:tag name="KSO_WM_TAG_VERSION" val="3.0"/>
  <p:tag name="KSO_WM_BEAUTIFY_FLAG" val="#wm#"/>
  <p:tag name="KSO_WM_CHIP_GROUPID" val="60bee09e4737e0f4c1ebe909"/>
  <p:tag name="KSO_WM_CHIP_XID" val="60bee09e4737e0f4c1ebe90a"/>
  <p:tag name="KSO_WM_ASSEMBLE_CHIP_INDEX" val="24677d5fe6884fd5b52757681b6e9622"/>
  <p:tag name="KSO_WM_UNIT_VALUE" val="8"/>
  <p:tag name="KSO_WM_DIAGRAM_VERSION" val="3"/>
  <p:tag name="KSO_WM_DIAGRAM_COLOR_TEXT_CAN_REMOVE" val="n"/>
  <p:tag name="KSO_WM_UNIT_PRESET_TEXT" val="在此输入标题"/>
  <p:tag name="KSO_WM_DIAGRAM_MAX_ITEMCNT" val="6"/>
  <p:tag name="KSO_WM_DIAGRAM_MIN_ITEMCNT" val="2"/>
  <p:tag name="KSO_WM_DIAGRAM_VIRTUALLY_FRAME" val="{&quot;height&quot;:374.75,&quot;width&quot;:856.75}"/>
  <p:tag name="KSO_WM_UNIT_TEXT_FILL_FORE_SCHEMECOLOR_INDEX" val="10"/>
  <p:tag name="KSO_WM_UNIT_TEXT_FILL_TYPE" val="1"/>
  <p:tag name="KSO_WM_UNIT_USESOURCEFORMAT_APPLY" val="0"/>
</p:tagLst>
</file>

<file path=ppt/tags/tag184.xml><?xml version="1.0" encoding="utf-8"?>
<p:tagLst xmlns:p="http://schemas.openxmlformats.org/presentationml/2006/main">
  <p:tag name="KSO_WM_TEMPLATE_CATEGORY" val="custom"/>
  <p:tag name="KSO_WM_TEMPLATE_INDEX" val="20230273"/>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321_4*l_h_i*1_3_2"/>
  <p:tag name="KSO_WM_TEMPLATE_CATEGORY" val="diagram"/>
  <p:tag name="KSO_WM_TEMPLATE_INDEX" val="20231321"/>
  <p:tag name="KSO_WM_UNIT_LAYERLEVEL" val="1_1_1"/>
  <p:tag name="KSO_WM_TAG_VERSION" val="3.0"/>
  <p:tag name="KSO_WM_BEAUTIFY_FLAG" val="#wm#"/>
  <p:tag name="KSO_WM_DIAGRAM_VERSION" val="3"/>
  <p:tag name="KSO_WM_DIAGRAM_COLOR_TEXT_CAN_REMOVE" val="n"/>
  <p:tag name="KSO_WM_UNIT_FILL_FORE_SCHEMECOLOR_INDEX" val="6"/>
  <p:tag name="KSO_WM_DIAGRAM_MAX_ITEMCNT" val="6"/>
  <p:tag name="KSO_WM_DIAGRAM_MIN_ITEMCNT" val="2"/>
  <p:tag name="KSO_WM_DIAGRAM_VIRTUALLY_FRAME" val="{&quot;height&quot;:337.2,&quot;width&quot;:863.6499212598426}"/>
  <p:tag name="KSO_WM_UNIT_FILL_TYPE" val="1"/>
  <p:tag name="KSO_WM_UNIT_TEXT_FILL_FORE_SCHEMECOLOR_INDEX" val="2"/>
  <p:tag name="KSO_WM_UNIT_TEXT_FILL_TYPE" val="1"/>
  <p:tag name="KSO_WM_UNIT_USESOURCEFORMAT_APPLY" val="0"/>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31321_4*l_h_i*1_3_1"/>
  <p:tag name="KSO_WM_TEMPLATE_CATEGORY" val="diagram"/>
  <p:tag name="KSO_WM_TEMPLATE_INDEX" val="20231321"/>
  <p:tag name="KSO_WM_UNIT_LAYERLEVEL" val="1_1_1"/>
  <p:tag name="KSO_WM_TAG_VERSION" val="3.0"/>
  <p:tag name="KSO_WM_BEAUTIFY_FLAG" val="#wm#"/>
  <p:tag name="KSO_WM_DIAGRAM_VERSION" val="3"/>
  <p:tag name="KSO_WM_DIAGRAM_COLOR_TEXT_CAN_REMOVE" val="n"/>
  <p:tag name="KSO_WM_UNIT_SUBTYPE" val="d"/>
  <p:tag name="KSO_WM_UNIT_FILL_FORE_SCHEMECOLOR_INDEX" val="6"/>
  <p:tag name="KSO_WM_DIAGRAM_MAX_ITEMCNT" val="6"/>
  <p:tag name="KSO_WM_DIAGRAM_MIN_ITEMCNT" val="2"/>
  <p:tag name="KSO_WM_DIAGRAM_VIRTUALLY_FRAME" val="{&quot;height&quot;:337.2,&quot;width&quot;:863.6499212598426}"/>
  <p:tag name="KSO_WM_UNIT_FILL_TYPE" val="1"/>
  <p:tag name="KSO_WM_UNIT_USESOURCEFORMAT_APPLY" val="0"/>
</p:tagLst>
</file>

<file path=ppt/tags/tag187.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321_4*l_h_f*1_3_1"/>
  <p:tag name="KSO_WM_TEMPLATE_CATEGORY" val="diagram"/>
  <p:tag name="KSO_WM_TEMPLATE_INDEX" val="20231321"/>
  <p:tag name="KSO_WM_UNIT_LAYERLEVEL" val="1_1_1"/>
  <p:tag name="KSO_WM_TAG_VERSION" val="3.0"/>
  <p:tag name="KSO_WM_BEAUTIFY_FLAG" val="#wm#"/>
  <p:tag name="KSO_WM_DIAGRAM_VERSION" val="3"/>
  <p:tag name="KSO_WM_DIAGRAM_COLOR_TEXT_CAN_REMOVE" val="n"/>
  <p:tag name="KSO_WM_UNIT_VALUE" val="66"/>
  <p:tag name="KSO_WM_UNIT_PRESET_TEXT" val="单击输入你的正文，文字是您思想的提炼。"/>
  <p:tag name="KSO_WM_DIAGRAM_MAX_ITEMCNT" val="6"/>
  <p:tag name="KSO_WM_DIAGRAM_MIN_ITEMCNT" val="2"/>
  <p:tag name="KSO_WM_DIAGRAM_VIRTUALLY_FRAME" val="{&quot;height&quot;:337.2,&quot;width&quot;:863.6499212598426}"/>
  <p:tag name="KSO_WM_UNIT_TEXT_FILL_FORE_SCHEMECOLOR_INDEX" val="13"/>
  <p:tag name="KSO_WM_UNIT_TEXT_FILL_TYPE" val="1"/>
  <p:tag name="KSO_WM_UNIT_USESOURCEFORMAT_APPLY" val="0"/>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31321_4*l_h_i*1_4_2"/>
  <p:tag name="KSO_WM_TEMPLATE_CATEGORY" val="diagram"/>
  <p:tag name="KSO_WM_TEMPLATE_INDEX" val="20231321"/>
  <p:tag name="KSO_WM_UNIT_LAYERLEVEL" val="1_1_1"/>
  <p:tag name="KSO_WM_TAG_VERSION" val="3.0"/>
  <p:tag name="KSO_WM_BEAUTIFY_FLAG" val="#wm#"/>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37.2,&quot;width&quot;:863.6499212598426}"/>
  <p:tag name="KSO_WM_UNIT_FILL_TYPE" val="1"/>
  <p:tag name="KSO_WM_UNIT_TEXT_FILL_FORE_SCHEMECOLOR_INDEX" val="2"/>
  <p:tag name="KSO_WM_UNIT_TEXT_FILL_TYPE" val="1"/>
  <p:tag name="KSO_WM_UNIT_USESOURCEFORMAT_APPLY" val="0"/>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31321_4*l_h_i*1_4_1"/>
  <p:tag name="KSO_WM_TEMPLATE_CATEGORY" val="diagram"/>
  <p:tag name="KSO_WM_TEMPLATE_INDEX" val="20231321"/>
  <p:tag name="KSO_WM_UNIT_LAYERLEVEL" val="1_1_1"/>
  <p:tag name="KSO_WM_TAG_VERSION" val="3.0"/>
  <p:tag name="KSO_WM_BEAUTIFY_FLAG" val="#wm#"/>
  <p:tag name="KSO_WM_DIAGRAM_VERSION" val="3"/>
  <p:tag name="KSO_WM_DIAGRAM_COLOR_TEXT_CAN_REMOVE" val="n"/>
  <p:tag name="KSO_WM_UNIT_SUBTYPE" val="d"/>
  <p:tag name="KSO_WM_UNIT_FILL_FORE_SCHEMECOLOR_INDEX" val="5"/>
  <p:tag name="KSO_WM_DIAGRAM_MAX_ITEMCNT" val="6"/>
  <p:tag name="KSO_WM_DIAGRAM_MIN_ITEMCNT" val="2"/>
  <p:tag name="KSO_WM_DIAGRAM_VIRTUALLY_FRAME" val="{&quot;height&quot;:337.2,&quot;width&quot;:863.6499212598426}"/>
  <p:tag name="KSO_WM_UNIT_FILL_TYPE" val="1"/>
  <p:tag name="KSO_WM_UNIT_USESOURCEFORMAT_APPLY" val="0"/>
</p:tagLst>
</file>

<file path=ppt/tags/tag1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2**"/>
  <p:tag name="KSO_WM_UNIT_LAYERLEVEL" val="1"/>
  <p:tag name="KSO_WM_TAG_VERSION" val="1.0"/>
</p:tagLst>
</file>

<file path=ppt/tags/tag190.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321_4*l_h_f*1_4_1"/>
  <p:tag name="KSO_WM_TEMPLATE_CATEGORY" val="diagram"/>
  <p:tag name="KSO_WM_TEMPLATE_INDEX" val="20231321"/>
  <p:tag name="KSO_WM_UNIT_LAYERLEVEL" val="1_1_1"/>
  <p:tag name="KSO_WM_TAG_VERSION" val="3.0"/>
  <p:tag name="KSO_WM_BEAUTIFY_FLAG" val="#wm#"/>
  <p:tag name="KSO_WM_DIAGRAM_VERSION" val="3"/>
  <p:tag name="KSO_WM_DIAGRAM_COLOR_TEXT_CAN_REMOVE" val="n"/>
  <p:tag name="KSO_WM_UNIT_PRESET_TEXT" val="单击输入你的正文，文字是您思想的提炼。"/>
  <p:tag name="KSO_WM_DIAGRAM_MAX_ITEMCNT" val="6"/>
  <p:tag name="KSO_WM_DIAGRAM_MIN_ITEMCNT" val="2"/>
  <p:tag name="KSO_WM_DIAGRAM_VIRTUALLY_FRAME" val="{&quot;height&quot;:337.2,&quot;width&quot;:863.6499212598426}"/>
  <p:tag name="KSO_WM_UNIT_TEXT_FILL_FORE_SCHEMECOLOR_INDEX" val="13"/>
  <p:tag name="KSO_WM_UNIT_TEXT_FILL_TYPE" val="1"/>
  <p:tag name="KSO_WM_UNIT_USESOURCEFORMAT_APPLY" val="0"/>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321_4*l_h_i*1_1_2"/>
  <p:tag name="KSO_WM_TEMPLATE_CATEGORY" val="diagram"/>
  <p:tag name="KSO_WM_TEMPLATE_INDEX" val="20231321"/>
  <p:tag name="KSO_WM_UNIT_LAYERLEVEL" val="1_1_1"/>
  <p:tag name="KSO_WM_TAG_VERSION" val="3.0"/>
  <p:tag name="KSO_WM_BEAUTIFY_FLAG" val="#wm#"/>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37.2,&quot;width&quot;:863.6499212598426}"/>
  <p:tag name="KSO_WM_UNIT_FILL_TYPE" val="1"/>
  <p:tag name="KSO_WM_UNIT_TEXT_FILL_FORE_SCHEMECOLOR_INDEX" val="2"/>
  <p:tag name="KSO_WM_UNIT_TEXT_FILL_TYPE" val="1"/>
  <p:tag name="KSO_WM_UNIT_USESOURCEFORMAT_APPLY" val="0"/>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1321_4*l_h_i*1_1_1"/>
  <p:tag name="KSO_WM_TEMPLATE_CATEGORY" val="diagram"/>
  <p:tag name="KSO_WM_TEMPLATE_INDEX" val="20231321"/>
  <p:tag name="KSO_WM_UNIT_LAYERLEVEL" val="1_1_1"/>
  <p:tag name="KSO_WM_TAG_VERSION" val="3.0"/>
  <p:tag name="KSO_WM_BEAUTIFY_FLAG" val="#wm#"/>
  <p:tag name="KSO_WM_DIAGRAM_VERSION" val="3"/>
  <p:tag name="KSO_WM_DIAGRAM_COLOR_TEXT_CAN_REMOVE" val="n"/>
  <p:tag name="KSO_WM_UNIT_SUBTYPE" val="d"/>
  <p:tag name="KSO_WM_UNIT_FILL_FORE_SCHEMECOLOR_INDEX" val="5"/>
  <p:tag name="KSO_WM_DIAGRAM_MAX_ITEMCNT" val="6"/>
  <p:tag name="KSO_WM_DIAGRAM_MIN_ITEMCNT" val="2"/>
  <p:tag name="KSO_WM_DIAGRAM_VIRTUALLY_FRAME" val="{&quot;height&quot;:337.2,&quot;width&quot;:863.6499212598426}"/>
  <p:tag name="KSO_WM_UNIT_FILL_TYPE" val="1"/>
  <p:tag name="KSO_WM_UNIT_USESOURCEFORMAT_APPLY" val="0"/>
</p:tagLst>
</file>

<file path=ppt/tags/tag193.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321_4*l_h_f*1_1_1"/>
  <p:tag name="KSO_WM_TEMPLATE_CATEGORY" val="diagram"/>
  <p:tag name="KSO_WM_TEMPLATE_INDEX" val="20231321"/>
  <p:tag name="KSO_WM_UNIT_LAYERLEVEL" val="1_1_1"/>
  <p:tag name="KSO_WM_TAG_VERSION" val="3.0"/>
  <p:tag name="KSO_WM_BEAUTIFY_FLAG" val="#wm#"/>
  <p:tag name="KSO_WM_DIAGRAM_VERSION" val="3"/>
  <p:tag name="KSO_WM_DIAGRAM_COLOR_TEXT_CAN_REMOVE" val="n"/>
  <p:tag name="KSO_WM_UNIT_VALUE" val="66"/>
  <p:tag name="KSO_WM_UNIT_PRESET_TEXT" val="单击输入你的正文，文字是您思想的提炼。"/>
  <p:tag name="KSO_WM_DIAGRAM_MAX_ITEMCNT" val="6"/>
  <p:tag name="KSO_WM_DIAGRAM_MIN_ITEMCNT" val="2"/>
  <p:tag name="KSO_WM_DIAGRAM_VIRTUALLY_FRAME" val="{&quot;height&quot;:337.2,&quot;width&quot;:863.6499212598426}"/>
  <p:tag name="KSO_WM_UNIT_TEXT_FILL_FORE_SCHEMECOLOR_INDEX" val="13"/>
  <p:tag name="KSO_WM_UNIT_TEXT_FILL_TYPE" val="1"/>
  <p:tag name="KSO_WM_UNIT_USESOURCEFORMAT_APPLY" val="0"/>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321_4*l_h_i*1_2_2"/>
  <p:tag name="KSO_WM_TEMPLATE_CATEGORY" val="diagram"/>
  <p:tag name="KSO_WM_TEMPLATE_INDEX" val="20231321"/>
  <p:tag name="KSO_WM_UNIT_LAYERLEVEL" val="1_1_1"/>
  <p:tag name="KSO_WM_TAG_VERSION" val="3.0"/>
  <p:tag name="KSO_WM_BEAUTIFY_FLAG" val="#wm#"/>
  <p:tag name="KSO_WM_DIAGRAM_VERSION" val="3"/>
  <p:tag name="KSO_WM_DIAGRAM_COLOR_TEXT_CAN_REMOVE" val="n"/>
  <p:tag name="KSO_WM_UNIT_FILL_FORE_SCHEMECOLOR_INDEX" val="6"/>
  <p:tag name="KSO_WM_DIAGRAM_MAX_ITEMCNT" val="6"/>
  <p:tag name="KSO_WM_DIAGRAM_MIN_ITEMCNT" val="2"/>
  <p:tag name="KSO_WM_DIAGRAM_VIRTUALLY_FRAME" val="{&quot;height&quot;:337.2,&quot;width&quot;:863.6499212598426}"/>
  <p:tag name="KSO_WM_UNIT_FILL_TYPE" val="1"/>
  <p:tag name="KSO_WM_UNIT_TEXT_FILL_FORE_SCHEMECOLOR_INDEX" val="2"/>
  <p:tag name="KSO_WM_UNIT_TEXT_FILL_TYPE" val="1"/>
  <p:tag name="KSO_WM_UNIT_USESOURCEFORMAT_APPLY" val="0"/>
</p:tagLst>
</file>

<file path=ppt/tags/tag195.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321_4*l_h_f*1_2_1"/>
  <p:tag name="KSO_WM_TEMPLATE_CATEGORY" val="diagram"/>
  <p:tag name="KSO_WM_TEMPLATE_INDEX" val="20231321"/>
  <p:tag name="KSO_WM_UNIT_LAYERLEVEL" val="1_1_1"/>
  <p:tag name="KSO_WM_TAG_VERSION" val="3.0"/>
  <p:tag name="KSO_WM_BEAUTIFY_FLAG" val="#wm#"/>
  <p:tag name="KSO_WM_DIAGRAM_VERSION" val="3"/>
  <p:tag name="KSO_WM_DIAGRAM_COLOR_TEXT_CAN_REMOVE" val="n"/>
  <p:tag name="KSO_WM_UNIT_VALUE" val="66"/>
  <p:tag name="KSO_WM_UNIT_PRESET_TEXT" val="单击输入你的正文，文字是您思想的提炼。"/>
  <p:tag name="KSO_WM_DIAGRAM_MAX_ITEMCNT" val="6"/>
  <p:tag name="KSO_WM_DIAGRAM_MIN_ITEMCNT" val="2"/>
  <p:tag name="KSO_WM_DIAGRAM_VIRTUALLY_FRAME" val="{&quot;height&quot;:337.2,&quot;width&quot;:863.6499212598426}"/>
  <p:tag name="KSO_WM_UNIT_TEXT_FILL_FORE_SCHEMECOLOR_INDEX" val="13"/>
  <p:tag name="KSO_WM_UNIT_TEXT_FILL_TYPE" val="1"/>
  <p:tag name="KSO_WM_UNIT_USESOURCEFORMAT_APPLY" val="0"/>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321_4*l_h_i*1_2_1"/>
  <p:tag name="KSO_WM_TEMPLATE_CATEGORY" val="diagram"/>
  <p:tag name="KSO_WM_TEMPLATE_INDEX" val="20231321"/>
  <p:tag name="KSO_WM_UNIT_LAYERLEVEL" val="1_1_1"/>
  <p:tag name="KSO_WM_TAG_VERSION" val="3.0"/>
  <p:tag name="KSO_WM_BEAUTIFY_FLAG" val="#wm#"/>
  <p:tag name="KSO_WM_DIAGRAM_VERSION" val="3"/>
  <p:tag name="KSO_WM_DIAGRAM_COLOR_TEXT_CAN_REMOVE" val="n"/>
  <p:tag name="KSO_WM_UNIT_FILL_FORE_SCHEMECOLOR_INDEX" val="6"/>
  <p:tag name="KSO_WM_DIAGRAM_MAX_ITEMCNT" val="6"/>
  <p:tag name="KSO_WM_DIAGRAM_MIN_ITEMCNT" val="2"/>
  <p:tag name="KSO_WM_DIAGRAM_VIRTUALLY_FRAME" val="{&quot;height&quot;:337.2,&quot;width&quot;:863.6499212598426}"/>
  <p:tag name="KSO_WM_UNIT_FILL_TYPE" val="1"/>
  <p:tag name="KSO_WM_UNIT_USESOURCEFORMAT_APPLY" val="0"/>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20231321_4*l_h_i*1_5_2"/>
  <p:tag name="KSO_WM_TEMPLATE_CATEGORY" val="diagram"/>
  <p:tag name="KSO_WM_TEMPLATE_INDEX" val="20231321"/>
  <p:tag name="KSO_WM_UNIT_LAYERLEVEL" val="1_1_1"/>
  <p:tag name="KSO_WM_TAG_VERSION" val="3.0"/>
  <p:tag name="KSO_WM_BEAUTIFY_FLAG" val="#wm#"/>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37.2,&quot;width&quot;:863.6499212598426}"/>
  <p:tag name="KSO_WM_UNIT_FILL_TYPE" val="1"/>
  <p:tag name="KSO_WM_UNIT_TEXT_FILL_FORE_SCHEMECOLOR_INDEX" val="2"/>
  <p:tag name="KSO_WM_UNIT_TEXT_FILL_TYPE" val="1"/>
  <p:tag name="KSO_WM_UNIT_USESOURCEFORMAT_APPLY" val="0"/>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231321_4*l_h_i*1_5_1"/>
  <p:tag name="KSO_WM_TEMPLATE_CATEGORY" val="diagram"/>
  <p:tag name="KSO_WM_TEMPLATE_INDEX" val="20231321"/>
  <p:tag name="KSO_WM_UNIT_LAYERLEVEL" val="1_1_1"/>
  <p:tag name="KSO_WM_TAG_VERSION" val="3.0"/>
  <p:tag name="KSO_WM_BEAUTIFY_FLAG" val="#wm#"/>
  <p:tag name="KSO_WM_DIAGRAM_VERSION" val="3"/>
  <p:tag name="KSO_WM_DIAGRAM_COLOR_TEXT_CAN_REMOVE" val="n"/>
  <p:tag name="KSO_WM_UNIT_SUBTYPE" val="d"/>
  <p:tag name="KSO_WM_UNIT_FILL_FORE_SCHEMECOLOR_INDEX" val="5"/>
  <p:tag name="KSO_WM_DIAGRAM_MAX_ITEMCNT" val="6"/>
  <p:tag name="KSO_WM_DIAGRAM_MIN_ITEMCNT" val="2"/>
  <p:tag name="KSO_WM_DIAGRAM_VIRTUALLY_FRAME" val="{&quot;height&quot;:337.2,&quot;width&quot;:863.6499212598426}"/>
  <p:tag name="KSO_WM_UNIT_FILL_TYPE" val="1"/>
  <p:tag name="KSO_WM_UNIT_USESOURCEFORMAT_APPLY" val="0"/>
</p:tagLst>
</file>

<file path=ppt/tags/tag199.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31321_4*l_h_f*1_5_1"/>
  <p:tag name="KSO_WM_TEMPLATE_CATEGORY" val="diagram"/>
  <p:tag name="KSO_WM_TEMPLATE_INDEX" val="20231321"/>
  <p:tag name="KSO_WM_UNIT_LAYERLEVEL" val="1_1_1"/>
  <p:tag name="KSO_WM_TAG_VERSION" val="3.0"/>
  <p:tag name="KSO_WM_BEAUTIFY_FLAG" val="#wm#"/>
  <p:tag name="KSO_WM_DIAGRAM_VERSION" val="3"/>
  <p:tag name="KSO_WM_DIAGRAM_COLOR_TEXT_CAN_REMOVE" val="n"/>
  <p:tag name="KSO_WM_UNIT_PRESET_TEXT" val="单击输入你的正文，文字是您思想的提炼。"/>
  <p:tag name="KSO_WM_DIAGRAM_MAX_ITEMCNT" val="6"/>
  <p:tag name="KSO_WM_DIAGRAM_MIN_ITEMCNT" val="2"/>
  <p:tag name="KSO_WM_DIAGRAM_VIRTUALLY_FRAME" val="{&quot;height&quot;:337.2,&quot;width&quot;:863.6499212598426}"/>
  <p:tag name="KSO_WM_UNIT_TEXT_FILL_FORE_SCHEMECOLOR_INDEX" val="13"/>
  <p:tag name="KSO_WM_UNIT_TEXT_FILL_TYPE" val="1"/>
  <p:tag name="KSO_WM_UNIT_USESOURCEFORMAT_APPLY" val="0"/>
</p:tagLst>
</file>

<file path=ppt/tags/tag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2"/>
  <p:tag name="KSO_WM_UNIT_LAYERLEVEL" val="1"/>
  <p:tag name="KSO_WM_TAG_VERSION" val="1.0"/>
  <p:tag name="KSO_WM_UNIT_TYPE" val="i"/>
  <p:tag name="KSO_WM_UNIT_INDEX" val="2"/>
</p:tagLst>
</file>

<file path=ppt/tags/tag2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2**"/>
  <p:tag name="KSO_WM_UNIT_LAYERLEVEL" val="1"/>
  <p:tag name="KSO_WM_TAG_VERSION" val="1.0"/>
</p:tagLst>
</file>

<file path=ppt/tags/tag200.xml><?xml version="1.0" encoding="utf-8"?>
<p:tagLst xmlns:p="http://schemas.openxmlformats.org/presentationml/2006/main">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custom20230273_7*e*1"/>
  <p:tag name="KSO_WM_TEMPLATE_CATEGORY" val="custom"/>
  <p:tag name="KSO_WM_TEMPLATE_INDEX" val="20230273"/>
  <p:tag name="KSO_WM_UNIT_LAYERLEVEL" val="1"/>
  <p:tag name="KSO_WM_TAG_VERSION" val="1.0"/>
  <p:tag name="KSO_WM_BEAUTIFY_FLAG" val="#wm#"/>
  <p:tag name="KSO_WM_UNIT_CONTENT_GROUP_TYPE" val="contentchip"/>
  <p:tag name="KSO_WM_UNIT_PRESET_TEXT" val="PART 02"/>
</p:tagLst>
</file>

<file path=ppt/tags/tag20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73_7*a*1"/>
  <p:tag name="KSO_WM_TEMPLATE_CATEGORY" val="custom"/>
  <p:tag name="KSO_WM_TEMPLATE_INDEX" val="20230273"/>
  <p:tag name="KSO_WM_UNIT_LAYERLEVEL" val="1"/>
  <p:tag name="KSO_WM_TAG_VERSION" val="1.0"/>
  <p:tag name="KSO_WM_BEAUTIFY_FLAG" val="#wm#"/>
  <p:tag name="KSO_WM_UNIT_CONTENT_GROUP_TYPE" val="contentchip"/>
  <p:tag name="KSO_WM_UNIT_PRESET_TEXT" val="添加章节标题"/>
</p:tagLst>
</file>

<file path=ppt/tags/tag202.xml><?xml version="1.0" encoding="utf-8"?>
<p:tagLst xmlns:p="http://schemas.openxmlformats.org/presentationml/2006/main">
  <p:tag name="KSO_WM_SLIDE_ID" val="custom20230273_7"/>
  <p:tag name="KSO_WM_TEMPLATE_SUBCATEGORY" val="29"/>
  <p:tag name="KSO_WM_TEMPLATE_MASTER_TYPE" val="0"/>
  <p:tag name="KSO_WM_TEMPLATE_COLOR_TYPE" val="0"/>
  <p:tag name="KSO_WM_SLIDE_ITEM_CNT" val="0"/>
  <p:tag name="KSO_WM_SLIDE_INDEX" val="7"/>
  <p:tag name="KSO_WM_TAG_VERSION" val="1.0"/>
  <p:tag name="KSO_WM_BEAUTIFY_FLAG" val="#wm#"/>
  <p:tag name="KSO_WM_TEMPLATE_CATEGORY" val="custom"/>
  <p:tag name="KSO_WM_TEMPLATE_INDEX" val="20230273"/>
  <p:tag name="KSO_WM_SLIDE_TYPE" val="sectionTitle"/>
  <p:tag name="KSO_WM_SLIDE_SUBTYPE" val="pureTxt"/>
  <p:tag name="KSO_WM_SLIDE_LAYOUT" val="a_e"/>
  <p:tag name="KSO_WM_SLIDE_LAYOUT_CNT" val="1_1"/>
  <p:tag name="KSO_WM_SPECIAL_SOURCE" val="bdnull"/>
  <p:tag name="KSO_WM_SLIDE_CONTENT_AREA" val="{&quot;left&quot;:&quot;463.85&quot;,&quot;top&quot;:&quot;138.55&quot;,&quot;width&quot;:&quot;480.95&quot;,&quot;height&quot;:&quot;286.2&quot;}"/>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295_3*l_h_i*1_1_2"/>
  <p:tag name="KSO_WM_TEMPLATE_CATEGORY" val="diagram"/>
  <p:tag name="KSO_WM_TEMPLATE_INDEX" val="20231295"/>
  <p:tag name="KSO_WM_UNIT_LAYERLEVEL" val="1_1_1"/>
  <p:tag name="KSO_WM_TAG_VERSION" val="3.0"/>
  <p:tag name="KSO_WM_BEAUTIFY_FLAG" val="#wm#"/>
  <p:tag name="KSO_WM_DIAGRAM_VERSION" val="3"/>
  <p:tag name="KSO_WM_DIAGRAM_COLOR_TEXT_CAN_REMOVE" val="n"/>
  <p:tag name="KSO_WM_DIAGRAM_GROUP_CODE" val="l1-1"/>
  <p:tag name="KSO_WM_UNIT_TYPE" val="l_h_i"/>
  <p:tag name="KSO_WM_UNIT_INDEX" val="1_1_2"/>
  <p:tag name="KSO_WM_UNIT_FILL_FORE_SCHEMECOLOR_INDEX" val="5"/>
  <p:tag name="KSO_WM_DIAGRAM_MAX_ITEMCNT" val="6"/>
  <p:tag name="KSO_WM_DIAGRAM_MIN_ITEMCNT" val="2"/>
  <p:tag name="KSO_WM_DIAGRAM_VIRTUALLY_FRAME" val="{&quot;height&quot;:341.02677165354334,&quot;width&quot;:860.0907086614174}"/>
  <p:tag name="KSO_WM_UNIT_FILL_TYPE" val="1"/>
  <p:tag name="KSO_WM_UNIT_TEXT_FILL_FORE_SCHEMECOLOR_INDEX" val="1"/>
  <p:tag name="KSO_WM_UNIT_TEXT_FILL_TYPE" val="1"/>
  <p:tag name="KSO_WM_UNIT_USESOURCEFORMAT_APPLY" val="0"/>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295_3*l_h_i*1_1_3"/>
  <p:tag name="KSO_WM_TEMPLATE_CATEGORY" val="diagram"/>
  <p:tag name="KSO_WM_TEMPLATE_INDEX" val="20231295"/>
  <p:tag name="KSO_WM_UNIT_LAYERLEVEL" val="1_1_1"/>
  <p:tag name="KSO_WM_TAG_VERSION" val="3.0"/>
  <p:tag name="KSO_WM_BEAUTIFY_FLAG" val="#wm#"/>
  <p:tag name="KSO_WM_DIAGRAM_VERSION" val="3"/>
  <p:tag name="KSO_WM_DIAGRAM_COLOR_TEXT_CAN_REMOVE" val="n"/>
  <p:tag name="KSO_WM_DIAGRAM_GROUP_CODE" val="l1-1"/>
  <p:tag name="KSO_WM_UNIT_TYPE" val="l_h_i"/>
  <p:tag name="KSO_WM_UNIT_INDEX" val="1_1_3"/>
  <p:tag name="KSO_WM_UNIT_FILL_FORE_SCHEMECOLOR_INDEX" val="5"/>
  <p:tag name="KSO_WM_DIAGRAM_MAX_ITEMCNT" val="6"/>
  <p:tag name="KSO_WM_DIAGRAM_MIN_ITEMCNT" val="2"/>
  <p:tag name="KSO_WM_DIAGRAM_VIRTUALLY_FRAME" val="{&quot;height&quot;:341.02677165354334,&quot;width&quot;:860.0907086614174}"/>
  <p:tag name="KSO_WM_UNIT_FILL_TYPE" val="1"/>
  <p:tag name="KSO_WM_UNIT_TEXT_FILL_FORE_SCHEMECOLOR_INDEX" val="1"/>
  <p:tag name="KSO_WM_UNIT_TEXT_FILL_TYPE" val="1"/>
  <p:tag name="KSO_WM_UNIT_USESOURCEFORMAT_APPLY" val="0"/>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295_3*l_h_i*1_1_1"/>
  <p:tag name="KSO_WM_TEMPLATE_CATEGORY" val="diagram"/>
  <p:tag name="KSO_WM_TEMPLATE_INDEX" val="20231295"/>
  <p:tag name="KSO_WM_UNIT_LAYERLEVEL" val="1_1_1"/>
  <p:tag name="KSO_WM_TAG_VERSION" val="3.0"/>
  <p:tag name="KSO_WM_BEAUTIFY_FLAG" val="#wm#"/>
  <p:tag name="KSO_WM_DIAGRAM_VERSION" val="3"/>
  <p:tag name="KSO_WM_DIAGRAM_COLOR_TEXT_CAN_REMOVE" val="n"/>
  <p:tag name="KSO_WM_DIAGRAM_GROUP_CODE" val="l1-1"/>
  <p:tag name="KSO_WM_UNIT_SUBTYPE" val="d"/>
  <p:tag name="KSO_WM_UNIT_TYPE" val="l_h_i"/>
  <p:tag name="KSO_WM_UNIT_INDEX" val="1_1_1"/>
  <p:tag name="KSO_WM_DIAGRAM_MAX_ITEMCNT" val="6"/>
  <p:tag name="KSO_WM_DIAGRAM_MIN_ITEMCNT" val="2"/>
  <p:tag name="KSO_WM_DIAGRAM_VIRTUALLY_FRAME" val="{&quot;height&quot;:341.02677165354334,&quot;width&quot;:860.0907086614174}"/>
  <p:tag name="KSO_WM_UNIT_TEXT_FILL_FORE_SCHEMECOLOR_INDEX" val="2"/>
  <p:tag name="KSO_WM_UNIT_TEXT_FILL_TYPE" val="1"/>
  <p:tag name="KSO_WM_UNIT_USESOURCEFORMAT_APPLY" val="0"/>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295_3*l_h_f*1_1_1"/>
  <p:tag name="KSO_WM_TEMPLATE_CATEGORY" val="diagram"/>
  <p:tag name="KSO_WM_TEMPLATE_INDEX" val="20231295"/>
  <p:tag name="KSO_WM_UNIT_LAYERLEVEL" val="1_1_1"/>
  <p:tag name="KSO_WM_TAG_VERSION" val="3.0"/>
  <p:tag name="KSO_WM_BEAUTIFY_FLAG" val="#wm#"/>
  <p:tag name="KSO_WM_DIAGRAM_VERSION" val="3"/>
  <p:tag name="KSO_WM_DIAGRAM_COLOR_TEXT_CAN_REMOVE" val="n"/>
  <p:tag name="KSO_WM_UNIT_SUBTYPE" val="a"/>
  <p:tag name="KSO_WM_UNIT_NOCLEAR" val="0"/>
  <p:tag name="KSO_WM_DIAGRAM_GROUP_CODE" val="l1-1"/>
  <p:tag name="KSO_WM_UNIT_TYPE" val="l_h_f"/>
  <p:tag name="KSO_WM_UNIT_INDEX" val="1_1_1"/>
  <p:tag name="KSO_WM_UNIT_PRESET_TEXT" val="单击此处输入你的正文文字是您思想的提炼为了最终演示发布的良好效果"/>
  <p:tag name="KSO_WM_DIAGRAM_MAX_ITEMCNT" val="6"/>
  <p:tag name="KSO_WM_DIAGRAM_MIN_ITEMCNT" val="2"/>
  <p:tag name="KSO_WM_DIAGRAM_VIRTUALLY_FRAME" val="{&quot;height&quot;:341.02677165354334,&quot;width&quot;:860.0907086614174}"/>
  <p:tag name="KSO_WM_UNIT_TEXT_FILL_FORE_SCHEMECOLOR_INDEX" val="13"/>
  <p:tag name="KSO_WM_UNIT_TEXT_FILL_TYPE" val="1"/>
  <p:tag name="KSO_WM_UNIT_USESOURCEFORMAT_APPLY" val="0"/>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295_3*l_h_i*1_2_2"/>
  <p:tag name="KSO_WM_TEMPLATE_CATEGORY" val="diagram"/>
  <p:tag name="KSO_WM_TEMPLATE_INDEX" val="20231295"/>
  <p:tag name="KSO_WM_UNIT_LAYERLEVEL" val="1_1_1"/>
  <p:tag name="KSO_WM_TAG_VERSION" val="3.0"/>
  <p:tag name="KSO_WM_BEAUTIFY_FLAG" val="#wm#"/>
  <p:tag name="KSO_WM_DIAGRAM_VERSION" val="3"/>
  <p:tag name="KSO_WM_DIAGRAM_COLOR_TEXT_CAN_REMOVE" val="n"/>
  <p:tag name="KSO_WM_DIAGRAM_GROUP_CODE" val="l1-1"/>
  <p:tag name="KSO_WM_UNIT_TYPE" val="l_h_i"/>
  <p:tag name="KSO_WM_UNIT_INDEX" val="1_2_2"/>
  <p:tag name="KSO_WM_UNIT_FILL_FORE_SCHEMECOLOR_INDEX" val="6"/>
  <p:tag name="KSO_WM_DIAGRAM_MAX_ITEMCNT" val="6"/>
  <p:tag name="KSO_WM_DIAGRAM_MIN_ITEMCNT" val="2"/>
  <p:tag name="KSO_WM_DIAGRAM_VIRTUALLY_FRAME" val="{&quot;height&quot;:341.02677165354334,&quot;width&quot;:860.0907086614174}"/>
  <p:tag name="KSO_WM_UNIT_FILL_TYPE" val="1"/>
  <p:tag name="KSO_WM_UNIT_TEXT_FILL_FORE_SCHEMECOLOR_INDEX" val="1"/>
  <p:tag name="KSO_WM_UNIT_TEXT_FILL_TYPE" val="1"/>
  <p:tag name="KSO_WM_UNIT_USESOURCEFORMAT_APPLY" val="0"/>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295_3*l_h_i*1_2_3"/>
  <p:tag name="KSO_WM_TEMPLATE_CATEGORY" val="diagram"/>
  <p:tag name="KSO_WM_TEMPLATE_INDEX" val="20231295"/>
  <p:tag name="KSO_WM_UNIT_LAYERLEVEL" val="1_1_1"/>
  <p:tag name="KSO_WM_TAG_VERSION" val="3.0"/>
  <p:tag name="KSO_WM_BEAUTIFY_FLAG" val="#wm#"/>
  <p:tag name="KSO_WM_DIAGRAM_VERSION" val="3"/>
  <p:tag name="KSO_WM_DIAGRAM_COLOR_TEXT_CAN_REMOVE" val="n"/>
  <p:tag name="KSO_WM_DIAGRAM_GROUP_CODE" val="l1-1"/>
  <p:tag name="KSO_WM_UNIT_TYPE" val="l_h_i"/>
  <p:tag name="KSO_WM_UNIT_INDEX" val="1_2_3"/>
  <p:tag name="KSO_WM_UNIT_FILL_FORE_SCHEMECOLOR_INDEX" val="6"/>
  <p:tag name="KSO_WM_DIAGRAM_MAX_ITEMCNT" val="6"/>
  <p:tag name="KSO_WM_DIAGRAM_MIN_ITEMCNT" val="2"/>
  <p:tag name="KSO_WM_DIAGRAM_VIRTUALLY_FRAME" val="{&quot;height&quot;:341.02677165354334,&quot;width&quot;:860.0907086614174}"/>
  <p:tag name="KSO_WM_UNIT_FILL_TYPE" val="1"/>
  <p:tag name="KSO_WM_UNIT_TEXT_FILL_FORE_SCHEMECOLOR_INDEX" val="1"/>
  <p:tag name="KSO_WM_UNIT_TEXT_FILL_TYPE" val="1"/>
  <p:tag name="KSO_WM_UNIT_USESOURCEFORMAT_APPLY" val="0"/>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295_3*l_h_i*1_2_1"/>
  <p:tag name="KSO_WM_TEMPLATE_CATEGORY" val="diagram"/>
  <p:tag name="KSO_WM_TEMPLATE_INDEX" val="20231295"/>
  <p:tag name="KSO_WM_UNIT_LAYERLEVEL" val="1_1_1"/>
  <p:tag name="KSO_WM_TAG_VERSION" val="3.0"/>
  <p:tag name="KSO_WM_BEAUTIFY_FLAG" val="#wm#"/>
  <p:tag name="KSO_WM_DIAGRAM_VERSION" val="3"/>
  <p:tag name="KSO_WM_DIAGRAM_COLOR_TEXT_CAN_REMOVE" val="n"/>
  <p:tag name="KSO_WM_DIAGRAM_GROUP_CODE" val="l1-1"/>
  <p:tag name="KSO_WM_UNIT_SUBTYPE" val="d"/>
  <p:tag name="KSO_WM_UNIT_TYPE" val="l_h_i"/>
  <p:tag name="KSO_WM_UNIT_INDEX" val="1_2_1"/>
  <p:tag name="KSO_WM_DIAGRAM_MAX_ITEMCNT" val="6"/>
  <p:tag name="KSO_WM_DIAGRAM_MIN_ITEMCNT" val="2"/>
  <p:tag name="KSO_WM_DIAGRAM_VIRTUALLY_FRAME" val="{&quot;height&quot;:341.02677165354334,&quot;width&quot;:860.0907086614174}"/>
  <p:tag name="KSO_WM_UNIT_TEXT_FILL_FORE_SCHEMECOLOR_INDEX" val="2"/>
  <p:tag name="KSO_WM_UNIT_TEXT_FILL_TYPE" val="1"/>
  <p:tag name="KSO_WM_UNIT_USESOURCEFORMAT_APPLY" val="0"/>
</p:tagLst>
</file>

<file path=ppt/tags/tag2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2**"/>
  <p:tag name="KSO_WM_UNIT_LAYERLEVEL" val="1"/>
  <p:tag name="KSO_WM_TAG_VERSION" val="1.0"/>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295_3*l_h_f*1_2_1"/>
  <p:tag name="KSO_WM_TEMPLATE_CATEGORY" val="diagram"/>
  <p:tag name="KSO_WM_TEMPLATE_INDEX" val="20231295"/>
  <p:tag name="KSO_WM_UNIT_LAYERLEVEL" val="1_1_1"/>
  <p:tag name="KSO_WM_TAG_VERSION" val="3.0"/>
  <p:tag name="KSO_WM_BEAUTIFY_FLAG" val="#wm#"/>
  <p:tag name="KSO_WM_DIAGRAM_VERSION" val="3"/>
  <p:tag name="KSO_WM_DIAGRAM_COLOR_TEXT_CAN_REMOVE" val="n"/>
  <p:tag name="KSO_WM_UNIT_SUBTYPE" val="a"/>
  <p:tag name="KSO_WM_UNIT_NOCLEAR" val="0"/>
  <p:tag name="KSO_WM_DIAGRAM_GROUP_CODE" val="l1-1"/>
  <p:tag name="KSO_WM_UNIT_TYPE" val="l_h_f"/>
  <p:tag name="KSO_WM_UNIT_INDEX" val="1_2_1"/>
  <p:tag name="KSO_WM_UNIT_PRESET_TEXT" val="单击此处输入你的正文文字是您思想的提炼为了最终演示发布的良好效果"/>
  <p:tag name="KSO_WM_DIAGRAM_MAX_ITEMCNT" val="6"/>
  <p:tag name="KSO_WM_DIAGRAM_MIN_ITEMCNT" val="2"/>
  <p:tag name="KSO_WM_DIAGRAM_VIRTUALLY_FRAME" val="{&quot;height&quot;:341.02677165354334,&quot;width&quot;:860.0907086614174}"/>
  <p:tag name="KSO_WM_UNIT_TEXT_FILL_FORE_SCHEMECOLOR_INDEX" val="13"/>
  <p:tag name="KSO_WM_UNIT_TEXT_FILL_TYPE" val="1"/>
  <p:tag name="KSO_WM_UNIT_USESOURCEFORMAT_APPLY" val="0"/>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295_3*l_h_i*1_3_2"/>
  <p:tag name="KSO_WM_TEMPLATE_CATEGORY" val="diagram"/>
  <p:tag name="KSO_WM_TEMPLATE_INDEX" val="20231295"/>
  <p:tag name="KSO_WM_UNIT_LAYERLEVEL" val="1_1_1"/>
  <p:tag name="KSO_WM_TAG_VERSION" val="3.0"/>
  <p:tag name="KSO_WM_BEAUTIFY_FLAG" val="#wm#"/>
  <p:tag name="KSO_WM_DIAGRAM_VERSION" val="3"/>
  <p:tag name="KSO_WM_DIAGRAM_COLOR_TEXT_CAN_REMOVE" val="n"/>
  <p:tag name="KSO_WM_DIAGRAM_GROUP_CODE" val="l1-1"/>
  <p:tag name="KSO_WM_UNIT_TYPE" val="l_h_i"/>
  <p:tag name="KSO_WM_UNIT_INDEX" val="1_3_2"/>
  <p:tag name="KSO_WM_UNIT_FILL_FORE_SCHEMECOLOR_INDEX" val="7"/>
  <p:tag name="KSO_WM_DIAGRAM_MAX_ITEMCNT" val="6"/>
  <p:tag name="KSO_WM_DIAGRAM_MIN_ITEMCNT" val="2"/>
  <p:tag name="KSO_WM_DIAGRAM_VIRTUALLY_FRAME" val="{&quot;height&quot;:341.02677165354334,&quot;width&quot;:860.0907086614174}"/>
  <p:tag name="KSO_WM_UNIT_FILL_TYPE" val="1"/>
  <p:tag name="KSO_WM_UNIT_TEXT_FILL_FORE_SCHEMECOLOR_INDEX" val="1"/>
  <p:tag name="KSO_WM_UNIT_TEXT_FILL_TYPE" val="1"/>
  <p:tag name="KSO_WM_UNIT_USESOURCEFORMAT_APPLY" val="0"/>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295_3*l_h_i*1_3_3"/>
  <p:tag name="KSO_WM_TEMPLATE_CATEGORY" val="diagram"/>
  <p:tag name="KSO_WM_TEMPLATE_INDEX" val="20231295"/>
  <p:tag name="KSO_WM_UNIT_LAYERLEVEL" val="1_1_1"/>
  <p:tag name="KSO_WM_TAG_VERSION" val="3.0"/>
  <p:tag name="KSO_WM_BEAUTIFY_FLAG" val="#wm#"/>
  <p:tag name="KSO_WM_DIAGRAM_VERSION" val="3"/>
  <p:tag name="KSO_WM_DIAGRAM_COLOR_TEXT_CAN_REMOVE" val="n"/>
  <p:tag name="KSO_WM_DIAGRAM_GROUP_CODE" val="l1-1"/>
  <p:tag name="KSO_WM_UNIT_TYPE" val="l_h_i"/>
  <p:tag name="KSO_WM_UNIT_INDEX" val="1_3_3"/>
  <p:tag name="KSO_WM_UNIT_FILL_FORE_SCHEMECOLOR_INDEX" val="7"/>
  <p:tag name="KSO_WM_DIAGRAM_MAX_ITEMCNT" val="6"/>
  <p:tag name="KSO_WM_DIAGRAM_MIN_ITEMCNT" val="2"/>
  <p:tag name="KSO_WM_DIAGRAM_VIRTUALLY_FRAME" val="{&quot;height&quot;:341.02677165354334,&quot;width&quot;:860.0907086614174}"/>
  <p:tag name="KSO_WM_UNIT_FILL_TYPE" val="1"/>
  <p:tag name="KSO_WM_UNIT_TEXT_FILL_FORE_SCHEMECOLOR_INDEX" val="1"/>
  <p:tag name="KSO_WM_UNIT_TEXT_FILL_TYPE" val="1"/>
  <p:tag name="KSO_WM_UNIT_USESOURCEFORMAT_APPLY" val="0"/>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295_3*l_h_i*1_3_1"/>
  <p:tag name="KSO_WM_TEMPLATE_CATEGORY" val="diagram"/>
  <p:tag name="KSO_WM_TEMPLATE_INDEX" val="20231295"/>
  <p:tag name="KSO_WM_UNIT_LAYERLEVEL" val="1_1_1"/>
  <p:tag name="KSO_WM_TAG_VERSION" val="3.0"/>
  <p:tag name="KSO_WM_BEAUTIFY_FLAG" val="#wm#"/>
  <p:tag name="KSO_WM_DIAGRAM_VERSION" val="3"/>
  <p:tag name="KSO_WM_DIAGRAM_COLOR_TEXT_CAN_REMOVE" val="n"/>
  <p:tag name="KSO_WM_DIAGRAM_GROUP_CODE" val="l1-1"/>
  <p:tag name="KSO_WM_UNIT_SUBTYPE" val="d"/>
  <p:tag name="KSO_WM_UNIT_TYPE" val="l_h_i"/>
  <p:tag name="KSO_WM_UNIT_INDEX" val="1_3_1"/>
  <p:tag name="KSO_WM_DIAGRAM_MAX_ITEMCNT" val="6"/>
  <p:tag name="KSO_WM_DIAGRAM_MIN_ITEMCNT" val="2"/>
  <p:tag name="KSO_WM_DIAGRAM_VIRTUALLY_FRAME" val="{&quot;height&quot;:341.02677165354334,&quot;width&quot;:860.0907086614174}"/>
  <p:tag name="KSO_WM_UNIT_TEXT_FILL_FORE_SCHEMECOLOR_INDEX" val="2"/>
  <p:tag name="KSO_WM_UNIT_TEXT_FILL_TYPE" val="1"/>
  <p:tag name="KSO_WM_UNIT_USESOURCEFORMAT_APPLY" val="0"/>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295_3*l_h_f*1_3_1"/>
  <p:tag name="KSO_WM_TEMPLATE_CATEGORY" val="diagram"/>
  <p:tag name="KSO_WM_TEMPLATE_INDEX" val="20231295"/>
  <p:tag name="KSO_WM_UNIT_LAYERLEVEL" val="1_1_1"/>
  <p:tag name="KSO_WM_TAG_VERSION" val="3.0"/>
  <p:tag name="KSO_WM_BEAUTIFY_FLAG" val="#wm#"/>
  <p:tag name="KSO_WM_DIAGRAM_VERSION" val="3"/>
  <p:tag name="KSO_WM_DIAGRAM_COLOR_TEXT_CAN_REMOVE" val="n"/>
  <p:tag name="KSO_WM_UNIT_SUBTYPE" val="a"/>
  <p:tag name="KSO_WM_UNIT_NOCLEAR" val="0"/>
  <p:tag name="KSO_WM_DIAGRAM_GROUP_CODE" val="l1-1"/>
  <p:tag name="KSO_WM_UNIT_TYPE" val="l_h_f"/>
  <p:tag name="KSO_WM_UNIT_INDEX" val="1_3_1"/>
  <p:tag name="KSO_WM_UNIT_PRESET_TEXT" val="单击此处输入你的正文文字是您思想的提炼为了最终演示发布的良好效果"/>
  <p:tag name="KSO_WM_DIAGRAM_MAX_ITEMCNT" val="6"/>
  <p:tag name="KSO_WM_DIAGRAM_MIN_ITEMCNT" val="2"/>
  <p:tag name="KSO_WM_DIAGRAM_VIRTUALLY_FRAME" val="{&quot;height&quot;:341.02677165354334,&quot;width&quot;:860.0907086614174}"/>
  <p:tag name="KSO_WM_UNIT_TEXT_FILL_FORE_SCHEMECOLOR_INDEX" val="13"/>
  <p:tag name="KSO_WM_UNIT_TEXT_FILL_TYPE" val="1"/>
  <p:tag name="KSO_WM_UNIT_USESOURCEFORMAT_APPLY" val="0"/>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295_3*l_h_i*1_4_2"/>
  <p:tag name="KSO_WM_TEMPLATE_CATEGORY" val="diagram"/>
  <p:tag name="KSO_WM_TEMPLATE_INDEX" val="20231295"/>
  <p:tag name="KSO_WM_UNIT_LAYERLEVEL" val="1_1_1"/>
  <p:tag name="KSO_WM_TAG_VERSION" val="3.0"/>
  <p:tag name="KSO_WM_BEAUTIFY_FLAG" val="#wm#"/>
  <p:tag name="KSO_WM_DIAGRAM_VERSION" val="3"/>
  <p:tag name="KSO_WM_DIAGRAM_COLOR_TEXT_CAN_REMOVE" val="n"/>
  <p:tag name="KSO_WM_DIAGRAM_GROUP_CODE" val="l1-1"/>
  <p:tag name="KSO_WM_UNIT_TYPE" val="l_h_i"/>
  <p:tag name="KSO_WM_UNIT_INDEX" val="1_4_2"/>
  <p:tag name="KSO_WM_UNIT_FILL_FORE_SCHEMECOLOR_INDEX" val="8"/>
  <p:tag name="KSO_WM_DIAGRAM_MAX_ITEMCNT" val="6"/>
  <p:tag name="KSO_WM_DIAGRAM_MIN_ITEMCNT" val="2"/>
  <p:tag name="KSO_WM_DIAGRAM_VIRTUALLY_FRAME" val="{&quot;height&quot;:341.02677165354334,&quot;width&quot;:860.0907086614174}"/>
  <p:tag name="KSO_WM_UNIT_FILL_TYPE" val="1"/>
  <p:tag name="KSO_WM_UNIT_TEXT_FILL_FORE_SCHEMECOLOR_INDEX" val="1"/>
  <p:tag name="KSO_WM_UNIT_TEXT_FILL_TYPE" val="1"/>
  <p:tag name="KSO_WM_UNIT_USESOURCEFORMAT_APPLY" val="0"/>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295_3*l_h_i*1_4_3"/>
  <p:tag name="KSO_WM_TEMPLATE_CATEGORY" val="diagram"/>
  <p:tag name="KSO_WM_TEMPLATE_INDEX" val="20231295"/>
  <p:tag name="KSO_WM_UNIT_LAYERLEVEL" val="1_1_1"/>
  <p:tag name="KSO_WM_TAG_VERSION" val="3.0"/>
  <p:tag name="KSO_WM_BEAUTIFY_FLAG" val="#wm#"/>
  <p:tag name="KSO_WM_DIAGRAM_VERSION" val="3"/>
  <p:tag name="KSO_WM_DIAGRAM_COLOR_TEXT_CAN_REMOVE" val="n"/>
  <p:tag name="KSO_WM_DIAGRAM_GROUP_CODE" val="l1-1"/>
  <p:tag name="KSO_WM_UNIT_TYPE" val="l_h_i"/>
  <p:tag name="KSO_WM_UNIT_INDEX" val="1_4_3"/>
  <p:tag name="KSO_WM_UNIT_FILL_FORE_SCHEMECOLOR_INDEX" val="8"/>
  <p:tag name="KSO_WM_DIAGRAM_MAX_ITEMCNT" val="6"/>
  <p:tag name="KSO_WM_DIAGRAM_MIN_ITEMCNT" val="2"/>
  <p:tag name="KSO_WM_DIAGRAM_VIRTUALLY_FRAME" val="{&quot;height&quot;:341.02677165354334,&quot;width&quot;:860.0907086614174}"/>
  <p:tag name="KSO_WM_UNIT_FILL_TYPE" val="1"/>
  <p:tag name="KSO_WM_UNIT_TEXT_FILL_FORE_SCHEMECOLOR_INDEX" val="1"/>
  <p:tag name="KSO_WM_UNIT_TEXT_FILL_TYPE" val="1"/>
  <p:tag name="KSO_WM_UNIT_USESOURCEFORMAT_APPLY" val="0"/>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295_3*l_h_i*1_4_1"/>
  <p:tag name="KSO_WM_TEMPLATE_CATEGORY" val="diagram"/>
  <p:tag name="KSO_WM_TEMPLATE_INDEX" val="20231295"/>
  <p:tag name="KSO_WM_UNIT_LAYERLEVEL" val="1_1_1"/>
  <p:tag name="KSO_WM_TAG_VERSION" val="3.0"/>
  <p:tag name="KSO_WM_BEAUTIFY_FLAG" val="#wm#"/>
  <p:tag name="KSO_WM_DIAGRAM_VERSION" val="3"/>
  <p:tag name="KSO_WM_DIAGRAM_COLOR_TEXT_CAN_REMOVE" val="n"/>
  <p:tag name="KSO_WM_DIAGRAM_GROUP_CODE" val="l1-1"/>
  <p:tag name="KSO_WM_UNIT_SUBTYPE" val="d"/>
  <p:tag name="KSO_WM_UNIT_TYPE" val="l_h_i"/>
  <p:tag name="KSO_WM_UNIT_INDEX" val="1_4_1"/>
  <p:tag name="KSO_WM_DIAGRAM_MAX_ITEMCNT" val="6"/>
  <p:tag name="KSO_WM_DIAGRAM_MIN_ITEMCNT" val="2"/>
  <p:tag name="KSO_WM_DIAGRAM_VIRTUALLY_FRAME" val="{&quot;height&quot;:341.02677165354334,&quot;width&quot;:860.0907086614174}"/>
  <p:tag name="KSO_WM_UNIT_TEXT_FILL_FORE_SCHEMECOLOR_INDEX" val="2"/>
  <p:tag name="KSO_WM_UNIT_TEXT_FILL_TYPE" val="1"/>
  <p:tag name="KSO_WM_UNIT_USESOURCEFORMAT_APPLY" val="0"/>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295_3*l_h_f*1_4_1"/>
  <p:tag name="KSO_WM_TEMPLATE_CATEGORY" val="diagram"/>
  <p:tag name="KSO_WM_TEMPLATE_INDEX" val="20231295"/>
  <p:tag name="KSO_WM_UNIT_LAYERLEVEL" val="1_1_1"/>
  <p:tag name="KSO_WM_TAG_VERSION" val="3.0"/>
  <p:tag name="KSO_WM_BEAUTIFY_FLAG" val="#wm#"/>
  <p:tag name="KSO_WM_DIAGRAM_VERSION" val="3"/>
  <p:tag name="KSO_WM_DIAGRAM_COLOR_TEXT_CAN_REMOVE" val="n"/>
  <p:tag name="KSO_WM_UNIT_SUBTYPE" val="a"/>
  <p:tag name="KSO_WM_UNIT_NOCLEAR" val="0"/>
  <p:tag name="KSO_WM_DIAGRAM_GROUP_CODE" val="l1-1"/>
  <p:tag name="KSO_WM_UNIT_TYPE" val="l_h_f"/>
  <p:tag name="KSO_WM_UNIT_INDEX" val="1_4_1"/>
  <p:tag name="KSO_WM_UNIT_PRESET_TEXT" val="单击此处输入你的正文文字是您思想的提炼为了最终演示发布的良好效果"/>
  <p:tag name="KSO_WM_DIAGRAM_MAX_ITEMCNT" val="6"/>
  <p:tag name="KSO_WM_DIAGRAM_MIN_ITEMCNT" val="2"/>
  <p:tag name="KSO_WM_DIAGRAM_VIRTUALLY_FRAME" val="{&quot;height&quot;:341.02677165354334,&quot;width&quot;:860.0907086614174}"/>
  <p:tag name="KSO_WM_UNIT_TEXT_FILL_FORE_SCHEMECOLOR_INDEX" val="13"/>
  <p:tag name="KSO_WM_UNIT_TEXT_FILL_TYPE" val="1"/>
  <p:tag name="KSO_WM_UNIT_USESOURCEFORMAT_APPLY" val="0"/>
</p:tagLst>
</file>

<file path=ppt/tags/tag219.xml><?xml version="1.0" encoding="utf-8"?>
<p:tagLst xmlns:p="http://schemas.openxmlformats.org/presentationml/2006/main">
  <p:tag name="KSO_WM_TEMPLATE_CATEGORY" val="custom"/>
  <p:tag name="KSO_WM_TEMPLATE_INDEX" val="20230273"/>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295_3*l_h_i*1_1_2"/>
  <p:tag name="KSO_WM_TEMPLATE_CATEGORY" val="diagram"/>
  <p:tag name="KSO_WM_TEMPLATE_INDEX" val="20231295"/>
  <p:tag name="KSO_WM_UNIT_LAYERLEVEL" val="1_1_1"/>
  <p:tag name="KSO_WM_TAG_VERSION" val="3.0"/>
  <p:tag name="KSO_WM_BEAUTIFY_FLAG" val="#wm#"/>
  <p:tag name="KSO_WM_DIAGRAM_VERSION" val="3"/>
  <p:tag name="KSO_WM_DIAGRAM_COLOR_TEXT_CAN_REMOVE" val="n"/>
  <p:tag name="KSO_WM_DIAGRAM_GROUP_CODE" val="l1-1"/>
  <p:tag name="KSO_WM_UNIT_TYPE" val="l_h_i"/>
  <p:tag name="KSO_WM_UNIT_INDEX" val="1_1_2"/>
  <p:tag name="KSO_WM_UNIT_FILL_FORE_SCHEMECOLOR_INDEX" val="5"/>
  <p:tag name="KSO_WM_DIAGRAM_MAX_ITEMCNT" val="6"/>
  <p:tag name="KSO_WM_DIAGRAM_MIN_ITEMCNT" val="2"/>
  <p:tag name="KSO_WM_DIAGRAM_VIRTUALLY_FRAME" val="{&quot;height&quot;:341.02677165354334,&quot;width&quot;:860.0907086614174}"/>
  <p:tag name="KSO_WM_UNIT_FILL_TYPE" val="1"/>
  <p:tag name="KSO_WM_UNIT_TEXT_FILL_FORE_SCHEMECOLOR_INDEX" val="1"/>
  <p:tag name="KSO_WM_UNIT_TEXT_FILL_TYPE" val="1"/>
  <p:tag name="KSO_WM_UNIT_USESOURCEFORMAT_APPLY" val="0"/>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295_3*l_h_i*1_1_3"/>
  <p:tag name="KSO_WM_TEMPLATE_CATEGORY" val="diagram"/>
  <p:tag name="KSO_WM_TEMPLATE_INDEX" val="20231295"/>
  <p:tag name="KSO_WM_UNIT_LAYERLEVEL" val="1_1_1"/>
  <p:tag name="KSO_WM_TAG_VERSION" val="3.0"/>
  <p:tag name="KSO_WM_BEAUTIFY_FLAG" val="#wm#"/>
  <p:tag name="KSO_WM_DIAGRAM_VERSION" val="3"/>
  <p:tag name="KSO_WM_DIAGRAM_COLOR_TEXT_CAN_REMOVE" val="n"/>
  <p:tag name="KSO_WM_DIAGRAM_GROUP_CODE" val="l1-1"/>
  <p:tag name="KSO_WM_UNIT_TYPE" val="l_h_i"/>
  <p:tag name="KSO_WM_UNIT_INDEX" val="1_1_3"/>
  <p:tag name="KSO_WM_UNIT_FILL_FORE_SCHEMECOLOR_INDEX" val="5"/>
  <p:tag name="KSO_WM_DIAGRAM_MAX_ITEMCNT" val="6"/>
  <p:tag name="KSO_WM_DIAGRAM_MIN_ITEMCNT" val="2"/>
  <p:tag name="KSO_WM_DIAGRAM_VIRTUALLY_FRAME" val="{&quot;height&quot;:341.02677165354334,&quot;width&quot;:860.0907086614174}"/>
  <p:tag name="KSO_WM_UNIT_FILL_TYPE" val="1"/>
  <p:tag name="KSO_WM_UNIT_TEXT_FILL_FORE_SCHEMECOLOR_INDEX" val="1"/>
  <p:tag name="KSO_WM_UNIT_TEXT_FILL_TYPE" val="1"/>
  <p:tag name="KSO_WM_UNIT_USESOURCEFORMAT_APPLY" val="0"/>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295_3*l_h_i*1_1_1"/>
  <p:tag name="KSO_WM_TEMPLATE_CATEGORY" val="diagram"/>
  <p:tag name="KSO_WM_TEMPLATE_INDEX" val="20231295"/>
  <p:tag name="KSO_WM_UNIT_LAYERLEVEL" val="1_1_1"/>
  <p:tag name="KSO_WM_TAG_VERSION" val="3.0"/>
  <p:tag name="KSO_WM_BEAUTIFY_FLAG" val="#wm#"/>
  <p:tag name="KSO_WM_DIAGRAM_VERSION" val="3"/>
  <p:tag name="KSO_WM_DIAGRAM_COLOR_TEXT_CAN_REMOVE" val="n"/>
  <p:tag name="KSO_WM_DIAGRAM_GROUP_CODE" val="l1-1"/>
  <p:tag name="KSO_WM_UNIT_SUBTYPE" val="d"/>
  <p:tag name="KSO_WM_UNIT_TYPE" val="l_h_i"/>
  <p:tag name="KSO_WM_UNIT_INDEX" val="1_1_1"/>
  <p:tag name="KSO_WM_DIAGRAM_MAX_ITEMCNT" val="6"/>
  <p:tag name="KSO_WM_DIAGRAM_MIN_ITEMCNT" val="2"/>
  <p:tag name="KSO_WM_DIAGRAM_VIRTUALLY_FRAME" val="{&quot;height&quot;:341.02677165354334,&quot;width&quot;:860.0907086614174}"/>
  <p:tag name="KSO_WM_UNIT_TEXT_FILL_FORE_SCHEMECOLOR_INDEX" val="2"/>
  <p:tag name="KSO_WM_UNIT_TEXT_FILL_TYPE" val="1"/>
  <p:tag name="KSO_WM_UNIT_USESOURCEFORMAT_APPLY" val="0"/>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295_3*l_h_f*1_1_1"/>
  <p:tag name="KSO_WM_TEMPLATE_CATEGORY" val="diagram"/>
  <p:tag name="KSO_WM_TEMPLATE_INDEX" val="20231295"/>
  <p:tag name="KSO_WM_UNIT_LAYERLEVEL" val="1_1_1"/>
  <p:tag name="KSO_WM_TAG_VERSION" val="3.0"/>
  <p:tag name="KSO_WM_BEAUTIFY_FLAG" val="#wm#"/>
  <p:tag name="KSO_WM_DIAGRAM_VERSION" val="3"/>
  <p:tag name="KSO_WM_DIAGRAM_COLOR_TEXT_CAN_REMOVE" val="n"/>
  <p:tag name="KSO_WM_UNIT_SUBTYPE" val="a"/>
  <p:tag name="KSO_WM_UNIT_NOCLEAR" val="0"/>
  <p:tag name="KSO_WM_DIAGRAM_GROUP_CODE" val="l1-1"/>
  <p:tag name="KSO_WM_UNIT_TYPE" val="l_h_f"/>
  <p:tag name="KSO_WM_UNIT_INDEX" val="1_1_1"/>
  <p:tag name="KSO_WM_UNIT_PRESET_TEXT" val="单击此处输入你的正文文字是您思想的提炼为了最终演示发布的良好效果"/>
  <p:tag name="KSO_WM_DIAGRAM_MAX_ITEMCNT" val="6"/>
  <p:tag name="KSO_WM_DIAGRAM_MIN_ITEMCNT" val="2"/>
  <p:tag name="KSO_WM_DIAGRAM_VIRTUALLY_FRAME" val="{&quot;height&quot;:341.02677165354334,&quot;width&quot;:860.0907086614174}"/>
  <p:tag name="KSO_WM_UNIT_TEXT_FILL_FORE_SCHEMECOLOR_INDEX" val="13"/>
  <p:tag name="KSO_WM_UNIT_TEXT_FILL_TYPE" val="1"/>
  <p:tag name="KSO_WM_UNIT_USESOURCEFORMAT_APPLY" val="0"/>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295_3*l_h_i*1_2_2"/>
  <p:tag name="KSO_WM_TEMPLATE_CATEGORY" val="diagram"/>
  <p:tag name="KSO_WM_TEMPLATE_INDEX" val="20231295"/>
  <p:tag name="KSO_WM_UNIT_LAYERLEVEL" val="1_1_1"/>
  <p:tag name="KSO_WM_TAG_VERSION" val="3.0"/>
  <p:tag name="KSO_WM_BEAUTIFY_FLAG" val="#wm#"/>
  <p:tag name="KSO_WM_DIAGRAM_VERSION" val="3"/>
  <p:tag name="KSO_WM_DIAGRAM_COLOR_TEXT_CAN_REMOVE" val="n"/>
  <p:tag name="KSO_WM_DIAGRAM_GROUP_CODE" val="l1-1"/>
  <p:tag name="KSO_WM_UNIT_TYPE" val="l_h_i"/>
  <p:tag name="KSO_WM_UNIT_INDEX" val="1_2_2"/>
  <p:tag name="KSO_WM_UNIT_FILL_FORE_SCHEMECOLOR_INDEX" val="6"/>
  <p:tag name="KSO_WM_DIAGRAM_MAX_ITEMCNT" val="6"/>
  <p:tag name="KSO_WM_DIAGRAM_MIN_ITEMCNT" val="2"/>
  <p:tag name="KSO_WM_DIAGRAM_VIRTUALLY_FRAME" val="{&quot;height&quot;:341.02677165354334,&quot;width&quot;:860.0907086614174}"/>
  <p:tag name="KSO_WM_UNIT_FILL_TYPE" val="1"/>
  <p:tag name="KSO_WM_UNIT_TEXT_FILL_FORE_SCHEMECOLOR_INDEX" val="1"/>
  <p:tag name="KSO_WM_UNIT_TEXT_FILL_TYPE" val="1"/>
  <p:tag name="KSO_WM_UNIT_USESOURCEFORMAT_APPLY" val="0"/>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295_3*l_h_i*1_2_3"/>
  <p:tag name="KSO_WM_TEMPLATE_CATEGORY" val="diagram"/>
  <p:tag name="KSO_WM_TEMPLATE_INDEX" val="20231295"/>
  <p:tag name="KSO_WM_UNIT_LAYERLEVEL" val="1_1_1"/>
  <p:tag name="KSO_WM_TAG_VERSION" val="3.0"/>
  <p:tag name="KSO_WM_BEAUTIFY_FLAG" val="#wm#"/>
  <p:tag name="KSO_WM_DIAGRAM_VERSION" val="3"/>
  <p:tag name="KSO_WM_DIAGRAM_COLOR_TEXT_CAN_REMOVE" val="n"/>
  <p:tag name="KSO_WM_DIAGRAM_GROUP_CODE" val="l1-1"/>
  <p:tag name="KSO_WM_UNIT_TYPE" val="l_h_i"/>
  <p:tag name="KSO_WM_UNIT_INDEX" val="1_2_3"/>
  <p:tag name="KSO_WM_UNIT_FILL_FORE_SCHEMECOLOR_INDEX" val="6"/>
  <p:tag name="KSO_WM_DIAGRAM_MAX_ITEMCNT" val="6"/>
  <p:tag name="KSO_WM_DIAGRAM_MIN_ITEMCNT" val="2"/>
  <p:tag name="KSO_WM_DIAGRAM_VIRTUALLY_FRAME" val="{&quot;height&quot;:341.02677165354334,&quot;width&quot;:860.0907086614174}"/>
  <p:tag name="KSO_WM_UNIT_FILL_TYPE" val="1"/>
  <p:tag name="KSO_WM_UNIT_TEXT_FILL_FORE_SCHEMECOLOR_INDEX" val="1"/>
  <p:tag name="KSO_WM_UNIT_TEXT_FILL_TYPE" val="1"/>
  <p:tag name="KSO_WM_UNIT_USESOURCEFORMAT_APPLY" val="0"/>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295_3*l_h_i*1_2_1"/>
  <p:tag name="KSO_WM_TEMPLATE_CATEGORY" val="diagram"/>
  <p:tag name="KSO_WM_TEMPLATE_INDEX" val="20231295"/>
  <p:tag name="KSO_WM_UNIT_LAYERLEVEL" val="1_1_1"/>
  <p:tag name="KSO_WM_TAG_VERSION" val="3.0"/>
  <p:tag name="KSO_WM_BEAUTIFY_FLAG" val="#wm#"/>
  <p:tag name="KSO_WM_DIAGRAM_VERSION" val="3"/>
  <p:tag name="KSO_WM_DIAGRAM_COLOR_TEXT_CAN_REMOVE" val="n"/>
  <p:tag name="KSO_WM_DIAGRAM_GROUP_CODE" val="l1-1"/>
  <p:tag name="KSO_WM_UNIT_SUBTYPE" val="d"/>
  <p:tag name="KSO_WM_UNIT_TYPE" val="l_h_i"/>
  <p:tag name="KSO_WM_UNIT_INDEX" val="1_2_1"/>
  <p:tag name="KSO_WM_DIAGRAM_MAX_ITEMCNT" val="6"/>
  <p:tag name="KSO_WM_DIAGRAM_MIN_ITEMCNT" val="2"/>
  <p:tag name="KSO_WM_DIAGRAM_VIRTUALLY_FRAME" val="{&quot;height&quot;:341.02677165354334,&quot;width&quot;:860.0907086614174}"/>
  <p:tag name="KSO_WM_UNIT_TEXT_FILL_FORE_SCHEMECOLOR_INDEX" val="2"/>
  <p:tag name="KSO_WM_UNIT_TEXT_FILL_TYPE" val="1"/>
  <p:tag name="KSO_WM_UNIT_USESOURCEFORMAT_APPLY" val="0"/>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295_3*l_h_f*1_2_1"/>
  <p:tag name="KSO_WM_TEMPLATE_CATEGORY" val="diagram"/>
  <p:tag name="KSO_WM_TEMPLATE_INDEX" val="20231295"/>
  <p:tag name="KSO_WM_UNIT_LAYERLEVEL" val="1_1_1"/>
  <p:tag name="KSO_WM_TAG_VERSION" val="3.0"/>
  <p:tag name="KSO_WM_BEAUTIFY_FLAG" val="#wm#"/>
  <p:tag name="KSO_WM_DIAGRAM_VERSION" val="3"/>
  <p:tag name="KSO_WM_DIAGRAM_COLOR_TEXT_CAN_REMOVE" val="n"/>
  <p:tag name="KSO_WM_UNIT_SUBTYPE" val="a"/>
  <p:tag name="KSO_WM_UNIT_NOCLEAR" val="0"/>
  <p:tag name="KSO_WM_DIAGRAM_GROUP_CODE" val="l1-1"/>
  <p:tag name="KSO_WM_UNIT_TYPE" val="l_h_f"/>
  <p:tag name="KSO_WM_UNIT_INDEX" val="1_2_1"/>
  <p:tag name="KSO_WM_UNIT_PRESET_TEXT" val="单击此处输入你的正文文字是您思想的提炼为了最终演示发布的良好效果"/>
  <p:tag name="KSO_WM_DIAGRAM_MAX_ITEMCNT" val="6"/>
  <p:tag name="KSO_WM_DIAGRAM_MIN_ITEMCNT" val="2"/>
  <p:tag name="KSO_WM_DIAGRAM_VIRTUALLY_FRAME" val="{&quot;height&quot;:341.02677165354334,&quot;width&quot;:860.0907086614174}"/>
  <p:tag name="KSO_WM_UNIT_TEXT_FILL_FORE_SCHEMECOLOR_INDEX" val="13"/>
  <p:tag name="KSO_WM_UNIT_TEXT_FILL_TYPE" val="1"/>
  <p:tag name="KSO_WM_UNIT_USESOURCEFORMAT_APPLY" val="0"/>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295_3*l_h_i*1_3_2"/>
  <p:tag name="KSO_WM_TEMPLATE_CATEGORY" val="diagram"/>
  <p:tag name="KSO_WM_TEMPLATE_INDEX" val="20231295"/>
  <p:tag name="KSO_WM_UNIT_LAYERLEVEL" val="1_1_1"/>
  <p:tag name="KSO_WM_TAG_VERSION" val="3.0"/>
  <p:tag name="KSO_WM_BEAUTIFY_FLAG" val="#wm#"/>
  <p:tag name="KSO_WM_DIAGRAM_VERSION" val="3"/>
  <p:tag name="KSO_WM_DIAGRAM_COLOR_TEXT_CAN_REMOVE" val="n"/>
  <p:tag name="KSO_WM_DIAGRAM_GROUP_CODE" val="l1-1"/>
  <p:tag name="KSO_WM_UNIT_TYPE" val="l_h_i"/>
  <p:tag name="KSO_WM_UNIT_INDEX" val="1_3_2"/>
  <p:tag name="KSO_WM_UNIT_FILL_FORE_SCHEMECOLOR_INDEX" val="7"/>
  <p:tag name="KSO_WM_DIAGRAM_MAX_ITEMCNT" val="6"/>
  <p:tag name="KSO_WM_DIAGRAM_MIN_ITEMCNT" val="2"/>
  <p:tag name="KSO_WM_DIAGRAM_VIRTUALLY_FRAME" val="{&quot;height&quot;:341.02677165354334,&quot;width&quot;:860.0907086614174}"/>
  <p:tag name="KSO_WM_UNIT_FILL_TYPE" val="1"/>
  <p:tag name="KSO_WM_UNIT_TEXT_FILL_FORE_SCHEMECOLOR_INDEX" val="1"/>
  <p:tag name="KSO_WM_UNIT_TEXT_FILL_TYPE" val="1"/>
  <p:tag name="KSO_WM_UNIT_USESOURCEFORMAT_APPLY" val="0"/>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295_3*l_h_i*1_3_3"/>
  <p:tag name="KSO_WM_TEMPLATE_CATEGORY" val="diagram"/>
  <p:tag name="KSO_WM_TEMPLATE_INDEX" val="20231295"/>
  <p:tag name="KSO_WM_UNIT_LAYERLEVEL" val="1_1_1"/>
  <p:tag name="KSO_WM_TAG_VERSION" val="3.0"/>
  <p:tag name="KSO_WM_BEAUTIFY_FLAG" val="#wm#"/>
  <p:tag name="KSO_WM_DIAGRAM_VERSION" val="3"/>
  <p:tag name="KSO_WM_DIAGRAM_COLOR_TEXT_CAN_REMOVE" val="n"/>
  <p:tag name="KSO_WM_DIAGRAM_GROUP_CODE" val="l1-1"/>
  <p:tag name="KSO_WM_UNIT_TYPE" val="l_h_i"/>
  <p:tag name="KSO_WM_UNIT_INDEX" val="1_3_3"/>
  <p:tag name="KSO_WM_UNIT_FILL_FORE_SCHEMECOLOR_INDEX" val="7"/>
  <p:tag name="KSO_WM_DIAGRAM_MAX_ITEMCNT" val="6"/>
  <p:tag name="KSO_WM_DIAGRAM_MIN_ITEMCNT" val="2"/>
  <p:tag name="KSO_WM_DIAGRAM_VIRTUALLY_FRAME" val="{&quot;height&quot;:341.02677165354334,&quot;width&quot;:860.0907086614174}"/>
  <p:tag name="KSO_WM_UNIT_FILL_TYPE" val="1"/>
  <p:tag name="KSO_WM_UNIT_TEXT_FILL_FORE_SCHEMECOLOR_INDEX" val="1"/>
  <p:tag name="KSO_WM_UNIT_TEXT_FILL_TYPE" val="1"/>
  <p:tag name="KSO_WM_UNIT_USESOURCEFORMAT_APPLY" val="0"/>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295_3*l_h_i*1_3_1"/>
  <p:tag name="KSO_WM_TEMPLATE_CATEGORY" val="diagram"/>
  <p:tag name="KSO_WM_TEMPLATE_INDEX" val="20231295"/>
  <p:tag name="KSO_WM_UNIT_LAYERLEVEL" val="1_1_1"/>
  <p:tag name="KSO_WM_TAG_VERSION" val="3.0"/>
  <p:tag name="KSO_WM_BEAUTIFY_FLAG" val="#wm#"/>
  <p:tag name="KSO_WM_DIAGRAM_VERSION" val="3"/>
  <p:tag name="KSO_WM_DIAGRAM_COLOR_TEXT_CAN_REMOVE" val="n"/>
  <p:tag name="KSO_WM_DIAGRAM_GROUP_CODE" val="l1-1"/>
  <p:tag name="KSO_WM_UNIT_SUBTYPE" val="d"/>
  <p:tag name="KSO_WM_UNIT_TYPE" val="l_h_i"/>
  <p:tag name="KSO_WM_UNIT_INDEX" val="1_3_1"/>
  <p:tag name="KSO_WM_DIAGRAM_MAX_ITEMCNT" val="6"/>
  <p:tag name="KSO_WM_DIAGRAM_MIN_ITEMCNT" val="2"/>
  <p:tag name="KSO_WM_DIAGRAM_VIRTUALLY_FRAME" val="{&quot;height&quot;:341.02677165354334,&quot;width&quot;:860.0907086614174}"/>
  <p:tag name="KSO_WM_UNIT_TEXT_FILL_FORE_SCHEMECOLOR_INDEX" val="2"/>
  <p:tag name="KSO_WM_UNIT_TEXT_FILL_TYPE" val="1"/>
  <p:tag name="KSO_WM_UNIT_USESOURCEFORMAT_APPLY" val="0"/>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295_3*l_h_f*1_3_1"/>
  <p:tag name="KSO_WM_TEMPLATE_CATEGORY" val="diagram"/>
  <p:tag name="KSO_WM_TEMPLATE_INDEX" val="20231295"/>
  <p:tag name="KSO_WM_UNIT_LAYERLEVEL" val="1_1_1"/>
  <p:tag name="KSO_WM_TAG_VERSION" val="3.0"/>
  <p:tag name="KSO_WM_BEAUTIFY_FLAG" val="#wm#"/>
  <p:tag name="KSO_WM_DIAGRAM_VERSION" val="3"/>
  <p:tag name="KSO_WM_DIAGRAM_COLOR_TEXT_CAN_REMOVE" val="n"/>
  <p:tag name="KSO_WM_UNIT_SUBTYPE" val="a"/>
  <p:tag name="KSO_WM_UNIT_NOCLEAR" val="0"/>
  <p:tag name="KSO_WM_DIAGRAM_GROUP_CODE" val="l1-1"/>
  <p:tag name="KSO_WM_UNIT_TYPE" val="l_h_f"/>
  <p:tag name="KSO_WM_UNIT_INDEX" val="1_3_1"/>
  <p:tag name="KSO_WM_UNIT_PRESET_TEXT" val="单击此处输入你的正文文字是您思想的提炼为了最终演示发布的良好效果"/>
  <p:tag name="KSO_WM_DIAGRAM_MAX_ITEMCNT" val="6"/>
  <p:tag name="KSO_WM_DIAGRAM_MIN_ITEMCNT" val="2"/>
  <p:tag name="KSO_WM_DIAGRAM_VIRTUALLY_FRAME" val="{&quot;height&quot;:341.02677165354334,&quot;width&quot;:860.0907086614174}"/>
  <p:tag name="KSO_WM_UNIT_TEXT_FILL_FORE_SCHEMECOLOR_INDEX" val="13"/>
  <p:tag name="KSO_WM_UNIT_TEXT_FILL_TYPE" val="1"/>
  <p:tag name="KSO_WM_UNIT_USESOURCEFORMAT_APPLY" val="0"/>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295_3*l_h_i*1_4_2"/>
  <p:tag name="KSO_WM_TEMPLATE_CATEGORY" val="diagram"/>
  <p:tag name="KSO_WM_TEMPLATE_INDEX" val="20231295"/>
  <p:tag name="KSO_WM_UNIT_LAYERLEVEL" val="1_1_1"/>
  <p:tag name="KSO_WM_TAG_VERSION" val="3.0"/>
  <p:tag name="KSO_WM_BEAUTIFY_FLAG" val="#wm#"/>
  <p:tag name="KSO_WM_DIAGRAM_VERSION" val="3"/>
  <p:tag name="KSO_WM_DIAGRAM_COLOR_TEXT_CAN_REMOVE" val="n"/>
  <p:tag name="KSO_WM_DIAGRAM_GROUP_CODE" val="l1-1"/>
  <p:tag name="KSO_WM_UNIT_TYPE" val="l_h_i"/>
  <p:tag name="KSO_WM_UNIT_INDEX" val="1_4_2"/>
  <p:tag name="KSO_WM_UNIT_FILL_FORE_SCHEMECOLOR_INDEX" val="8"/>
  <p:tag name="KSO_WM_DIAGRAM_MAX_ITEMCNT" val="6"/>
  <p:tag name="KSO_WM_DIAGRAM_MIN_ITEMCNT" val="2"/>
  <p:tag name="KSO_WM_DIAGRAM_VIRTUALLY_FRAME" val="{&quot;height&quot;:341.02677165354334,&quot;width&quot;:860.0907086614174}"/>
  <p:tag name="KSO_WM_UNIT_FILL_TYPE" val="1"/>
  <p:tag name="KSO_WM_UNIT_TEXT_FILL_FORE_SCHEMECOLOR_INDEX" val="1"/>
  <p:tag name="KSO_WM_UNIT_TEXT_FILL_TYPE" val="1"/>
  <p:tag name="KSO_WM_UNIT_USESOURCEFORMAT_APPLY" val="0"/>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295_3*l_h_i*1_4_3"/>
  <p:tag name="KSO_WM_TEMPLATE_CATEGORY" val="diagram"/>
  <p:tag name="KSO_WM_TEMPLATE_INDEX" val="20231295"/>
  <p:tag name="KSO_WM_UNIT_LAYERLEVEL" val="1_1_1"/>
  <p:tag name="KSO_WM_TAG_VERSION" val="3.0"/>
  <p:tag name="KSO_WM_BEAUTIFY_FLAG" val="#wm#"/>
  <p:tag name="KSO_WM_DIAGRAM_VERSION" val="3"/>
  <p:tag name="KSO_WM_DIAGRAM_COLOR_TEXT_CAN_REMOVE" val="n"/>
  <p:tag name="KSO_WM_DIAGRAM_GROUP_CODE" val="l1-1"/>
  <p:tag name="KSO_WM_UNIT_TYPE" val="l_h_i"/>
  <p:tag name="KSO_WM_UNIT_INDEX" val="1_4_3"/>
  <p:tag name="KSO_WM_UNIT_FILL_FORE_SCHEMECOLOR_INDEX" val="8"/>
  <p:tag name="KSO_WM_DIAGRAM_MAX_ITEMCNT" val="6"/>
  <p:tag name="KSO_WM_DIAGRAM_MIN_ITEMCNT" val="2"/>
  <p:tag name="KSO_WM_DIAGRAM_VIRTUALLY_FRAME" val="{&quot;height&quot;:341.02677165354334,&quot;width&quot;:860.0907086614174}"/>
  <p:tag name="KSO_WM_UNIT_FILL_TYPE" val="1"/>
  <p:tag name="KSO_WM_UNIT_TEXT_FILL_FORE_SCHEMECOLOR_INDEX" val="1"/>
  <p:tag name="KSO_WM_UNIT_TEXT_FILL_TYPE" val="1"/>
  <p:tag name="KSO_WM_UNIT_USESOURCEFORMAT_APPLY" val="0"/>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295_3*l_h_i*1_4_1"/>
  <p:tag name="KSO_WM_TEMPLATE_CATEGORY" val="diagram"/>
  <p:tag name="KSO_WM_TEMPLATE_INDEX" val="20231295"/>
  <p:tag name="KSO_WM_UNIT_LAYERLEVEL" val="1_1_1"/>
  <p:tag name="KSO_WM_TAG_VERSION" val="3.0"/>
  <p:tag name="KSO_WM_BEAUTIFY_FLAG" val="#wm#"/>
  <p:tag name="KSO_WM_DIAGRAM_VERSION" val="3"/>
  <p:tag name="KSO_WM_DIAGRAM_COLOR_TEXT_CAN_REMOVE" val="n"/>
  <p:tag name="KSO_WM_DIAGRAM_GROUP_CODE" val="l1-1"/>
  <p:tag name="KSO_WM_UNIT_SUBTYPE" val="d"/>
  <p:tag name="KSO_WM_UNIT_TYPE" val="l_h_i"/>
  <p:tag name="KSO_WM_UNIT_INDEX" val="1_4_1"/>
  <p:tag name="KSO_WM_DIAGRAM_MAX_ITEMCNT" val="6"/>
  <p:tag name="KSO_WM_DIAGRAM_MIN_ITEMCNT" val="2"/>
  <p:tag name="KSO_WM_DIAGRAM_VIRTUALLY_FRAME" val="{&quot;height&quot;:341.02677165354334,&quot;width&quot;:860.0907086614174}"/>
  <p:tag name="KSO_WM_UNIT_TEXT_FILL_FORE_SCHEMECOLOR_INDEX" val="2"/>
  <p:tag name="KSO_WM_UNIT_TEXT_FILL_TYPE" val="1"/>
  <p:tag name="KSO_WM_UNIT_USESOURCEFORMAT_APPLY" val="0"/>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295_3*l_h_f*1_4_1"/>
  <p:tag name="KSO_WM_TEMPLATE_CATEGORY" val="diagram"/>
  <p:tag name="KSO_WM_TEMPLATE_INDEX" val="20231295"/>
  <p:tag name="KSO_WM_UNIT_LAYERLEVEL" val="1_1_1"/>
  <p:tag name="KSO_WM_TAG_VERSION" val="3.0"/>
  <p:tag name="KSO_WM_BEAUTIFY_FLAG" val="#wm#"/>
  <p:tag name="KSO_WM_DIAGRAM_VERSION" val="3"/>
  <p:tag name="KSO_WM_DIAGRAM_COLOR_TEXT_CAN_REMOVE" val="n"/>
  <p:tag name="KSO_WM_UNIT_SUBTYPE" val="a"/>
  <p:tag name="KSO_WM_UNIT_NOCLEAR" val="0"/>
  <p:tag name="KSO_WM_DIAGRAM_GROUP_CODE" val="l1-1"/>
  <p:tag name="KSO_WM_UNIT_TYPE" val="l_h_f"/>
  <p:tag name="KSO_WM_UNIT_INDEX" val="1_4_1"/>
  <p:tag name="KSO_WM_UNIT_PRESET_TEXT" val="单击此处输入你的正文文字是您思想的提炼为了最终演示发布的良好效果"/>
  <p:tag name="KSO_WM_DIAGRAM_MAX_ITEMCNT" val="6"/>
  <p:tag name="KSO_WM_DIAGRAM_MIN_ITEMCNT" val="2"/>
  <p:tag name="KSO_WM_DIAGRAM_VIRTUALLY_FRAME" val="{&quot;height&quot;:341.02677165354334,&quot;width&quot;:860.0907086614174}"/>
  <p:tag name="KSO_WM_UNIT_TEXT_FILL_FORE_SCHEMECOLOR_INDEX" val="13"/>
  <p:tag name="KSO_WM_UNIT_TEXT_FILL_TYPE" val="1"/>
  <p:tag name="KSO_WM_UNIT_USESOURCEFORMAT_APPLY" val="0"/>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305_3*l_h_i*1_3_2"/>
  <p:tag name="KSO_WM_TEMPLATE_CATEGORY" val="diagram"/>
  <p:tag name="KSO_WM_TEMPLATE_INDEX" val="20231305"/>
  <p:tag name="KSO_WM_UNIT_LAYERLEVEL" val="1_1_1"/>
  <p:tag name="KSO_WM_TAG_VERSION" val="3.0"/>
  <p:tag name="KSO_WM_BEAUTIFY_FLAG" val="#wm#"/>
  <p:tag name="KSO_WM_DIAGRAM_VERSION" val="3"/>
  <p:tag name="KSO_WM_DIAGRAM_COLOR_TEXT_CAN_REMOVE" val="n"/>
  <p:tag name="KSO_WM_UNIT_LINE_FORE_SCHEMECOLOR_INDEX" val="7"/>
  <p:tag name="KSO_WM_DIAGRAM_MAX_ITEMCNT" val="6"/>
  <p:tag name="KSO_WM_DIAGRAM_MIN_ITEMCNT" val="2"/>
  <p:tag name="KSO_WM_DIAGRAM_VIRTUALLY_FRAME" val="{&quot;height&quot;:373.7506299212598,&quot;width&quot;:862.1668503937007}"/>
  <p:tag name="KSO_WM_UNIT_LINE_FILL_TYPE" val="2"/>
  <p:tag name="KSO_WM_UNIT_TEXT_FILL_FORE_SCHEMECOLOR_INDEX" val="2"/>
  <p:tag name="KSO_WM_UNIT_TEXT_FILL_TYPE" val="1"/>
  <p:tag name="KSO_WM_UNIT_USESOURCEFORMAT_APPLY" val="0"/>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31305_3*l_h_i*1_3_3"/>
  <p:tag name="KSO_WM_TEMPLATE_CATEGORY" val="diagram"/>
  <p:tag name="KSO_WM_TEMPLATE_INDEX" val="20231305"/>
  <p:tag name="KSO_WM_UNIT_LAYERLEVEL" val="1_1_1"/>
  <p:tag name="KSO_WM_TAG_VERSION" val="3.0"/>
  <p:tag name="KSO_WM_BEAUTIFY_FLAG" val="#wm#"/>
  <p:tag name="KSO_WM_DIAGRAM_VERSION" val="3"/>
  <p:tag name="KSO_WM_DIAGRAM_COLOR_TEXT_CAN_REMOVE" val="n"/>
  <p:tag name="KSO_WM_UNIT_FILL_FORE_SCHEMECOLOR_INDEX" val="7"/>
  <p:tag name="KSO_WM_DIAGRAM_MAX_ITEMCNT" val="6"/>
  <p:tag name="KSO_WM_DIAGRAM_MIN_ITEMCNT" val="2"/>
  <p:tag name="KSO_WM_DIAGRAM_VIRTUALLY_FRAME" val="{&quot;height&quot;:373.7506299212598,&quot;width&quot;:862.1668503937007}"/>
  <p:tag name="KSO_WM_UNIT_FILL_TYPE" val="1"/>
  <p:tag name="KSO_WM_UNIT_TEXT_FILL_FORE_SCHEMECOLOR_INDEX" val="2"/>
  <p:tag name="KSO_WM_UNIT_TEXT_FILL_TYPE" val="1"/>
  <p:tag name="KSO_WM_UNIT_USESOURCEFORMAT_APPLY" val="0"/>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4"/>
  <p:tag name="KSO_WM_UNIT_ID" val="diagram20231305_3*l_h_i*1_3_4"/>
  <p:tag name="KSO_WM_TEMPLATE_CATEGORY" val="diagram"/>
  <p:tag name="KSO_WM_TEMPLATE_INDEX" val="20231305"/>
  <p:tag name="KSO_WM_UNIT_LAYERLEVEL" val="1_1_1"/>
  <p:tag name="KSO_WM_TAG_VERSION" val="3.0"/>
  <p:tag name="KSO_WM_BEAUTIFY_FLAG" val="#wm#"/>
  <p:tag name="KSO_WM_DIAGRAM_VERSION" val="3"/>
  <p:tag name="KSO_WM_DIAGRAM_COLOR_TEXT_CAN_REMOVE" val="n"/>
  <p:tag name="KSO_WM_UNIT_FILL_FORE_SCHEMECOLOR_INDEX" val="7"/>
  <p:tag name="KSO_WM_DIAGRAM_MAX_ITEMCNT" val="6"/>
  <p:tag name="KSO_WM_DIAGRAM_MIN_ITEMCNT" val="2"/>
  <p:tag name="KSO_WM_DIAGRAM_VIRTUALLY_FRAME" val="{&quot;height&quot;:373.7506299212598,&quot;width&quot;:862.1668503937007}"/>
  <p:tag name="KSO_WM_UNIT_FILL_TYPE" val="1"/>
  <p:tag name="KSO_WM_UNIT_TEXT_FILL_FORE_SCHEMECOLOR_INDEX" val="2"/>
  <p:tag name="KSO_WM_UNIT_TEXT_FILL_TYPE" val="1"/>
  <p:tag name="KSO_WM_UNIT_USESOURCEFORMAT_APPLY" val="0"/>
</p:tagLst>
</file>

<file path=ppt/tags/tag239.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305_3*l_h_f*1_3_1"/>
  <p:tag name="KSO_WM_TEMPLATE_CATEGORY" val="diagram"/>
  <p:tag name="KSO_WM_TEMPLATE_INDEX" val="20231305"/>
  <p:tag name="KSO_WM_UNIT_LAYERLEVEL" val="1_1_1"/>
  <p:tag name="KSO_WM_TAG_VERSION" val="3.0"/>
  <p:tag name="KSO_WM_BEAUTIFY_FLAG" val="#wm#"/>
  <p:tag name="KSO_WM_DIAGRAM_VERSION" val="3"/>
  <p:tag name="KSO_WM_DIAGRAM_COLOR_TEXT_CAN_REMOVE" val="n"/>
  <p:tag name="KSO_WM_UNIT_PRESET_TEXT" val="单击此处输入你的正文，文字是您思想的提炼，为了最终演示发布的良好效果"/>
  <p:tag name="KSO_WM_DIAGRAM_MAX_ITEMCNT" val="6"/>
  <p:tag name="KSO_WM_DIAGRAM_MIN_ITEMCNT" val="2"/>
  <p:tag name="KSO_WM_DIAGRAM_VIRTUALLY_FRAME" val="{&quot;height&quot;:373.7506299212598,&quot;width&quot;:862.1668503937007}"/>
  <p:tag name="KSO_WM_UNIT_TEXT_FILL_FORE_SCHEMECOLOR_INDEX" val="13"/>
  <p:tag name="KSO_WM_UNIT_TEXT_FILL_TYPE" val="1"/>
  <p:tag name="KSO_WM_UNIT_USESOURCEFORMAT_APPLY" val="0"/>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6"/>
  <p:tag name="KSO_WM_UNIT_ID" val="diagram20231305_3*l_h_i*1_3_6"/>
  <p:tag name="KSO_WM_TEMPLATE_CATEGORY" val="diagram"/>
  <p:tag name="KSO_WM_TEMPLATE_INDEX" val="20231305"/>
  <p:tag name="KSO_WM_UNIT_LAYERLEVEL" val="1_1_1"/>
  <p:tag name="KSO_WM_TAG_VERSION" val="3.0"/>
  <p:tag name="KSO_WM_BEAUTIFY_FLAG" val="#wm#"/>
  <p:tag name="KSO_WM_DIAGRAM_VERSION" val="3"/>
  <p:tag name="KSO_WM_DIAGRAM_COLOR_TEXT_CAN_REMOVE" val="n"/>
  <p:tag name="KSO_WM_UNIT_FILL_FORE_SCHEMECOLOR_INDEX" val="7"/>
  <p:tag name="KSO_WM_DIAGRAM_MAX_ITEMCNT" val="6"/>
  <p:tag name="KSO_WM_DIAGRAM_MIN_ITEMCNT" val="2"/>
  <p:tag name="KSO_WM_DIAGRAM_VIRTUALLY_FRAME" val="{&quot;height&quot;:373.7506299212598,&quot;width&quot;:862.1668503937007}"/>
  <p:tag name="KSO_WM_UNIT_FILL_TYPE" val="1"/>
  <p:tag name="KSO_WM_UNIT_TEXT_FILL_FORE_SCHEMECOLOR_INDEX" val="2"/>
  <p:tag name="KSO_WM_UNIT_TEXT_FILL_TYPE" val="1"/>
  <p:tag name="KSO_WM_UNIT_USESOURCEFORMAT_APPLY" val="0"/>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5"/>
  <p:tag name="KSO_WM_UNIT_ID" val="diagram20231305_3*l_h_i*1_3_5"/>
  <p:tag name="KSO_WM_TEMPLATE_CATEGORY" val="diagram"/>
  <p:tag name="KSO_WM_TEMPLATE_INDEX" val="20231305"/>
  <p:tag name="KSO_WM_UNIT_LAYERLEVEL" val="1_1_1"/>
  <p:tag name="KSO_WM_TAG_VERSION" val="3.0"/>
  <p:tag name="KSO_WM_BEAUTIFY_FLAG" val="#wm#"/>
  <p:tag name="KSO_WM_DIAGRAM_VERSION" val="3"/>
  <p:tag name="KSO_WM_DIAGRAM_COLOR_TEXT_CAN_REMOVE" val="n"/>
  <p:tag name="KSO_WM_UNIT_FILL_FORE_SCHEMECOLOR_INDEX" val="7"/>
  <p:tag name="KSO_WM_DIAGRAM_MAX_ITEMCNT" val="6"/>
  <p:tag name="KSO_WM_DIAGRAM_MIN_ITEMCNT" val="2"/>
  <p:tag name="KSO_WM_DIAGRAM_VIRTUALLY_FRAME" val="{&quot;height&quot;:373.7506299212598,&quot;width&quot;:862.1668503937007}"/>
  <p:tag name="KSO_WM_UNIT_FILL_TYPE" val="1"/>
  <p:tag name="KSO_WM_UNIT_TEXT_FILL_FORE_SCHEMECOLOR_INDEX" val="2"/>
  <p:tag name="KSO_WM_UNIT_TEXT_FILL_TYPE" val="1"/>
  <p:tag name="KSO_WM_UNIT_USESOURCEFORMAT_APPLY" val="0"/>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31305_3*l_h_i*1_3_1"/>
  <p:tag name="KSO_WM_TEMPLATE_CATEGORY" val="diagram"/>
  <p:tag name="KSO_WM_TEMPLATE_INDEX" val="20231305"/>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373.7506299212598,&quot;width&quot;:862.1668503937007}"/>
  <p:tag name="KSO_WM_UNIT_TEXT_FILL_FORE_SCHEMECOLOR_INDEX" val="13"/>
  <p:tag name="KSO_WM_UNIT_TEXT_FILL_TYPE" val="1"/>
  <p:tag name="KSO_WM_UNIT_USESOURCEFORMAT_APPLY" val="0"/>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31305_3*l_h_i*1_4_2"/>
  <p:tag name="KSO_WM_TEMPLATE_CATEGORY" val="diagram"/>
  <p:tag name="KSO_WM_TEMPLATE_INDEX" val="20231305"/>
  <p:tag name="KSO_WM_UNIT_LAYERLEVEL" val="1_1_1"/>
  <p:tag name="KSO_WM_TAG_VERSION" val="3.0"/>
  <p:tag name="KSO_WM_BEAUTIFY_FLAG" val="#wm#"/>
  <p:tag name="KSO_WM_DIAGRAM_VERSION" val="3"/>
  <p:tag name="KSO_WM_DIAGRAM_COLOR_TEXT_CAN_REMOVE" val="n"/>
  <p:tag name="KSO_WM_UNIT_LINE_FORE_SCHEMECOLOR_INDEX" val="8"/>
  <p:tag name="KSO_WM_DIAGRAM_MAX_ITEMCNT" val="6"/>
  <p:tag name="KSO_WM_DIAGRAM_MIN_ITEMCNT" val="2"/>
  <p:tag name="KSO_WM_DIAGRAM_VIRTUALLY_FRAME" val="{&quot;height&quot;:373.7506299212598,&quot;width&quot;:862.1668503937007}"/>
  <p:tag name="KSO_WM_UNIT_LINE_FILL_TYPE" val="2"/>
  <p:tag name="KSO_WM_UNIT_TEXT_FILL_FORE_SCHEMECOLOR_INDEX" val="2"/>
  <p:tag name="KSO_WM_UNIT_TEXT_FILL_TYPE" val="1"/>
  <p:tag name="KSO_WM_UNIT_USESOURCEFORMAT_APPLY" val="0"/>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diagram20231305_3*l_h_i*1_4_3"/>
  <p:tag name="KSO_WM_TEMPLATE_CATEGORY" val="diagram"/>
  <p:tag name="KSO_WM_TEMPLATE_INDEX" val="20231305"/>
  <p:tag name="KSO_WM_UNIT_LAYERLEVEL" val="1_1_1"/>
  <p:tag name="KSO_WM_TAG_VERSION" val="3.0"/>
  <p:tag name="KSO_WM_BEAUTIFY_FLAG" val="#wm#"/>
  <p:tag name="KSO_WM_DIAGRAM_VERSION" val="3"/>
  <p:tag name="KSO_WM_DIAGRAM_COLOR_TEXT_CAN_REMOVE" val="n"/>
  <p:tag name="KSO_WM_UNIT_FILL_FORE_SCHEMECOLOR_INDEX" val="8"/>
  <p:tag name="KSO_WM_DIAGRAM_MAX_ITEMCNT" val="6"/>
  <p:tag name="KSO_WM_DIAGRAM_MIN_ITEMCNT" val="2"/>
  <p:tag name="KSO_WM_DIAGRAM_VIRTUALLY_FRAME" val="{&quot;height&quot;:373.7506299212598,&quot;width&quot;:862.1668503937007}"/>
  <p:tag name="KSO_WM_UNIT_FILL_TYPE" val="1"/>
  <p:tag name="KSO_WM_UNIT_TEXT_FILL_FORE_SCHEMECOLOR_INDEX" val="2"/>
  <p:tag name="KSO_WM_UNIT_TEXT_FILL_TYPE" val="1"/>
  <p:tag name="KSO_WM_UNIT_USESOURCEFORMAT_APPLY" val="0"/>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4"/>
  <p:tag name="KSO_WM_UNIT_ID" val="diagram20231305_3*l_h_i*1_4_4"/>
  <p:tag name="KSO_WM_TEMPLATE_CATEGORY" val="diagram"/>
  <p:tag name="KSO_WM_TEMPLATE_INDEX" val="20231305"/>
  <p:tag name="KSO_WM_UNIT_LAYERLEVEL" val="1_1_1"/>
  <p:tag name="KSO_WM_TAG_VERSION" val="3.0"/>
  <p:tag name="KSO_WM_BEAUTIFY_FLAG" val="#wm#"/>
  <p:tag name="KSO_WM_DIAGRAM_VERSION" val="3"/>
  <p:tag name="KSO_WM_DIAGRAM_COLOR_TEXT_CAN_REMOVE" val="n"/>
  <p:tag name="KSO_WM_UNIT_FILL_FORE_SCHEMECOLOR_INDEX" val="8"/>
  <p:tag name="KSO_WM_DIAGRAM_MAX_ITEMCNT" val="6"/>
  <p:tag name="KSO_WM_DIAGRAM_MIN_ITEMCNT" val="2"/>
  <p:tag name="KSO_WM_DIAGRAM_VIRTUALLY_FRAME" val="{&quot;height&quot;:373.7506299212598,&quot;width&quot;:862.1668503937007}"/>
  <p:tag name="KSO_WM_UNIT_FILL_TYPE" val="1"/>
  <p:tag name="KSO_WM_UNIT_TEXT_FILL_FORE_SCHEMECOLOR_INDEX" val="2"/>
  <p:tag name="KSO_WM_UNIT_TEXT_FILL_TYPE" val="1"/>
  <p:tag name="KSO_WM_UNIT_USESOURCEFORMAT_APPLY" val="0"/>
</p:tagLst>
</file>

<file path=ppt/tags/tag246.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305_3*l_h_f*1_4_1"/>
  <p:tag name="KSO_WM_TEMPLATE_CATEGORY" val="diagram"/>
  <p:tag name="KSO_WM_TEMPLATE_INDEX" val="20231305"/>
  <p:tag name="KSO_WM_UNIT_LAYERLEVEL" val="1_1_1"/>
  <p:tag name="KSO_WM_TAG_VERSION" val="3.0"/>
  <p:tag name="KSO_WM_BEAUTIFY_FLAG" val="#wm#"/>
  <p:tag name="KSO_WM_DIAGRAM_VERSION" val="3"/>
  <p:tag name="KSO_WM_DIAGRAM_COLOR_TEXT_CAN_REMOVE" val="n"/>
  <p:tag name="KSO_WM_UNIT_PRESET_TEXT" val="单击此处输入你的正文，文字是您思想的提炼，为了最终演示发布的良好效果"/>
  <p:tag name="KSO_WM_DIAGRAM_MAX_ITEMCNT" val="6"/>
  <p:tag name="KSO_WM_DIAGRAM_MIN_ITEMCNT" val="2"/>
  <p:tag name="KSO_WM_DIAGRAM_VIRTUALLY_FRAME" val="{&quot;height&quot;:373.7506299212598,&quot;width&quot;:862.1668503937007}"/>
  <p:tag name="KSO_WM_UNIT_TEXT_FILL_FORE_SCHEMECOLOR_INDEX" val="13"/>
  <p:tag name="KSO_WM_UNIT_TEXT_FILL_TYPE" val="1"/>
  <p:tag name="KSO_WM_UNIT_USESOURCEFORMAT_APPLY" val="0"/>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6"/>
  <p:tag name="KSO_WM_UNIT_ID" val="diagram20231305_3*l_h_i*1_4_6"/>
  <p:tag name="KSO_WM_TEMPLATE_CATEGORY" val="diagram"/>
  <p:tag name="KSO_WM_TEMPLATE_INDEX" val="20231305"/>
  <p:tag name="KSO_WM_UNIT_LAYERLEVEL" val="1_1_1"/>
  <p:tag name="KSO_WM_TAG_VERSION" val="3.0"/>
  <p:tag name="KSO_WM_BEAUTIFY_FLAG" val="#wm#"/>
  <p:tag name="KSO_WM_DIAGRAM_VERSION" val="3"/>
  <p:tag name="KSO_WM_DIAGRAM_COLOR_TEXT_CAN_REMOVE" val="n"/>
  <p:tag name="KSO_WM_UNIT_FILL_FORE_SCHEMECOLOR_INDEX" val="8"/>
  <p:tag name="KSO_WM_DIAGRAM_MAX_ITEMCNT" val="6"/>
  <p:tag name="KSO_WM_DIAGRAM_MIN_ITEMCNT" val="2"/>
  <p:tag name="KSO_WM_DIAGRAM_VIRTUALLY_FRAME" val="{&quot;height&quot;:373.7506299212598,&quot;width&quot;:862.1668503937007}"/>
  <p:tag name="KSO_WM_UNIT_FILL_TYPE" val="1"/>
  <p:tag name="KSO_WM_UNIT_TEXT_FILL_FORE_SCHEMECOLOR_INDEX" val="2"/>
  <p:tag name="KSO_WM_UNIT_TEXT_FILL_TYPE" val="1"/>
  <p:tag name="KSO_WM_UNIT_USESOURCEFORMAT_APPLY" val="0"/>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5"/>
  <p:tag name="KSO_WM_UNIT_ID" val="diagram20231305_3*l_h_i*1_4_5"/>
  <p:tag name="KSO_WM_TEMPLATE_CATEGORY" val="diagram"/>
  <p:tag name="KSO_WM_TEMPLATE_INDEX" val="20231305"/>
  <p:tag name="KSO_WM_UNIT_LAYERLEVEL" val="1_1_1"/>
  <p:tag name="KSO_WM_TAG_VERSION" val="3.0"/>
  <p:tag name="KSO_WM_BEAUTIFY_FLAG" val="#wm#"/>
  <p:tag name="KSO_WM_DIAGRAM_VERSION" val="3"/>
  <p:tag name="KSO_WM_DIAGRAM_COLOR_TEXT_CAN_REMOVE" val="n"/>
  <p:tag name="KSO_WM_UNIT_FILL_FORE_SCHEMECOLOR_INDEX" val="8"/>
  <p:tag name="KSO_WM_DIAGRAM_MAX_ITEMCNT" val="6"/>
  <p:tag name="KSO_WM_DIAGRAM_MIN_ITEMCNT" val="2"/>
  <p:tag name="KSO_WM_DIAGRAM_VIRTUALLY_FRAME" val="{&quot;height&quot;:373.7506299212598,&quot;width&quot;:862.1668503937007}"/>
  <p:tag name="KSO_WM_UNIT_FILL_TYPE" val="1"/>
  <p:tag name="KSO_WM_UNIT_TEXT_FILL_FORE_SCHEMECOLOR_INDEX" val="2"/>
  <p:tag name="KSO_WM_UNIT_TEXT_FILL_TYPE" val="1"/>
  <p:tag name="KSO_WM_UNIT_USESOURCEFORMAT_APPLY" val="0"/>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1305_3*l_h_i*1_4_1"/>
  <p:tag name="KSO_WM_TEMPLATE_CATEGORY" val="diagram"/>
  <p:tag name="KSO_WM_TEMPLATE_INDEX" val="20231305"/>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373.7506299212598,&quot;width&quot;:862.1668503937007}"/>
  <p:tag name="KSO_WM_UNIT_TEXT_FILL_FORE_SCHEMECOLOR_INDEX" val="13"/>
  <p:tag name="KSO_WM_UNIT_TEXT_FILL_TYPE" val="1"/>
  <p:tag name="KSO_WM_UNIT_USESOURCEFORMAT_APPLY" val="0"/>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3*i*1"/>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305_3*l_h_i*1_1_2"/>
  <p:tag name="KSO_WM_TEMPLATE_CATEGORY" val="diagram"/>
  <p:tag name="KSO_WM_TEMPLATE_INDEX" val="20231305"/>
  <p:tag name="KSO_WM_UNIT_LAYERLEVEL" val="1_1_1"/>
  <p:tag name="KSO_WM_TAG_VERSION" val="3.0"/>
  <p:tag name="KSO_WM_BEAUTIFY_FLAG" val="#wm#"/>
  <p:tag name="KSO_WM_DIAGRAM_VERSION" val="3"/>
  <p:tag name="KSO_WM_DIAGRAM_COLOR_TEXT_CAN_REMOVE" val="n"/>
  <p:tag name="KSO_WM_UNIT_LINE_FORE_SCHEMECOLOR_INDEX" val="5"/>
  <p:tag name="KSO_WM_DIAGRAM_MAX_ITEMCNT" val="6"/>
  <p:tag name="KSO_WM_DIAGRAM_MIN_ITEMCNT" val="2"/>
  <p:tag name="KSO_WM_DIAGRAM_VIRTUALLY_FRAME" val="{&quot;height&quot;:373.7506299212598,&quot;width&quot;:862.1668503937007}"/>
  <p:tag name="KSO_WM_UNIT_LINE_FILL_TYPE" val="2"/>
  <p:tag name="KSO_WM_UNIT_TEXT_FILL_FORE_SCHEMECOLOR_INDEX" val="2"/>
  <p:tag name="KSO_WM_UNIT_TEXT_FILL_TYPE" val="1"/>
  <p:tag name="KSO_WM_UNIT_USESOURCEFORMAT_APPLY" val="0"/>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31305_3*l_h_i*1_1_3"/>
  <p:tag name="KSO_WM_TEMPLATE_CATEGORY" val="diagram"/>
  <p:tag name="KSO_WM_TEMPLATE_INDEX" val="20231305"/>
  <p:tag name="KSO_WM_UNIT_LAYERLEVEL" val="1_1_1"/>
  <p:tag name="KSO_WM_TAG_VERSION" val="3.0"/>
  <p:tag name="KSO_WM_BEAUTIFY_FLAG" val="#wm#"/>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73.7506299212598,&quot;width&quot;:862.1668503937007}"/>
  <p:tag name="KSO_WM_UNIT_FILL_TYPE" val="1"/>
  <p:tag name="KSO_WM_UNIT_TEXT_FILL_FORE_SCHEMECOLOR_INDEX" val="2"/>
  <p:tag name="KSO_WM_UNIT_TEXT_FILL_TYPE" val="1"/>
  <p:tag name="KSO_WM_UNIT_USESOURCEFORMAT_APPLY" val="0"/>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31305_3*l_h_i*1_1_4"/>
  <p:tag name="KSO_WM_TEMPLATE_CATEGORY" val="diagram"/>
  <p:tag name="KSO_WM_TEMPLATE_INDEX" val="20231305"/>
  <p:tag name="KSO_WM_UNIT_LAYERLEVEL" val="1_1_1"/>
  <p:tag name="KSO_WM_TAG_VERSION" val="3.0"/>
  <p:tag name="KSO_WM_BEAUTIFY_FLAG" val="#wm#"/>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73.7506299212598,&quot;width&quot;:862.1668503937007}"/>
  <p:tag name="KSO_WM_UNIT_FILL_TYPE" val="1"/>
  <p:tag name="KSO_WM_UNIT_TEXT_FILL_FORE_SCHEMECOLOR_INDEX" val="2"/>
  <p:tag name="KSO_WM_UNIT_TEXT_FILL_TYPE" val="1"/>
  <p:tag name="KSO_WM_UNIT_USESOURCEFORMAT_APPLY" val="0"/>
</p:tagLst>
</file>

<file path=ppt/tags/tag253.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305_3*l_h_f*1_1_1"/>
  <p:tag name="KSO_WM_TEMPLATE_CATEGORY" val="diagram"/>
  <p:tag name="KSO_WM_TEMPLATE_INDEX" val="20231305"/>
  <p:tag name="KSO_WM_UNIT_LAYERLEVEL" val="1_1_1"/>
  <p:tag name="KSO_WM_TAG_VERSION" val="3.0"/>
  <p:tag name="KSO_WM_BEAUTIFY_FLAG" val="#wm#"/>
  <p:tag name="KSO_WM_DIAGRAM_VERSION" val="3"/>
  <p:tag name="KSO_WM_DIAGRAM_COLOR_TEXT_CAN_REMOVE" val="n"/>
  <p:tag name="KSO_WM_UNIT_PRESET_TEXT" val="单击此处输入你的正文，文字是您思想的提炼，为了最终演示发布的良好效果"/>
  <p:tag name="KSO_WM_DIAGRAM_MAX_ITEMCNT" val="6"/>
  <p:tag name="KSO_WM_DIAGRAM_MIN_ITEMCNT" val="2"/>
  <p:tag name="KSO_WM_DIAGRAM_VIRTUALLY_FRAME" val="{&quot;height&quot;:373.7506299212598,&quot;width&quot;:862.1668503937007}"/>
  <p:tag name="KSO_WM_UNIT_TEXT_FILL_FORE_SCHEMECOLOR_INDEX" val="13"/>
  <p:tag name="KSO_WM_UNIT_TEXT_FILL_TYPE" val="1"/>
  <p:tag name="KSO_WM_UNIT_USESOURCEFORMAT_APPLY" val="0"/>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6"/>
  <p:tag name="KSO_WM_UNIT_ID" val="diagram20231305_3*l_h_i*1_1_6"/>
  <p:tag name="KSO_WM_TEMPLATE_CATEGORY" val="diagram"/>
  <p:tag name="KSO_WM_TEMPLATE_INDEX" val="20231305"/>
  <p:tag name="KSO_WM_UNIT_LAYERLEVEL" val="1_1_1"/>
  <p:tag name="KSO_WM_TAG_VERSION" val="3.0"/>
  <p:tag name="KSO_WM_BEAUTIFY_FLAG" val="#wm#"/>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73.7506299212598,&quot;width&quot;:862.1668503937007}"/>
  <p:tag name="KSO_WM_UNIT_FILL_TYPE" val="1"/>
  <p:tag name="KSO_WM_UNIT_TEXT_FILL_FORE_SCHEMECOLOR_INDEX" val="2"/>
  <p:tag name="KSO_WM_UNIT_TEXT_FILL_TYPE" val="1"/>
  <p:tag name="KSO_WM_UNIT_USESOURCEFORMAT_APPLY" val="0"/>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5"/>
  <p:tag name="KSO_WM_UNIT_ID" val="diagram20231305_3*l_h_i*1_1_5"/>
  <p:tag name="KSO_WM_TEMPLATE_CATEGORY" val="diagram"/>
  <p:tag name="KSO_WM_TEMPLATE_INDEX" val="20231305"/>
  <p:tag name="KSO_WM_UNIT_LAYERLEVEL" val="1_1_1"/>
  <p:tag name="KSO_WM_TAG_VERSION" val="3.0"/>
  <p:tag name="KSO_WM_BEAUTIFY_FLAG" val="#wm#"/>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73.7506299212598,&quot;width&quot;:862.1668503937007}"/>
  <p:tag name="KSO_WM_UNIT_FILL_TYPE" val="1"/>
  <p:tag name="KSO_WM_UNIT_TEXT_FILL_FORE_SCHEMECOLOR_INDEX" val="2"/>
  <p:tag name="KSO_WM_UNIT_TEXT_FILL_TYPE" val="1"/>
  <p:tag name="KSO_WM_UNIT_USESOURCEFORMAT_APPLY" val="0"/>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1305_3*l_h_i*1_1_1"/>
  <p:tag name="KSO_WM_TEMPLATE_CATEGORY" val="diagram"/>
  <p:tag name="KSO_WM_TEMPLATE_INDEX" val="20231305"/>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373.7506299212598,&quot;width&quot;:862.1668503937007}"/>
  <p:tag name="KSO_WM_UNIT_TEXT_FILL_FORE_SCHEMECOLOR_INDEX" val="13"/>
  <p:tag name="KSO_WM_UNIT_TEXT_FILL_TYPE" val="1"/>
  <p:tag name="KSO_WM_UNIT_USESOURCEFORMAT_APPLY" val="0"/>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305_3*l_h_i*1_2_2"/>
  <p:tag name="KSO_WM_TEMPLATE_CATEGORY" val="diagram"/>
  <p:tag name="KSO_WM_TEMPLATE_INDEX" val="20231305"/>
  <p:tag name="KSO_WM_UNIT_LAYERLEVEL" val="1_1_1"/>
  <p:tag name="KSO_WM_TAG_VERSION" val="3.0"/>
  <p:tag name="KSO_WM_BEAUTIFY_FLAG" val="#wm#"/>
  <p:tag name="KSO_WM_DIAGRAM_VERSION" val="3"/>
  <p:tag name="KSO_WM_DIAGRAM_COLOR_TEXT_CAN_REMOVE" val="n"/>
  <p:tag name="KSO_WM_UNIT_LINE_FORE_SCHEMECOLOR_INDEX" val="6"/>
  <p:tag name="KSO_WM_DIAGRAM_MAX_ITEMCNT" val="6"/>
  <p:tag name="KSO_WM_DIAGRAM_MIN_ITEMCNT" val="2"/>
  <p:tag name="KSO_WM_DIAGRAM_VIRTUALLY_FRAME" val="{&quot;height&quot;:373.7506299212598,&quot;width&quot;:862.1668503937007}"/>
  <p:tag name="KSO_WM_UNIT_LINE_FILL_TYPE" val="2"/>
  <p:tag name="KSO_WM_UNIT_TEXT_FILL_FORE_SCHEMECOLOR_INDEX" val="2"/>
  <p:tag name="KSO_WM_UNIT_TEXT_FILL_TYPE" val="1"/>
  <p:tag name="KSO_WM_UNIT_USESOURCEFORMAT_APPLY" val="0"/>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31305_3*l_h_i*1_2_3"/>
  <p:tag name="KSO_WM_TEMPLATE_CATEGORY" val="diagram"/>
  <p:tag name="KSO_WM_TEMPLATE_INDEX" val="20231305"/>
  <p:tag name="KSO_WM_UNIT_LAYERLEVEL" val="1_1_1"/>
  <p:tag name="KSO_WM_TAG_VERSION" val="3.0"/>
  <p:tag name="KSO_WM_BEAUTIFY_FLAG" val="#wm#"/>
  <p:tag name="KSO_WM_DIAGRAM_VERSION" val="3"/>
  <p:tag name="KSO_WM_DIAGRAM_COLOR_TEXT_CAN_REMOVE" val="n"/>
  <p:tag name="KSO_WM_UNIT_FILL_FORE_SCHEMECOLOR_INDEX" val="6"/>
  <p:tag name="KSO_WM_DIAGRAM_MAX_ITEMCNT" val="6"/>
  <p:tag name="KSO_WM_DIAGRAM_MIN_ITEMCNT" val="2"/>
  <p:tag name="KSO_WM_DIAGRAM_VIRTUALLY_FRAME" val="{&quot;height&quot;:373.7506299212598,&quot;width&quot;:862.1668503937007}"/>
  <p:tag name="KSO_WM_UNIT_FILL_TYPE" val="1"/>
  <p:tag name="KSO_WM_UNIT_TEXT_FILL_FORE_SCHEMECOLOR_INDEX" val="2"/>
  <p:tag name="KSO_WM_UNIT_TEXT_FILL_TYPE" val="1"/>
  <p:tag name="KSO_WM_UNIT_USESOURCEFORMAT_APPLY" val="0"/>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20231305_3*l_h_i*1_2_4"/>
  <p:tag name="KSO_WM_TEMPLATE_CATEGORY" val="diagram"/>
  <p:tag name="KSO_WM_TEMPLATE_INDEX" val="20231305"/>
  <p:tag name="KSO_WM_UNIT_LAYERLEVEL" val="1_1_1"/>
  <p:tag name="KSO_WM_TAG_VERSION" val="3.0"/>
  <p:tag name="KSO_WM_BEAUTIFY_FLAG" val="#wm#"/>
  <p:tag name="KSO_WM_DIAGRAM_VERSION" val="3"/>
  <p:tag name="KSO_WM_DIAGRAM_COLOR_TEXT_CAN_REMOVE" val="n"/>
  <p:tag name="KSO_WM_UNIT_FILL_FORE_SCHEMECOLOR_INDEX" val="6"/>
  <p:tag name="KSO_WM_DIAGRAM_MAX_ITEMCNT" val="6"/>
  <p:tag name="KSO_WM_DIAGRAM_MIN_ITEMCNT" val="2"/>
  <p:tag name="KSO_WM_DIAGRAM_VIRTUALLY_FRAME" val="{&quot;height&quot;:373.7506299212598,&quot;width&quot;:862.1668503937007}"/>
  <p:tag name="KSO_WM_UNIT_FILL_TYPE" val="1"/>
  <p:tag name="KSO_WM_UNIT_TEXT_FILL_FORE_SCHEMECOLOR_INDEX" val="2"/>
  <p:tag name="KSO_WM_UNIT_TEXT_FILL_TYPE" val="1"/>
  <p:tag name="KSO_WM_UNIT_USESOURCEFORMAT_APPLY" val="0"/>
</p:tagLst>
</file>

<file path=ppt/tags/tag2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2"/>
  <p:tag name="KSO_WM_UNIT_LAYERLEVEL" val="1"/>
  <p:tag name="KSO_WM_TAG_VERSION" val="1.0"/>
  <p:tag name="KSO_WM_UNIT_TYPE" val="i"/>
  <p:tag name="KSO_WM_UNIT_INDEX" val="2"/>
</p:tagLst>
</file>

<file path=ppt/tags/tag260.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305_3*l_h_f*1_2_1"/>
  <p:tag name="KSO_WM_TEMPLATE_CATEGORY" val="diagram"/>
  <p:tag name="KSO_WM_TEMPLATE_INDEX" val="20231305"/>
  <p:tag name="KSO_WM_UNIT_LAYERLEVEL" val="1_1_1"/>
  <p:tag name="KSO_WM_TAG_VERSION" val="3.0"/>
  <p:tag name="KSO_WM_BEAUTIFY_FLAG" val="#wm#"/>
  <p:tag name="KSO_WM_DIAGRAM_VERSION" val="3"/>
  <p:tag name="KSO_WM_DIAGRAM_COLOR_TEXT_CAN_REMOVE" val="n"/>
  <p:tag name="KSO_WM_UNIT_PRESET_TEXT" val="单击此处输入你的正文，文字是您思想的提炼，为了最终演示发布的良好效果"/>
  <p:tag name="KSO_WM_DIAGRAM_MAX_ITEMCNT" val="6"/>
  <p:tag name="KSO_WM_DIAGRAM_MIN_ITEMCNT" val="2"/>
  <p:tag name="KSO_WM_DIAGRAM_VIRTUALLY_FRAME" val="{&quot;height&quot;:373.7506299212598,&quot;width&quot;:862.1668503937007}"/>
  <p:tag name="KSO_WM_UNIT_TEXT_FILL_FORE_SCHEMECOLOR_INDEX" val="13"/>
  <p:tag name="KSO_WM_UNIT_TEXT_FILL_TYPE" val="1"/>
  <p:tag name="KSO_WM_UNIT_USESOURCEFORMAT_APPLY" val="0"/>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6"/>
  <p:tag name="KSO_WM_UNIT_ID" val="diagram20231305_3*l_h_i*1_2_6"/>
  <p:tag name="KSO_WM_TEMPLATE_CATEGORY" val="diagram"/>
  <p:tag name="KSO_WM_TEMPLATE_INDEX" val="20231305"/>
  <p:tag name="KSO_WM_UNIT_LAYERLEVEL" val="1_1_1"/>
  <p:tag name="KSO_WM_TAG_VERSION" val="3.0"/>
  <p:tag name="KSO_WM_BEAUTIFY_FLAG" val="#wm#"/>
  <p:tag name="KSO_WM_DIAGRAM_VERSION" val="3"/>
  <p:tag name="KSO_WM_DIAGRAM_COLOR_TEXT_CAN_REMOVE" val="n"/>
  <p:tag name="KSO_WM_UNIT_FILL_FORE_SCHEMECOLOR_INDEX" val="6"/>
  <p:tag name="KSO_WM_DIAGRAM_MAX_ITEMCNT" val="6"/>
  <p:tag name="KSO_WM_DIAGRAM_MIN_ITEMCNT" val="2"/>
  <p:tag name="KSO_WM_DIAGRAM_VIRTUALLY_FRAME" val="{&quot;height&quot;:373.7506299212598,&quot;width&quot;:862.1668503937007}"/>
  <p:tag name="KSO_WM_UNIT_FILL_TYPE" val="1"/>
  <p:tag name="KSO_WM_UNIT_TEXT_FILL_FORE_SCHEMECOLOR_INDEX" val="2"/>
  <p:tag name="KSO_WM_UNIT_TEXT_FILL_TYPE" val="1"/>
  <p:tag name="KSO_WM_UNIT_USESOURCEFORMAT_APPLY" val="0"/>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5"/>
  <p:tag name="KSO_WM_UNIT_ID" val="diagram20231305_3*l_h_i*1_2_5"/>
  <p:tag name="KSO_WM_TEMPLATE_CATEGORY" val="diagram"/>
  <p:tag name="KSO_WM_TEMPLATE_INDEX" val="20231305"/>
  <p:tag name="KSO_WM_UNIT_LAYERLEVEL" val="1_1_1"/>
  <p:tag name="KSO_WM_TAG_VERSION" val="3.0"/>
  <p:tag name="KSO_WM_BEAUTIFY_FLAG" val="#wm#"/>
  <p:tag name="KSO_WM_DIAGRAM_VERSION" val="3"/>
  <p:tag name="KSO_WM_DIAGRAM_COLOR_TEXT_CAN_REMOVE" val="n"/>
  <p:tag name="KSO_WM_UNIT_FILL_FORE_SCHEMECOLOR_INDEX" val="6"/>
  <p:tag name="KSO_WM_DIAGRAM_MAX_ITEMCNT" val="6"/>
  <p:tag name="KSO_WM_DIAGRAM_MIN_ITEMCNT" val="2"/>
  <p:tag name="KSO_WM_DIAGRAM_VIRTUALLY_FRAME" val="{&quot;height&quot;:373.7506299212598,&quot;width&quot;:862.1668503937007}"/>
  <p:tag name="KSO_WM_UNIT_FILL_TYPE" val="1"/>
  <p:tag name="KSO_WM_UNIT_TEXT_FILL_FORE_SCHEMECOLOR_INDEX" val="2"/>
  <p:tag name="KSO_WM_UNIT_TEXT_FILL_TYPE" val="1"/>
  <p:tag name="KSO_WM_UNIT_USESOURCEFORMAT_APPLY" val="0"/>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305_3*l_h_i*1_2_1"/>
  <p:tag name="KSO_WM_TEMPLATE_CATEGORY" val="diagram"/>
  <p:tag name="KSO_WM_TEMPLATE_INDEX" val="20231305"/>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373.7506299212598,&quot;width&quot;:862.1668503937007}"/>
  <p:tag name="KSO_WM_UNIT_TEXT_FILL_FORE_SCHEMECOLOR_INDEX" val="13"/>
  <p:tag name="KSO_WM_UNIT_TEXT_FILL_TYPE" val="1"/>
  <p:tag name="KSO_WM_UNIT_USESOURCEFORMAT_APPLY" val="0"/>
</p:tagLst>
</file>

<file path=ppt/tags/tag264.xml><?xml version="1.0" encoding="utf-8"?>
<p:tagLst xmlns:p="http://schemas.openxmlformats.org/presentationml/2006/main">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custom20230273_7*e*1"/>
  <p:tag name="KSO_WM_TEMPLATE_CATEGORY" val="custom"/>
  <p:tag name="KSO_WM_TEMPLATE_INDEX" val="20230273"/>
  <p:tag name="KSO_WM_UNIT_LAYERLEVEL" val="1"/>
  <p:tag name="KSO_WM_TAG_VERSION" val="1.0"/>
  <p:tag name="KSO_WM_BEAUTIFY_FLAG" val="#wm#"/>
  <p:tag name="KSO_WM_UNIT_CONTENT_GROUP_TYPE" val="contentchip"/>
  <p:tag name="KSO_WM_UNIT_PRESET_TEXT" val="PART 03"/>
</p:tagLst>
</file>

<file path=ppt/tags/tag265.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73_7*a*1"/>
  <p:tag name="KSO_WM_TEMPLATE_CATEGORY" val="custom"/>
  <p:tag name="KSO_WM_TEMPLATE_INDEX" val="20230273"/>
  <p:tag name="KSO_WM_UNIT_LAYERLEVEL" val="1"/>
  <p:tag name="KSO_WM_TAG_VERSION" val="1.0"/>
  <p:tag name="KSO_WM_BEAUTIFY_FLAG" val="#wm#"/>
  <p:tag name="KSO_WM_UNIT_CONTENT_GROUP_TYPE" val="contentchip"/>
  <p:tag name="KSO_WM_UNIT_PRESET_TEXT" val="添加章节标题"/>
</p:tagLst>
</file>

<file path=ppt/tags/tag266.xml><?xml version="1.0" encoding="utf-8"?>
<p:tagLst xmlns:p="http://schemas.openxmlformats.org/presentationml/2006/main">
  <p:tag name="KSO_WM_SLIDE_ID" val="custom20230273_7"/>
  <p:tag name="KSO_WM_TEMPLATE_SUBCATEGORY" val="29"/>
  <p:tag name="KSO_WM_TEMPLATE_MASTER_TYPE" val="0"/>
  <p:tag name="KSO_WM_TEMPLATE_COLOR_TYPE" val="0"/>
  <p:tag name="KSO_WM_SLIDE_ITEM_CNT" val="0"/>
  <p:tag name="KSO_WM_SLIDE_INDEX" val="7"/>
  <p:tag name="KSO_WM_TAG_VERSION" val="1.0"/>
  <p:tag name="KSO_WM_BEAUTIFY_FLAG" val="#wm#"/>
  <p:tag name="KSO_WM_TEMPLATE_CATEGORY" val="custom"/>
  <p:tag name="KSO_WM_TEMPLATE_INDEX" val="20230273"/>
  <p:tag name="KSO_WM_SLIDE_TYPE" val="sectionTitle"/>
  <p:tag name="KSO_WM_SLIDE_SUBTYPE" val="pureTxt"/>
  <p:tag name="KSO_WM_SLIDE_LAYOUT" val="a_e"/>
  <p:tag name="KSO_WM_SLIDE_LAYOUT_CNT" val="1_1"/>
  <p:tag name="KSO_WM_SPECIAL_SOURCE" val="bdnull"/>
  <p:tag name="KSO_WM_SLIDE_CONTENT_AREA" val="{&quot;left&quot;:&quot;463.85&quot;,&quot;top&quot;:&quot;138.55&quot;,&quot;width&quot;:&quot;480.95&quot;,&quot;height&quot;:&quot;286.2&quot;}"/>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353_3*l_h_i*1_1_2"/>
  <p:tag name="KSO_WM_TEMPLATE_CATEGORY" val="diagram"/>
  <p:tag name="KSO_WM_TEMPLATE_INDEX" val="20231353"/>
  <p:tag name="KSO_WM_UNIT_LAYERLEVEL" val="1_1_1"/>
  <p:tag name="KSO_WM_TAG_VERSION" val="3.0"/>
  <p:tag name="KSO_WM_DIAGRAM_VERSION" val="3"/>
  <p:tag name="KSO_WM_DIAGRAM_COLOR_TEXT_CAN_REMOVE" val="n"/>
  <p:tag name="KSO_WM_BEAUTIFY_FLAG" val="#wm#"/>
  <p:tag name="KSO_WM_UNIT_FILL_FORE_SCHEMECOLOR_INDEX" val="5"/>
  <p:tag name="KSO_WM_DIAGRAM_MAX_ITEMCNT" val="6"/>
  <p:tag name="KSO_WM_DIAGRAM_MIN_ITEMCNT" val="2"/>
  <p:tag name="KSO_WM_DIAGRAM_VIRTUALLY_FRAME" val="{&quot;height&quot;:374.0294488188976,&quot;width&quot;:861.0986614173228}"/>
  <p:tag name="KSO_WM_UNIT_FILL_TYPE" val="1"/>
  <p:tag name="KSO_WM_UNIT_LINE_FORE_SCHEMECOLOR_INDEX" val="14"/>
  <p:tag name="KSO_WM_UNIT_LINE_FILL_TYPE" val="2"/>
  <p:tag name="KSO_WM_UNIT_SHADOW_SCHEMECOLOR_INDEX" val="5"/>
  <p:tag name="KSO_WM_UNIT_TEXT_FILL_FORE_SCHEMECOLOR_INDEX" val="2"/>
  <p:tag name="KSO_WM_UNIT_TEXT_FILL_TYPE" val="1"/>
  <p:tag name="KSO_WM_UNIT_USESOURCEFORMAT_APPLY" val="0"/>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31353_3*l_h_i*1_1_3"/>
  <p:tag name="KSO_WM_TEMPLATE_CATEGORY" val="diagram"/>
  <p:tag name="KSO_WM_TEMPLATE_INDEX" val="20231353"/>
  <p:tag name="KSO_WM_UNIT_LAYERLEVEL" val="1_1_1"/>
  <p:tag name="KSO_WM_TAG_VERSION" val="3.0"/>
  <p:tag name="KSO_WM_DIAGRAM_VERSION" val="3"/>
  <p:tag name="KSO_WM_DIAGRAM_COLOR_TEXT_CAN_REMOVE" val="n"/>
  <p:tag name="KSO_WM_BEAUTIFY_FLAG" val="#wm#"/>
  <p:tag name="KSO_WM_DIAGRAM_MAX_ITEMCNT" val="6"/>
  <p:tag name="KSO_WM_DIAGRAM_MIN_ITEMCNT" val="2"/>
  <p:tag name="KSO_WM_DIAGRAM_VIRTUALLY_FRAME" val="{&quot;height&quot;:374.0294488188976,&quot;width&quot;:861.0986614173228}"/>
  <p:tag name="KSO_WM_UNIT_SHADOW_SCHEMECOLOR_INDEX" val="5"/>
  <p:tag name="KSO_WM_UNIT_TEXT_FILL_FORE_SCHEMECOLOR_INDEX" val="13"/>
  <p:tag name="KSO_WM_UNIT_TEXT_FILL_TYPE" val="1"/>
  <p:tag name="KSO_WM_UNIT_USESOURCEFORMAT_APPLY" val="0"/>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353_3*l_h_i*1_2_2"/>
  <p:tag name="KSO_WM_TEMPLATE_CATEGORY" val="diagram"/>
  <p:tag name="KSO_WM_TEMPLATE_INDEX" val="20231353"/>
  <p:tag name="KSO_WM_UNIT_LAYERLEVEL" val="1_1_1"/>
  <p:tag name="KSO_WM_TAG_VERSION" val="3.0"/>
  <p:tag name="KSO_WM_DIAGRAM_VERSION" val="3"/>
  <p:tag name="KSO_WM_DIAGRAM_COLOR_TEXT_CAN_REMOVE" val="n"/>
  <p:tag name="KSO_WM_BEAUTIFY_FLAG" val="#wm#"/>
  <p:tag name="KSO_WM_UNIT_FILL_FORE_SCHEMECOLOR_INDEX" val="6"/>
  <p:tag name="KSO_WM_DIAGRAM_MAX_ITEMCNT" val="6"/>
  <p:tag name="KSO_WM_DIAGRAM_MIN_ITEMCNT" val="2"/>
  <p:tag name="KSO_WM_DIAGRAM_VIRTUALLY_FRAME" val="{&quot;height&quot;:374.0294488188976,&quot;width&quot;:861.0986614173228}"/>
  <p:tag name="KSO_WM_UNIT_FILL_TYPE" val="1"/>
  <p:tag name="KSO_WM_UNIT_LINE_FORE_SCHEMECOLOR_INDEX" val="14"/>
  <p:tag name="KSO_WM_UNIT_LINE_FILL_TYPE" val="2"/>
  <p:tag name="KSO_WM_UNIT_SHADOW_SCHEMECOLOR_INDEX" val="6"/>
  <p:tag name="KSO_WM_UNIT_TEXT_FILL_FORE_SCHEMECOLOR_INDEX" val="2"/>
  <p:tag name="KSO_WM_UNIT_TEXT_FILL_TYPE" val="1"/>
  <p:tag name="KSO_WM_UNIT_USESOURCEFORMAT_APPLY" val="0"/>
</p:tagLst>
</file>

<file path=ppt/tags/tag2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3"/>
  <p:tag name="KSO_WM_UNIT_LAYERLEVEL" val="1"/>
  <p:tag name="KSO_WM_TAG_VERSION" val="1.0"/>
  <p:tag name="KSO_WM_UNIT_TYPE" val="i"/>
  <p:tag name="KSO_WM_UNIT_INDEX" val="3"/>
</p:tagLst>
</file>

<file path=ppt/tags/tag270.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353_3*l_h_f*1_1_1"/>
  <p:tag name="KSO_WM_TEMPLATE_CATEGORY" val="diagram"/>
  <p:tag name="KSO_WM_TEMPLATE_INDEX" val="20231353"/>
  <p:tag name="KSO_WM_UNIT_LAYERLEVEL" val="1_1_1"/>
  <p:tag name="KSO_WM_TAG_VERSION" val="3.0"/>
  <p:tag name="KSO_WM_DIAGRAM_VERSION" val="3"/>
  <p:tag name="KSO_WM_DIAGRAM_COLOR_TEXT_CAN_REMOVE" val="n"/>
  <p:tag name="KSO_WM_BEAUTIFY_FLAG" val="#wm#"/>
  <p:tag name="KSO_WM_UNIT_PRESET_TEXT" val="单击此处输入你的正文，文字是您思想的提炼。"/>
  <p:tag name="KSO_WM_DIAGRAM_MAX_ITEMCNT" val="6"/>
  <p:tag name="KSO_WM_DIAGRAM_MIN_ITEMCNT" val="2"/>
  <p:tag name="KSO_WM_DIAGRAM_VIRTUALLY_FRAME" val="{&quot;height&quot;:374.0294488188976,&quot;width&quot;:861.0986614173228}"/>
  <p:tag name="KSO_WM_UNIT_USESOURCEFORMAT_APPLY" val="0"/>
</p:tagLst>
</file>

<file path=ppt/tags/tag271.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353_3*l_h_f*1_2_1"/>
  <p:tag name="KSO_WM_TEMPLATE_CATEGORY" val="diagram"/>
  <p:tag name="KSO_WM_TEMPLATE_INDEX" val="20231353"/>
  <p:tag name="KSO_WM_UNIT_LAYERLEVEL" val="1_1_1"/>
  <p:tag name="KSO_WM_TAG_VERSION" val="3.0"/>
  <p:tag name="KSO_WM_DIAGRAM_VERSION" val="3"/>
  <p:tag name="KSO_WM_DIAGRAM_COLOR_TEXT_CAN_REMOVE" val="n"/>
  <p:tag name="KSO_WM_BEAUTIFY_FLAG" val="#wm#"/>
  <p:tag name="KSO_WM_UNIT_PRESET_TEXT" val="单击此处输入你的正文，文字是您思想的提炼。"/>
  <p:tag name="KSO_WM_DIAGRAM_MAX_ITEMCNT" val="6"/>
  <p:tag name="KSO_WM_DIAGRAM_MIN_ITEMCNT" val="2"/>
  <p:tag name="KSO_WM_DIAGRAM_VIRTUALLY_FRAME" val="{&quot;height&quot;:374.0294488188976,&quot;width&quot;:861.0986614173228}"/>
  <p:tag name="KSO_WM_UNIT_USESOURCEFORMAT_APPLY" val="0"/>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1353_3*l_h_i*1_1_1"/>
  <p:tag name="KSO_WM_TEMPLATE_CATEGORY" val="diagram"/>
  <p:tag name="KSO_WM_TEMPLATE_INDEX" val="20231353"/>
  <p:tag name="KSO_WM_UNIT_LAYERLEVEL" val="1_1_1"/>
  <p:tag name="KSO_WM_TAG_VERSION" val="3.0"/>
  <p:tag name="KSO_WM_DIAGRAM_VERSION" val="3"/>
  <p:tag name="KSO_WM_DIAGRAM_COLOR_TEXT_CAN_REMOVE" val="n"/>
  <p:tag name="KSO_WM_BEAUTIFY_FLAG" val="#wm#"/>
  <p:tag name="KSO_WM_UNIT_TEXT_FILL_FORE_SCHEMECOLOR_INDEX" val="5"/>
  <p:tag name="KSO_WM_DIAGRAM_MAX_ITEMCNT" val="6"/>
  <p:tag name="KSO_WM_DIAGRAM_MIN_ITEMCNT" val="2"/>
  <p:tag name="KSO_WM_DIAGRAM_VIRTUALLY_FRAME" val="{&quot;height&quot;:374.0294488188976,&quot;width&quot;:861.0986614173228}"/>
  <p:tag name="KSO_WM_UNIT_TEXT_FILL_TYPE" val="1"/>
  <p:tag name="KSO_WM_UNIT_USESOURCEFORMAT_APPLY" val="0"/>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31353_3*l_h_i*1_2_3"/>
  <p:tag name="KSO_WM_TEMPLATE_CATEGORY" val="diagram"/>
  <p:tag name="KSO_WM_TEMPLATE_INDEX" val="20231353"/>
  <p:tag name="KSO_WM_UNIT_LAYERLEVEL" val="1_1_1"/>
  <p:tag name="KSO_WM_TAG_VERSION" val="3.0"/>
  <p:tag name="KSO_WM_DIAGRAM_VERSION" val="3"/>
  <p:tag name="KSO_WM_DIAGRAM_COLOR_TEXT_CAN_REMOVE" val="n"/>
  <p:tag name="KSO_WM_BEAUTIFY_FLAG" val="#wm#"/>
  <p:tag name="KSO_WM_DIAGRAM_MAX_ITEMCNT" val="6"/>
  <p:tag name="KSO_WM_DIAGRAM_MIN_ITEMCNT" val="2"/>
  <p:tag name="KSO_WM_DIAGRAM_VIRTUALLY_FRAME" val="{&quot;height&quot;:374.0294488188976,&quot;width&quot;:861.0986614173228}"/>
  <p:tag name="KSO_WM_UNIT_SHADOW_SCHEMECOLOR_INDEX" val="8"/>
  <p:tag name="KSO_WM_UNIT_TEXT_FILL_FORE_SCHEMECOLOR_INDEX" val="13"/>
  <p:tag name="KSO_WM_UNIT_TEXT_FILL_TYPE" val="1"/>
  <p:tag name="KSO_WM_UNIT_USESOURCEFORMAT_APPLY" val="0"/>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353_3*l_h_i*1_2_1"/>
  <p:tag name="KSO_WM_TEMPLATE_CATEGORY" val="diagram"/>
  <p:tag name="KSO_WM_TEMPLATE_INDEX" val="20231353"/>
  <p:tag name="KSO_WM_UNIT_LAYERLEVEL" val="1_1_1"/>
  <p:tag name="KSO_WM_TAG_VERSION" val="3.0"/>
  <p:tag name="KSO_WM_DIAGRAM_VERSION" val="3"/>
  <p:tag name="KSO_WM_DIAGRAM_COLOR_TEXT_CAN_REMOVE" val="n"/>
  <p:tag name="KSO_WM_BEAUTIFY_FLAG" val="#wm#"/>
  <p:tag name="KSO_WM_UNIT_TEXT_FILL_FORE_SCHEMECOLOR_INDEX" val="6"/>
  <p:tag name="KSO_WM_DIAGRAM_MAX_ITEMCNT" val="6"/>
  <p:tag name="KSO_WM_DIAGRAM_MIN_ITEMCNT" val="2"/>
  <p:tag name="KSO_WM_DIAGRAM_VIRTUALLY_FRAME" val="{&quot;height&quot;:374.0294488188976,&quot;width&quot;:861.0986614173228}"/>
  <p:tag name="KSO_WM_UNIT_TEXT_FILL_TYPE" val="1"/>
  <p:tag name="KSO_WM_UNIT_USESOURCEFORMAT_APPLY" val="0"/>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353_3*l_h_i*1_3_2"/>
  <p:tag name="KSO_WM_TEMPLATE_CATEGORY" val="diagram"/>
  <p:tag name="KSO_WM_TEMPLATE_INDEX" val="20231353"/>
  <p:tag name="KSO_WM_UNIT_LAYERLEVEL" val="1_1_1"/>
  <p:tag name="KSO_WM_TAG_VERSION" val="3.0"/>
  <p:tag name="KSO_WM_DIAGRAM_VERSION" val="3"/>
  <p:tag name="KSO_WM_DIAGRAM_COLOR_TEXT_CAN_REMOVE" val="n"/>
  <p:tag name="KSO_WM_BEAUTIFY_FLAG" val="#wm#"/>
  <p:tag name="KSO_WM_UNIT_FILL_FORE_SCHEMECOLOR_INDEX" val="7"/>
  <p:tag name="KSO_WM_DIAGRAM_MAX_ITEMCNT" val="6"/>
  <p:tag name="KSO_WM_DIAGRAM_MIN_ITEMCNT" val="2"/>
  <p:tag name="KSO_WM_DIAGRAM_VIRTUALLY_FRAME" val="{&quot;height&quot;:374.0294488188976,&quot;width&quot;:861.0986614173228}"/>
  <p:tag name="KSO_WM_UNIT_FILL_TYPE" val="1"/>
  <p:tag name="KSO_WM_UNIT_LINE_FORE_SCHEMECOLOR_INDEX" val="14"/>
  <p:tag name="KSO_WM_UNIT_LINE_FILL_TYPE" val="2"/>
  <p:tag name="KSO_WM_UNIT_SHADOW_SCHEMECOLOR_INDEX" val="7"/>
  <p:tag name="KSO_WM_UNIT_TEXT_FILL_FORE_SCHEMECOLOR_INDEX" val="2"/>
  <p:tag name="KSO_WM_UNIT_TEXT_FILL_TYPE" val="1"/>
  <p:tag name="KSO_WM_UNIT_USESOURCEFORMAT_APPLY" val="0"/>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31353_3*l_h_i*1_3_3"/>
  <p:tag name="KSO_WM_TEMPLATE_CATEGORY" val="diagram"/>
  <p:tag name="KSO_WM_TEMPLATE_INDEX" val="20231353"/>
  <p:tag name="KSO_WM_UNIT_LAYERLEVEL" val="1_1_1"/>
  <p:tag name="KSO_WM_TAG_VERSION" val="3.0"/>
  <p:tag name="KSO_WM_DIAGRAM_VERSION" val="3"/>
  <p:tag name="KSO_WM_DIAGRAM_COLOR_TEXT_CAN_REMOVE" val="n"/>
  <p:tag name="KSO_WM_BEAUTIFY_FLAG" val="#wm#"/>
  <p:tag name="KSO_WM_DIAGRAM_MAX_ITEMCNT" val="6"/>
  <p:tag name="KSO_WM_DIAGRAM_MIN_ITEMCNT" val="2"/>
  <p:tag name="KSO_WM_DIAGRAM_VIRTUALLY_FRAME" val="{&quot;height&quot;:374.0294488188976,&quot;width&quot;:861.0986614173228}"/>
  <p:tag name="KSO_WM_UNIT_SHADOW_SCHEMECOLOR_INDEX" val="6"/>
  <p:tag name="KSO_WM_UNIT_TEXT_FILL_FORE_SCHEMECOLOR_INDEX" val="13"/>
  <p:tag name="KSO_WM_UNIT_TEXT_FILL_TYPE" val="1"/>
  <p:tag name="KSO_WM_UNIT_USESOURCEFORMAT_APPLY" val="0"/>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31353_3*l_h_i*1_4_2"/>
  <p:tag name="KSO_WM_TEMPLATE_CATEGORY" val="diagram"/>
  <p:tag name="KSO_WM_TEMPLATE_INDEX" val="20231353"/>
  <p:tag name="KSO_WM_UNIT_LAYERLEVEL" val="1_1_1"/>
  <p:tag name="KSO_WM_TAG_VERSION" val="3.0"/>
  <p:tag name="KSO_WM_DIAGRAM_VERSION" val="3"/>
  <p:tag name="KSO_WM_DIAGRAM_COLOR_TEXT_CAN_REMOVE" val="n"/>
  <p:tag name="KSO_WM_BEAUTIFY_FLAG" val="#wm#"/>
  <p:tag name="KSO_WM_UNIT_FILL_FORE_SCHEMECOLOR_INDEX" val="8"/>
  <p:tag name="KSO_WM_DIAGRAM_MAX_ITEMCNT" val="6"/>
  <p:tag name="KSO_WM_DIAGRAM_MIN_ITEMCNT" val="2"/>
  <p:tag name="KSO_WM_DIAGRAM_VIRTUALLY_FRAME" val="{&quot;height&quot;:374.0294488188976,&quot;width&quot;:861.0986614173228}"/>
  <p:tag name="KSO_WM_UNIT_FILL_TYPE" val="1"/>
  <p:tag name="KSO_WM_UNIT_LINE_FORE_SCHEMECOLOR_INDEX" val="14"/>
  <p:tag name="KSO_WM_UNIT_LINE_FILL_TYPE" val="2"/>
  <p:tag name="KSO_WM_UNIT_SHADOW_SCHEMECOLOR_INDEX" val="8"/>
  <p:tag name="KSO_WM_UNIT_TEXT_FILL_FORE_SCHEMECOLOR_INDEX" val="2"/>
  <p:tag name="KSO_WM_UNIT_TEXT_FILL_TYPE" val="1"/>
  <p:tag name="KSO_WM_UNIT_USESOURCEFORMAT_APPLY" val="0"/>
</p:tagLst>
</file>

<file path=ppt/tags/tag278.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353_3*l_h_f*1_3_1"/>
  <p:tag name="KSO_WM_TEMPLATE_CATEGORY" val="diagram"/>
  <p:tag name="KSO_WM_TEMPLATE_INDEX" val="20231353"/>
  <p:tag name="KSO_WM_UNIT_LAYERLEVEL" val="1_1_1"/>
  <p:tag name="KSO_WM_TAG_VERSION" val="3.0"/>
  <p:tag name="KSO_WM_DIAGRAM_VERSION" val="3"/>
  <p:tag name="KSO_WM_DIAGRAM_COLOR_TEXT_CAN_REMOVE" val="n"/>
  <p:tag name="KSO_WM_BEAUTIFY_FLAG" val="#wm#"/>
  <p:tag name="KSO_WM_UNIT_PRESET_TEXT" val="单击此处输入你的正文，文字是您思想的提炼。"/>
  <p:tag name="KSO_WM_DIAGRAM_MAX_ITEMCNT" val="6"/>
  <p:tag name="KSO_WM_DIAGRAM_MIN_ITEMCNT" val="2"/>
  <p:tag name="KSO_WM_DIAGRAM_VIRTUALLY_FRAME" val="{&quot;height&quot;:374.0294488188976,&quot;width&quot;:861.0986614173228}"/>
  <p:tag name="KSO_WM_UNIT_USESOURCEFORMAT_APPLY" val="0"/>
</p:tagLst>
</file>

<file path=ppt/tags/tag279.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353_3*l_h_f*1_4_1"/>
  <p:tag name="KSO_WM_TEMPLATE_CATEGORY" val="diagram"/>
  <p:tag name="KSO_WM_TEMPLATE_INDEX" val="20231353"/>
  <p:tag name="KSO_WM_UNIT_LAYERLEVEL" val="1_1_1"/>
  <p:tag name="KSO_WM_TAG_VERSION" val="3.0"/>
  <p:tag name="KSO_WM_DIAGRAM_VERSION" val="3"/>
  <p:tag name="KSO_WM_DIAGRAM_COLOR_TEXT_CAN_REMOVE" val="n"/>
  <p:tag name="KSO_WM_BEAUTIFY_FLAG" val="#wm#"/>
  <p:tag name="KSO_WM_UNIT_PRESET_TEXT" val="单击此处输入你的正文，文字是您思想的提炼。"/>
  <p:tag name="KSO_WM_DIAGRAM_MAX_ITEMCNT" val="6"/>
  <p:tag name="KSO_WM_DIAGRAM_MIN_ITEMCNT" val="2"/>
  <p:tag name="KSO_WM_DIAGRAM_VIRTUALLY_FRAME" val="{&quot;height&quot;:374.0294488188976,&quot;width&quot;:861.0986614173228}"/>
  <p:tag name="KSO_WM_UNIT_USESOURCEFORMAT_APPLY" val="0"/>
</p:tagLst>
</file>

<file path=ppt/tags/tag2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4"/>
  <p:tag name="KSO_WM_UNIT_LAYERLEVEL" val="1"/>
  <p:tag name="KSO_WM_TAG_VERSION" val="1.0"/>
  <p:tag name="KSO_WM_UNIT_TYPE" val="i"/>
  <p:tag name="KSO_WM_UNIT_INDEX" val="4"/>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31353_3*l_h_i*1_3_1"/>
  <p:tag name="KSO_WM_TEMPLATE_CATEGORY" val="diagram"/>
  <p:tag name="KSO_WM_TEMPLATE_INDEX" val="20231353"/>
  <p:tag name="KSO_WM_UNIT_LAYERLEVEL" val="1_1_1"/>
  <p:tag name="KSO_WM_TAG_VERSION" val="3.0"/>
  <p:tag name="KSO_WM_DIAGRAM_VERSION" val="3"/>
  <p:tag name="KSO_WM_DIAGRAM_COLOR_TEXT_CAN_REMOVE" val="n"/>
  <p:tag name="KSO_WM_BEAUTIFY_FLAG" val="#wm#"/>
  <p:tag name="KSO_WM_UNIT_TEXT_FILL_FORE_SCHEMECOLOR_INDEX" val="7"/>
  <p:tag name="KSO_WM_DIAGRAM_MAX_ITEMCNT" val="6"/>
  <p:tag name="KSO_WM_DIAGRAM_MIN_ITEMCNT" val="2"/>
  <p:tag name="KSO_WM_DIAGRAM_VIRTUALLY_FRAME" val="{&quot;height&quot;:374.0294488188976,&quot;width&quot;:861.0986614173228}"/>
  <p:tag name="KSO_WM_UNIT_TEXT_FILL_TYPE" val="1"/>
  <p:tag name="KSO_WM_UNIT_USESOURCEFORMAT_APPLY" val="0"/>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diagram20231353_3*l_h_i*1_4_3"/>
  <p:tag name="KSO_WM_TEMPLATE_CATEGORY" val="diagram"/>
  <p:tag name="KSO_WM_TEMPLATE_INDEX" val="20231353"/>
  <p:tag name="KSO_WM_UNIT_LAYERLEVEL" val="1_1_1"/>
  <p:tag name="KSO_WM_TAG_VERSION" val="3.0"/>
  <p:tag name="KSO_WM_DIAGRAM_VERSION" val="3"/>
  <p:tag name="KSO_WM_DIAGRAM_COLOR_TEXT_CAN_REMOVE" val="n"/>
  <p:tag name="KSO_WM_BEAUTIFY_FLAG" val="#wm#"/>
  <p:tag name="KSO_WM_DIAGRAM_MAX_ITEMCNT" val="6"/>
  <p:tag name="KSO_WM_DIAGRAM_MIN_ITEMCNT" val="2"/>
  <p:tag name="KSO_WM_DIAGRAM_VIRTUALLY_FRAME" val="{&quot;height&quot;:374.0294488188976,&quot;width&quot;:861.0986614173228}"/>
  <p:tag name="KSO_WM_UNIT_SHADOW_SCHEMECOLOR_INDEX" val="9"/>
  <p:tag name="KSO_WM_UNIT_TEXT_FILL_FORE_SCHEMECOLOR_INDEX" val="13"/>
  <p:tag name="KSO_WM_UNIT_TEXT_FILL_TYPE" val="1"/>
  <p:tag name="KSO_WM_UNIT_USESOURCEFORMAT_APPLY" val="0"/>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1353_3*l_h_i*1_4_1"/>
  <p:tag name="KSO_WM_TEMPLATE_CATEGORY" val="diagram"/>
  <p:tag name="KSO_WM_TEMPLATE_INDEX" val="20231353"/>
  <p:tag name="KSO_WM_UNIT_LAYERLEVEL" val="1_1_1"/>
  <p:tag name="KSO_WM_TAG_VERSION" val="3.0"/>
  <p:tag name="KSO_WM_DIAGRAM_VERSION" val="3"/>
  <p:tag name="KSO_WM_DIAGRAM_COLOR_TEXT_CAN_REMOVE" val="n"/>
  <p:tag name="KSO_WM_BEAUTIFY_FLAG" val="#wm#"/>
  <p:tag name="KSO_WM_UNIT_TEXT_FILL_FORE_SCHEMECOLOR_INDEX" val="8"/>
  <p:tag name="KSO_WM_DIAGRAM_MAX_ITEMCNT" val="6"/>
  <p:tag name="KSO_WM_DIAGRAM_MIN_ITEMCNT" val="2"/>
  <p:tag name="KSO_WM_DIAGRAM_VIRTUALLY_FRAME" val="{&quot;height&quot;:374.0294488188976,&quot;width&quot;:861.0986614173228}"/>
  <p:tag name="KSO_WM_UNIT_TEXT_FILL_TYPE" val="1"/>
  <p:tag name="KSO_WM_UNIT_USESOURCEFORMAT_APPLY" val="0"/>
</p:tagLst>
</file>

<file path=ppt/tags/tag283.xml><?xml version="1.0" encoding="utf-8"?>
<p:tagLst xmlns:p="http://schemas.openxmlformats.org/presentationml/2006/main">
  <p:tag name="KSO_WM_TEMPLATE_CATEGORY" val="custom"/>
  <p:tag name="KSO_WM_TEMPLATE_INDEX" val="20230273"/>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8_3*l_h_i*1_1_2"/>
  <p:tag name="KSO_WM_TEMPLATE_CATEGORY" val="diagram"/>
  <p:tag name="KSO_WM_TEMPLATE_INDEX" val="20231318"/>
  <p:tag name="KSO_WM_UNIT_LAYERLEVEL" val="1_1_1"/>
  <p:tag name="KSO_WM_TAG_VERSION" val="3.0"/>
  <p:tag name="KSO_WM_BEAUTIFY_FLAG" val="#wm#"/>
  <p:tag name="KSO_WM_DIAGRAM_GROUP_CODE" val="l1-1"/>
  <p:tag name="KSO_WM_UNIT_TYPE" val="l_h_i"/>
  <p:tag name="KSO_WM_UNIT_INDEX" val="1_1_2"/>
  <p:tag name="KSO_WM_UNIT_FILL_FORE_SCHEMECOLOR_INDEX_1_BRIGHTNESS" val="0.95"/>
  <p:tag name="KSO_WM_UNIT_FILL_FORE_SCHEMECOLOR_INDEX_1" val="5"/>
  <p:tag name="KSO_WM_UNIT_FILL_FORE_SCHEMECOLOR_INDEX_1_POS" val="0"/>
  <p:tag name="KSO_WM_UNIT_FILL_FORE_SCHEMECOLOR_INDEX_1_TRANS" val="0.7"/>
  <p:tag name="KSO_WM_UNIT_FILL_FORE_SCHEMECOLOR_INDEX_2_BRIGHTNESS" val="0"/>
  <p:tag name="KSO_WM_UNIT_FILL_FORE_SCHEMECOLOR_INDEX_2" val="5"/>
  <p:tag name="KSO_WM_UNIT_FILL_FORE_SCHEMECOLOR_INDEX_2_POS" val="1"/>
  <p:tag name="KSO_WM_UNIT_FILL_FORE_SCHEMECOLOR_INDEX_2_TRANS" val="0.2"/>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TYPE" val="1"/>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14.7823622047244,&quot;width&quot;:859.0757480314962}"/>
  <p:tag name="KSO_WM_UNIT_USESOURCEFORMAT_APPLY" val="0"/>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8_3*l_h_i*1_1_3"/>
  <p:tag name="KSO_WM_TEMPLATE_CATEGORY" val="diagram"/>
  <p:tag name="KSO_WM_TEMPLATE_INDEX" val="20231318"/>
  <p:tag name="KSO_WM_UNIT_LAYERLEVEL" val="1_1_1"/>
  <p:tag name="KSO_WM_TAG_VERSION" val="3.0"/>
  <p:tag name="KSO_WM_BEAUTIFY_FLAG" val="#wm#"/>
  <p:tag name="KSO_WM_DIAGRAM_GROUP_CODE" val="l1-1"/>
  <p:tag name="KSO_WM_UNIT_TYPE" val="l_h_i"/>
  <p:tag name="KSO_WM_UNIT_INDEX" val="1_1_3"/>
  <p:tag name="KSO_WM_UNIT_FILL_FORE_SCHEMECOLOR_INDEX_BRIGHTNESS" val="0"/>
  <p:tag name="KSO_WM_UNIT_FILL_TYPE" val="1"/>
  <p:tag name="KSO_WM_UNIT_TEXT_FILL_FORE_SCHEMECOLOR_INDEX_BRIGHTNESS" val="0"/>
  <p:tag name="KSO_WM_UNIT_TEXT_FILL_TYPE" val="1"/>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14.7823622047244,&quot;width&quot;:859.0757480314962}"/>
  <p:tag name="KSO_WM_UNIT_USESOURCEFORMAT_APPLY" val="0"/>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8_3*l_h_i*1_1_1"/>
  <p:tag name="KSO_WM_TEMPLATE_CATEGORY" val="diagram"/>
  <p:tag name="KSO_WM_TEMPLATE_INDEX" val="20231318"/>
  <p:tag name="KSO_WM_UNIT_LAYERLEVEL" val="1_1_1"/>
  <p:tag name="KSO_WM_TAG_VERSION" val="3.0"/>
  <p:tag name="KSO_WM_BEAUTIFY_FLAG" val="#wm#"/>
  <p:tag name="KSO_WM_DIAGRAM_GROUP_CODE" val="l1-1"/>
  <p:tag name="KSO_WM_UNIT_SUBTYPE" val="d"/>
  <p:tag name="KSO_WM_UNIT_TYPE" val="l_h_i"/>
  <p:tag name="KSO_WM_UNIT_INDEX" val="1_1_1"/>
  <p:tag name="KSO_WM_UNIT_TEXT_FILL_FORE_SCHEMECOLOR_INDEX_BRIGHTNESS" val="0"/>
  <p:tag name="KSO_WM_UNIT_TEXT_FILL_TYPE" val="1"/>
  <p:tag name="KSO_WM_DIAGRAM_VERSION" val="3"/>
  <p:tag name="KSO_WM_DIAGRAM_COLOR_TEXT_CAN_REMOVE" val="n"/>
  <p:tag name="KSO_WM_DIAGRAM_MAX_ITEMCNT" val="6"/>
  <p:tag name="KSO_WM_DIAGRAM_MIN_ITEMCNT" val="2"/>
  <p:tag name="KSO_WM_DIAGRAM_VIRTUALLY_FRAME" val="{&quot;height&quot;:314.7823622047244,&quot;width&quot;:859.0757480314962}"/>
  <p:tag name="KSO_WM_UNIT_USESOURCEFORMAT_APPLY" val="0"/>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8_3*l_h_i*1_2_2"/>
  <p:tag name="KSO_WM_TEMPLATE_CATEGORY" val="diagram"/>
  <p:tag name="KSO_WM_TEMPLATE_INDEX" val="20231318"/>
  <p:tag name="KSO_WM_UNIT_LAYERLEVEL" val="1_1_1"/>
  <p:tag name="KSO_WM_TAG_VERSION" val="3.0"/>
  <p:tag name="KSO_WM_BEAUTIFY_FLAG" val="#wm#"/>
  <p:tag name="KSO_WM_DIAGRAM_GROUP_CODE" val="l1-1"/>
  <p:tag name="KSO_WM_UNIT_TYPE" val="l_h_i"/>
  <p:tag name="KSO_WM_UNIT_INDEX" val="1_2_2"/>
  <p:tag name="KSO_WM_UNIT_FILL_FORE_SCHEMECOLOR_INDEX_1_BRIGHTNESS" val="0.95"/>
  <p:tag name="KSO_WM_UNIT_FILL_FORE_SCHEMECOLOR_INDEX_1" val="5"/>
  <p:tag name="KSO_WM_UNIT_FILL_FORE_SCHEMECOLOR_INDEX_1_POS" val="0"/>
  <p:tag name="KSO_WM_UNIT_FILL_FORE_SCHEMECOLOR_INDEX_1_TRANS" val="0.7"/>
  <p:tag name="KSO_WM_UNIT_FILL_FORE_SCHEMECOLOR_INDEX_2_BRIGHTNESS" val="0"/>
  <p:tag name="KSO_WM_UNIT_FILL_FORE_SCHEMECOLOR_INDEX_2" val="7"/>
  <p:tag name="KSO_WM_UNIT_FILL_FORE_SCHEMECOLOR_INDEX_2_POS" val="1"/>
  <p:tag name="KSO_WM_UNIT_FILL_FORE_SCHEMECOLOR_INDEX_2_TRANS" val="0.2"/>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TYPE" val="1"/>
  <p:tag name="KSO_WM_DIAGRAM_VERSION" val="3"/>
  <p:tag name="KSO_WM_DIAGRAM_COLOR_TEXT_CAN_REMOVE" val="n"/>
  <p:tag name="KSO_WM_UNIT_FILL_FORE_SCHEMECOLOR_INDEX" val="6"/>
  <p:tag name="KSO_WM_DIAGRAM_MAX_ITEMCNT" val="6"/>
  <p:tag name="KSO_WM_DIAGRAM_MIN_ITEMCNT" val="2"/>
  <p:tag name="KSO_WM_DIAGRAM_VIRTUALLY_FRAME" val="{&quot;height&quot;:314.7823622047244,&quot;width&quot;:859.0757480314962}"/>
  <p:tag name="KSO_WM_UNIT_USESOURCEFORMAT_APPLY" val="0"/>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8_3*l_h_i*1_2_3"/>
  <p:tag name="KSO_WM_TEMPLATE_CATEGORY" val="diagram"/>
  <p:tag name="KSO_WM_TEMPLATE_INDEX" val="20231318"/>
  <p:tag name="KSO_WM_UNIT_LAYERLEVEL" val="1_1_1"/>
  <p:tag name="KSO_WM_TAG_VERSION" val="3.0"/>
  <p:tag name="KSO_WM_BEAUTIFY_FLAG" val="#wm#"/>
  <p:tag name="KSO_WM_DIAGRAM_GROUP_CODE" val="l1-1"/>
  <p:tag name="KSO_WM_UNIT_TYPE" val="l_h_i"/>
  <p:tag name="KSO_WM_UNIT_INDEX" val="1_2_3"/>
  <p:tag name="KSO_WM_UNIT_FILL_FORE_SCHEMECOLOR_INDEX_BRIGHTNESS" val="0"/>
  <p:tag name="KSO_WM_UNIT_FILL_TYPE" val="1"/>
  <p:tag name="KSO_WM_UNIT_TEXT_FILL_FORE_SCHEMECOLOR_INDEX_BRIGHTNESS" val="0"/>
  <p:tag name="KSO_WM_UNIT_TEXT_FILL_TYPE" val="1"/>
  <p:tag name="KSO_WM_DIAGRAM_VERSION" val="3"/>
  <p:tag name="KSO_WM_DIAGRAM_COLOR_TEXT_CAN_REMOVE" val="n"/>
  <p:tag name="KSO_WM_UNIT_FILL_FORE_SCHEMECOLOR_INDEX" val="6"/>
  <p:tag name="KSO_WM_DIAGRAM_MAX_ITEMCNT" val="6"/>
  <p:tag name="KSO_WM_DIAGRAM_MIN_ITEMCNT" val="2"/>
  <p:tag name="KSO_WM_DIAGRAM_VIRTUALLY_FRAME" val="{&quot;height&quot;:314.7823622047244,&quot;width&quot;:859.0757480314962}"/>
  <p:tag name="KSO_WM_UNIT_USESOURCEFORMAT_APPLY" val="0"/>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8_3*l_h_i*1_2_1"/>
  <p:tag name="KSO_WM_TEMPLATE_CATEGORY" val="diagram"/>
  <p:tag name="KSO_WM_TEMPLATE_INDEX" val="20231318"/>
  <p:tag name="KSO_WM_UNIT_LAYERLEVEL" val="1_1_1"/>
  <p:tag name="KSO_WM_TAG_VERSION" val="3.0"/>
  <p:tag name="KSO_WM_BEAUTIFY_FLAG" val="#wm#"/>
  <p:tag name="KSO_WM_DIAGRAM_GROUP_CODE" val="l1-1"/>
  <p:tag name="KSO_WM_UNIT_SUBTYPE" val="d"/>
  <p:tag name="KSO_WM_UNIT_TYPE" val="l_h_i"/>
  <p:tag name="KSO_WM_UNIT_INDEX" val="1_2_1"/>
  <p:tag name="KSO_WM_UNIT_TEXT_FILL_FORE_SCHEMECOLOR_INDEX_BRIGHTNESS" val="0"/>
  <p:tag name="KSO_WM_UNIT_TEXT_FILL_TYPE" val="1"/>
  <p:tag name="KSO_WM_DIAGRAM_VERSION" val="3"/>
  <p:tag name="KSO_WM_DIAGRAM_COLOR_TEXT_CAN_REMOVE" val="n"/>
  <p:tag name="KSO_WM_DIAGRAM_MAX_ITEMCNT" val="6"/>
  <p:tag name="KSO_WM_DIAGRAM_MIN_ITEMCNT" val="2"/>
  <p:tag name="KSO_WM_DIAGRAM_VIRTUALLY_FRAME" val="{&quot;height&quot;:314.7823622047244,&quot;width&quot;:859.0757480314962}"/>
  <p:tag name="KSO_WM_UNIT_USESOURCEFORMAT_APPLY" val="0"/>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5"/>
  <p:tag name="KSO_WM_UNIT_LAYERLEVEL" val="1"/>
  <p:tag name="KSO_WM_TAG_VERSION" val="1.0"/>
  <p:tag name="KSO_WM_BEAUTIFY_FLAG" val="#wm#"/>
  <p:tag name="KSO_WM_UNIT_TYPE" val="i"/>
  <p:tag name="KSO_WM_UNIT_INDEX" val="5"/>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8_3*l_h_i*1_3_2"/>
  <p:tag name="KSO_WM_TEMPLATE_CATEGORY" val="diagram"/>
  <p:tag name="KSO_WM_TEMPLATE_INDEX" val="20231318"/>
  <p:tag name="KSO_WM_UNIT_LAYERLEVEL" val="1_1_1"/>
  <p:tag name="KSO_WM_TAG_VERSION" val="3.0"/>
  <p:tag name="KSO_WM_BEAUTIFY_FLAG" val="#wm#"/>
  <p:tag name="KSO_WM_DIAGRAM_GROUP_CODE" val="l1-1"/>
  <p:tag name="KSO_WM_UNIT_TYPE" val="l_h_i"/>
  <p:tag name="KSO_WM_UNIT_INDEX" val="1_3_2"/>
  <p:tag name="KSO_WM_UNIT_FILL_FORE_SCHEMECOLOR_INDEX_1_BRIGHTNESS" val="0.95"/>
  <p:tag name="KSO_WM_UNIT_FILL_FORE_SCHEMECOLOR_INDEX_1" val="5"/>
  <p:tag name="KSO_WM_UNIT_FILL_FORE_SCHEMECOLOR_INDEX_1_POS" val="0"/>
  <p:tag name="KSO_WM_UNIT_FILL_FORE_SCHEMECOLOR_INDEX_1_TRANS" val="0.7"/>
  <p:tag name="KSO_WM_UNIT_FILL_FORE_SCHEMECOLOR_INDEX_2_BRIGHTNESS" val="0"/>
  <p:tag name="KSO_WM_UNIT_FILL_FORE_SCHEMECOLOR_INDEX_2" val="9"/>
  <p:tag name="KSO_WM_UNIT_FILL_FORE_SCHEMECOLOR_INDEX_2_POS" val="1"/>
  <p:tag name="KSO_WM_UNIT_FILL_FORE_SCHEMECOLOR_INDEX_2_TRANS" val="0.2"/>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TYPE" val="1"/>
  <p:tag name="KSO_WM_DIAGRAM_VERSION" val="3"/>
  <p:tag name="KSO_WM_DIAGRAM_COLOR_TEXT_CAN_REMOVE" val="n"/>
  <p:tag name="KSO_WM_UNIT_FILL_FORE_SCHEMECOLOR_INDEX" val="7"/>
  <p:tag name="KSO_WM_DIAGRAM_MAX_ITEMCNT" val="6"/>
  <p:tag name="KSO_WM_DIAGRAM_MIN_ITEMCNT" val="2"/>
  <p:tag name="KSO_WM_DIAGRAM_VIRTUALLY_FRAME" val="{&quot;height&quot;:314.7823622047244,&quot;width&quot;:859.0757480314962}"/>
  <p:tag name="KSO_WM_UNIT_USESOURCEFORMAT_APPLY" val="0"/>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8_3*l_h_i*1_3_3"/>
  <p:tag name="KSO_WM_TEMPLATE_CATEGORY" val="diagram"/>
  <p:tag name="KSO_WM_TEMPLATE_INDEX" val="20231318"/>
  <p:tag name="KSO_WM_UNIT_LAYERLEVEL" val="1_1_1"/>
  <p:tag name="KSO_WM_TAG_VERSION" val="3.0"/>
  <p:tag name="KSO_WM_BEAUTIFY_FLAG" val="#wm#"/>
  <p:tag name="KSO_WM_DIAGRAM_GROUP_CODE" val="l1-1"/>
  <p:tag name="KSO_WM_UNIT_TYPE" val="l_h_i"/>
  <p:tag name="KSO_WM_UNIT_INDEX" val="1_3_3"/>
  <p:tag name="KSO_WM_UNIT_FILL_FORE_SCHEMECOLOR_INDEX_BRIGHTNESS" val="0"/>
  <p:tag name="KSO_WM_UNIT_FILL_TYPE" val="1"/>
  <p:tag name="KSO_WM_UNIT_TEXT_FILL_FORE_SCHEMECOLOR_INDEX_BRIGHTNESS" val="0"/>
  <p:tag name="KSO_WM_UNIT_TEXT_FILL_TYPE" val="1"/>
  <p:tag name="KSO_WM_DIAGRAM_VERSION" val="3"/>
  <p:tag name="KSO_WM_DIAGRAM_COLOR_TEXT_CAN_REMOVE" val="n"/>
  <p:tag name="KSO_WM_UNIT_FILL_FORE_SCHEMECOLOR_INDEX" val="7"/>
  <p:tag name="KSO_WM_DIAGRAM_MAX_ITEMCNT" val="6"/>
  <p:tag name="KSO_WM_DIAGRAM_MIN_ITEMCNT" val="2"/>
  <p:tag name="KSO_WM_DIAGRAM_VIRTUALLY_FRAME" val="{&quot;height&quot;:314.7823622047244,&quot;width&quot;:859.0757480314962}"/>
  <p:tag name="KSO_WM_UNIT_USESOURCEFORMAT_APPLY" val="0"/>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8_3*l_h_i*1_3_1"/>
  <p:tag name="KSO_WM_TEMPLATE_CATEGORY" val="diagram"/>
  <p:tag name="KSO_WM_TEMPLATE_INDEX" val="20231318"/>
  <p:tag name="KSO_WM_UNIT_LAYERLEVEL" val="1_1_1"/>
  <p:tag name="KSO_WM_TAG_VERSION" val="3.0"/>
  <p:tag name="KSO_WM_BEAUTIFY_FLAG" val="#wm#"/>
  <p:tag name="KSO_WM_DIAGRAM_GROUP_CODE" val="l1-1"/>
  <p:tag name="KSO_WM_UNIT_SUBTYPE" val="d"/>
  <p:tag name="KSO_WM_UNIT_TYPE" val="l_h_i"/>
  <p:tag name="KSO_WM_UNIT_INDEX" val="1_3_1"/>
  <p:tag name="KSO_WM_UNIT_TEXT_FILL_FORE_SCHEMECOLOR_INDEX_BRIGHTNESS" val="0"/>
  <p:tag name="KSO_WM_UNIT_TEXT_FILL_TYPE" val="1"/>
  <p:tag name="KSO_WM_DIAGRAM_VERSION" val="3"/>
  <p:tag name="KSO_WM_DIAGRAM_COLOR_TEXT_CAN_REMOVE" val="n"/>
  <p:tag name="KSO_WM_DIAGRAM_MAX_ITEMCNT" val="6"/>
  <p:tag name="KSO_WM_DIAGRAM_MIN_ITEMCNT" val="2"/>
  <p:tag name="KSO_WM_DIAGRAM_VIRTUALLY_FRAME" val="{&quot;height&quot;:314.7823622047244,&quot;width&quot;:859.0757480314962}"/>
  <p:tag name="KSO_WM_UNIT_USESOURCEFORMAT_APPLY" val="0"/>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8_3*l_h_i*1_4_2"/>
  <p:tag name="KSO_WM_TEMPLATE_CATEGORY" val="diagram"/>
  <p:tag name="KSO_WM_TEMPLATE_INDEX" val="20231318"/>
  <p:tag name="KSO_WM_UNIT_LAYERLEVEL" val="1_1_1"/>
  <p:tag name="KSO_WM_TAG_VERSION" val="3.0"/>
  <p:tag name="KSO_WM_BEAUTIFY_FLAG" val="#wm#"/>
  <p:tag name="KSO_WM_DIAGRAM_GROUP_CODE" val="l1-1"/>
  <p:tag name="KSO_WM_UNIT_TYPE" val="l_h_i"/>
  <p:tag name="KSO_WM_UNIT_INDEX" val="1_4_2"/>
  <p:tag name="KSO_WM_UNIT_FILL_FORE_SCHEMECOLOR_INDEX_1_BRIGHTNESS" val="0.95"/>
  <p:tag name="KSO_WM_UNIT_FILL_FORE_SCHEMECOLOR_INDEX_1" val="5"/>
  <p:tag name="KSO_WM_UNIT_FILL_FORE_SCHEMECOLOR_INDEX_1_POS" val="0"/>
  <p:tag name="KSO_WM_UNIT_FILL_FORE_SCHEMECOLOR_INDEX_1_TRANS" val="0.7"/>
  <p:tag name="KSO_WM_UNIT_FILL_FORE_SCHEMECOLOR_INDEX_2_BRIGHTNESS" val="0"/>
  <p:tag name="KSO_WM_UNIT_FILL_FORE_SCHEMECOLOR_INDEX_2" val="10"/>
  <p:tag name="KSO_WM_UNIT_FILL_FORE_SCHEMECOLOR_INDEX_2_POS" val="1"/>
  <p:tag name="KSO_WM_UNIT_FILL_FORE_SCHEMECOLOR_INDEX_2_TRANS" val="0.2"/>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TYPE" val="1"/>
  <p:tag name="KSO_WM_DIAGRAM_VERSION" val="3"/>
  <p:tag name="KSO_WM_DIAGRAM_COLOR_TEXT_CAN_REMOVE" val="n"/>
  <p:tag name="KSO_WM_UNIT_FILL_FORE_SCHEMECOLOR_INDEX" val="8"/>
  <p:tag name="KSO_WM_DIAGRAM_MAX_ITEMCNT" val="6"/>
  <p:tag name="KSO_WM_DIAGRAM_MIN_ITEMCNT" val="2"/>
  <p:tag name="KSO_WM_DIAGRAM_VIRTUALLY_FRAME" val="{&quot;height&quot;:314.7823622047244,&quot;width&quot;:859.0757480314962}"/>
  <p:tag name="KSO_WM_UNIT_USESOURCEFORMAT_APPLY" val="0"/>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8_3*l_h_i*1_4_3"/>
  <p:tag name="KSO_WM_TEMPLATE_CATEGORY" val="diagram"/>
  <p:tag name="KSO_WM_TEMPLATE_INDEX" val="20231318"/>
  <p:tag name="KSO_WM_UNIT_LAYERLEVEL" val="1_1_1"/>
  <p:tag name="KSO_WM_TAG_VERSION" val="3.0"/>
  <p:tag name="KSO_WM_BEAUTIFY_FLAG" val="#wm#"/>
  <p:tag name="KSO_WM_DIAGRAM_GROUP_CODE" val="l1-1"/>
  <p:tag name="KSO_WM_UNIT_TYPE" val="l_h_i"/>
  <p:tag name="KSO_WM_UNIT_INDEX" val="1_4_3"/>
  <p:tag name="KSO_WM_UNIT_FILL_FORE_SCHEMECOLOR_INDEX_BRIGHTNESS" val="0"/>
  <p:tag name="KSO_WM_UNIT_FILL_TYPE" val="1"/>
  <p:tag name="KSO_WM_UNIT_TEXT_FILL_FORE_SCHEMECOLOR_INDEX_BRIGHTNESS" val="0"/>
  <p:tag name="KSO_WM_UNIT_TEXT_FILL_TYPE" val="1"/>
  <p:tag name="KSO_WM_DIAGRAM_VERSION" val="3"/>
  <p:tag name="KSO_WM_DIAGRAM_COLOR_TEXT_CAN_REMOVE" val="n"/>
  <p:tag name="KSO_WM_UNIT_FILL_FORE_SCHEMECOLOR_INDEX" val="8"/>
  <p:tag name="KSO_WM_DIAGRAM_MAX_ITEMCNT" val="6"/>
  <p:tag name="KSO_WM_DIAGRAM_MIN_ITEMCNT" val="2"/>
  <p:tag name="KSO_WM_DIAGRAM_VIRTUALLY_FRAME" val="{&quot;height&quot;:314.7823622047244,&quot;width&quot;:859.0757480314962}"/>
  <p:tag name="KSO_WM_UNIT_USESOURCEFORMAT_APPLY" val="0"/>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8_3*l_h_i*1_4_1"/>
  <p:tag name="KSO_WM_TEMPLATE_CATEGORY" val="diagram"/>
  <p:tag name="KSO_WM_TEMPLATE_INDEX" val="20231318"/>
  <p:tag name="KSO_WM_UNIT_LAYERLEVEL" val="1_1_1"/>
  <p:tag name="KSO_WM_TAG_VERSION" val="3.0"/>
  <p:tag name="KSO_WM_BEAUTIFY_FLAG" val="#wm#"/>
  <p:tag name="KSO_WM_DIAGRAM_GROUP_CODE" val="l1-1"/>
  <p:tag name="KSO_WM_UNIT_SUBTYPE" val="d"/>
  <p:tag name="KSO_WM_UNIT_TYPE" val="l_h_i"/>
  <p:tag name="KSO_WM_UNIT_INDEX" val="1_4_1"/>
  <p:tag name="KSO_WM_UNIT_TEXT_FILL_FORE_SCHEMECOLOR_INDEX_BRIGHTNESS" val="0"/>
  <p:tag name="KSO_WM_UNIT_TEXT_FILL_TYPE" val="1"/>
  <p:tag name="KSO_WM_DIAGRAM_VERSION" val="3"/>
  <p:tag name="KSO_WM_DIAGRAM_COLOR_TEXT_CAN_REMOVE" val="n"/>
  <p:tag name="KSO_WM_DIAGRAM_MAX_ITEMCNT" val="6"/>
  <p:tag name="KSO_WM_DIAGRAM_MIN_ITEMCNT" val="2"/>
  <p:tag name="KSO_WM_DIAGRAM_VIRTUALLY_FRAME" val="{&quot;height&quot;:314.7823622047244,&quot;width&quot;:859.0757480314962}"/>
  <p:tag name="KSO_WM_UNIT_USESOURCEFORMAT_APPLY" val="0"/>
</p:tagLst>
</file>

<file path=ppt/tags/tag296.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318_3*l_h_f*1_1_1"/>
  <p:tag name="KSO_WM_TEMPLATE_CATEGORY" val="diagram"/>
  <p:tag name="KSO_WM_TEMPLATE_INDEX" val="20231318"/>
  <p:tag name="KSO_WM_UNIT_LAYERLEVEL" val="1_1_1"/>
  <p:tag name="KSO_WM_TAG_VERSION" val="3.0"/>
  <p:tag name="KSO_WM_BEAUTIFY_FLAG" val="#wm#"/>
  <p:tag name="KSO_WM_UNIT_TEXT_FILL_FORE_SCHEMECOLOR_INDEX_BRIGHTNESS" val="0"/>
  <p:tag name="KSO_WM_UNIT_TEXT_FILL_TYPE" val="1"/>
  <p:tag name="KSO_WM_DIAGRAM_VERSION" val="3"/>
  <p:tag name="KSO_WM_DIAGRAM_COLOR_TEXT_CAN_REMOVE" val="n"/>
  <p:tag name="KSO_WM_UNIT_PRESET_TEXT" val="单击此处输入你的正文，文字是您思想的提炼，为了最终演示发布的良好效果。"/>
  <p:tag name="KSO_WM_DIAGRAM_MAX_ITEMCNT" val="6"/>
  <p:tag name="KSO_WM_DIAGRAM_MIN_ITEMCNT" val="2"/>
  <p:tag name="KSO_WM_DIAGRAM_VIRTUALLY_FRAME" val="{&quot;height&quot;:314.7823622047244,&quot;width&quot;:859.0757480314962}"/>
  <p:tag name="KSO_WM_UNIT_USESOURCEFORMAT_APPLY" val="0"/>
</p:tagLst>
</file>

<file path=ppt/tags/tag297.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318_3*l_h_f*1_2_1"/>
  <p:tag name="KSO_WM_TEMPLATE_CATEGORY" val="diagram"/>
  <p:tag name="KSO_WM_TEMPLATE_INDEX" val="20231318"/>
  <p:tag name="KSO_WM_UNIT_LAYERLEVEL" val="1_1_1"/>
  <p:tag name="KSO_WM_TAG_VERSION" val="3.0"/>
  <p:tag name="KSO_WM_BEAUTIFY_FLAG" val="#wm#"/>
  <p:tag name="KSO_WM_UNIT_TEXT_FILL_FORE_SCHEMECOLOR_INDEX_BRIGHTNESS" val="0"/>
  <p:tag name="KSO_WM_UNIT_TEXT_FILL_TYPE" val="1"/>
  <p:tag name="KSO_WM_DIAGRAM_VERSION" val="3"/>
  <p:tag name="KSO_WM_DIAGRAM_COLOR_TEXT_CAN_REMOVE" val="n"/>
  <p:tag name="KSO_WM_UNIT_PRESET_TEXT" val="单击此处输入你的正文，文字是您思想的提炼，为了最终演示发布的良好效果。"/>
  <p:tag name="KSO_WM_DIAGRAM_MAX_ITEMCNT" val="6"/>
  <p:tag name="KSO_WM_DIAGRAM_MIN_ITEMCNT" val="2"/>
  <p:tag name="KSO_WM_DIAGRAM_VIRTUALLY_FRAME" val="{&quot;height&quot;:314.7823622047244,&quot;width&quot;:859.0757480314962}"/>
  <p:tag name="KSO_WM_UNIT_USESOURCEFORMAT_APPLY" val="0"/>
</p:tagLst>
</file>

<file path=ppt/tags/tag298.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318_3*l_h_f*1_3_1"/>
  <p:tag name="KSO_WM_TEMPLATE_CATEGORY" val="diagram"/>
  <p:tag name="KSO_WM_TEMPLATE_INDEX" val="20231318"/>
  <p:tag name="KSO_WM_UNIT_LAYERLEVEL" val="1_1_1"/>
  <p:tag name="KSO_WM_TAG_VERSION" val="3.0"/>
  <p:tag name="KSO_WM_BEAUTIFY_FLAG" val="#wm#"/>
  <p:tag name="KSO_WM_UNIT_TEXT_FILL_FORE_SCHEMECOLOR_INDEX_BRIGHTNESS" val="0"/>
  <p:tag name="KSO_WM_UNIT_TEXT_FILL_TYPE" val="1"/>
  <p:tag name="KSO_WM_DIAGRAM_VERSION" val="3"/>
  <p:tag name="KSO_WM_DIAGRAM_COLOR_TEXT_CAN_REMOVE" val="n"/>
  <p:tag name="KSO_WM_UNIT_PRESET_TEXT" val="单击此处输入你的正文，文字是您思想的提炼，为了最终演示发布的良好效果。"/>
  <p:tag name="KSO_WM_DIAGRAM_MAX_ITEMCNT" val="6"/>
  <p:tag name="KSO_WM_DIAGRAM_MIN_ITEMCNT" val="2"/>
  <p:tag name="KSO_WM_DIAGRAM_VIRTUALLY_FRAME" val="{&quot;height&quot;:314.7823622047244,&quot;width&quot;:859.0757480314962}"/>
  <p:tag name="KSO_WM_UNIT_USESOURCEFORMAT_APPLY" val="0"/>
</p:tagLst>
</file>

<file path=ppt/tags/tag299.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318_3*l_h_f*1_4_1"/>
  <p:tag name="KSO_WM_TEMPLATE_CATEGORY" val="diagram"/>
  <p:tag name="KSO_WM_TEMPLATE_INDEX" val="20231318"/>
  <p:tag name="KSO_WM_UNIT_LAYERLEVEL" val="1_1_1"/>
  <p:tag name="KSO_WM_TAG_VERSION" val="3.0"/>
  <p:tag name="KSO_WM_BEAUTIFY_FLAG" val="#wm#"/>
  <p:tag name="KSO_WM_UNIT_TEXT_FILL_FORE_SCHEMECOLOR_INDEX_BRIGHTNESS" val="0"/>
  <p:tag name="KSO_WM_UNIT_TEXT_FILL_TYPE" val="1"/>
  <p:tag name="KSO_WM_DIAGRAM_VERSION" val="3"/>
  <p:tag name="KSO_WM_DIAGRAM_COLOR_TEXT_CAN_REMOVE" val="n"/>
  <p:tag name="KSO_WM_UNIT_PRESET_TEXT" val="单击此处输入你的正文，文字是您思想的提炼，为了最终演示发布的良好效果。"/>
  <p:tag name="KSO_WM_DIAGRAM_MAX_ITEMCNT" val="6"/>
  <p:tag name="KSO_WM_DIAGRAM_MIN_ITEMCNT" val="2"/>
  <p:tag name="KSO_WM_DIAGRAM_VIRTUALLY_FRAME" val="{&quot;height&quot;:314.7823622047244,&quot;width&quot;:859.0757480314962}"/>
  <p:tag name="KSO_WM_UNIT_USESOURCEFORMAT_APPLY" val="0"/>
</p:tagLst>
</file>

<file path=ppt/tags/tag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
  <p:tag name="KSO_WM_UNIT_LAYERLEVEL" val="1"/>
  <p:tag name="KSO_WM_TAG_VERSION" val="1.0"/>
  <p:tag name="KSO_WM_UNIT_TYPE" val="i"/>
  <p:tag name="KSO_WM_UNIT_INDEX" val="3"/>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6"/>
  <p:tag name="KSO_WM_UNIT_LAYERLEVEL" val="1"/>
  <p:tag name="KSO_WM_TAG_VERSION" val="1.0"/>
  <p:tag name="KSO_WM_BEAUTIFY_FLAG" val="#wm#"/>
  <p:tag name="KSO_WM_UNIT_TYPE" val="i"/>
  <p:tag name="KSO_WM_UNIT_INDEX" val="6"/>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317_3*l_h_i*1_1_2"/>
  <p:tag name="KSO_WM_TEMPLATE_CATEGORY" val="diagram"/>
  <p:tag name="KSO_WM_TEMPLATE_INDEX" val="20231317"/>
  <p:tag name="KSO_WM_UNIT_LAYERLEVEL" val="1_1_1"/>
  <p:tag name="KSO_WM_TAG_VERSION" val="3.0"/>
  <p:tag name="KSO_WM_BEAUTIFY_FLAG" val="#wm#"/>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281.16543307086613,&quot;width&quot;:859.828031496063}"/>
  <p:tag name="KSO_WM_UNIT_FILL_TYPE" val="1"/>
  <p:tag name="KSO_WM_UNIT_TEXT_FILL_FORE_SCHEMECOLOR_INDEX" val="13"/>
  <p:tag name="KSO_WM_UNIT_TEXT_FILL_TYPE" val="1"/>
  <p:tag name="KSO_WM_UNIT_USESOURCEFORMAT_APPLY" val="0"/>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31317_3*l_h_i*1_1_3"/>
  <p:tag name="KSO_WM_TEMPLATE_CATEGORY" val="diagram"/>
  <p:tag name="KSO_WM_TEMPLATE_INDEX" val="20231317"/>
  <p:tag name="KSO_WM_UNIT_LAYERLEVEL" val="1_1_1"/>
  <p:tag name="KSO_WM_TAG_VERSION" val="3.0"/>
  <p:tag name="KSO_WM_BEAUTIFY_FLAG" val="#wm#"/>
  <p:tag name="KSO_WM_DIAGRAM_VERSION" val="3"/>
  <p:tag name="KSO_WM_DIAGRAM_COLOR_TEXT_CAN_REMOVE" val="n"/>
  <p:tag name="KSO_WM_UNIT_FILL_FORE_SCHEMECOLOR_INDEX" val="5"/>
  <p:tag name="KSO_WM_UNIT_LINE_FORE_SCHEMECOLOR_INDEX" val="5"/>
  <p:tag name="KSO_WM_DIAGRAM_MAX_ITEMCNT" val="6"/>
  <p:tag name="KSO_WM_DIAGRAM_MIN_ITEMCNT" val="2"/>
  <p:tag name="KSO_WM_DIAGRAM_VIRTUALLY_FRAME" val="{&quot;height&quot;:281.16543307086613,&quot;width&quot;:859.828031496063}"/>
  <p:tag name="KSO_WM_UNIT_FILL_TYPE" val="1"/>
  <p:tag name="KSO_WM_UNIT_LINE_FILL_TYPE" val="2"/>
  <p:tag name="KSO_WM_UNIT_TEXT_FILL_FORE_SCHEMECOLOR_INDEX" val="13"/>
  <p:tag name="KSO_WM_UNIT_TEXT_FILL_TYPE" val="1"/>
  <p:tag name="KSO_WM_UNIT_USESOURCEFORMAT_APPLY" val="0"/>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1317_3*l_h_i*1_1_1"/>
  <p:tag name="KSO_WM_TEMPLATE_CATEGORY" val="diagram"/>
  <p:tag name="KSO_WM_TEMPLATE_INDEX" val="20231317"/>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281.16543307086613,&quot;width&quot;:859.828031496063}"/>
  <p:tag name="KSO_WM_UNIT_TEXT_FILL_FORE_SCHEMECOLOR_INDEX" val="2"/>
  <p:tag name="KSO_WM_UNIT_TEXT_FILL_TYPE" val="1"/>
  <p:tag name="KSO_WM_UNIT_USESOURCEFORMAT_APPLY" val="0"/>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317_3*l_h_i*1_2_2"/>
  <p:tag name="KSO_WM_TEMPLATE_CATEGORY" val="diagram"/>
  <p:tag name="KSO_WM_TEMPLATE_INDEX" val="20231317"/>
  <p:tag name="KSO_WM_UNIT_LAYERLEVEL" val="1_1_1"/>
  <p:tag name="KSO_WM_TAG_VERSION" val="3.0"/>
  <p:tag name="KSO_WM_BEAUTIFY_FLAG" val="#wm#"/>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281.16543307086613,&quot;width&quot;:859.828031496063}"/>
  <p:tag name="KSO_WM_UNIT_FILL_TYPE" val="1"/>
  <p:tag name="KSO_WM_UNIT_TEXT_FILL_FORE_SCHEMECOLOR_INDEX" val="13"/>
  <p:tag name="KSO_WM_UNIT_TEXT_FILL_TYPE" val="1"/>
  <p:tag name="KSO_WM_UNIT_USESOURCEFORMAT_APPLY" val="0"/>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31317_3*l_h_i*1_2_3"/>
  <p:tag name="KSO_WM_TEMPLATE_CATEGORY" val="diagram"/>
  <p:tag name="KSO_WM_TEMPLATE_INDEX" val="20231317"/>
  <p:tag name="KSO_WM_UNIT_LAYERLEVEL" val="1_1_1"/>
  <p:tag name="KSO_WM_TAG_VERSION" val="3.0"/>
  <p:tag name="KSO_WM_BEAUTIFY_FLAG" val="#wm#"/>
  <p:tag name="KSO_WM_DIAGRAM_VERSION" val="3"/>
  <p:tag name="KSO_WM_DIAGRAM_COLOR_TEXT_CAN_REMOVE" val="n"/>
  <p:tag name="KSO_WM_UNIT_FILL_FORE_SCHEMECOLOR_INDEX" val="6"/>
  <p:tag name="KSO_WM_UNIT_LINE_FORE_SCHEMECOLOR_INDEX" val="6"/>
  <p:tag name="KSO_WM_DIAGRAM_MAX_ITEMCNT" val="6"/>
  <p:tag name="KSO_WM_DIAGRAM_MIN_ITEMCNT" val="2"/>
  <p:tag name="KSO_WM_DIAGRAM_VIRTUALLY_FRAME" val="{&quot;height&quot;:281.16543307086613,&quot;width&quot;:859.828031496063}"/>
  <p:tag name="KSO_WM_UNIT_FILL_TYPE" val="1"/>
  <p:tag name="KSO_WM_UNIT_LINE_FILL_TYPE" val="2"/>
  <p:tag name="KSO_WM_UNIT_TEXT_FILL_FORE_SCHEMECOLOR_INDEX" val="13"/>
  <p:tag name="KSO_WM_UNIT_TEXT_FILL_TYPE" val="1"/>
  <p:tag name="KSO_WM_UNIT_USESOURCEFORMAT_APPLY" val="0"/>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317_3*l_h_i*1_2_1"/>
  <p:tag name="KSO_WM_TEMPLATE_CATEGORY" val="diagram"/>
  <p:tag name="KSO_WM_TEMPLATE_INDEX" val="20231317"/>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281.16543307086613,&quot;width&quot;:859.828031496063}"/>
  <p:tag name="KSO_WM_UNIT_TEXT_FILL_FORE_SCHEMECOLOR_INDEX" val="2"/>
  <p:tag name="KSO_WM_UNIT_TEXT_FILL_TYPE" val="1"/>
  <p:tag name="KSO_WM_UNIT_USESOURCEFORMAT_APPLY" val="0"/>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317_3*l_h_i*1_3_2"/>
  <p:tag name="KSO_WM_TEMPLATE_CATEGORY" val="diagram"/>
  <p:tag name="KSO_WM_TEMPLATE_INDEX" val="20231317"/>
  <p:tag name="KSO_WM_UNIT_LAYERLEVEL" val="1_1_1"/>
  <p:tag name="KSO_WM_TAG_VERSION" val="3.0"/>
  <p:tag name="KSO_WM_BEAUTIFY_FLAG" val="#wm#"/>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281.16543307086613,&quot;width&quot;:859.828031496063}"/>
  <p:tag name="KSO_WM_UNIT_FILL_TYPE" val="1"/>
  <p:tag name="KSO_WM_UNIT_TEXT_FILL_FORE_SCHEMECOLOR_INDEX" val="13"/>
  <p:tag name="KSO_WM_UNIT_TEXT_FILL_TYPE" val="1"/>
  <p:tag name="KSO_WM_UNIT_USESOURCEFORMAT_APPLY" val="0"/>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31317_3*l_h_i*1_3_3"/>
  <p:tag name="KSO_WM_TEMPLATE_CATEGORY" val="diagram"/>
  <p:tag name="KSO_WM_TEMPLATE_INDEX" val="20231317"/>
  <p:tag name="KSO_WM_UNIT_LAYERLEVEL" val="1_1_1"/>
  <p:tag name="KSO_WM_TAG_VERSION" val="3.0"/>
  <p:tag name="KSO_WM_BEAUTIFY_FLAG" val="#wm#"/>
  <p:tag name="KSO_WM_DIAGRAM_VERSION" val="3"/>
  <p:tag name="KSO_WM_DIAGRAM_COLOR_TEXT_CAN_REMOVE" val="n"/>
  <p:tag name="KSO_WM_UNIT_FILL_FORE_SCHEMECOLOR_INDEX" val="7"/>
  <p:tag name="KSO_WM_UNIT_LINE_FORE_SCHEMECOLOR_INDEX" val="7"/>
  <p:tag name="KSO_WM_DIAGRAM_MAX_ITEMCNT" val="6"/>
  <p:tag name="KSO_WM_DIAGRAM_MIN_ITEMCNT" val="2"/>
  <p:tag name="KSO_WM_DIAGRAM_VIRTUALLY_FRAME" val="{&quot;height&quot;:281.16543307086613,&quot;width&quot;:859.828031496063}"/>
  <p:tag name="KSO_WM_UNIT_FILL_TYPE" val="1"/>
  <p:tag name="KSO_WM_UNIT_LINE_FILL_TYPE" val="2"/>
  <p:tag name="KSO_WM_UNIT_TEXT_FILL_FORE_SCHEMECOLOR_INDEX" val="13"/>
  <p:tag name="KSO_WM_UNIT_TEXT_FILL_TYPE" val="1"/>
  <p:tag name="KSO_WM_UNIT_USESOURCEFORMAT_APPLY" val="0"/>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31317_3*l_h_i*1_3_1"/>
  <p:tag name="KSO_WM_TEMPLATE_CATEGORY" val="diagram"/>
  <p:tag name="KSO_WM_TEMPLATE_INDEX" val="20231317"/>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281.16543307086613,&quot;width&quot;:859.828031496063}"/>
  <p:tag name="KSO_WM_UNIT_TEXT_FILL_FORE_SCHEMECOLOR_INDEX" val="2"/>
  <p:tag name="KSO_WM_UNIT_TEXT_FILL_TYPE" val="1"/>
  <p:tag name="KSO_WM_UNIT_USESOURCEFORMAT_APPLY" val="0"/>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31317_3*l_h_i*1_4_2"/>
  <p:tag name="KSO_WM_TEMPLATE_CATEGORY" val="diagram"/>
  <p:tag name="KSO_WM_TEMPLATE_INDEX" val="20231317"/>
  <p:tag name="KSO_WM_UNIT_LAYERLEVEL" val="1_1_1"/>
  <p:tag name="KSO_WM_TAG_VERSION" val="3.0"/>
  <p:tag name="KSO_WM_BEAUTIFY_FLAG" val="#wm#"/>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281.16543307086613,&quot;width&quot;:859.828031496063}"/>
  <p:tag name="KSO_WM_UNIT_FILL_TYPE" val="1"/>
  <p:tag name="KSO_WM_UNIT_TEXT_FILL_FORE_SCHEMECOLOR_INDEX" val="13"/>
  <p:tag name="KSO_WM_UNIT_TEXT_FILL_TYPE" val="1"/>
  <p:tag name="KSO_WM_UNIT_USESOURCEFORMAT_APPLY" val="0"/>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7"/>
  <p:tag name="KSO_WM_UNIT_LAYERLEVEL" val="1"/>
  <p:tag name="KSO_WM_TAG_VERSION" val="1.0"/>
  <p:tag name="KSO_WM_BEAUTIFY_FLAG" val="#wm#"/>
  <p:tag name="KSO_WM_UNIT_TYPE" val="i"/>
  <p:tag name="KSO_WM_UNIT_INDEX" val="7"/>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diagram20231317_3*l_h_i*1_4_3"/>
  <p:tag name="KSO_WM_TEMPLATE_CATEGORY" val="diagram"/>
  <p:tag name="KSO_WM_TEMPLATE_INDEX" val="20231317"/>
  <p:tag name="KSO_WM_UNIT_LAYERLEVEL" val="1_1_1"/>
  <p:tag name="KSO_WM_TAG_VERSION" val="3.0"/>
  <p:tag name="KSO_WM_BEAUTIFY_FLAG" val="#wm#"/>
  <p:tag name="KSO_WM_DIAGRAM_VERSION" val="3"/>
  <p:tag name="KSO_WM_DIAGRAM_COLOR_TEXT_CAN_REMOVE" val="n"/>
  <p:tag name="KSO_WM_UNIT_FILL_FORE_SCHEMECOLOR_INDEX" val="8"/>
  <p:tag name="KSO_WM_UNIT_LINE_FORE_SCHEMECOLOR_INDEX" val="8"/>
  <p:tag name="KSO_WM_DIAGRAM_MAX_ITEMCNT" val="6"/>
  <p:tag name="KSO_WM_DIAGRAM_MIN_ITEMCNT" val="2"/>
  <p:tag name="KSO_WM_DIAGRAM_VIRTUALLY_FRAME" val="{&quot;height&quot;:281.16543307086613,&quot;width&quot;:859.828031496063}"/>
  <p:tag name="KSO_WM_UNIT_FILL_TYPE" val="1"/>
  <p:tag name="KSO_WM_UNIT_LINE_FILL_TYPE" val="2"/>
  <p:tag name="KSO_WM_UNIT_TEXT_FILL_FORE_SCHEMECOLOR_INDEX" val="13"/>
  <p:tag name="KSO_WM_UNIT_TEXT_FILL_TYPE" val="1"/>
  <p:tag name="KSO_WM_UNIT_USESOURCEFORMAT_APPLY" val="0"/>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1317_3*l_h_i*1_4_1"/>
  <p:tag name="KSO_WM_TEMPLATE_CATEGORY" val="diagram"/>
  <p:tag name="KSO_WM_TEMPLATE_INDEX" val="20231317"/>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281.16543307086613,&quot;width&quot;:859.828031496063}"/>
  <p:tag name="KSO_WM_UNIT_TEXT_FILL_FORE_SCHEMECOLOR_INDEX" val="2"/>
  <p:tag name="KSO_WM_UNIT_TEXT_FILL_TYPE" val="1"/>
  <p:tag name="KSO_WM_UNIT_USESOURCEFORMAT_APPLY" val="0"/>
</p:tagLst>
</file>

<file path=ppt/tags/tag312.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317_3*l_h_f*1_1_1"/>
  <p:tag name="KSO_WM_TEMPLATE_CATEGORY" val="diagram"/>
  <p:tag name="KSO_WM_TEMPLATE_INDEX" val="20231317"/>
  <p:tag name="KSO_WM_UNIT_LAYERLEVEL" val="1_1_1"/>
  <p:tag name="KSO_WM_TAG_VERSION" val="3.0"/>
  <p:tag name="KSO_WM_BEAUTIFY_FLAG" val="#wm#"/>
  <p:tag name="KSO_WM_DIAGRAM_VERSION" val="3"/>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281.16543307086613,&quot;width&quot;:859.828031496063}"/>
  <p:tag name="KSO_WM_UNIT_TEXT_FILL_FORE_SCHEMECOLOR_INDEX" val="1"/>
  <p:tag name="KSO_WM_UNIT_TEXT_FILL_TYPE" val="1"/>
  <p:tag name="KSO_WM_UNIT_USESOURCEFORMAT_APPLY" val="0"/>
</p:tagLst>
</file>

<file path=ppt/tags/tag313.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317_3*l_h_f*1_2_1"/>
  <p:tag name="KSO_WM_TEMPLATE_CATEGORY" val="diagram"/>
  <p:tag name="KSO_WM_TEMPLATE_INDEX" val="20231317"/>
  <p:tag name="KSO_WM_UNIT_LAYERLEVEL" val="1_1_1"/>
  <p:tag name="KSO_WM_TAG_VERSION" val="3.0"/>
  <p:tag name="KSO_WM_BEAUTIFY_FLAG" val="#wm#"/>
  <p:tag name="KSO_WM_DIAGRAM_VERSION" val="3"/>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281.16543307086613,&quot;width&quot;:859.828031496063}"/>
  <p:tag name="KSO_WM_UNIT_TEXT_FILL_FORE_SCHEMECOLOR_INDEX" val="1"/>
  <p:tag name="KSO_WM_UNIT_TEXT_FILL_TYPE" val="1"/>
  <p:tag name="KSO_WM_UNIT_USESOURCEFORMAT_APPLY" val="0"/>
</p:tagLst>
</file>

<file path=ppt/tags/tag314.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317_3*l_h_f*1_3_1"/>
  <p:tag name="KSO_WM_TEMPLATE_CATEGORY" val="diagram"/>
  <p:tag name="KSO_WM_TEMPLATE_INDEX" val="20231317"/>
  <p:tag name="KSO_WM_UNIT_LAYERLEVEL" val="1_1_1"/>
  <p:tag name="KSO_WM_TAG_VERSION" val="3.0"/>
  <p:tag name="KSO_WM_BEAUTIFY_FLAG" val="#wm#"/>
  <p:tag name="KSO_WM_DIAGRAM_VERSION" val="3"/>
  <p:tag name="KSO_WM_DIAGRAM_COLOR_TEXT_CAN_REMOVE" val="n"/>
  <p:tag name="KSO_WM_UNIT_VALUE" val="48"/>
  <p:tag name="KSO_WM_UNIT_PRESET_TEXT" val="单击此处输入你的正文，文字是您思想的提炼。"/>
  <p:tag name="KSO_WM_DIAGRAM_MAX_ITEMCNT" val="6"/>
  <p:tag name="KSO_WM_DIAGRAM_MIN_ITEMCNT" val="2"/>
  <p:tag name="KSO_WM_DIAGRAM_VIRTUALLY_FRAME" val="{&quot;height&quot;:281.16543307086613,&quot;width&quot;:859.828031496063}"/>
  <p:tag name="KSO_WM_UNIT_TEXT_FILL_FORE_SCHEMECOLOR_INDEX" val="1"/>
  <p:tag name="KSO_WM_UNIT_TEXT_FILL_TYPE" val="1"/>
  <p:tag name="KSO_WM_UNIT_USESOURCEFORMAT_APPLY" val="0"/>
</p:tagLst>
</file>

<file path=ppt/tags/tag315.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317_3*l_h_f*1_4_1"/>
  <p:tag name="KSO_WM_TEMPLATE_CATEGORY" val="diagram"/>
  <p:tag name="KSO_WM_TEMPLATE_INDEX" val="20231317"/>
  <p:tag name="KSO_WM_UNIT_LAYERLEVEL" val="1_1_1"/>
  <p:tag name="KSO_WM_TAG_VERSION" val="3.0"/>
  <p:tag name="KSO_WM_BEAUTIFY_FLAG" val="#wm#"/>
  <p:tag name="KSO_WM_DIAGRAM_VERSION" val="3"/>
  <p:tag name="KSO_WM_DIAGRAM_COLOR_TEXT_CAN_REMOVE" val="n"/>
  <p:tag name="KSO_WM_UNIT_VALUE" val="48"/>
  <p:tag name="KSO_WM_UNIT_PRESET_TEXT" val="单击此处输入你的正文，文字是您思想的提炼。"/>
  <p:tag name="KSO_WM_DIAGRAM_MAX_ITEMCNT" val="6"/>
  <p:tag name="KSO_WM_DIAGRAM_MIN_ITEMCNT" val="2"/>
  <p:tag name="KSO_WM_DIAGRAM_VIRTUALLY_FRAME" val="{&quot;height&quot;:281.16543307086613,&quot;width&quot;:859.828031496063}"/>
  <p:tag name="KSO_WM_UNIT_TEXT_FILL_FORE_SCHEMECOLOR_INDEX" val="1"/>
  <p:tag name="KSO_WM_UNIT_TEXT_FILL_TYPE" val="1"/>
  <p:tag name="KSO_WM_UNIT_USESOURCEFORMAT_APPLY" val="0"/>
</p:tagLst>
</file>

<file path=ppt/tags/tag316.xml><?xml version="1.0" encoding="utf-8"?>
<p:tagLst xmlns:p="http://schemas.openxmlformats.org/presentationml/2006/main">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custom20230273_7*e*1"/>
  <p:tag name="KSO_WM_TEMPLATE_CATEGORY" val="custom"/>
  <p:tag name="KSO_WM_TEMPLATE_INDEX" val="20230273"/>
  <p:tag name="KSO_WM_UNIT_LAYERLEVEL" val="1"/>
  <p:tag name="KSO_WM_TAG_VERSION" val="1.0"/>
  <p:tag name="KSO_WM_BEAUTIFY_FLAG" val="#wm#"/>
  <p:tag name="KSO_WM_UNIT_CONTENT_GROUP_TYPE" val="contentchip"/>
  <p:tag name="KSO_WM_UNIT_PRESET_TEXT" val="PART 04"/>
</p:tagLst>
</file>

<file path=ppt/tags/tag317.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73_7*a*1"/>
  <p:tag name="KSO_WM_TEMPLATE_CATEGORY" val="custom"/>
  <p:tag name="KSO_WM_TEMPLATE_INDEX" val="20230273"/>
  <p:tag name="KSO_WM_UNIT_LAYERLEVEL" val="1"/>
  <p:tag name="KSO_WM_TAG_VERSION" val="1.0"/>
  <p:tag name="KSO_WM_BEAUTIFY_FLAG" val="#wm#"/>
  <p:tag name="KSO_WM_UNIT_CONTENT_GROUP_TYPE" val="contentchip"/>
  <p:tag name="KSO_WM_UNIT_PRESET_TEXT" val="添加章节标题"/>
</p:tagLst>
</file>

<file path=ppt/tags/tag318.xml><?xml version="1.0" encoding="utf-8"?>
<p:tagLst xmlns:p="http://schemas.openxmlformats.org/presentationml/2006/main">
  <p:tag name="KSO_WM_SLIDE_ID" val="custom20230273_7"/>
  <p:tag name="KSO_WM_TEMPLATE_SUBCATEGORY" val="29"/>
  <p:tag name="KSO_WM_TEMPLATE_MASTER_TYPE" val="0"/>
  <p:tag name="KSO_WM_TEMPLATE_COLOR_TYPE" val="0"/>
  <p:tag name="KSO_WM_SLIDE_ITEM_CNT" val="0"/>
  <p:tag name="KSO_WM_SLIDE_INDEX" val="7"/>
  <p:tag name="KSO_WM_TAG_VERSION" val="1.0"/>
  <p:tag name="KSO_WM_BEAUTIFY_FLAG" val="#wm#"/>
  <p:tag name="KSO_WM_TEMPLATE_CATEGORY" val="custom"/>
  <p:tag name="KSO_WM_TEMPLATE_INDEX" val="20230273"/>
  <p:tag name="KSO_WM_SLIDE_TYPE" val="sectionTitle"/>
  <p:tag name="KSO_WM_SLIDE_SUBTYPE" val="pureTxt"/>
  <p:tag name="KSO_WM_SLIDE_LAYOUT" val="a_e"/>
  <p:tag name="KSO_WM_SLIDE_LAYOUT_CNT" val="1_1"/>
  <p:tag name="KSO_WM_SPECIAL_SOURCE" val="bdnull"/>
  <p:tag name="KSO_WM_SLIDE_CONTENT_AREA" val="{&quot;left&quot;:&quot;463.85&quot;,&quot;top&quot;:&quot;138.55&quot;,&quot;width&quot;:&quot;480.95&quot;,&quot;height&quot;:&quot;286.2&quot;}"/>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1309_3*l_h_i*1_1_1"/>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DIAGRAM_MAX_ITEMCNT" val="6"/>
  <p:tag name="KSO_WM_DIAGRAM_MIN_ITEMCNT" val="2"/>
  <p:tag name="KSO_WM_DIAGRAM_VIRTUALLY_FRAME" val="{&quot;height&quot;:286.15,&quot;width&quot;:853.4772440944881}"/>
  <p:tag name="KSO_WM_UNIT_FILL_FORE_SCHEMECOLOR_INDEX" val="14"/>
  <p:tag name="KSO_WM_UNIT_FILL_TYPE" val="1"/>
  <p:tag name="KSO_WM_UNIT_SHADOW_SCHEMECOLOR_INDEX" val="14"/>
  <p:tag name="KSO_WM_UNIT_TEXT_FILL_FORE_SCHEMECOLOR_INDEX" val="2"/>
  <p:tag name="KSO_WM_UNIT_TEXT_FILL_TYPE" val="1"/>
  <p:tag name="KSO_WM_UNIT_USESOURCEFORMAT_APPLY" val="0"/>
</p:tagLst>
</file>

<file path=ppt/tags/tag32.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309_3*l_h_i*1_1_2"/>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UNIT_FILL_FORE_SCHEMECOLOR_INDEX" val="5"/>
  <p:tag name="KSO_WM_DIAGRAM_MAX_ITEMCNT" val="6"/>
  <p:tag name="KSO_WM_DIAGRAM_MIN_ITEMCNT" val="2"/>
  <p:tag name="KSO_WM_DIAGRAM_VIRTUALLY_FRAME" val="{&quot;height&quot;:286.15,&quot;width&quot;:853.4772440944881}"/>
  <p:tag name="KSO_WM_UNIT_FILL_TYPE" val="1"/>
  <p:tag name="KSO_WM_UNIT_SHADOW_SCHEMECOLOR_INDEX" val="5"/>
  <p:tag name="KSO_WM_UNIT_TEXT_FILL_FORE_SCHEMECOLOR_INDEX" val="2"/>
  <p:tag name="KSO_WM_UNIT_TEXT_FILL_TYPE" val="1"/>
  <p:tag name="KSO_WM_UNIT_USESOURCEFORMAT_APPLY" val="0"/>
</p:tagLst>
</file>

<file path=ppt/tags/tag321.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309_3*l_h_f*1_1_1"/>
  <p:tag name="KSO_WM_TEMPLATE_CATEGORY" val="diagram"/>
  <p:tag name="KSO_WM_TEMPLATE_INDEX" val="20231309"/>
  <p:tag name="KSO_WM_UNIT_LAYERLEVEL" val="1_1_1"/>
  <p:tag name="KSO_WM_TAG_VERSION" val="3.0"/>
  <p:tag name="KSO_WM_DIAGRAM_VERSION" val="3"/>
  <p:tag name="KSO_WM_DIAGRAM_COLOR_TEXT_CAN_REMOVE" val="n"/>
  <p:tag name="KSO_WM_UNIT_VALUE" val="120"/>
  <p:tag name="KSO_WM_BEAUTIFY_FLAG" val="#wm#"/>
  <p:tag name="KSO_WM_UNIT_PRESET_TEXT" val="单击此处输入你的正文，文字是您思想的提炼，为了最终演示发布的良好效果，请尽量言简意赅的阐述观点。"/>
  <p:tag name="KSO_WM_DIAGRAM_MAX_ITEMCNT" val="6"/>
  <p:tag name="KSO_WM_DIAGRAM_MIN_ITEMCNT" val="2"/>
  <p:tag name="KSO_WM_DIAGRAM_VIRTUALLY_FRAME" val="{&quot;height&quot;:286.15,&quot;width&quot;:853.4772440944881}"/>
  <p:tag name="KSO_WM_UNIT_TEXT_FILL_FORE_SCHEMECOLOR_INDEX" val="13"/>
  <p:tag name="KSO_WM_UNIT_TEXT_FILL_TYPE" val="1"/>
  <p:tag name="KSO_WM_UNIT_USESOURCEFORMAT_APPLY" val="0"/>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1309_3*l_h_i*1_2_1"/>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DIAGRAM_MAX_ITEMCNT" val="6"/>
  <p:tag name="KSO_WM_DIAGRAM_MIN_ITEMCNT" val="2"/>
  <p:tag name="KSO_WM_DIAGRAM_VIRTUALLY_FRAME" val="{&quot;height&quot;:286.15,&quot;width&quot;:853.4772440944881}"/>
  <p:tag name="KSO_WM_UNIT_FILL_FORE_SCHEMECOLOR_INDEX" val="14"/>
  <p:tag name="KSO_WM_UNIT_FILL_TYPE" val="1"/>
  <p:tag name="KSO_WM_UNIT_SHADOW_SCHEMECOLOR_INDEX" val="14"/>
  <p:tag name="KSO_WM_UNIT_TEXT_FILL_FORE_SCHEMECOLOR_INDEX" val="2"/>
  <p:tag name="KSO_WM_UNIT_TEXT_FILL_TYPE" val="1"/>
  <p:tag name="KSO_WM_UNIT_USESOURCEFORMAT_APPLY" val="0"/>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309_3*l_h_i*1_2_2"/>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UNIT_FILL_FORE_SCHEMECOLOR_INDEX" val="5"/>
  <p:tag name="KSO_WM_DIAGRAM_MAX_ITEMCNT" val="6"/>
  <p:tag name="KSO_WM_DIAGRAM_MIN_ITEMCNT" val="2"/>
  <p:tag name="KSO_WM_DIAGRAM_VIRTUALLY_FRAME" val="{&quot;height&quot;:286.15,&quot;width&quot;:853.4772440944881}"/>
  <p:tag name="KSO_WM_UNIT_FILL_TYPE" val="1"/>
  <p:tag name="KSO_WM_UNIT_SHADOW_SCHEMECOLOR_INDEX" val="5"/>
  <p:tag name="KSO_WM_UNIT_TEXT_FILL_FORE_SCHEMECOLOR_INDEX" val="2"/>
  <p:tag name="KSO_WM_UNIT_TEXT_FILL_TYPE" val="1"/>
  <p:tag name="KSO_WM_UNIT_USESOURCEFORMAT_APPLY" val="0"/>
</p:tagLst>
</file>

<file path=ppt/tags/tag324.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309_3*l_h_f*1_2_1"/>
  <p:tag name="KSO_WM_TEMPLATE_CATEGORY" val="diagram"/>
  <p:tag name="KSO_WM_TEMPLATE_INDEX" val="20231309"/>
  <p:tag name="KSO_WM_UNIT_LAYERLEVEL" val="1_1_1"/>
  <p:tag name="KSO_WM_TAG_VERSION" val="3.0"/>
  <p:tag name="KSO_WM_DIAGRAM_VERSION" val="3"/>
  <p:tag name="KSO_WM_DIAGRAM_COLOR_TEXT_CAN_REMOVE" val="n"/>
  <p:tag name="KSO_WM_UNIT_VALUE" val="120"/>
  <p:tag name="KSO_WM_BEAUTIFY_FLAG" val="#wm#"/>
  <p:tag name="KSO_WM_UNIT_PRESET_TEXT" val="单击此处输入你的正文，文字是您思想的提炼，为了最终演示发布的良好效果，请尽量言简意赅的阐述观点。"/>
  <p:tag name="KSO_WM_DIAGRAM_MAX_ITEMCNT" val="6"/>
  <p:tag name="KSO_WM_DIAGRAM_MIN_ITEMCNT" val="2"/>
  <p:tag name="KSO_WM_DIAGRAM_VIRTUALLY_FRAME" val="{&quot;height&quot;:286.15,&quot;width&quot;:853.4772440944881}"/>
  <p:tag name="KSO_WM_UNIT_TEXT_FILL_FORE_SCHEMECOLOR_INDEX" val="13"/>
  <p:tag name="KSO_WM_UNIT_TEXT_FILL_TYPE" val="1"/>
  <p:tag name="KSO_WM_UNIT_USESOURCEFORMAT_APPLY" val="0"/>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31309_3*l_h_i*1_3_1"/>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DIAGRAM_MAX_ITEMCNT" val="6"/>
  <p:tag name="KSO_WM_DIAGRAM_MIN_ITEMCNT" val="2"/>
  <p:tag name="KSO_WM_DIAGRAM_VIRTUALLY_FRAME" val="{&quot;height&quot;:286.15,&quot;width&quot;:853.4772440944881}"/>
  <p:tag name="KSO_WM_UNIT_FILL_FORE_SCHEMECOLOR_INDEX" val="14"/>
  <p:tag name="KSO_WM_UNIT_FILL_TYPE" val="1"/>
  <p:tag name="KSO_WM_UNIT_SHADOW_SCHEMECOLOR_INDEX" val="14"/>
  <p:tag name="KSO_WM_UNIT_TEXT_FILL_FORE_SCHEMECOLOR_INDEX" val="2"/>
  <p:tag name="KSO_WM_UNIT_TEXT_FILL_TYPE" val="1"/>
  <p:tag name="KSO_WM_UNIT_USESOURCEFORMAT_APPLY" val="0"/>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309_3*l_h_i*1_3_2"/>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UNIT_FILL_FORE_SCHEMECOLOR_INDEX" val="5"/>
  <p:tag name="KSO_WM_DIAGRAM_MAX_ITEMCNT" val="6"/>
  <p:tag name="KSO_WM_DIAGRAM_MIN_ITEMCNT" val="2"/>
  <p:tag name="KSO_WM_DIAGRAM_VIRTUALLY_FRAME" val="{&quot;height&quot;:286.15,&quot;width&quot;:853.4772440944881}"/>
  <p:tag name="KSO_WM_UNIT_FILL_TYPE" val="1"/>
  <p:tag name="KSO_WM_UNIT_SHADOW_SCHEMECOLOR_INDEX" val="5"/>
  <p:tag name="KSO_WM_UNIT_TEXT_FILL_FORE_SCHEMECOLOR_INDEX" val="2"/>
  <p:tag name="KSO_WM_UNIT_TEXT_FILL_TYPE" val="1"/>
  <p:tag name="KSO_WM_UNIT_USESOURCEFORMAT_APPLY" val="0"/>
</p:tagLst>
</file>

<file path=ppt/tags/tag327.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309_3*l_h_f*1_3_1"/>
  <p:tag name="KSO_WM_TEMPLATE_CATEGORY" val="diagram"/>
  <p:tag name="KSO_WM_TEMPLATE_INDEX" val="20231309"/>
  <p:tag name="KSO_WM_UNIT_LAYERLEVEL" val="1_1_1"/>
  <p:tag name="KSO_WM_TAG_VERSION" val="3.0"/>
  <p:tag name="KSO_WM_DIAGRAM_VERSION" val="3"/>
  <p:tag name="KSO_WM_DIAGRAM_COLOR_TEXT_CAN_REMOVE" val="n"/>
  <p:tag name="KSO_WM_UNIT_VALUE" val="120"/>
  <p:tag name="KSO_WM_BEAUTIFY_FLAG" val="#wm#"/>
  <p:tag name="KSO_WM_UNIT_PRESET_TEXT" val="单击此处输入你的正文，文字是您思想的提炼，为了最终演示发布的良好效果，请尽量言简意赅的阐述观点。"/>
  <p:tag name="KSO_WM_DIAGRAM_MAX_ITEMCNT" val="6"/>
  <p:tag name="KSO_WM_DIAGRAM_MIN_ITEMCNT" val="2"/>
  <p:tag name="KSO_WM_DIAGRAM_VIRTUALLY_FRAME" val="{&quot;height&quot;:286.15,&quot;width&quot;:853.4772440944881}"/>
  <p:tag name="KSO_WM_UNIT_TEXT_FILL_FORE_SCHEMECOLOR_INDEX" val="13"/>
  <p:tag name="KSO_WM_UNIT_TEXT_FILL_TYPE" val="1"/>
  <p:tag name="KSO_WM_UNIT_USESOURCEFORMAT_APPLY" val="0"/>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31309_3*l_h_i*1_4_1"/>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DIAGRAM_MAX_ITEMCNT" val="6"/>
  <p:tag name="KSO_WM_DIAGRAM_MIN_ITEMCNT" val="2"/>
  <p:tag name="KSO_WM_DIAGRAM_VIRTUALLY_FRAME" val="{&quot;height&quot;:286.15,&quot;width&quot;:853.4772440944881}"/>
  <p:tag name="KSO_WM_UNIT_FILL_FORE_SCHEMECOLOR_INDEX" val="14"/>
  <p:tag name="KSO_WM_UNIT_FILL_TYPE" val="1"/>
  <p:tag name="KSO_WM_UNIT_SHADOW_SCHEMECOLOR_INDEX" val="14"/>
  <p:tag name="KSO_WM_UNIT_TEXT_FILL_FORE_SCHEMECOLOR_INDEX" val="2"/>
  <p:tag name="KSO_WM_UNIT_TEXT_FILL_TYPE" val="1"/>
  <p:tag name="KSO_WM_UNIT_USESOURCEFORMAT_APPLY" val="0"/>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31309_3*l_h_i*1_4_2"/>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UNIT_FILL_FORE_SCHEMECOLOR_INDEX" val="5"/>
  <p:tag name="KSO_WM_DIAGRAM_MAX_ITEMCNT" val="6"/>
  <p:tag name="KSO_WM_DIAGRAM_MIN_ITEMCNT" val="2"/>
  <p:tag name="KSO_WM_DIAGRAM_VIRTUALLY_FRAME" val="{&quot;height&quot;:286.15,&quot;width&quot;:853.4772440944881}"/>
  <p:tag name="KSO_WM_UNIT_FILL_TYPE" val="1"/>
  <p:tag name="KSO_WM_UNIT_SHADOW_SCHEMECOLOR_INDEX" val="5"/>
  <p:tag name="KSO_WM_UNIT_TEXT_FILL_FORE_SCHEMECOLOR_INDEX" val="2"/>
  <p:tag name="KSO_WM_UNIT_TEXT_FILL_TYPE" val="1"/>
  <p:tag name="KSO_WM_UNIT_USESOURCEFORMAT_APPLY" val="0"/>
</p:tagLst>
</file>

<file path=ppt/tags/tag33.xml><?xml version="1.0" encoding="utf-8"?>
<p:tagLst xmlns:p="http://schemas.openxmlformats.org/presentationml/2006/main">
  <p:tag name="KSO_WM_UNIT_ISCONTENTSTITLE" val="0"/>
  <p:tag name="KSO_WM_UNIT_ISNUMDGMTITLE" val="0"/>
  <p:tag name="KSO_WM_UNIT_PRESET_TEXT" val="CONTENTS"/>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_3*b*1"/>
  <p:tag name="KSO_WM_UNIT_LAYERLEVEL" val="1"/>
  <p:tag name="KSO_WM_TAG_VERSION" val="1.0"/>
  <p:tag name="KSO_WM_BEAUTIFY_FLAG" val="#wm#"/>
</p:tagLst>
</file>

<file path=ppt/tags/tag330.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309_3*l_h_f*1_4_1"/>
  <p:tag name="KSO_WM_TEMPLATE_CATEGORY" val="diagram"/>
  <p:tag name="KSO_WM_TEMPLATE_INDEX" val="20231309"/>
  <p:tag name="KSO_WM_UNIT_LAYERLEVEL" val="1_1_1"/>
  <p:tag name="KSO_WM_TAG_VERSION" val="3.0"/>
  <p:tag name="KSO_WM_DIAGRAM_VERSION" val="3"/>
  <p:tag name="KSO_WM_DIAGRAM_COLOR_TEXT_CAN_REMOVE" val="n"/>
  <p:tag name="KSO_WM_UNIT_VALUE" val="120"/>
  <p:tag name="KSO_WM_BEAUTIFY_FLAG" val="#wm#"/>
  <p:tag name="KSO_WM_UNIT_PRESET_TEXT" val="单击此处输入你的正文，文字是您思想的提炼，为了最终演示发布的良好效果，请尽量言简意赅的阐述观点。"/>
  <p:tag name="KSO_WM_DIAGRAM_MAX_ITEMCNT" val="6"/>
  <p:tag name="KSO_WM_DIAGRAM_MIN_ITEMCNT" val="2"/>
  <p:tag name="KSO_WM_DIAGRAM_VIRTUALLY_FRAME" val="{&quot;height&quot;:286.15,&quot;width&quot;:853.4772440944881}"/>
  <p:tag name="KSO_WM_UNIT_TEXT_FILL_FORE_SCHEMECOLOR_INDEX" val="13"/>
  <p:tag name="KSO_WM_UNIT_TEXT_FILL_TYPE" val="1"/>
  <p:tag name="KSO_WM_UNIT_USESOURCEFORMAT_APPLY" val="0"/>
</p:tagLst>
</file>

<file path=ppt/tags/tag331.xml><?xml version="1.0" encoding="utf-8"?>
<p:tagLst xmlns:p="http://schemas.openxmlformats.org/presentationml/2006/main">
  <p:tag name="KSO_WM_TEMPLATE_CATEGORY" val="custom"/>
  <p:tag name="KSO_WM_TEMPLATE_INDEX" val="20230273"/>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1320_5*l_h_i*1_1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26.56047244094486,&quot;width&quot;:855.0528346456692}"/>
  <p:tag name="KSO_WM_UNIT_FILL_TYPE" val="1"/>
  <p:tag name="KSO_WM_UNIT_TEXT_FILL_FORE_SCHEMECOLOR_INDEX" val="2"/>
  <p:tag name="KSO_WM_UNIT_TEXT_FILL_TYPE" val="1"/>
  <p:tag name="KSO_WM_UNIT_USESOURCEFORMAT_APPLY" val="0"/>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320_5*l_h_i*1_1_2"/>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26.56047244094486,&quot;width&quot;:855.0528346456692}"/>
  <p:tag name="KSO_WM_UNIT_FILL_TYPE" val="1"/>
  <p:tag name="KSO_WM_UNIT_TEXT_FILL_FORE_SCHEMECOLOR_INDEX" val="2"/>
  <p:tag name="KSO_WM_UNIT_TEXT_FILL_TYPE" val="1"/>
  <p:tag name="KSO_WM_UNIT_USESOURCEFORMAT_APPLY" val="0"/>
</p:tagLst>
</file>

<file path=ppt/tags/tag334.xml><?xml version="1.0" encoding="utf-8"?>
<p:tagLst xmlns:p="http://schemas.openxmlformats.org/presentationml/2006/main">
  <p:tag name="KSO_WM_UNIT_SUBTYPE" val="a"/>
  <p:tag name="KSO_WM_UNIT_NOCLEAR" val="0"/>
  <p:tag name="KSO_WM_UNIT_VALUE" val="33"/>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320_5*l_h_f*1_1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326.56047244094486,&quot;width&quot;:855.0528346456692}"/>
  <p:tag name="KSO_WM_UNIT_TEXT_FILL_FORE_SCHEMECOLOR_INDEX" val="13"/>
  <p:tag name="KSO_WM_UNIT_TEXT_FILL_TYPE" val="1"/>
  <p:tag name="KSO_WM_UNIT_USESOURCEFORMAT_APPLY" val="0"/>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1320_5*l_h_i*1_2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6"/>
  <p:tag name="KSO_WM_DIAGRAM_MAX_ITEMCNT" val="6"/>
  <p:tag name="KSO_WM_DIAGRAM_MIN_ITEMCNT" val="2"/>
  <p:tag name="KSO_WM_DIAGRAM_VIRTUALLY_FRAME" val="{&quot;height&quot;:326.56047244094486,&quot;width&quot;:855.0528346456692}"/>
  <p:tag name="KSO_WM_UNIT_FILL_TYPE" val="1"/>
  <p:tag name="KSO_WM_UNIT_TEXT_FILL_FORE_SCHEMECOLOR_INDEX" val="2"/>
  <p:tag name="KSO_WM_UNIT_TEXT_FILL_TYPE" val="1"/>
  <p:tag name="KSO_WM_UNIT_USESOURCEFORMAT_APPLY" val="0"/>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320_5*l_h_i*1_2_2"/>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6"/>
  <p:tag name="KSO_WM_DIAGRAM_MAX_ITEMCNT" val="6"/>
  <p:tag name="KSO_WM_DIAGRAM_MIN_ITEMCNT" val="2"/>
  <p:tag name="KSO_WM_DIAGRAM_VIRTUALLY_FRAME" val="{&quot;height&quot;:326.56047244094486,&quot;width&quot;:855.0528346456692}"/>
  <p:tag name="KSO_WM_UNIT_FILL_TYPE" val="1"/>
  <p:tag name="KSO_WM_UNIT_TEXT_FILL_FORE_SCHEMECOLOR_INDEX" val="2"/>
  <p:tag name="KSO_WM_UNIT_TEXT_FILL_TYPE" val="1"/>
  <p:tag name="KSO_WM_UNIT_USESOURCEFORMAT_APPLY" val="0"/>
</p:tagLst>
</file>

<file path=ppt/tags/tag337.xml><?xml version="1.0" encoding="utf-8"?>
<p:tagLst xmlns:p="http://schemas.openxmlformats.org/presentationml/2006/main">
  <p:tag name="KSO_WM_UNIT_SUBTYPE" val="a"/>
  <p:tag name="KSO_WM_UNIT_NOCLEAR" val="0"/>
  <p:tag name="KSO_WM_UNIT_VALUE" val="33"/>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320_5*l_h_f*1_2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326.56047244094486,&quot;width&quot;:855.0528346456692}"/>
  <p:tag name="KSO_WM_UNIT_TEXT_FILL_FORE_SCHEMECOLOR_INDEX" val="13"/>
  <p:tag name="KSO_WM_UNIT_TEXT_FILL_TYPE" val="1"/>
  <p:tag name="KSO_WM_UNIT_USESOURCEFORMAT_APPLY" val="0"/>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31320_5*l_h_i*1_3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7"/>
  <p:tag name="KSO_WM_DIAGRAM_MAX_ITEMCNT" val="6"/>
  <p:tag name="KSO_WM_DIAGRAM_MIN_ITEMCNT" val="2"/>
  <p:tag name="KSO_WM_DIAGRAM_VIRTUALLY_FRAME" val="{&quot;height&quot;:326.56047244094486,&quot;width&quot;:855.0528346456692}"/>
  <p:tag name="KSO_WM_UNIT_FILL_TYPE" val="1"/>
  <p:tag name="KSO_WM_UNIT_TEXT_FILL_FORE_SCHEMECOLOR_INDEX" val="2"/>
  <p:tag name="KSO_WM_UNIT_TEXT_FILL_TYPE" val="1"/>
  <p:tag name="KSO_WM_UNIT_USESOURCEFORMAT_APPLY" val="0"/>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320_5*l_h_i*1_3_2"/>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7"/>
  <p:tag name="KSO_WM_DIAGRAM_MAX_ITEMCNT" val="6"/>
  <p:tag name="KSO_WM_DIAGRAM_MIN_ITEMCNT" val="2"/>
  <p:tag name="KSO_WM_DIAGRAM_VIRTUALLY_FRAME" val="{&quot;height&quot;:326.56047244094486,&quot;width&quot;:855.0528346456692}"/>
  <p:tag name="KSO_WM_UNIT_FILL_TYPE" val="1"/>
  <p:tag name="KSO_WM_UNIT_TEXT_FILL_FORE_SCHEMECOLOR_INDEX" val="2"/>
  <p:tag name="KSO_WM_UNIT_TEXT_FILL_TYPE" val="1"/>
  <p:tag name="KSO_WM_UNIT_USESOURCEFORMAT_APPLY" val="0"/>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0.xml><?xml version="1.0" encoding="utf-8"?>
<p:tagLst xmlns:p="http://schemas.openxmlformats.org/presentationml/2006/main">
  <p:tag name="KSO_WM_UNIT_SUBTYPE" val="a"/>
  <p:tag name="KSO_WM_UNIT_NOCLEAR" val="0"/>
  <p:tag name="KSO_WM_UNIT_VALUE" val="33"/>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320_5*l_h_f*1_3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326.56047244094486,&quot;width&quot;:855.0528346456692}"/>
  <p:tag name="KSO_WM_UNIT_TEXT_FILL_FORE_SCHEMECOLOR_INDEX" val="13"/>
  <p:tag name="KSO_WM_UNIT_TEXT_FILL_TYPE" val="1"/>
  <p:tag name="KSO_WM_UNIT_USESOURCEFORMAT_APPLY" val="0"/>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31320_5*l_h_i*1_4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8"/>
  <p:tag name="KSO_WM_DIAGRAM_MAX_ITEMCNT" val="6"/>
  <p:tag name="KSO_WM_DIAGRAM_MIN_ITEMCNT" val="2"/>
  <p:tag name="KSO_WM_DIAGRAM_VIRTUALLY_FRAME" val="{&quot;height&quot;:326.56047244094486,&quot;width&quot;:855.0528346456692}"/>
  <p:tag name="KSO_WM_UNIT_FILL_TYPE" val="1"/>
  <p:tag name="KSO_WM_UNIT_TEXT_FILL_FORE_SCHEMECOLOR_INDEX" val="2"/>
  <p:tag name="KSO_WM_UNIT_TEXT_FILL_TYPE" val="1"/>
  <p:tag name="KSO_WM_UNIT_USESOURCEFORMAT_APPLY" val="0"/>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31320_5*l_h_i*1_4_2"/>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8"/>
  <p:tag name="KSO_WM_DIAGRAM_MAX_ITEMCNT" val="6"/>
  <p:tag name="KSO_WM_DIAGRAM_MIN_ITEMCNT" val="2"/>
  <p:tag name="KSO_WM_DIAGRAM_VIRTUALLY_FRAME" val="{&quot;height&quot;:326.56047244094486,&quot;width&quot;:855.0528346456692}"/>
  <p:tag name="KSO_WM_UNIT_FILL_TYPE" val="1"/>
  <p:tag name="KSO_WM_UNIT_TEXT_FILL_FORE_SCHEMECOLOR_INDEX" val="2"/>
  <p:tag name="KSO_WM_UNIT_TEXT_FILL_TYPE" val="1"/>
  <p:tag name="KSO_WM_UNIT_USESOURCEFORMAT_APPLY" val="0"/>
</p:tagLst>
</file>

<file path=ppt/tags/tag343.xml><?xml version="1.0" encoding="utf-8"?>
<p:tagLst xmlns:p="http://schemas.openxmlformats.org/presentationml/2006/main">
  <p:tag name="KSO_WM_UNIT_SUBTYPE" val="a"/>
  <p:tag name="KSO_WM_UNIT_NOCLEAR" val="0"/>
  <p:tag name="KSO_WM_UNIT_VALUE" val="33"/>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320_5*l_h_f*1_4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326.56047244094486,&quot;width&quot;:855.0528346456692}"/>
  <p:tag name="KSO_WM_UNIT_TEXT_FILL_FORE_SCHEMECOLOR_INDEX" val="13"/>
  <p:tag name="KSO_WM_UNIT_TEXT_FILL_TYPE" val="1"/>
  <p:tag name="KSO_WM_UNIT_USESOURCEFORMAT_APPLY" val="0"/>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231320_5*l_h_i*1_5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9"/>
  <p:tag name="KSO_WM_DIAGRAM_MAX_ITEMCNT" val="6"/>
  <p:tag name="KSO_WM_DIAGRAM_MIN_ITEMCNT" val="2"/>
  <p:tag name="KSO_WM_DIAGRAM_VIRTUALLY_FRAME" val="{&quot;height&quot;:326.56047244094486,&quot;width&quot;:855.0528346456692}"/>
  <p:tag name="KSO_WM_UNIT_FILL_TYPE" val="1"/>
  <p:tag name="KSO_WM_UNIT_TEXT_FILL_FORE_SCHEMECOLOR_INDEX" val="2"/>
  <p:tag name="KSO_WM_UNIT_TEXT_FILL_TYPE" val="1"/>
  <p:tag name="KSO_WM_UNIT_USESOURCEFORMAT_APPLY" val="0"/>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20231320_5*l_h_i*1_5_2"/>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9"/>
  <p:tag name="KSO_WM_DIAGRAM_MAX_ITEMCNT" val="6"/>
  <p:tag name="KSO_WM_DIAGRAM_MIN_ITEMCNT" val="2"/>
  <p:tag name="KSO_WM_DIAGRAM_VIRTUALLY_FRAME" val="{&quot;height&quot;:326.56047244094486,&quot;width&quot;:855.0528346456692}"/>
  <p:tag name="KSO_WM_UNIT_FILL_TYPE" val="1"/>
  <p:tag name="KSO_WM_UNIT_TEXT_FILL_FORE_SCHEMECOLOR_INDEX" val="2"/>
  <p:tag name="KSO_WM_UNIT_TEXT_FILL_TYPE" val="1"/>
  <p:tag name="KSO_WM_UNIT_USESOURCEFORMAT_APPLY" val="0"/>
</p:tagLst>
</file>

<file path=ppt/tags/tag346.xml><?xml version="1.0" encoding="utf-8"?>
<p:tagLst xmlns:p="http://schemas.openxmlformats.org/presentationml/2006/main">
  <p:tag name="KSO_WM_UNIT_SUBTYPE" val="a"/>
  <p:tag name="KSO_WM_UNIT_NOCLEAR" val="0"/>
  <p:tag name="KSO_WM_UNIT_VALUE" val="33"/>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31320_5*l_h_f*1_5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326.56047244094486,&quot;width&quot;:855.0528346456692}"/>
  <p:tag name="KSO_WM_UNIT_TEXT_FILL_FORE_SCHEMECOLOR_INDEX" val="13"/>
  <p:tag name="KSO_WM_UNIT_TEXT_FILL_TYPE" val="1"/>
  <p:tag name="KSO_WM_UNIT_USESOURCEFORMAT_APPLY" val="0"/>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1"/>
  <p:tag name="KSO_WM_UNIT_ID" val="diagram20231320_5*l_h_i*1_6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10"/>
  <p:tag name="KSO_WM_DIAGRAM_MAX_ITEMCNT" val="6"/>
  <p:tag name="KSO_WM_DIAGRAM_MIN_ITEMCNT" val="2"/>
  <p:tag name="KSO_WM_DIAGRAM_VIRTUALLY_FRAME" val="{&quot;height&quot;:326.56047244094486,&quot;width&quot;:855.0528346456692}"/>
  <p:tag name="KSO_WM_UNIT_FILL_TYPE" val="1"/>
  <p:tag name="KSO_WM_UNIT_TEXT_FILL_FORE_SCHEMECOLOR_INDEX" val="2"/>
  <p:tag name="KSO_WM_UNIT_TEXT_FILL_TYPE" val="1"/>
  <p:tag name="KSO_WM_UNIT_USESOURCEFORMAT_APPLY" val="0"/>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2"/>
  <p:tag name="KSO_WM_UNIT_ID" val="diagram20231320_5*l_h_i*1_6_2"/>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10"/>
  <p:tag name="KSO_WM_DIAGRAM_MAX_ITEMCNT" val="6"/>
  <p:tag name="KSO_WM_DIAGRAM_MIN_ITEMCNT" val="2"/>
  <p:tag name="KSO_WM_DIAGRAM_VIRTUALLY_FRAME" val="{&quot;height&quot;:326.56047244094486,&quot;width&quot;:855.0528346456692}"/>
  <p:tag name="KSO_WM_UNIT_FILL_TYPE" val="1"/>
  <p:tag name="KSO_WM_UNIT_TEXT_FILL_FORE_SCHEMECOLOR_INDEX" val="2"/>
  <p:tag name="KSO_WM_UNIT_TEXT_FILL_TYPE" val="1"/>
  <p:tag name="KSO_WM_UNIT_USESOURCEFORMAT_APPLY" val="0"/>
</p:tagLst>
</file>

<file path=ppt/tags/tag349.xml><?xml version="1.0" encoding="utf-8"?>
<p:tagLst xmlns:p="http://schemas.openxmlformats.org/presentationml/2006/main">
  <p:tag name="KSO_WM_UNIT_SUBTYPE" val="a"/>
  <p:tag name="KSO_WM_UNIT_NOCLEAR" val="0"/>
  <p:tag name="KSO_WM_UNIT_VALUE" val="33"/>
  <p:tag name="KSO_WM_UNIT_HIGHLIGHT" val="0"/>
  <p:tag name="KSO_WM_UNIT_COMPATIBLE" val="0"/>
  <p:tag name="KSO_WM_UNIT_DIAGRAM_ISNUMVISUAL" val="0"/>
  <p:tag name="KSO_WM_UNIT_DIAGRAM_ISREFERUNIT" val="0"/>
  <p:tag name="KSO_WM_DIAGRAM_GROUP_CODE" val="l1-1"/>
  <p:tag name="KSO_WM_UNIT_TYPE" val="l_h_f"/>
  <p:tag name="KSO_WM_UNIT_INDEX" val="1_6_1"/>
  <p:tag name="KSO_WM_UNIT_ID" val="diagram20231320_5*l_h_f*1_6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326.56047244094486,&quot;width&quot;:855.0528346456692}"/>
  <p:tag name="KSO_WM_UNIT_TEXT_FILL_FORE_SCHEMECOLOR_INDEX" val="13"/>
  <p:tag name="KSO_WM_UNIT_TEXT_FILL_TYPE" val="1"/>
  <p:tag name="KSO_WM_UNIT_USESOURCEFORMAT_APPLY" val="0"/>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0.xml><?xml version="1.0" encoding="utf-8"?>
<p:tagLst xmlns:p="http://schemas.openxmlformats.org/presentationml/2006/main">
  <p:tag name="KSO_WM_TAG_VERSION" val="3.0"/>
  <p:tag name="KSO_WM_TEMPLATE_CATEGORY" val="diagram"/>
  <p:tag name="KSO_WM_TEMPLATE_INDEX" val="20231478"/>
  <p:tag name="KSO_WM_UNIT_TYPE" val="l_h_i"/>
  <p:tag name="KSO_WM_UNIT_INDEX" val="1_1_1"/>
  <p:tag name="KSO_WM_UNIT_ID" val="diagram20231478_6*l_h_i*1_1_1"/>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_BRIGHTNESS" val="0"/>
  <p:tag name="KSO_WM_UNIT_FILL_TYPE" val="1"/>
  <p:tag name="KSO_WM_UNIT_TEXT_FILL_FORE_SCHEMECOLOR_INDEX_BRIGHTNESS" val="0"/>
  <p:tag name="KSO_WM_UNIT_TEXT_FILL_TYPE" val="1"/>
  <p:tag name="KSO_WM_BEAUTIFY_FLAG" val="#wm#"/>
  <p:tag name="KSO_WM_DIAGRAM_VERSION" val="3"/>
  <p:tag name="KSO_WM_DIAGRAM_COLOR_TRICK" val="1"/>
  <p:tag name="KSO_WM_DIAGRAM_COLOR_TEXT_CAN_REMOVE" val="n"/>
  <p:tag name="KSO_WM_UNIT_FILL_FORE_SCHEMECOLOR_INDEX" val="5"/>
  <p:tag name="KSO_WM_DIAGRAM_MAX_ITEMCNT" val="6"/>
  <p:tag name="KSO_WM_DIAGRAM_MIN_ITEMCNT" val="1"/>
  <p:tag name="KSO_WM_DIAGRAM_VIRTUALLY_FRAME" val="{&quot;height&quot;:306.45,&quot;width&quot;:727.25}"/>
  <p:tag name="KSO_WM_UNIT_USESOURCEFORMAT_APPLY" val="0"/>
</p:tagLst>
</file>

<file path=ppt/tags/tag351.xml><?xml version="1.0" encoding="utf-8"?>
<p:tagLst xmlns:p="http://schemas.openxmlformats.org/presentationml/2006/main">
  <p:tag name="KSO_WM_TAG_VERSION" val="3.0"/>
  <p:tag name="KSO_WM_TEMPLATE_CATEGORY" val="diagram"/>
  <p:tag name="KSO_WM_TEMPLATE_INDEX" val="20231478"/>
  <p:tag name="KSO_WM_UNIT_TYPE" val="l_h_i"/>
  <p:tag name="KSO_WM_UNIT_INDEX" val="1_1_2"/>
  <p:tag name="KSO_WM_UNIT_ID" val="diagram20231478_6*l_h_i*1_1_2"/>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_BRIGHTNESS" val="0"/>
  <p:tag name="KSO_WM_UNIT_FILL_TYPE" val="1"/>
  <p:tag name="KSO_WM_UNIT_TEXT_FILL_FORE_SCHEMECOLOR_INDEX_BRIGHTNESS" val="0"/>
  <p:tag name="KSO_WM_UNIT_TEXT_FILL_TYPE" val="1"/>
  <p:tag name="KSO_WM_BEAUTIFY_FLAG" val="#wm#"/>
  <p:tag name="KSO_WM_DIAGRAM_VERSION" val="3"/>
  <p:tag name="KSO_WM_DIAGRAM_COLOR_TRICK" val="1"/>
  <p:tag name="KSO_WM_DIAGRAM_COLOR_TEXT_CAN_REMOVE" val="n"/>
  <p:tag name="KSO_WM_UNIT_SUBTYPE" val="d"/>
  <p:tag name="KSO_WM_UNIT_PRESET_TEXT" val="1"/>
  <p:tag name="KSO_WM_UNIT_FILL_FORE_SCHEMECOLOR_INDEX" val="6"/>
  <p:tag name="KSO_WM_DIAGRAM_MAX_ITEMCNT" val="6"/>
  <p:tag name="KSO_WM_DIAGRAM_MIN_ITEMCNT" val="1"/>
  <p:tag name="KSO_WM_DIAGRAM_VIRTUALLY_FRAME" val="{&quot;height&quot;:306.45,&quot;width&quot;:727.25}"/>
  <p:tag name="KSO_WM_UNIT_USESOURCEFORMAT_APPLY" val="0"/>
</p:tagLst>
</file>

<file path=ppt/tags/tag352.xml><?xml version="1.0" encoding="utf-8"?>
<p:tagLst xmlns:p="http://schemas.openxmlformats.org/presentationml/2006/main">
  <p:tag name="KSO_WM_TAG_VERSION" val="3.0"/>
  <p:tag name="KSO_WM_TEMPLATE_CATEGORY" val="diagram"/>
  <p:tag name="KSO_WM_TEMPLATE_INDEX" val="20231478"/>
  <p:tag name="KSO_WM_UNIT_TYPE" val="l_h_i"/>
  <p:tag name="KSO_WM_UNIT_INDEX" val="1_4_1"/>
  <p:tag name="KSO_WM_UNIT_ID" val="diagram20231478_6*l_h_i*1_4_1"/>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_BRIGHTNESS" val="0"/>
  <p:tag name="KSO_WM_UNIT_FILL_TYPE" val="1"/>
  <p:tag name="KSO_WM_UNIT_TEXT_FILL_FORE_SCHEMECOLOR_INDEX_BRIGHTNESS" val="0"/>
  <p:tag name="KSO_WM_UNIT_TEXT_FILL_TYPE" val="1"/>
  <p:tag name="KSO_WM_BEAUTIFY_FLAG" val="#wm#"/>
  <p:tag name="KSO_WM_DIAGRAM_VERSION" val="3"/>
  <p:tag name="KSO_WM_DIAGRAM_COLOR_TRICK" val="1"/>
  <p:tag name="KSO_WM_DIAGRAM_COLOR_TEXT_CAN_REMOVE" val="n"/>
  <p:tag name="KSO_WM_UNIT_FILL_FORE_SCHEMECOLOR_INDEX" val="5"/>
  <p:tag name="KSO_WM_DIAGRAM_MAX_ITEMCNT" val="6"/>
  <p:tag name="KSO_WM_DIAGRAM_MIN_ITEMCNT" val="1"/>
  <p:tag name="KSO_WM_DIAGRAM_VIRTUALLY_FRAME" val="{&quot;height&quot;:306.45,&quot;width&quot;:727.25}"/>
  <p:tag name="KSO_WM_UNIT_USESOURCEFORMAT_APPLY" val="0"/>
</p:tagLst>
</file>

<file path=ppt/tags/tag353.xml><?xml version="1.0" encoding="utf-8"?>
<p:tagLst xmlns:p="http://schemas.openxmlformats.org/presentationml/2006/main">
  <p:tag name="KSO_WM_TAG_VERSION" val="3.0"/>
  <p:tag name="KSO_WM_TEMPLATE_CATEGORY" val="diagram"/>
  <p:tag name="KSO_WM_TEMPLATE_INDEX" val="20231478"/>
  <p:tag name="KSO_WM_UNIT_TYPE" val="l_h_i"/>
  <p:tag name="KSO_WM_UNIT_INDEX" val="1_4_2"/>
  <p:tag name="KSO_WM_UNIT_ID" val="diagram20231478_6*l_h_i*1_4_2"/>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_BRIGHTNESS" val="0"/>
  <p:tag name="KSO_WM_UNIT_FILL_TYPE" val="1"/>
  <p:tag name="KSO_WM_UNIT_TEXT_FILL_FORE_SCHEMECOLOR_INDEX_BRIGHTNESS" val="0"/>
  <p:tag name="KSO_WM_UNIT_TEXT_FILL_TYPE" val="1"/>
  <p:tag name="KSO_WM_BEAUTIFY_FLAG" val="#wm#"/>
  <p:tag name="KSO_WM_DIAGRAM_VERSION" val="3"/>
  <p:tag name="KSO_WM_DIAGRAM_COLOR_TRICK" val="1"/>
  <p:tag name="KSO_WM_DIAGRAM_COLOR_TEXT_CAN_REMOVE" val="n"/>
  <p:tag name="KSO_WM_UNIT_SUBTYPE" val="d"/>
  <p:tag name="KSO_WM_UNIT_PRESET_TEXT" val="4"/>
  <p:tag name="KSO_WM_UNIT_FILL_FORE_SCHEMECOLOR_INDEX" val="6"/>
  <p:tag name="KSO_WM_DIAGRAM_MAX_ITEMCNT" val="6"/>
  <p:tag name="KSO_WM_DIAGRAM_MIN_ITEMCNT" val="1"/>
  <p:tag name="KSO_WM_DIAGRAM_VIRTUALLY_FRAME" val="{&quot;height&quot;:306.45,&quot;width&quot;:727.25}"/>
  <p:tag name="KSO_WM_UNIT_USESOURCEFORMAT_APPLY" val="0"/>
</p:tagLst>
</file>

<file path=ppt/tags/tag354.xml><?xml version="1.0" encoding="utf-8"?>
<p:tagLst xmlns:p="http://schemas.openxmlformats.org/presentationml/2006/main">
  <p:tag name="KSO_WM_TAG_VERSION" val="3.0"/>
  <p:tag name="KSO_WM_TEMPLATE_CATEGORY" val="diagram"/>
  <p:tag name="KSO_WM_TEMPLATE_INDEX" val="20231478"/>
  <p:tag name="KSO_WM_UNIT_TYPE" val="l_h_i"/>
  <p:tag name="KSO_WM_UNIT_INDEX" val="1_2_1"/>
  <p:tag name="KSO_WM_UNIT_ID" val="diagram20231478_6*l_h_i*1_2_1"/>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_BRIGHTNESS" val="0"/>
  <p:tag name="KSO_WM_UNIT_FILL_TYPE" val="1"/>
  <p:tag name="KSO_WM_UNIT_TEXT_FILL_FORE_SCHEMECOLOR_INDEX_BRIGHTNESS" val="0"/>
  <p:tag name="KSO_WM_UNIT_TEXT_FILL_TYPE" val="1"/>
  <p:tag name="KSO_WM_BEAUTIFY_FLAG" val="#wm#"/>
  <p:tag name="KSO_WM_DIAGRAM_VERSION" val="3"/>
  <p:tag name="KSO_WM_DIAGRAM_COLOR_TRICK" val="1"/>
  <p:tag name="KSO_WM_DIAGRAM_COLOR_TEXT_CAN_REMOVE" val="n"/>
  <p:tag name="KSO_WM_UNIT_FILL_FORE_SCHEMECOLOR_INDEX" val="5"/>
  <p:tag name="KSO_WM_DIAGRAM_MAX_ITEMCNT" val="6"/>
  <p:tag name="KSO_WM_DIAGRAM_MIN_ITEMCNT" val="1"/>
  <p:tag name="KSO_WM_DIAGRAM_VIRTUALLY_FRAME" val="{&quot;height&quot;:306.45,&quot;width&quot;:727.25}"/>
  <p:tag name="KSO_WM_UNIT_USESOURCEFORMAT_APPLY" val="0"/>
</p:tagLst>
</file>

<file path=ppt/tags/tag355.xml><?xml version="1.0" encoding="utf-8"?>
<p:tagLst xmlns:p="http://schemas.openxmlformats.org/presentationml/2006/main">
  <p:tag name="KSO_WM_TAG_VERSION" val="3.0"/>
  <p:tag name="KSO_WM_TEMPLATE_CATEGORY" val="diagram"/>
  <p:tag name="KSO_WM_TEMPLATE_INDEX" val="20231478"/>
  <p:tag name="KSO_WM_UNIT_TYPE" val="l_h_i"/>
  <p:tag name="KSO_WM_UNIT_INDEX" val="1_2_2"/>
  <p:tag name="KSO_WM_UNIT_ID" val="diagram20231478_6*l_h_i*1_2_2"/>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_BRIGHTNESS" val="0"/>
  <p:tag name="KSO_WM_UNIT_FILL_TYPE" val="1"/>
  <p:tag name="KSO_WM_UNIT_TEXT_FILL_FORE_SCHEMECOLOR_INDEX_BRIGHTNESS" val="0"/>
  <p:tag name="KSO_WM_UNIT_TEXT_FILL_TYPE" val="1"/>
  <p:tag name="KSO_WM_BEAUTIFY_FLAG" val="#wm#"/>
  <p:tag name="KSO_WM_DIAGRAM_VERSION" val="3"/>
  <p:tag name="KSO_WM_DIAGRAM_COLOR_TRICK" val="1"/>
  <p:tag name="KSO_WM_DIAGRAM_COLOR_TEXT_CAN_REMOVE" val="n"/>
  <p:tag name="KSO_WM_UNIT_SUBTYPE" val="d"/>
  <p:tag name="KSO_WM_UNIT_PRESET_TEXT" val="2"/>
  <p:tag name="KSO_WM_UNIT_FILL_FORE_SCHEMECOLOR_INDEX" val="6"/>
  <p:tag name="KSO_WM_DIAGRAM_MAX_ITEMCNT" val="6"/>
  <p:tag name="KSO_WM_DIAGRAM_MIN_ITEMCNT" val="1"/>
  <p:tag name="KSO_WM_DIAGRAM_VIRTUALLY_FRAME" val="{&quot;height&quot;:306.45,&quot;width&quot;:727.25}"/>
  <p:tag name="KSO_WM_UNIT_USESOURCEFORMAT_APPLY" val="0"/>
</p:tagLst>
</file>

<file path=ppt/tags/tag356.xml><?xml version="1.0" encoding="utf-8"?>
<p:tagLst xmlns:p="http://schemas.openxmlformats.org/presentationml/2006/main">
  <p:tag name="KSO_WM_TAG_VERSION" val="3.0"/>
  <p:tag name="KSO_WM_TEMPLATE_CATEGORY" val="diagram"/>
  <p:tag name="KSO_WM_TEMPLATE_INDEX" val="20231478"/>
  <p:tag name="KSO_WM_UNIT_TYPE" val="l_h_i"/>
  <p:tag name="KSO_WM_UNIT_INDEX" val="1_5_1"/>
  <p:tag name="KSO_WM_UNIT_ID" val="diagram20231478_6*l_h_i*1_5_1"/>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_BRIGHTNESS" val="0"/>
  <p:tag name="KSO_WM_UNIT_FILL_TYPE" val="1"/>
  <p:tag name="KSO_WM_UNIT_TEXT_FILL_FORE_SCHEMECOLOR_INDEX_BRIGHTNESS" val="0"/>
  <p:tag name="KSO_WM_UNIT_TEXT_FILL_TYPE" val="1"/>
  <p:tag name="KSO_WM_BEAUTIFY_FLAG" val="#wm#"/>
  <p:tag name="KSO_WM_DIAGRAM_VERSION" val="3"/>
  <p:tag name="KSO_WM_DIAGRAM_COLOR_TRICK" val="1"/>
  <p:tag name="KSO_WM_DIAGRAM_COLOR_TEXT_CAN_REMOVE" val="n"/>
  <p:tag name="KSO_WM_UNIT_FILL_FORE_SCHEMECOLOR_INDEX" val="5"/>
  <p:tag name="KSO_WM_DIAGRAM_MAX_ITEMCNT" val="6"/>
  <p:tag name="KSO_WM_DIAGRAM_MIN_ITEMCNT" val="1"/>
  <p:tag name="KSO_WM_DIAGRAM_VIRTUALLY_FRAME" val="{&quot;height&quot;:306.45,&quot;width&quot;:727.25}"/>
  <p:tag name="KSO_WM_UNIT_USESOURCEFORMAT_APPLY" val="0"/>
</p:tagLst>
</file>

<file path=ppt/tags/tag357.xml><?xml version="1.0" encoding="utf-8"?>
<p:tagLst xmlns:p="http://schemas.openxmlformats.org/presentationml/2006/main">
  <p:tag name="KSO_WM_TAG_VERSION" val="3.0"/>
  <p:tag name="KSO_WM_TEMPLATE_CATEGORY" val="diagram"/>
  <p:tag name="KSO_WM_TEMPLATE_INDEX" val="20231478"/>
  <p:tag name="KSO_WM_UNIT_TYPE" val="l_h_i"/>
  <p:tag name="KSO_WM_UNIT_INDEX" val="1_5_2"/>
  <p:tag name="KSO_WM_UNIT_ID" val="diagram20231478_6*l_h_i*1_5_2"/>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_BRIGHTNESS" val="0"/>
  <p:tag name="KSO_WM_UNIT_FILL_TYPE" val="1"/>
  <p:tag name="KSO_WM_UNIT_TEXT_FILL_FORE_SCHEMECOLOR_INDEX_BRIGHTNESS" val="0"/>
  <p:tag name="KSO_WM_UNIT_TEXT_FILL_TYPE" val="1"/>
  <p:tag name="KSO_WM_BEAUTIFY_FLAG" val="#wm#"/>
  <p:tag name="KSO_WM_DIAGRAM_VERSION" val="3"/>
  <p:tag name="KSO_WM_DIAGRAM_COLOR_TRICK" val="1"/>
  <p:tag name="KSO_WM_DIAGRAM_COLOR_TEXT_CAN_REMOVE" val="n"/>
  <p:tag name="KSO_WM_UNIT_SUBTYPE" val="d"/>
  <p:tag name="KSO_WM_UNIT_PRESET_TEXT" val="5"/>
  <p:tag name="KSO_WM_UNIT_FILL_FORE_SCHEMECOLOR_INDEX" val="6"/>
  <p:tag name="KSO_WM_DIAGRAM_MAX_ITEMCNT" val="6"/>
  <p:tag name="KSO_WM_DIAGRAM_MIN_ITEMCNT" val="1"/>
  <p:tag name="KSO_WM_DIAGRAM_VIRTUALLY_FRAME" val="{&quot;height&quot;:306.45,&quot;width&quot;:727.25}"/>
  <p:tag name="KSO_WM_UNIT_USESOURCEFORMAT_APPLY" val="0"/>
</p:tagLst>
</file>

<file path=ppt/tags/tag358.xml><?xml version="1.0" encoding="utf-8"?>
<p:tagLst xmlns:p="http://schemas.openxmlformats.org/presentationml/2006/main">
  <p:tag name="KSO_WM_TAG_VERSION" val="3.0"/>
  <p:tag name="KSO_WM_TEMPLATE_CATEGORY" val="diagram"/>
  <p:tag name="KSO_WM_TEMPLATE_INDEX" val="20231478"/>
  <p:tag name="KSO_WM_UNIT_TYPE" val="l_h_i"/>
  <p:tag name="KSO_WM_UNIT_INDEX" val="1_3_2"/>
  <p:tag name="KSO_WM_UNIT_ID" val="diagram20231478_6*l_h_i*1_3_2"/>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_BRIGHTNESS" val="0"/>
  <p:tag name="KSO_WM_UNIT_FILL_TYPE" val="1"/>
  <p:tag name="KSO_WM_UNIT_TEXT_FILL_FORE_SCHEMECOLOR_INDEX_BRIGHTNESS" val="0"/>
  <p:tag name="KSO_WM_UNIT_TEXT_FILL_TYPE" val="1"/>
  <p:tag name="KSO_WM_BEAUTIFY_FLAG" val="#wm#"/>
  <p:tag name="KSO_WM_DIAGRAM_VERSION" val="3"/>
  <p:tag name="KSO_WM_DIAGRAM_COLOR_TRICK" val="1"/>
  <p:tag name="KSO_WM_DIAGRAM_COLOR_TEXT_CAN_REMOVE" val="n"/>
  <p:tag name="KSO_WM_UNIT_FILL_FORE_SCHEMECOLOR_INDEX" val="5"/>
  <p:tag name="KSO_WM_DIAGRAM_MAX_ITEMCNT" val="6"/>
  <p:tag name="KSO_WM_DIAGRAM_MIN_ITEMCNT" val="1"/>
  <p:tag name="KSO_WM_DIAGRAM_VIRTUALLY_FRAME" val="{&quot;height&quot;:306.45,&quot;width&quot;:727.25}"/>
  <p:tag name="KSO_WM_UNIT_USESOURCEFORMAT_APPLY" val="0"/>
</p:tagLst>
</file>

<file path=ppt/tags/tag359.xml><?xml version="1.0" encoding="utf-8"?>
<p:tagLst xmlns:p="http://schemas.openxmlformats.org/presentationml/2006/main">
  <p:tag name="KSO_WM_TAG_VERSION" val="3.0"/>
  <p:tag name="KSO_WM_TEMPLATE_CATEGORY" val="diagram"/>
  <p:tag name="KSO_WM_TEMPLATE_INDEX" val="20231478"/>
  <p:tag name="KSO_WM_UNIT_TYPE" val="l_h_i"/>
  <p:tag name="KSO_WM_UNIT_INDEX" val="1_3_1"/>
  <p:tag name="KSO_WM_UNIT_ID" val="diagram20231478_6*l_h_i*1_3_1"/>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_BRIGHTNESS" val="0"/>
  <p:tag name="KSO_WM_UNIT_FILL_TYPE" val="1"/>
  <p:tag name="KSO_WM_UNIT_TEXT_FILL_FORE_SCHEMECOLOR_INDEX_BRIGHTNESS" val="0"/>
  <p:tag name="KSO_WM_UNIT_TEXT_FILL_TYPE" val="1"/>
  <p:tag name="KSO_WM_BEAUTIFY_FLAG" val="#wm#"/>
  <p:tag name="KSO_WM_DIAGRAM_VERSION" val="3"/>
  <p:tag name="KSO_WM_DIAGRAM_COLOR_TRICK" val="1"/>
  <p:tag name="KSO_WM_DIAGRAM_COLOR_TEXT_CAN_REMOVE" val="n"/>
  <p:tag name="KSO_WM_UNIT_SUBTYPE" val="d"/>
  <p:tag name="KSO_WM_UNIT_PRESET_TEXT" val="3"/>
  <p:tag name="KSO_WM_UNIT_FILL_FORE_SCHEMECOLOR_INDEX" val="6"/>
  <p:tag name="KSO_WM_DIAGRAM_MAX_ITEMCNT" val="6"/>
  <p:tag name="KSO_WM_DIAGRAM_MIN_ITEMCNT" val="1"/>
  <p:tag name="KSO_WM_DIAGRAM_VIRTUALLY_FRAME" val="{&quot;height&quot;:306.45,&quot;width&quot;:727.25}"/>
  <p:tag name="KSO_WM_UNIT_USESOURCEFORMAT_APPLY" val="0"/>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0.xml><?xml version="1.0" encoding="utf-8"?>
<p:tagLst xmlns:p="http://schemas.openxmlformats.org/presentationml/2006/main">
  <p:tag name="KSO_WM_TAG_VERSION" val="3.0"/>
  <p:tag name="KSO_WM_TEMPLATE_CATEGORY" val="diagram"/>
  <p:tag name="KSO_WM_TEMPLATE_INDEX" val="20231478"/>
  <p:tag name="KSO_WM_UNIT_TYPE" val="l_h_i"/>
  <p:tag name="KSO_WM_UNIT_INDEX" val="1_6_1"/>
  <p:tag name="KSO_WM_UNIT_ID" val="diagram20231478_6*l_h_i*1_6_1"/>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_BRIGHTNESS" val="0"/>
  <p:tag name="KSO_WM_UNIT_FILL_TYPE" val="1"/>
  <p:tag name="KSO_WM_UNIT_TEXT_FILL_FORE_SCHEMECOLOR_INDEX_BRIGHTNESS" val="0"/>
  <p:tag name="KSO_WM_UNIT_TEXT_FILL_TYPE" val="1"/>
  <p:tag name="KSO_WM_BEAUTIFY_FLAG" val="#wm#"/>
  <p:tag name="KSO_WM_DIAGRAM_VERSION" val="3"/>
  <p:tag name="KSO_WM_DIAGRAM_COLOR_TRICK" val="1"/>
  <p:tag name="KSO_WM_DIAGRAM_COLOR_TEXT_CAN_REMOVE" val="n"/>
  <p:tag name="KSO_WM_UNIT_FILL_FORE_SCHEMECOLOR_INDEX" val="5"/>
  <p:tag name="KSO_WM_DIAGRAM_MAX_ITEMCNT" val="6"/>
  <p:tag name="KSO_WM_DIAGRAM_MIN_ITEMCNT" val="1"/>
  <p:tag name="KSO_WM_DIAGRAM_VIRTUALLY_FRAME" val="{&quot;height&quot;:306.45,&quot;width&quot;:727.25}"/>
  <p:tag name="KSO_WM_UNIT_USESOURCEFORMAT_APPLY" val="0"/>
</p:tagLst>
</file>

<file path=ppt/tags/tag361.xml><?xml version="1.0" encoding="utf-8"?>
<p:tagLst xmlns:p="http://schemas.openxmlformats.org/presentationml/2006/main">
  <p:tag name="KSO_WM_TAG_VERSION" val="3.0"/>
  <p:tag name="KSO_WM_TEMPLATE_CATEGORY" val="diagram"/>
  <p:tag name="KSO_WM_TEMPLATE_INDEX" val="20231478"/>
  <p:tag name="KSO_WM_UNIT_TYPE" val="l_h_i"/>
  <p:tag name="KSO_WM_UNIT_INDEX" val="1_6_2"/>
  <p:tag name="KSO_WM_UNIT_ID" val="diagram20231478_6*l_h_i*1_6_2"/>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_BRIGHTNESS" val="0"/>
  <p:tag name="KSO_WM_UNIT_FILL_TYPE" val="1"/>
  <p:tag name="KSO_WM_UNIT_TEXT_FILL_FORE_SCHEMECOLOR_INDEX_BRIGHTNESS" val="0"/>
  <p:tag name="KSO_WM_UNIT_TEXT_FILL_TYPE" val="1"/>
  <p:tag name="KSO_WM_BEAUTIFY_FLAG" val="#wm#"/>
  <p:tag name="KSO_WM_DIAGRAM_VERSION" val="3"/>
  <p:tag name="KSO_WM_DIAGRAM_COLOR_TRICK" val="1"/>
  <p:tag name="KSO_WM_DIAGRAM_COLOR_TEXT_CAN_REMOVE" val="n"/>
  <p:tag name="KSO_WM_UNIT_SUBTYPE" val="d"/>
  <p:tag name="KSO_WM_UNIT_PRESET_TEXT" val="6"/>
  <p:tag name="KSO_WM_UNIT_FILL_FORE_SCHEMECOLOR_INDEX" val="6"/>
  <p:tag name="KSO_WM_DIAGRAM_MAX_ITEMCNT" val="6"/>
  <p:tag name="KSO_WM_DIAGRAM_MIN_ITEMCNT" val="1"/>
  <p:tag name="KSO_WM_DIAGRAM_VIRTUALLY_FRAME" val="{&quot;height&quot;:306.45,&quot;width&quot;:727.25}"/>
  <p:tag name="KSO_WM_UNIT_USESOURCEFORMAT_APPLY" val="0"/>
</p:tagLst>
</file>

<file path=ppt/tags/tag36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478_6*l_h_f*1_2_1"/>
  <p:tag name="KSO_WM_TEMPLATE_CATEGORY" val="diagram"/>
  <p:tag name="KSO_WM_TEMPLATE_INDEX" val="20231478"/>
  <p:tag name="KSO_WM_UNIT_LAYERLEVEL" val="1_1_1"/>
  <p:tag name="KSO_WM_TAG_VERSION" val="3.0"/>
  <p:tag name="KSO_WM_UNIT_SUBTYPE" val="a"/>
  <p:tag name="KSO_WM_UNIT_NOCLEAR" val="0"/>
  <p:tag name="KSO_WM_UNIT_VALUE" val="55"/>
  <p:tag name="KSO_WM_UNIT_TYPE" val="l_h_f"/>
  <p:tag name="KSO_WM_UNIT_INDEX" val="1_2_1"/>
  <p:tag name="KSO_WM_DIAGRAM_VERSION" val="3"/>
  <p:tag name="KSO_WM_DIAGRAM_COLOR_TRICK" val="1"/>
  <p:tag name="KSO_WM_DIAGRAM_COLOR_TEXT_CAN_REMOVE" val="n"/>
  <p:tag name="KSO_WM_UNIT_PRESET_TEXT" val="单击此处添加&#10;文本具体内容"/>
  <p:tag name="KSO_WM_UNIT_FILL_FORE_SCHEMECOLOR_INDEX" val="5"/>
  <p:tag name="KSO_WM_DIAGRAM_MAX_ITEMCNT" val="6"/>
  <p:tag name="KSO_WM_DIAGRAM_MIN_ITEMCNT" val="1"/>
  <p:tag name="KSO_WM_DIAGRAM_VIRTUALLY_FRAME" val="{&quot;height&quot;:306.45,&quot;width&quot;:727.25}"/>
  <p:tag name="KSO_WM_UNIT_FILL_TYPE" val="1"/>
  <p:tag name="KSO_WM_UNIT_TEXT_FILL_FORE_SCHEMECOLOR_INDEX" val="2"/>
  <p:tag name="KSO_WM_UNIT_TEXT_FILL_TYPE" val="1"/>
  <p:tag name="KSO_WM_UNIT_USESOURCEFORMAT_APPLY" val="0"/>
</p:tagLst>
</file>

<file path=ppt/tags/tag36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478_6*l_h_f*1_1_1"/>
  <p:tag name="KSO_WM_TEMPLATE_CATEGORY" val="diagram"/>
  <p:tag name="KSO_WM_TEMPLATE_INDEX" val="20231478"/>
  <p:tag name="KSO_WM_UNIT_LAYERLEVEL" val="1_1_1"/>
  <p:tag name="KSO_WM_TAG_VERSION" val="3.0"/>
  <p:tag name="KSO_WM_UNIT_SUBTYPE" val="a"/>
  <p:tag name="KSO_WM_UNIT_NOCLEAR" val="0"/>
  <p:tag name="KSO_WM_UNIT_VALUE" val="55"/>
  <p:tag name="KSO_WM_UNIT_TYPE" val="l_h_f"/>
  <p:tag name="KSO_WM_UNIT_INDEX" val="1_1_1"/>
  <p:tag name="KSO_WM_DIAGRAM_VERSION" val="3"/>
  <p:tag name="KSO_WM_DIAGRAM_COLOR_TRICK" val="1"/>
  <p:tag name="KSO_WM_DIAGRAM_COLOR_TEXT_CAN_REMOVE" val="n"/>
  <p:tag name="KSO_WM_UNIT_PRESET_TEXT" val="单击此处添加&#10;文本具体内容"/>
  <p:tag name="KSO_WM_UNIT_FILL_FORE_SCHEMECOLOR_INDEX" val="5"/>
  <p:tag name="KSO_WM_DIAGRAM_MAX_ITEMCNT" val="6"/>
  <p:tag name="KSO_WM_DIAGRAM_MIN_ITEMCNT" val="1"/>
  <p:tag name="KSO_WM_DIAGRAM_VIRTUALLY_FRAME" val="{&quot;height&quot;:306.45,&quot;width&quot;:727.25}"/>
  <p:tag name="KSO_WM_UNIT_FILL_TYPE" val="1"/>
  <p:tag name="KSO_WM_UNIT_TEXT_FILL_FORE_SCHEMECOLOR_INDEX" val="2"/>
  <p:tag name="KSO_WM_UNIT_TEXT_FILL_TYPE" val="1"/>
  <p:tag name="KSO_WM_UNIT_USESOURCEFORMAT_APPLY" val="0"/>
</p:tagLst>
</file>

<file path=ppt/tags/tag36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478_6*l_h_f*1_3_1"/>
  <p:tag name="KSO_WM_TEMPLATE_CATEGORY" val="diagram"/>
  <p:tag name="KSO_WM_TEMPLATE_INDEX" val="20231478"/>
  <p:tag name="KSO_WM_UNIT_LAYERLEVEL" val="1_1_1"/>
  <p:tag name="KSO_WM_TAG_VERSION" val="3.0"/>
  <p:tag name="KSO_WM_UNIT_SUBTYPE" val="a"/>
  <p:tag name="KSO_WM_UNIT_NOCLEAR" val="0"/>
  <p:tag name="KSO_WM_UNIT_VALUE" val="55"/>
  <p:tag name="KSO_WM_UNIT_TYPE" val="l_h_f"/>
  <p:tag name="KSO_WM_UNIT_INDEX" val="1_3_1"/>
  <p:tag name="KSO_WM_DIAGRAM_VERSION" val="3"/>
  <p:tag name="KSO_WM_DIAGRAM_COLOR_TRICK" val="1"/>
  <p:tag name="KSO_WM_DIAGRAM_COLOR_TEXT_CAN_REMOVE" val="n"/>
  <p:tag name="KSO_WM_UNIT_PRESET_TEXT" val="单击此处添加&#10;文本具体内容"/>
  <p:tag name="KSO_WM_UNIT_FILL_FORE_SCHEMECOLOR_INDEX" val="5"/>
  <p:tag name="KSO_WM_DIAGRAM_MAX_ITEMCNT" val="6"/>
  <p:tag name="KSO_WM_DIAGRAM_MIN_ITEMCNT" val="1"/>
  <p:tag name="KSO_WM_DIAGRAM_VIRTUALLY_FRAME" val="{&quot;height&quot;:306.45,&quot;width&quot;:727.25}"/>
  <p:tag name="KSO_WM_UNIT_FILL_TYPE" val="1"/>
  <p:tag name="KSO_WM_UNIT_TEXT_FILL_FORE_SCHEMECOLOR_INDEX" val="2"/>
  <p:tag name="KSO_WM_UNIT_TEXT_FILL_TYPE" val="1"/>
  <p:tag name="KSO_WM_UNIT_USESOURCEFORMAT_APPLY" val="0"/>
</p:tagLst>
</file>

<file path=ppt/tags/tag36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478_6*l_h_f*1_5_1"/>
  <p:tag name="KSO_WM_TEMPLATE_CATEGORY" val="diagram"/>
  <p:tag name="KSO_WM_TEMPLATE_INDEX" val="20231478"/>
  <p:tag name="KSO_WM_UNIT_LAYERLEVEL" val="1_1_1"/>
  <p:tag name="KSO_WM_TAG_VERSION" val="3.0"/>
  <p:tag name="KSO_WM_UNIT_SUBTYPE" val="a"/>
  <p:tag name="KSO_WM_UNIT_NOCLEAR" val="0"/>
  <p:tag name="KSO_WM_UNIT_VALUE" val="55"/>
  <p:tag name="KSO_WM_UNIT_TYPE" val="l_h_f"/>
  <p:tag name="KSO_WM_UNIT_INDEX" val="1_5_1"/>
  <p:tag name="KSO_WM_DIAGRAM_VERSION" val="3"/>
  <p:tag name="KSO_WM_DIAGRAM_COLOR_TRICK" val="1"/>
  <p:tag name="KSO_WM_DIAGRAM_COLOR_TEXT_CAN_REMOVE" val="n"/>
  <p:tag name="KSO_WM_UNIT_PRESET_TEXT" val="单击此处添加&#10;文本具体内容"/>
  <p:tag name="KSO_WM_UNIT_FILL_FORE_SCHEMECOLOR_INDEX" val="5"/>
  <p:tag name="KSO_WM_DIAGRAM_MAX_ITEMCNT" val="6"/>
  <p:tag name="KSO_WM_DIAGRAM_MIN_ITEMCNT" val="1"/>
  <p:tag name="KSO_WM_DIAGRAM_VIRTUALLY_FRAME" val="{&quot;height&quot;:306.45,&quot;width&quot;:727.25}"/>
  <p:tag name="KSO_WM_UNIT_FILL_TYPE" val="1"/>
  <p:tag name="KSO_WM_UNIT_TEXT_FILL_FORE_SCHEMECOLOR_INDEX" val="2"/>
  <p:tag name="KSO_WM_UNIT_TEXT_FILL_TYPE" val="1"/>
  <p:tag name="KSO_WM_UNIT_USESOURCEFORMAT_APPLY" val="0"/>
</p:tagLst>
</file>

<file path=ppt/tags/tag36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478_6*l_h_f*1_4_1"/>
  <p:tag name="KSO_WM_TEMPLATE_CATEGORY" val="diagram"/>
  <p:tag name="KSO_WM_TEMPLATE_INDEX" val="20231478"/>
  <p:tag name="KSO_WM_UNIT_LAYERLEVEL" val="1_1_1"/>
  <p:tag name="KSO_WM_TAG_VERSION" val="3.0"/>
  <p:tag name="KSO_WM_UNIT_SUBTYPE" val="a"/>
  <p:tag name="KSO_WM_UNIT_NOCLEAR" val="0"/>
  <p:tag name="KSO_WM_UNIT_VALUE" val="55"/>
  <p:tag name="KSO_WM_UNIT_TYPE" val="l_h_f"/>
  <p:tag name="KSO_WM_UNIT_INDEX" val="1_4_1"/>
  <p:tag name="KSO_WM_DIAGRAM_VERSION" val="3"/>
  <p:tag name="KSO_WM_DIAGRAM_COLOR_TRICK" val="1"/>
  <p:tag name="KSO_WM_DIAGRAM_COLOR_TEXT_CAN_REMOVE" val="n"/>
  <p:tag name="KSO_WM_UNIT_PRESET_TEXT" val="单击此处添加&#10;文本具体内容"/>
  <p:tag name="KSO_WM_UNIT_FILL_FORE_SCHEMECOLOR_INDEX" val="5"/>
  <p:tag name="KSO_WM_DIAGRAM_MAX_ITEMCNT" val="6"/>
  <p:tag name="KSO_WM_DIAGRAM_MIN_ITEMCNT" val="1"/>
  <p:tag name="KSO_WM_DIAGRAM_VIRTUALLY_FRAME" val="{&quot;height&quot;:306.45,&quot;width&quot;:727.25}"/>
  <p:tag name="KSO_WM_UNIT_FILL_TYPE" val="1"/>
  <p:tag name="KSO_WM_UNIT_TEXT_FILL_FORE_SCHEMECOLOR_INDEX" val="2"/>
  <p:tag name="KSO_WM_UNIT_TEXT_FILL_TYPE" val="1"/>
  <p:tag name="KSO_WM_UNIT_USESOURCEFORMAT_APPLY" val="0"/>
</p:tagLst>
</file>

<file path=ppt/tags/tag36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478_6*l_h_f*1_6_1"/>
  <p:tag name="KSO_WM_TEMPLATE_CATEGORY" val="diagram"/>
  <p:tag name="KSO_WM_TEMPLATE_INDEX" val="20231478"/>
  <p:tag name="KSO_WM_UNIT_LAYERLEVEL" val="1_1_1"/>
  <p:tag name="KSO_WM_TAG_VERSION" val="3.0"/>
  <p:tag name="KSO_WM_UNIT_SUBTYPE" val="a"/>
  <p:tag name="KSO_WM_UNIT_NOCLEAR" val="0"/>
  <p:tag name="KSO_WM_UNIT_VALUE" val="55"/>
  <p:tag name="KSO_WM_UNIT_TYPE" val="l_h_f"/>
  <p:tag name="KSO_WM_UNIT_INDEX" val="1_6_1"/>
  <p:tag name="KSO_WM_DIAGRAM_VERSION" val="3"/>
  <p:tag name="KSO_WM_DIAGRAM_COLOR_TRICK" val="1"/>
  <p:tag name="KSO_WM_DIAGRAM_COLOR_TEXT_CAN_REMOVE" val="n"/>
  <p:tag name="KSO_WM_UNIT_PRESET_TEXT" val="单击此处添加&#10;文本具体内容"/>
  <p:tag name="KSO_WM_UNIT_FILL_FORE_SCHEMECOLOR_INDEX" val="5"/>
  <p:tag name="KSO_WM_DIAGRAM_MAX_ITEMCNT" val="6"/>
  <p:tag name="KSO_WM_DIAGRAM_MIN_ITEMCNT" val="1"/>
  <p:tag name="KSO_WM_DIAGRAM_VIRTUALLY_FRAME" val="{&quot;height&quot;:306.45,&quot;width&quot;:727.25}"/>
  <p:tag name="KSO_WM_UNIT_FILL_TYPE" val="1"/>
  <p:tag name="KSO_WM_UNIT_TEXT_FILL_FORE_SCHEMECOLOR_INDEX" val="2"/>
  <p:tag name="KSO_WM_UNIT_TEXT_FILL_TYPE" val="1"/>
  <p:tag name="KSO_WM_UNIT_USESOURCEFORMAT_APPLY" val="0"/>
</p:tagLst>
</file>

<file path=ppt/tags/tag368.xml><?xml version="1.0" encoding="utf-8"?>
<p:tagLst xmlns:p="http://schemas.openxmlformats.org/presentationml/2006/main">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custom20230273_7*e*1"/>
  <p:tag name="KSO_WM_TEMPLATE_CATEGORY" val="custom"/>
  <p:tag name="KSO_WM_TEMPLATE_INDEX" val="20230273"/>
  <p:tag name="KSO_WM_UNIT_LAYERLEVEL" val="1"/>
  <p:tag name="KSO_WM_TAG_VERSION" val="1.0"/>
  <p:tag name="KSO_WM_BEAUTIFY_FLAG" val="#wm#"/>
  <p:tag name="KSO_WM_UNIT_CONTENT_GROUP_TYPE" val="contentchip"/>
  <p:tag name="KSO_WM_UNIT_PRESET_TEXT" val="PART 05"/>
</p:tagLst>
</file>

<file path=ppt/tags/tag369.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73_7*a*1"/>
  <p:tag name="KSO_WM_TEMPLATE_CATEGORY" val="custom"/>
  <p:tag name="KSO_WM_TEMPLATE_INDEX" val="20230273"/>
  <p:tag name="KSO_WM_UNIT_LAYERLEVEL" val="1"/>
  <p:tag name="KSO_WM_TAG_VERSION" val="1.0"/>
  <p:tag name="KSO_WM_BEAUTIFY_FLAG" val="#wm#"/>
  <p:tag name="KSO_WM_UNIT_CONTENT_GROUP_TYPE" val="contentchip"/>
  <p:tag name="KSO_WM_UNIT_PRESET_TEXT" val="添加章节标题"/>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1.0"/>
  <p:tag name="KSO_WM_BEAUTIFY_FLAG" val="#wm#"/>
  <p:tag name="KSO_WM_UNIT_TYPE" val="i"/>
  <p:tag name="KSO_WM_UNIT_INDEX" val="1"/>
</p:tagLst>
</file>

<file path=ppt/tags/tag370.xml><?xml version="1.0" encoding="utf-8"?>
<p:tagLst xmlns:p="http://schemas.openxmlformats.org/presentationml/2006/main">
  <p:tag name="KSO_WM_SLIDE_ID" val="custom20230273_7"/>
  <p:tag name="KSO_WM_TEMPLATE_SUBCATEGORY" val="29"/>
  <p:tag name="KSO_WM_TEMPLATE_MASTER_TYPE" val="0"/>
  <p:tag name="KSO_WM_TEMPLATE_COLOR_TYPE" val="0"/>
  <p:tag name="KSO_WM_SLIDE_ITEM_CNT" val="0"/>
  <p:tag name="KSO_WM_SLIDE_INDEX" val="7"/>
  <p:tag name="KSO_WM_TAG_VERSION" val="1.0"/>
  <p:tag name="KSO_WM_BEAUTIFY_FLAG" val="#wm#"/>
  <p:tag name="KSO_WM_TEMPLATE_CATEGORY" val="custom"/>
  <p:tag name="KSO_WM_TEMPLATE_INDEX" val="20230273"/>
  <p:tag name="KSO_WM_SLIDE_TYPE" val="sectionTitle"/>
  <p:tag name="KSO_WM_SLIDE_SUBTYPE" val="pureTxt"/>
  <p:tag name="KSO_WM_SLIDE_LAYOUT" val="a_e"/>
  <p:tag name="KSO_WM_SLIDE_LAYOUT_CNT" val="1_1"/>
  <p:tag name="KSO_WM_SPECIAL_SOURCE" val="bdnull"/>
  <p:tag name="KSO_WM_SLIDE_CONTENT_AREA" val="{&quot;left&quot;:&quot;463.85&quot;,&quot;top&quot;:&quot;138.55&quot;,&quot;width&quot;:&quot;480.95&quot;,&quot;height&quot;:&quot;286.2&quot;}"/>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1_4*l_h_i*1_1_1"/>
  <p:tag name="KSO_WM_TEMPLATE_CATEGORY" val="diagram"/>
  <p:tag name="KSO_WM_TEMPLATE_INDEX" val="20231351"/>
  <p:tag name="KSO_WM_UNIT_LAYERLEVEL" val="1_1_1"/>
  <p:tag name="KSO_WM_TAG_VERSION" val="3.0"/>
  <p:tag name="KSO_WM_DIAGRAM_GROUP_CODE" val="l1-1"/>
  <p:tag name="KSO_WM_UNIT_TYPE" val="l_h_i"/>
  <p:tag name="KSO_WM_UNIT_INDEX" val="1_1_1"/>
  <p:tag name="KSO_WM_DIAGRAM_VERSION" val="3"/>
  <p:tag name="KSO_WM_DIAGRAM_COLOR_TEXT_CAN_REMOVE" val="n"/>
  <p:tag name="KSO_WM_BEAUTIFY_FLAG" val="#wm#"/>
  <p:tag name="KSO_WM_DIAGRAM_MAX_ITEMCNT" val="6"/>
  <p:tag name="KSO_WM_DIAGRAM_MIN_ITEMCNT" val="2"/>
  <p:tag name="KSO_WM_DIAGRAM_VIRTUALLY_FRAME" val="{&quot;height&quot;:370.1846456692914,&quot;width&quot;:805.5537795275591}"/>
  <p:tag name="KSO_WM_UNIT_TEXT_FILL_FORE_SCHEMECOLOR_INDEX" val="2"/>
  <p:tag name="KSO_WM_UNIT_TEXT_FILL_TYPE" val="1"/>
  <p:tag name="KSO_WM_UNIT_USESOURCEFORMAT_APPLY" val="0"/>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1_4*l_h_i*1_1_2"/>
  <p:tag name="KSO_WM_TEMPLATE_CATEGORY" val="diagram"/>
  <p:tag name="KSO_WM_TEMPLATE_INDEX" val="20231351"/>
  <p:tag name="KSO_WM_UNIT_LAYERLEVEL" val="1_1_1"/>
  <p:tag name="KSO_WM_TAG_VERSION" val="3.0"/>
  <p:tag name="KSO_WM_DIAGRAM_GROUP_CODE" val="l1-1"/>
  <p:tag name="KSO_WM_UNIT_TYPE" val="l_h_i"/>
  <p:tag name="KSO_WM_UNIT_INDEX" val="1_1_2"/>
  <p:tag name="KSO_WM_DIAGRAM_VERSION" val="3"/>
  <p:tag name="KSO_WM_DIAGRAM_COLOR_TEXT_CAN_REMOVE" val="n"/>
  <p:tag name="KSO_WM_BEAUTIFY_FLAG" val="#wm#"/>
  <p:tag name="KSO_WM_UNIT_FILL_FORE_SCHEMECOLOR_INDEX" val="5"/>
  <p:tag name="KSO_WM_DIAGRAM_MAX_ITEMCNT" val="6"/>
  <p:tag name="KSO_WM_DIAGRAM_MIN_ITEMCNT" val="2"/>
  <p:tag name="KSO_WM_DIAGRAM_VIRTUALLY_FRAME" val="{&quot;height&quot;:370.1846456692914,&quot;width&quot;:805.5537795275591}"/>
  <p:tag name="KSO_WM_UNIT_FILL_TYPE" val="1"/>
  <p:tag name="KSO_WM_UNIT_TEXT_FILL_FORE_SCHEMECOLOR_INDEX" val="2"/>
  <p:tag name="KSO_WM_UNIT_TEXT_FILL_TYPE" val="1"/>
  <p:tag name="KSO_WM_UNIT_USESOURCEFORMAT_APPLY" val="0"/>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1_4*l_h_f*1_1_1"/>
  <p:tag name="KSO_WM_TEMPLATE_CATEGORY" val="diagram"/>
  <p:tag name="KSO_WM_TEMPLATE_INDEX" val="20231351"/>
  <p:tag name="KSO_WM_UNIT_LAYERLEVEL" val="1_1_1"/>
  <p:tag name="KSO_WM_TAG_VERSION" val="3.0"/>
  <p:tag name="KSO_WM_UNIT_SUBTYPE" val="a"/>
  <p:tag name="KSO_WM_UNIT_NOCLEAR" val="0"/>
  <p:tag name="KSO_WM_DIAGRAM_GROUP_CODE" val="l1-1"/>
  <p:tag name="KSO_WM_UNIT_TYPE" val="l_h_f"/>
  <p:tag name="KSO_WM_UNIT_INDEX" val="1_1_1"/>
  <p:tag name="KSO_WM_DIAGRAM_VERSION" val="3"/>
  <p:tag name="KSO_WM_DIAGRAM_COLOR_TEXT_CAN_REMOVE" val="n"/>
  <p:tag name="KSO_WM_UNIT_VALUE" val="36"/>
  <p:tag name="KSO_WM_BEAUTIFY_FLAG" val="#wm#"/>
  <p:tag name="KSO_WM_UNIT_PRESET_TEXT" val="单击此处输入你的正文，文字是您思想的提炼。"/>
  <p:tag name="KSO_WM_DIAGRAM_MAX_ITEMCNT" val="6"/>
  <p:tag name="KSO_WM_DIAGRAM_MIN_ITEMCNT" val="2"/>
  <p:tag name="KSO_WM_DIAGRAM_VIRTUALLY_FRAME" val="{&quot;height&quot;:370.1846456692914,&quot;width&quot;:805.5537795275591}"/>
  <p:tag name="KSO_WM_UNIT_TEXT_FILL_FORE_SCHEMECOLOR_INDEX" val="1"/>
  <p:tag name="KSO_WM_UNIT_TEXT_FILL_TYPE" val="1"/>
  <p:tag name="KSO_WM_UNIT_USESOURCEFORMAT_APPLY" val="0"/>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1_4*l_h_i*1_2_1"/>
  <p:tag name="KSO_WM_TEMPLATE_CATEGORY" val="diagram"/>
  <p:tag name="KSO_WM_TEMPLATE_INDEX" val="20231351"/>
  <p:tag name="KSO_WM_UNIT_LAYERLEVEL" val="1_1_1"/>
  <p:tag name="KSO_WM_TAG_VERSION" val="3.0"/>
  <p:tag name="KSO_WM_DIAGRAM_GROUP_CODE" val="l1-1"/>
  <p:tag name="KSO_WM_UNIT_TYPE" val="l_h_i"/>
  <p:tag name="KSO_WM_UNIT_INDEX" val="1_2_1"/>
  <p:tag name="KSO_WM_DIAGRAM_VERSION" val="3"/>
  <p:tag name="KSO_WM_DIAGRAM_COLOR_TEXT_CAN_REMOVE" val="n"/>
  <p:tag name="KSO_WM_BEAUTIFY_FLAG" val="#wm#"/>
  <p:tag name="KSO_WM_DIAGRAM_MAX_ITEMCNT" val="6"/>
  <p:tag name="KSO_WM_DIAGRAM_MIN_ITEMCNT" val="2"/>
  <p:tag name="KSO_WM_DIAGRAM_VIRTUALLY_FRAME" val="{&quot;height&quot;:370.1846456692914,&quot;width&quot;:805.5537795275591}"/>
  <p:tag name="KSO_WM_UNIT_TEXT_FILL_FORE_SCHEMECOLOR_INDEX" val="2"/>
  <p:tag name="KSO_WM_UNIT_TEXT_FILL_TYPE" val="1"/>
  <p:tag name="KSO_WM_UNIT_USESOURCEFORMAT_APPLY" val="0"/>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1_4*l_h_i*1_2_2"/>
  <p:tag name="KSO_WM_TEMPLATE_CATEGORY" val="diagram"/>
  <p:tag name="KSO_WM_TEMPLATE_INDEX" val="20231351"/>
  <p:tag name="KSO_WM_UNIT_LAYERLEVEL" val="1_1_1"/>
  <p:tag name="KSO_WM_TAG_VERSION" val="3.0"/>
  <p:tag name="KSO_WM_DIAGRAM_GROUP_CODE" val="l1-1"/>
  <p:tag name="KSO_WM_UNIT_TYPE" val="l_h_i"/>
  <p:tag name="KSO_WM_UNIT_INDEX" val="1_2_2"/>
  <p:tag name="KSO_WM_DIAGRAM_VERSION" val="3"/>
  <p:tag name="KSO_WM_DIAGRAM_COLOR_TEXT_CAN_REMOVE" val="n"/>
  <p:tag name="KSO_WM_BEAUTIFY_FLAG" val="#wm#"/>
  <p:tag name="KSO_WM_UNIT_FILL_FORE_SCHEMECOLOR_INDEX" val="5"/>
  <p:tag name="KSO_WM_DIAGRAM_MAX_ITEMCNT" val="6"/>
  <p:tag name="KSO_WM_DIAGRAM_MIN_ITEMCNT" val="2"/>
  <p:tag name="KSO_WM_DIAGRAM_VIRTUALLY_FRAME" val="{&quot;height&quot;:370.1846456692914,&quot;width&quot;:805.5537795275591}"/>
  <p:tag name="KSO_WM_UNIT_FILL_TYPE" val="1"/>
  <p:tag name="KSO_WM_UNIT_TEXT_FILL_FORE_SCHEMECOLOR_INDEX" val="2"/>
  <p:tag name="KSO_WM_UNIT_TEXT_FILL_TYPE" val="1"/>
  <p:tag name="KSO_WM_UNIT_USESOURCEFORMAT_APPLY" val="0"/>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1_4*l_h_f*1_2_1"/>
  <p:tag name="KSO_WM_TEMPLATE_CATEGORY" val="diagram"/>
  <p:tag name="KSO_WM_TEMPLATE_INDEX" val="20231351"/>
  <p:tag name="KSO_WM_UNIT_LAYERLEVEL" val="1_1_1"/>
  <p:tag name="KSO_WM_TAG_VERSION" val="3.0"/>
  <p:tag name="KSO_WM_UNIT_SUBTYPE" val="a"/>
  <p:tag name="KSO_WM_UNIT_NOCLEAR" val="0"/>
  <p:tag name="KSO_WM_DIAGRAM_GROUP_CODE" val="l1-1"/>
  <p:tag name="KSO_WM_UNIT_TYPE" val="l_h_f"/>
  <p:tag name="KSO_WM_UNIT_INDEX" val="1_2_1"/>
  <p:tag name="KSO_WM_DIAGRAM_VERSION" val="3"/>
  <p:tag name="KSO_WM_DIAGRAM_COLOR_TEXT_CAN_REMOVE" val="n"/>
  <p:tag name="KSO_WM_BEAUTIFY_FLAG" val="#wm#"/>
  <p:tag name="KSO_WM_UNIT_PRESET_TEXT" val="单击此处输入你的正文，文字是您思想的提炼。"/>
  <p:tag name="KSO_WM_DIAGRAM_MAX_ITEMCNT" val="6"/>
  <p:tag name="KSO_WM_DIAGRAM_MIN_ITEMCNT" val="2"/>
  <p:tag name="KSO_WM_DIAGRAM_VIRTUALLY_FRAME" val="{&quot;height&quot;:370.1846456692914,&quot;width&quot;:805.5537795275591}"/>
  <p:tag name="KSO_WM_UNIT_TEXT_FILL_FORE_SCHEMECOLOR_INDEX" val="1"/>
  <p:tag name="KSO_WM_UNIT_TEXT_FILL_TYPE" val="1"/>
  <p:tag name="KSO_WM_UNIT_USESOURCEFORMAT_APPLY" val="0"/>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1_4*l_h_i*1_3_1"/>
  <p:tag name="KSO_WM_TEMPLATE_CATEGORY" val="diagram"/>
  <p:tag name="KSO_WM_TEMPLATE_INDEX" val="20231351"/>
  <p:tag name="KSO_WM_UNIT_LAYERLEVEL" val="1_1_1"/>
  <p:tag name="KSO_WM_TAG_VERSION" val="3.0"/>
  <p:tag name="KSO_WM_DIAGRAM_GROUP_CODE" val="l1-1"/>
  <p:tag name="KSO_WM_UNIT_TYPE" val="l_h_i"/>
  <p:tag name="KSO_WM_UNIT_INDEX" val="1_3_1"/>
  <p:tag name="KSO_WM_DIAGRAM_VERSION" val="3"/>
  <p:tag name="KSO_WM_DIAGRAM_COLOR_TEXT_CAN_REMOVE" val="n"/>
  <p:tag name="KSO_WM_BEAUTIFY_FLAG" val="#wm#"/>
  <p:tag name="KSO_WM_DIAGRAM_MAX_ITEMCNT" val="6"/>
  <p:tag name="KSO_WM_DIAGRAM_MIN_ITEMCNT" val="2"/>
  <p:tag name="KSO_WM_DIAGRAM_VIRTUALLY_FRAME" val="{&quot;height&quot;:370.1846456692914,&quot;width&quot;:805.5537795275591}"/>
  <p:tag name="KSO_WM_UNIT_TEXT_FILL_FORE_SCHEMECOLOR_INDEX" val="2"/>
  <p:tag name="KSO_WM_UNIT_TEXT_FILL_TYPE" val="1"/>
  <p:tag name="KSO_WM_UNIT_USESOURCEFORMAT_APPLY" val="0"/>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1_4*l_h_i*1_3_2"/>
  <p:tag name="KSO_WM_TEMPLATE_CATEGORY" val="diagram"/>
  <p:tag name="KSO_WM_TEMPLATE_INDEX" val="20231351"/>
  <p:tag name="KSO_WM_UNIT_LAYERLEVEL" val="1_1_1"/>
  <p:tag name="KSO_WM_TAG_VERSION" val="3.0"/>
  <p:tag name="KSO_WM_DIAGRAM_GROUP_CODE" val="l1-1"/>
  <p:tag name="KSO_WM_UNIT_TYPE" val="l_h_i"/>
  <p:tag name="KSO_WM_UNIT_INDEX" val="1_3_2"/>
  <p:tag name="KSO_WM_DIAGRAM_VERSION" val="3"/>
  <p:tag name="KSO_WM_DIAGRAM_COLOR_TEXT_CAN_REMOVE" val="n"/>
  <p:tag name="KSO_WM_BEAUTIFY_FLAG" val="#wm#"/>
  <p:tag name="KSO_WM_UNIT_FILL_FORE_SCHEMECOLOR_INDEX" val="5"/>
  <p:tag name="KSO_WM_DIAGRAM_MAX_ITEMCNT" val="6"/>
  <p:tag name="KSO_WM_DIAGRAM_MIN_ITEMCNT" val="2"/>
  <p:tag name="KSO_WM_DIAGRAM_VIRTUALLY_FRAME" val="{&quot;height&quot;:370.1846456692914,&quot;width&quot;:805.5537795275591}"/>
  <p:tag name="KSO_WM_UNIT_FILL_TYPE" val="1"/>
  <p:tag name="KSO_WM_UNIT_TEXT_FILL_FORE_SCHEMECOLOR_INDEX" val="2"/>
  <p:tag name="KSO_WM_UNIT_TEXT_FILL_TYPE" val="1"/>
  <p:tag name="KSO_WM_UNIT_USESOURCEFORMAT_APPLY" val="0"/>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1_4*l_h_f*1_3_1"/>
  <p:tag name="KSO_WM_TEMPLATE_CATEGORY" val="diagram"/>
  <p:tag name="KSO_WM_TEMPLATE_INDEX" val="20231351"/>
  <p:tag name="KSO_WM_UNIT_LAYERLEVEL" val="1_1_1"/>
  <p:tag name="KSO_WM_TAG_VERSION" val="3.0"/>
  <p:tag name="KSO_WM_UNIT_SUBTYPE" val="a"/>
  <p:tag name="KSO_WM_UNIT_NOCLEAR" val="0"/>
  <p:tag name="KSO_WM_DIAGRAM_GROUP_CODE" val="l1-1"/>
  <p:tag name="KSO_WM_UNIT_TYPE" val="l_h_f"/>
  <p:tag name="KSO_WM_UNIT_INDEX" val="1_3_1"/>
  <p:tag name="KSO_WM_DIAGRAM_VERSION" val="3"/>
  <p:tag name="KSO_WM_DIAGRAM_COLOR_TEXT_CAN_REMOVE" val="n"/>
  <p:tag name="KSO_WM_BEAUTIFY_FLAG" val="#wm#"/>
  <p:tag name="KSO_WM_UNIT_PRESET_TEXT" val="单击此处输入你的正文，文字是您思想的提炼。"/>
  <p:tag name="KSO_WM_DIAGRAM_MAX_ITEMCNT" val="6"/>
  <p:tag name="KSO_WM_DIAGRAM_MIN_ITEMCNT" val="2"/>
  <p:tag name="KSO_WM_DIAGRAM_VIRTUALLY_FRAME" val="{&quot;height&quot;:370.1846456692914,&quot;width&quot;:805.5537795275591}"/>
  <p:tag name="KSO_WM_UNIT_TEXT_FILL_FORE_SCHEMECOLOR_INDEX" val="1"/>
  <p:tag name="KSO_WM_UNIT_TEXT_FILL_TYPE" val="1"/>
  <p:tag name="KSO_WM_UNIT_USESOURCEFORMAT_APPLY" val="0"/>
</p:tagLst>
</file>

<file path=ppt/tags/tag3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2"/>
  <p:tag name="KSO_WM_UNIT_LAYERLEVEL" val="1"/>
  <p:tag name="KSO_WM_TAG_VERSION" val="1.0"/>
  <p:tag name="KSO_WM_UNIT_TYPE" val="i"/>
  <p:tag name="KSO_WM_UNIT_INDEX" val="2"/>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1_4*l_h_i*1_4_1"/>
  <p:tag name="KSO_WM_TEMPLATE_CATEGORY" val="diagram"/>
  <p:tag name="KSO_WM_TEMPLATE_INDEX" val="20231351"/>
  <p:tag name="KSO_WM_UNIT_LAYERLEVEL" val="1_1_1"/>
  <p:tag name="KSO_WM_TAG_VERSION" val="3.0"/>
  <p:tag name="KSO_WM_DIAGRAM_GROUP_CODE" val="l1-1"/>
  <p:tag name="KSO_WM_UNIT_TYPE" val="l_h_i"/>
  <p:tag name="KSO_WM_UNIT_INDEX" val="1_4_1"/>
  <p:tag name="KSO_WM_DIAGRAM_VERSION" val="3"/>
  <p:tag name="KSO_WM_DIAGRAM_COLOR_TEXT_CAN_REMOVE" val="n"/>
  <p:tag name="KSO_WM_BEAUTIFY_FLAG" val="#wm#"/>
  <p:tag name="KSO_WM_DIAGRAM_MAX_ITEMCNT" val="6"/>
  <p:tag name="KSO_WM_DIAGRAM_MIN_ITEMCNT" val="2"/>
  <p:tag name="KSO_WM_DIAGRAM_VIRTUALLY_FRAME" val="{&quot;height&quot;:370.1846456692914,&quot;width&quot;:805.5537795275591}"/>
  <p:tag name="KSO_WM_UNIT_TEXT_FILL_FORE_SCHEMECOLOR_INDEX" val="2"/>
  <p:tag name="KSO_WM_UNIT_TEXT_FILL_TYPE" val="1"/>
  <p:tag name="KSO_WM_UNIT_USESOURCEFORMAT_APPLY" val="0"/>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1_4*l_h_i*1_4_2"/>
  <p:tag name="KSO_WM_TEMPLATE_CATEGORY" val="diagram"/>
  <p:tag name="KSO_WM_TEMPLATE_INDEX" val="20231351"/>
  <p:tag name="KSO_WM_UNIT_LAYERLEVEL" val="1_1_1"/>
  <p:tag name="KSO_WM_TAG_VERSION" val="3.0"/>
  <p:tag name="KSO_WM_DIAGRAM_GROUP_CODE" val="l1-1"/>
  <p:tag name="KSO_WM_UNIT_TYPE" val="l_h_i"/>
  <p:tag name="KSO_WM_UNIT_INDEX" val="1_4_2"/>
  <p:tag name="KSO_WM_DIAGRAM_VERSION" val="3"/>
  <p:tag name="KSO_WM_DIAGRAM_COLOR_TEXT_CAN_REMOVE" val="n"/>
  <p:tag name="KSO_WM_BEAUTIFY_FLAG" val="#wm#"/>
  <p:tag name="KSO_WM_UNIT_FILL_FORE_SCHEMECOLOR_INDEX" val="5"/>
  <p:tag name="KSO_WM_DIAGRAM_MAX_ITEMCNT" val="6"/>
  <p:tag name="KSO_WM_DIAGRAM_MIN_ITEMCNT" val="2"/>
  <p:tag name="KSO_WM_DIAGRAM_VIRTUALLY_FRAME" val="{&quot;height&quot;:370.1846456692914,&quot;width&quot;:805.5537795275591}"/>
  <p:tag name="KSO_WM_UNIT_FILL_TYPE" val="1"/>
  <p:tag name="KSO_WM_UNIT_TEXT_FILL_FORE_SCHEMECOLOR_INDEX" val="2"/>
  <p:tag name="KSO_WM_UNIT_TEXT_FILL_TYPE" val="1"/>
  <p:tag name="KSO_WM_UNIT_USESOURCEFORMAT_APPLY" val="0"/>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1_4*l_h_f*1_4_1"/>
  <p:tag name="KSO_WM_TEMPLATE_CATEGORY" val="diagram"/>
  <p:tag name="KSO_WM_TEMPLATE_INDEX" val="20231351"/>
  <p:tag name="KSO_WM_UNIT_LAYERLEVEL" val="1_1_1"/>
  <p:tag name="KSO_WM_TAG_VERSION" val="3.0"/>
  <p:tag name="KSO_WM_UNIT_SUBTYPE" val="a"/>
  <p:tag name="KSO_WM_UNIT_NOCLEAR" val="0"/>
  <p:tag name="KSO_WM_DIAGRAM_GROUP_CODE" val="l1-1"/>
  <p:tag name="KSO_WM_UNIT_TYPE" val="l_h_f"/>
  <p:tag name="KSO_WM_UNIT_INDEX" val="1_4_1"/>
  <p:tag name="KSO_WM_DIAGRAM_VERSION" val="3"/>
  <p:tag name="KSO_WM_DIAGRAM_COLOR_TEXT_CAN_REMOVE" val="n"/>
  <p:tag name="KSO_WM_UNIT_VALUE" val="36"/>
  <p:tag name="KSO_WM_BEAUTIFY_FLAG" val="#wm#"/>
  <p:tag name="KSO_WM_UNIT_PRESET_TEXT" val="单击此处输入你的正文，文字是您思想的提炼。"/>
  <p:tag name="KSO_WM_DIAGRAM_MAX_ITEMCNT" val="6"/>
  <p:tag name="KSO_WM_DIAGRAM_MIN_ITEMCNT" val="2"/>
  <p:tag name="KSO_WM_DIAGRAM_VIRTUALLY_FRAME" val="{&quot;height&quot;:370.1846456692914,&quot;width&quot;:805.5537795275591}"/>
  <p:tag name="KSO_WM_UNIT_TEXT_FILL_FORE_SCHEMECOLOR_INDEX" val="1"/>
  <p:tag name="KSO_WM_UNIT_TEXT_FILL_TYPE" val="1"/>
  <p:tag name="KSO_WM_UNIT_USESOURCEFORMAT_APPLY" val="0"/>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1_4*l_h_i*1_5_1"/>
  <p:tag name="KSO_WM_TEMPLATE_CATEGORY" val="diagram"/>
  <p:tag name="KSO_WM_TEMPLATE_INDEX" val="20231351"/>
  <p:tag name="KSO_WM_UNIT_LAYERLEVEL" val="1_1_1"/>
  <p:tag name="KSO_WM_TAG_VERSION" val="3.0"/>
  <p:tag name="KSO_WM_DIAGRAM_GROUP_CODE" val="l1-1"/>
  <p:tag name="KSO_WM_UNIT_TYPE" val="l_h_i"/>
  <p:tag name="KSO_WM_UNIT_INDEX" val="1_5_1"/>
  <p:tag name="KSO_WM_DIAGRAM_VERSION" val="3"/>
  <p:tag name="KSO_WM_DIAGRAM_COLOR_TEXT_CAN_REMOVE" val="n"/>
  <p:tag name="KSO_WM_BEAUTIFY_FLAG" val="#wm#"/>
  <p:tag name="KSO_WM_DIAGRAM_MAX_ITEMCNT" val="6"/>
  <p:tag name="KSO_WM_DIAGRAM_MIN_ITEMCNT" val="2"/>
  <p:tag name="KSO_WM_DIAGRAM_VIRTUALLY_FRAME" val="{&quot;height&quot;:370.1846456692914,&quot;width&quot;:805.5537795275591}"/>
  <p:tag name="KSO_WM_UNIT_TEXT_FILL_FORE_SCHEMECOLOR_INDEX" val="2"/>
  <p:tag name="KSO_WM_UNIT_TEXT_FILL_TYPE" val="1"/>
  <p:tag name="KSO_WM_UNIT_USESOURCEFORMAT_APPLY" val="0"/>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1_4*l_h_i*1_5_2"/>
  <p:tag name="KSO_WM_TEMPLATE_CATEGORY" val="diagram"/>
  <p:tag name="KSO_WM_TEMPLATE_INDEX" val="20231351"/>
  <p:tag name="KSO_WM_UNIT_LAYERLEVEL" val="1_1_1"/>
  <p:tag name="KSO_WM_TAG_VERSION" val="3.0"/>
  <p:tag name="KSO_WM_DIAGRAM_GROUP_CODE" val="l1-1"/>
  <p:tag name="KSO_WM_UNIT_TYPE" val="l_h_i"/>
  <p:tag name="KSO_WM_UNIT_INDEX" val="1_5_2"/>
  <p:tag name="KSO_WM_DIAGRAM_VERSION" val="3"/>
  <p:tag name="KSO_WM_DIAGRAM_COLOR_TEXT_CAN_REMOVE" val="n"/>
  <p:tag name="KSO_WM_BEAUTIFY_FLAG" val="#wm#"/>
  <p:tag name="KSO_WM_UNIT_FILL_FORE_SCHEMECOLOR_INDEX" val="5"/>
  <p:tag name="KSO_WM_DIAGRAM_MAX_ITEMCNT" val="6"/>
  <p:tag name="KSO_WM_DIAGRAM_MIN_ITEMCNT" val="2"/>
  <p:tag name="KSO_WM_DIAGRAM_VIRTUALLY_FRAME" val="{&quot;height&quot;:370.1846456692914,&quot;width&quot;:805.5537795275591}"/>
  <p:tag name="KSO_WM_UNIT_FILL_TYPE" val="1"/>
  <p:tag name="KSO_WM_UNIT_TEXT_FILL_FORE_SCHEMECOLOR_INDEX" val="2"/>
  <p:tag name="KSO_WM_UNIT_TEXT_FILL_TYPE" val="1"/>
  <p:tag name="KSO_WM_UNIT_USESOURCEFORMAT_APPLY" val="0"/>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1_4*l_h_f*1_5_1"/>
  <p:tag name="KSO_WM_TEMPLATE_CATEGORY" val="diagram"/>
  <p:tag name="KSO_WM_TEMPLATE_INDEX" val="20231351"/>
  <p:tag name="KSO_WM_UNIT_LAYERLEVEL" val="1_1_1"/>
  <p:tag name="KSO_WM_TAG_VERSION" val="3.0"/>
  <p:tag name="KSO_WM_UNIT_SUBTYPE" val="a"/>
  <p:tag name="KSO_WM_UNIT_NOCLEAR" val="0"/>
  <p:tag name="KSO_WM_DIAGRAM_GROUP_CODE" val="l1-1"/>
  <p:tag name="KSO_WM_UNIT_TYPE" val="l_h_f"/>
  <p:tag name="KSO_WM_UNIT_INDEX" val="1_5_1"/>
  <p:tag name="KSO_WM_DIAGRAM_VERSION" val="3"/>
  <p:tag name="KSO_WM_DIAGRAM_COLOR_TEXT_CAN_REMOVE" val="n"/>
  <p:tag name="KSO_WM_BEAUTIFY_FLAG" val="#wm#"/>
  <p:tag name="KSO_WM_UNIT_PRESET_TEXT" val="单击此处输入你的正文，文字是您思想的提炼。"/>
  <p:tag name="KSO_WM_DIAGRAM_MAX_ITEMCNT" val="6"/>
  <p:tag name="KSO_WM_DIAGRAM_MIN_ITEMCNT" val="2"/>
  <p:tag name="KSO_WM_DIAGRAM_VIRTUALLY_FRAME" val="{&quot;height&quot;:370.1846456692914,&quot;width&quot;:805.5537795275591}"/>
  <p:tag name="KSO_WM_UNIT_TEXT_FILL_FORE_SCHEMECOLOR_INDEX" val="1"/>
  <p:tag name="KSO_WM_UNIT_TEXT_FILL_TYPE" val="1"/>
  <p:tag name="KSO_WM_UNIT_USESOURCEFORMAT_APPLY" val="0"/>
</p:tagLst>
</file>

<file path=ppt/tags/tag386.xml><?xml version="1.0" encoding="utf-8"?>
<p:tagLst xmlns:p="http://schemas.openxmlformats.org/presentationml/2006/main">
  <p:tag name="KSO_WM_TEMPLATE_CATEGORY" val="custom"/>
  <p:tag name="KSO_WM_TEMPLATE_INDEX" val="20230273"/>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1309_3*l_h_i*1_1_1"/>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DIAGRAM_MAX_ITEMCNT" val="6"/>
  <p:tag name="KSO_WM_DIAGRAM_MIN_ITEMCNT" val="2"/>
  <p:tag name="KSO_WM_DIAGRAM_VIRTUALLY_FRAME" val="{&quot;height&quot;:286.15,&quot;width&quot;:853.4772440944881}"/>
  <p:tag name="KSO_WM_UNIT_FILL_FORE_SCHEMECOLOR_INDEX" val="14"/>
  <p:tag name="KSO_WM_UNIT_FILL_TYPE" val="1"/>
  <p:tag name="KSO_WM_UNIT_SHADOW_SCHEMECOLOR_INDEX" val="14"/>
  <p:tag name="KSO_WM_UNIT_TEXT_FILL_FORE_SCHEMECOLOR_INDEX" val="2"/>
  <p:tag name="KSO_WM_UNIT_TEXT_FILL_TYPE" val="1"/>
  <p:tag name="KSO_WM_UNIT_USESOURCEFORMAT_APPLY" val="0"/>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309_3*l_h_i*1_1_2"/>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UNIT_FILL_FORE_SCHEMECOLOR_INDEX" val="5"/>
  <p:tag name="KSO_WM_DIAGRAM_MAX_ITEMCNT" val="6"/>
  <p:tag name="KSO_WM_DIAGRAM_MIN_ITEMCNT" val="2"/>
  <p:tag name="KSO_WM_DIAGRAM_VIRTUALLY_FRAME" val="{&quot;height&quot;:286.15,&quot;width&quot;:853.4772440944881}"/>
  <p:tag name="KSO_WM_UNIT_FILL_TYPE" val="1"/>
  <p:tag name="KSO_WM_UNIT_SHADOW_SCHEMECOLOR_INDEX" val="5"/>
  <p:tag name="KSO_WM_UNIT_TEXT_FILL_FORE_SCHEMECOLOR_INDEX" val="2"/>
  <p:tag name="KSO_WM_UNIT_TEXT_FILL_TYPE" val="1"/>
  <p:tag name="KSO_WM_UNIT_USESOURCEFORMAT_APPLY" val="0"/>
</p:tagLst>
</file>

<file path=ppt/tags/tag389.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309_3*l_h_f*1_1_1"/>
  <p:tag name="KSO_WM_TEMPLATE_CATEGORY" val="diagram"/>
  <p:tag name="KSO_WM_TEMPLATE_INDEX" val="20231309"/>
  <p:tag name="KSO_WM_UNIT_LAYERLEVEL" val="1_1_1"/>
  <p:tag name="KSO_WM_TAG_VERSION" val="3.0"/>
  <p:tag name="KSO_WM_DIAGRAM_VERSION" val="3"/>
  <p:tag name="KSO_WM_DIAGRAM_COLOR_TEXT_CAN_REMOVE" val="n"/>
  <p:tag name="KSO_WM_UNIT_VALUE" val="120"/>
  <p:tag name="KSO_WM_BEAUTIFY_FLAG" val="#wm#"/>
  <p:tag name="KSO_WM_UNIT_PRESET_TEXT" val="单击此处输入你的正文，文字是您思想的提炼，为了最终演示发布的良好效果，请尽量言简意赅的阐述观点。"/>
  <p:tag name="KSO_WM_DIAGRAM_MAX_ITEMCNT" val="6"/>
  <p:tag name="KSO_WM_DIAGRAM_MIN_ITEMCNT" val="2"/>
  <p:tag name="KSO_WM_DIAGRAM_VIRTUALLY_FRAME" val="{&quot;height&quot;:286.15,&quot;width&quot;:853.4772440944881}"/>
  <p:tag name="KSO_WM_UNIT_TEXT_FILL_FORE_SCHEMECOLOR_INDEX" val="13"/>
  <p:tag name="KSO_WM_UNIT_TEXT_FILL_TYPE" val="1"/>
  <p:tag name="KSO_WM_UNIT_USESOURCEFORMAT_APPLY" val="0"/>
</p:tagLst>
</file>

<file path=ppt/tags/tag3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3"/>
  <p:tag name="KSO_WM_UNIT_LAYERLEVEL" val="1"/>
  <p:tag name="KSO_WM_TAG_VERSION" val="1.0"/>
  <p:tag name="KSO_WM_UNIT_TYPE" val="i"/>
  <p:tag name="KSO_WM_UNIT_INDEX" val="3"/>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1309_3*l_h_i*1_2_1"/>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DIAGRAM_MAX_ITEMCNT" val="6"/>
  <p:tag name="KSO_WM_DIAGRAM_MIN_ITEMCNT" val="2"/>
  <p:tag name="KSO_WM_DIAGRAM_VIRTUALLY_FRAME" val="{&quot;height&quot;:286.15,&quot;width&quot;:853.4772440944881}"/>
  <p:tag name="KSO_WM_UNIT_FILL_FORE_SCHEMECOLOR_INDEX" val="14"/>
  <p:tag name="KSO_WM_UNIT_FILL_TYPE" val="1"/>
  <p:tag name="KSO_WM_UNIT_SHADOW_SCHEMECOLOR_INDEX" val="14"/>
  <p:tag name="KSO_WM_UNIT_TEXT_FILL_FORE_SCHEMECOLOR_INDEX" val="2"/>
  <p:tag name="KSO_WM_UNIT_TEXT_FILL_TYPE" val="1"/>
  <p:tag name="KSO_WM_UNIT_USESOURCEFORMAT_APPLY" val="0"/>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309_3*l_h_i*1_2_2"/>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UNIT_FILL_FORE_SCHEMECOLOR_INDEX" val="5"/>
  <p:tag name="KSO_WM_DIAGRAM_MAX_ITEMCNT" val="6"/>
  <p:tag name="KSO_WM_DIAGRAM_MIN_ITEMCNT" val="2"/>
  <p:tag name="KSO_WM_DIAGRAM_VIRTUALLY_FRAME" val="{&quot;height&quot;:286.15,&quot;width&quot;:853.4772440944881}"/>
  <p:tag name="KSO_WM_UNIT_FILL_TYPE" val="1"/>
  <p:tag name="KSO_WM_UNIT_SHADOW_SCHEMECOLOR_INDEX" val="5"/>
  <p:tag name="KSO_WM_UNIT_TEXT_FILL_FORE_SCHEMECOLOR_INDEX" val="2"/>
  <p:tag name="KSO_WM_UNIT_TEXT_FILL_TYPE" val="1"/>
  <p:tag name="KSO_WM_UNIT_USESOURCEFORMAT_APPLY" val="0"/>
</p:tagLst>
</file>

<file path=ppt/tags/tag392.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309_3*l_h_f*1_2_1"/>
  <p:tag name="KSO_WM_TEMPLATE_CATEGORY" val="diagram"/>
  <p:tag name="KSO_WM_TEMPLATE_INDEX" val="20231309"/>
  <p:tag name="KSO_WM_UNIT_LAYERLEVEL" val="1_1_1"/>
  <p:tag name="KSO_WM_TAG_VERSION" val="3.0"/>
  <p:tag name="KSO_WM_DIAGRAM_VERSION" val="3"/>
  <p:tag name="KSO_WM_DIAGRAM_COLOR_TEXT_CAN_REMOVE" val="n"/>
  <p:tag name="KSO_WM_UNIT_VALUE" val="120"/>
  <p:tag name="KSO_WM_BEAUTIFY_FLAG" val="#wm#"/>
  <p:tag name="KSO_WM_UNIT_PRESET_TEXT" val="单击此处输入你的正文，文字是您思想的提炼，为了最终演示发布的良好效果，请尽量言简意赅的阐述观点。"/>
  <p:tag name="KSO_WM_DIAGRAM_MAX_ITEMCNT" val="6"/>
  <p:tag name="KSO_WM_DIAGRAM_MIN_ITEMCNT" val="2"/>
  <p:tag name="KSO_WM_DIAGRAM_VIRTUALLY_FRAME" val="{&quot;height&quot;:286.15,&quot;width&quot;:853.4772440944881}"/>
  <p:tag name="KSO_WM_UNIT_TEXT_FILL_FORE_SCHEMECOLOR_INDEX" val="13"/>
  <p:tag name="KSO_WM_UNIT_TEXT_FILL_TYPE" val="1"/>
  <p:tag name="KSO_WM_UNIT_USESOURCEFORMAT_APPLY" val="0"/>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31309_3*l_h_i*1_3_1"/>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DIAGRAM_MAX_ITEMCNT" val="6"/>
  <p:tag name="KSO_WM_DIAGRAM_MIN_ITEMCNT" val="2"/>
  <p:tag name="KSO_WM_DIAGRAM_VIRTUALLY_FRAME" val="{&quot;height&quot;:286.15,&quot;width&quot;:853.4772440944881}"/>
  <p:tag name="KSO_WM_UNIT_FILL_FORE_SCHEMECOLOR_INDEX" val="14"/>
  <p:tag name="KSO_WM_UNIT_FILL_TYPE" val="1"/>
  <p:tag name="KSO_WM_UNIT_SHADOW_SCHEMECOLOR_INDEX" val="14"/>
  <p:tag name="KSO_WM_UNIT_TEXT_FILL_FORE_SCHEMECOLOR_INDEX" val="2"/>
  <p:tag name="KSO_WM_UNIT_TEXT_FILL_TYPE" val="1"/>
  <p:tag name="KSO_WM_UNIT_USESOURCEFORMAT_APPLY" val="0"/>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309_3*l_h_i*1_3_2"/>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UNIT_FILL_FORE_SCHEMECOLOR_INDEX" val="5"/>
  <p:tag name="KSO_WM_DIAGRAM_MAX_ITEMCNT" val="6"/>
  <p:tag name="KSO_WM_DIAGRAM_MIN_ITEMCNT" val="2"/>
  <p:tag name="KSO_WM_DIAGRAM_VIRTUALLY_FRAME" val="{&quot;height&quot;:286.15,&quot;width&quot;:853.4772440944881}"/>
  <p:tag name="KSO_WM_UNIT_FILL_TYPE" val="1"/>
  <p:tag name="KSO_WM_UNIT_SHADOW_SCHEMECOLOR_INDEX" val="5"/>
  <p:tag name="KSO_WM_UNIT_TEXT_FILL_FORE_SCHEMECOLOR_INDEX" val="2"/>
  <p:tag name="KSO_WM_UNIT_TEXT_FILL_TYPE" val="1"/>
  <p:tag name="KSO_WM_UNIT_USESOURCEFORMAT_APPLY" val="0"/>
</p:tagLst>
</file>

<file path=ppt/tags/tag395.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309_3*l_h_f*1_3_1"/>
  <p:tag name="KSO_WM_TEMPLATE_CATEGORY" val="diagram"/>
  <p:tag name="KSO_WM_TEMPLATE_INDEX" val="20231309"/>
  <p:tag name="KSO_WM_UNIT_LAYERLEVEL" val="1_1_1"/>
  <p:tag name="KSO_WM_TAG_VERSION" val="3.0"/>
  <p:tag name="KSO_WM_DIAGRAM_VERSION" val="3"/>
  <p:tag name="KSO_WM_DIAGRAM_COLOR_TEXT_CAN_REMOVE" val="n"/>
  <p:tag name="KSO_WM_UNIT_VALUE" val="120"/>
  <p:tag name="KSO_WM_BEAUTIFY_FLAG" val="#wm#"/>
  <p:tag name="KSO_WM_UNIT_PRESET_TEXT" val="单击此处输入你的正文，文字是您思想的提炼，为了最终演示发布的良好效果，请尽量言简意赅的阐述观点。"/>
  <p:tag name="KSO_WM_DIAGRAM_MAX_ITEMCNT" val="6"/>
  <p:tag name="KSO_WM_DIAGRAM_MIN_ITEMCNT" val="2"/>
  <p:tag name="KSO_WM_DIAGRAM_VIRTUALLY_FRAME" val="{&quot;height&quot;:286.15,&quot;width&quot;:853.4772440944881}"/>
  <p:tag name="KSO_WM_UNIT_TEXT_FILL_FORE_SCHEMECOLOR_INDEX" val="13"/>
  <p:tag name="KSO_WM_UNIT_TEXT_FILL_TYPE" val="1"/>
  <p:tag name="KSO_WM_UNIT_USESOURCEFORMAT_APPLY" val="0"/>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31309_3*l_h_i*1_4_1"/>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DIAGRAM_MAX_ITEMCNT" val="6"/>
  <p:tag name="KSO_WM_DIAGRAM_MIN_ITEMCNT" val="2"/>
  <p:tag name="KSO_WM_DIAGRAM_VIRTUALLY_FRAME" val="{&quot;height&quot;:286.15,&quot;width&quot;:853.4772440944881}"/>
  <p:tag name="KSO_WM_UNIT_FILL_FORE_SCHEMECOLOR_INDEX" val="14"/>
  <p:tag name="KSO_WM_UNIT_FILL_TYPE" val="1"/>
  <p:tag name="KSO_WM_UNIT_SHADOW_SCHEMECOLOR_INDEX" val="14"/>
  <p:tag name="KSO_WM_UNIT_TEXT_FILL_FORE_SCHEMECOLOR_INDEX" val="2"/>
  <p:tag name="KSO_WM_UNIT_TEXT_FILL_TYPE" val="1"/>
  <p:tag name="KSO_WM_UNIT_USESOURCEFORMAT_APPLY" val="0"/>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31309_3*l_h_i*1_4_2"/>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UNIT_FILL_FORE_SCHEMECOLOR_INDEX" val="5"/>
  <p:tag name="KSO_WM_DIAGRAM_MAX_ITEMCNT" val="6"/>
  <p:tag name="KSO_WM_DIAGRAM_MIN_ITEMCNT" val="2"/>
  <p:tag name="KSO_WM_DIAGRAM_VIRTUALLY_FRAME" val="{&quot;height&quot;:286.15,&quot;width&quot;:853.4772440944881}"/>
  <p:tag name="KSO_WM_UNIT_FILL_TYPE" val="1"/>
  <p:tag name="KSO_WM_UNIT_SHADOW_SCHEMECOLOR_INDEX" val="5"/>
  <p:tag name="KSO_WM_UNIT_TEXT_FILL_FORE_SCHEMECOLOR_INDEX" val="2"/>
  <p:tag name="KSO_WM_UNIT_TEXT_FILL_TYPE" val="1"/>
  <p:tag name="KSO_WM_UNIT_USESOURCEFORMAT_APPLY" val="0"/>
</p:tagLst>
</file>

<file path=ppt/tags/tag398.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309_3*l_h_f*1_4_1"/>
  <p:tag name="KSO_WM_TEMPLATE_CATEGORY" val="diagram"/>
  <p:tag name="KSO_WM_TEMPLATE_INDEX" val="20231309"/>
  <p:tag name="KSO_WM_UNIT_LAYERLEVEL" val="1_1_1"/>
  <p:tag name="KSO_WM_TAG_VERSION" val="3.0"/>
  <p:tag name="KSO_WM_DIAGRAM_VERSION" val="3"/>
  <p:tag name="KSO_WM_DIAGRAM_COLOR_TEXT_CAN_REMOVE" val="n"/>
  <p:tag name="KSO_WM_UNIT_VALUE" val="120"/>
  <p:tag name="KSO_WM_BEAUTIFY_FLAG" val="#wm#"/>
  <p:tag name="KSO_WM_UNIT_PRESET_TEXT" val="单击此处输入你的正文，文字是您思想的提炼，为了最终演示发布的良好效果，请尽量言简意赅的阐述观点。"/>
  <p:tag name="KSO_WM_DIAGRAM_MAX_ITEMCNT" val="6"/>
  <p:tag name="KSO_WM_DIAGRAM_MIN_ITEMCNT" val="2"/>
  <p:tag name="KSO_WM_DIAGRAM_VIRTUALLY_FRAME" val="{&quot;height&quot;:286.15,&quot;width&quot;:853.4772440944881}"/>
  <p:tag name="KSO_WM_UNIT_TEXT_FILL_FORE_SCHEMECOLOR_INDEX" val="13"/>
  <p:tag name="KSO_WM_UNIT_TEXT_FILL_TYPE" val="1"/>
  <p:tag name="KSO_WM_UNIT_USESOURCEFORMAT_APPLY" val="0"/>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319_3*l_h_i*1_1_2"/>
  <p:tag name="KSO_WM_TEMPLATE_CATEGORY" val="diagram"/>
  <p:tag name="KSO_WM_TEMPLATE_INDEX" val="20231319"/>
  <p:tag name="KSO_WM_UNIT_LAYERLEVEL" val="1_1_1"/>
  <p:tag name="KSO_WM_TAG_VERSION" val="3.0"/>
  <p:tag name="KSO_WM_BEAUTIFY_FLAG" val="#wm#"/>
  <p:tag name="KSO_WM_CHIP_GROUPID" val="60bedf674737e0f4c1ebe907"/>
  <p:tag name="KSO_WM_CHIP_XID" val="60bedf674737e0f4c1ebe908"/>
  <p:tag name="KSO_WM_ASSEMBLE_CHIP_INDEX" val="e783ae21df7947adb0b818bff34d4e3a"/>
  <p:tag name="KSO_WM_UNIT_VALUE" val="132"/>
  <p:tag name="KSO_WM_UNIT_LINE_FORE_SCHEMECOLOR_INDEX_BRIGHTNESS" val="-0.15"/>
  <p:tag name="KSO_WM_UNIT_LINE_FILL_TYPE" val="2"/>
  <p:tag name="KSO_WM_UNIT_TEXT_FILL_FORE_SCHEMECOLOR_INDEX_BRIGHTNESS" val="0"/>
  <p:tag name="KSO_WM_UNIT_TEXT_FILL_TYPE" val="1"/>
  <p:tag name="KSO_WM_DIAGRAM_VERSION" val="3"/>
  <p:tag name="KSO_WM_DIAGRAM_COLOR_TEXT_CAN_REMOVE" val="n"/>
  <p:tag name="KSO_WM_DIAGRAM_MAX_ITEMCNT" val="6"/>
  <p:tag name="KSO_WM_DIAGRAM_MIN_ITEMCNT" val="2"/>
  <p:tag name="KSO_WM_DIAGRAM_VIRTUALLY_FRAME" val="{&quot;height&quot;:299.3348818897638,&quot;width&quot;:856.4403149606298}"/>
  <p:tag name="KSO_WM_UNIT_USESOURCEFORMAT_APPLY" val="0"/>
</p:tagLst>
</file>

<file path=ppt/tags/tag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
  <p:tag name="KSO_WM_UNIT_LAYERLEVEL" val="1"/>
  <p:tag name="KSO_WM_TAG_VERSION" val="1.0"/>
  <p:tag name="KSO_WM_UNIT_TYPE" val="i"/>
  <p:tag name="KSO_WM_UNIT_INDEX" val="4"/>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4"/>
  <p:tag name="KSO_WM_UNIT_LAYERLEVEL" val="1"/>
  <p:tag name="KSO_WM_TAG_VERSION" val="1.0"/>
  <p:tag name="KSO_WM_BEAUTIFY_FLAG" val="#wm#"/>
  <p:tag name="KSO_WM_UNIT_TYPE" val="i"/>
  <p:tag name="KSO_WM_UNIT_INDEX" val="4"/>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319_3*l_h_i*1_2_2"/>
  <p:tag name="KSO_WM_TEMPLATE_CATEGORY" val="diagram"/>
  <p:tag name="KSO_WM_TEMPLATE_INDEX" val="20231319"/>
  <p:tag name="KSO_WM_UNIT_LAYERLEVEL" val="1_1_1"/>
  <p:tag name="KSO_WM_TAG_VERSION" val="3.0"/>
  <p:tag name="KSO_WM_BEAUTIFY_FLAG" val="#wm#"/>
  <p:tag name="KSO_WM_CHIP_GROUPID" val="60bedf674737e0f4c1ebe907"/>
  <p:tag name="KSO_WM_CHIP_XID" val="60bedf674737e0f4c1ebe908"/>
  <p:tag name="KSO_WM_ASSEMBLE_CHIP_INDEX" val="e783ae21df7947adb0b818bff34d4e3a"/>
  <p:tag name="KSO_WM_UNIT_VALUE" val="132"/>
  <p:tag name="KSO_WM_UNIT_LINE_FORE_SCHEMECOLOR_INDEX_BRIGHTNESS" val="-0.15"/>
  <p:tag name="KSO_WM_UNIT_LINE_FILL_TYPE" val="2"/>
  <p:tag name="KSO_WM_UNIT_TEXT_FILL_FORE_SCHEMECOLOR_INDEX_BRIGHTNESS" val="0"/>
  <p:tag name="KSO_WM_UNIT_TEXT_FILL_TYPE" val="1"/>
  <p:tag name="KSO_WM_DIAGRAM_VERSION" val="3"/>
  <p:tag name="KSO_WM_DIAGRAM_COLOR_TEXT_CAN_REMOVE" val="n"/>
  <p:tag name="KSO_WM_DIAGRAM_MAX_ITEMCNT" val="6"/>
  <p:tag name="KSO_WM_DIAGRAM_MIN_ITEMCNT" val="2"/>
  <p:tag name="KSO_WM_DIAGRAM_VIRTUALLY_FRAME" val="{&quot;height&quot;:299.3348818897638,&quot;width&quot;:856.4403149606298}"/>
  <p:tag name="KSO_WM_UNIT_USESOURCEFORMAT_APPLY" val="0"/>
</p:tagLst>
</file>

<file path=ppt/tags/tag401.xml><?xml version="1.0" encoding="utf-8"?>
<p:tagLst xmlns:p="http://schemas.openxmlformats.org/presentationml/2006/main">
  <p:tag name="KSO_WM_UNIT_SUBTYPE" val="a"/>
  <p:tag name="KSO_WM_UNIT_NOCLEAR" val="0"/>
  <p:tag name="KSO_WM_UNIT_VALUE" val="102"/>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319_3*l_h_f*1_1_1"/>
  <p:tag name="KSO_WM_TEMPLATE_CATEGORY" val="diagram"/>
  <p:tag name="KSO_WM_TEMPLATE_INDEX" val="20231319"/>
  <p:tag name="KSO_WM_UNIT_LAYERLEVEL" val="1_1_1"/>
  <p:tag name="KSO_WM_TAG_VERSION" val="3.0"/>
  <p:tag name="KSO_WM_BEAUTIFY_FLAG" val="#wm#"/>
  <p:tag name="KSO_WM_CHIP_GROUPID" val="60bedf674737e0f4c1ebe907"/>
  <p:tag name="KSO_WM_CHIP_XID" val="60bedf674737e0f4c1ebe908"/>
  <p:tag name="KSO_WM_ASSEMBLE_CHIP_INDEX" val="7c518391e3c44116a60018e1408bfca1"/>
  <p:tag name="KSO_WM_UNIT_TEXT_FILL_FORE_SCHEMECOLOR_INDEX_BRIGHTNESS" val="0.25"/>
  <p:tag name="KSO_WM_UNIT_TEXT_FILL_TYPE" val="1"/>
  <p:tag name="KSO_WM_DIAGRAM_VERSION" val="3"/>
  <p:tag name="KSO_WM_DIAGRAM_COLOR_TEXT_CAN_REMOVE" val="n"/>
  <p:tag name="KSO_WM_UNIT_PRESET_TEXT" val="单击此处输入你的正文，文字是您思想的提炼，为了最终演示发布的良好效果。"/>
  <p:tag name="KSO_WM_DIAGRAM_MAX_ITEMCNT" val="6"/>
  <p:tag name="KSO_WM_DIAGRAM_MIN_ITEMCNT" val="2"/>
  <p:tag name="KSO_WM_DIAGRAM_VIRTUALLY_FRAME" val="{&quot;height&quot;:299.3348818897638,&quot;width&quot;:856.4403149606298}"/>
  <p:tag name="KSO_WM_UNIT_USESOURCEFORMAT_APPLY" val="0"/>
</p:tagLst>
</file>

<file path=ppt/tags/tag402.xml><?xml version="1.0" encoding="utf-8"?>
<p:tagLst xmlns:p="http://schemas.openxmlformats.org/presentationml/2006/main">
  <p:tag name="KSO_WM_UNIT_SUBTYPE" val="a"/>
  <p:tag name="KSO_WM_UNIT_NOCLEAR" val="0"/>
  <p:tag name="KSO_WM_UNIT_VALUE" val="102"/>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319_3*l_h_f*1_2_1"/>
  <p:tag name="KSO_WM_TEMPLATE_CATEGORY" val="diagram"/>
  <p:tag name="KSO_WM_TEMPLATE_INDEX" val="20231319"/>
  <p:tag name="KSO_WM_UNIT_LAYERLEVEL" val="1_1_1"/>
  <p:tag name="KSO_WM_TAG_VERSION" val="3.0"/>
  <p:tag name="KSO_WM_BEAUTIFY_FLAG" val="#wm#"/>
  <p:tag name="KSO_WM_CHIP_GROUPID" val="60bedf674737e0f4c1ebe907"/>
  <p:tag name="KSO_WM_CHIP_XID" val="60bedf674737e0f4c1ebe908"/>
  <p:tag name="KSO_WM_ASSEMBLE_CHIP_INDEX" val="7c518391e3c44116a60018e1408bfca1"/>
  <p:tag name="KSO_WM_UNIT_TEXT_FILL_FORE_SCHEMECOLOR_INDEX_BRIGHTNESS" val="0.25"/>
  <p:tag name="KSO_WM_UNIT_TEXT_FILL_TYPE" val="1"/>
  <p:tag name="KSO_WM_DIAGRAM_VERSION" val="3"/>
  <p:tag name="KSO_WM_DIAGRAM_COLOR_TEXT_CAN_REMOVE" val="n"/>
  <p:tag name="KSO_WM_UNIT_PRESET_TEXT" val="单击此处输入你的正文，文字是您思想的提炼，为了最终演示发布的良好效果。"/>
  <p:tag name="KSO_WM_DIAGRAM_MAX_ITEMCNT" val="6"/>
  <p:tag name="KSO_WM_DIAGRAM_MIN_ITEMCNT" val="2"/>
  <p:tag name="KSO_WM_DIAGRAM_VIRTUALLY_FRAME" val="{&quot;height&quot;:299.3348818897638,&quot;width&quot;:856.4403149606298}"/>
  <p:tag name="KSO_WM_UNIT_USESOURCEFORMAT_APPLY" val="0"/>
</p:tagLst>
</file>

<file path=ppt/tags/tag403.xml><?xml version="1.0" encoding="utf-8"?>
<p:tagLst xmlns:p="http://schemas.openxmlformats.org/presentationml/2006/main">
  <p:tag name="KSO_WM_BEAUTIFY_FLAG" val="#wm#"/>
  <p:tag name="KSO_WM_UNIT_TEXT_FILL_FORE_SCHEMECOLOR_INDEX_BRIGHTNESS" val="0"/>
  <p:tag name="KSO_WM_UNIT_TEXT_FILL_TYPE" val="1"/>
  <p:tag name="KSO_WM_DIAGRAM_VERSION" val="3"/>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1319_3*l_h_i*1_1_1"/>
  <p:tag name="KSO_WM_TEMPLATE_CATEGORY" val="diagram"/>
  <p:tag name="KSO_WM_TEMPLATE_INDEX" val="20231319"/>
  <p:tag name="KSO_WM_UNIT_LAYERLEVEL" val="1_1_1"/>
  <p:tag name="KSO_WM_TAG_VERSION" val="3.0"/>
  <p:tag name="KSO_WM_UNIT_TEXT_FILL_FORE_SCHEMECOLOR_INDEX" val="5"/>
  <p:tag name="KSO_WM_DIAGRAM_MAX_ITEMCNT" val="6"/>
  <p:tag name="KSO_WM_DIAGRAM_MIN_ITEMCNT" val="2"/>
  <p:tag name="KSO_WM_DIAGRAM_VIRTUALLY_FRAME" val="{&quot;height&quot;:299.3348818897638,&quot;width&quot;:856.4403149606298}"/>
  <p:tag name="KSO_WM_UNIT_USESOURCEFORMAT_APPLY" val="0"/>
</p:tagLst>
</file>

<file path=ppt/tags/tag404.xml><?xml version="1.0" encoding="utf-8"?>
<p:tagLst xmlns:p="http://schemas.openxmlformats.org/presentationml/2006/main">
  <p:tag name="KSO_WM_BEAUTIFY_FLAG" val="#wm#"/>
  <p:tag name="KSO_WM_UNIT_TEXT_FILL_FORE_SCHEMECOLOR_INDEX_BRIGHTNESS" val="0"/>
  <p:tag name="KSO_WM_UNIT_TEXT_FILL_TYPE" val="1"/>
  <p:tag name="KSO_WM_DIAGRAM_VERSION" val="3"/>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319_3*l_h_i*1_2_1"/>
  <p:tag name="KSO_WM_TEMPLATE_CATEGORY" val="diagram"/>
  <p:tag name="KSO_WM_TEMPLATE_INDEX" val="20231319"/>
  <p:tag name="KSO_WM_UNIT_LAYERLEVEL" val="1_1_1"/>
  <p:tag name="KSO_WM_TAG_VERSION" val="3.0"/>
  <p:tag name="KSO_WM_UNIT_TEXT_FILL_FORE_SCHEMECOLOR_INDEX" val="8"/>
  <p:tag name="KSO_WM_DIAGRAM_MAX_ITEMCNT" val="6"/>
  <p:tag name="KSO_WM_DIAGRAM_MIN_ITEMCNT" val="2"/>
  <p:tag name="KSO_WM_DIAGRAM_VIRTUALLY_FRAME" val="{&quot;height&quot;:299.3348818897638,&quot;width&quot;:856.4403149606298}"/>
  <p:tag name="KSO_WM_UNIT_USESOURCEFORMAT_APPLY" val="0"/>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319_3*l_h_i*1_3_2"/>
  <p:tag name="KSO_WM_TEMPLATE_CATEGORY" val="diagram"/>
  <p:tag name="KSO_WM_TEMPLATE_INDEX" val="20231319"/>
  <p:tag name="KSO_WM_UNIT_LAYERLEVEL" val="1_1_1"/>
  <p:tag name="KSO_WM_TAG_VERSION" val="3.0"/>
  <p:tag name="KSO_WM_BEAUTIFY_FLAG" val="#wm#"/>
  <p:tag name="KSO_WM_CHIP_GROUPID" val="60bedf674737e0f4c1ebe907"/>
  <p:tag name="KSO_WM_CHIP_XID" val="60bedf674737e0f4c1ebe908"/>
  <p:tag name="KSO_WM_ASSEMBLE_CHIP_INDEX" val="e783ae21df7947adb0b818bff34d4e3a"/>
  <p:tag name="KSO_WM_UNIT_VALUE" val="132"/>
  <p:tag name="KSO_WM_UNIT_LINE_FORE_SCHEMECOLOR_INDEX_BRIGHTNESS" val="-0.15"/>
  <p:tag name="KSO_WM_UNIT_LINE_FILL_TYPE" val="2"/>
  <p:tag name="KSO_WM_UNIT_TEXT_FILL_FORE_SCHEMECOLOR_INDEX_BRIGHTNESS" val="0"/>
  <p:tag name="KSO_WM_UNIT_TEXT_FILL_TYPE" val="1"/>
  <p:tag name="KSO_WM_DIAGRAM_VERSION" val="3"/>
  <p:tag name="KSO_WM_DIAGRAM_COLOR_TEXT_CAN_REMOVE" val="n"/>
  <p:tag name="KSO_WM_DIAGRAM_MAX_ITEMCNT" val="6"/>
  <p:tag name="KSO_WM_DIAGRAM_MIN_ITEMCNT" val="2"/>
  <p:tag name="KSO_WM_DIAGRAM_VIRTUALLY_FRAME" val="{&quot;height&quot;:299.3348818897638,&quot;width&quot;:856.4403149606298}"/>
  <p:tag name="KSO_WM_UNIT_USESOURCEFORMAT_APPLY" val="0"/>
</p:tagLst>
</file>

<file path=ppt/tags/tag406.xml><?xml version="1.0" encoding="utf-8"?>
<p:tagLst xmlns:p="http://schemas.openxmlformats.org/presentationml/2006/main">
  <p:tag name="KSO_WM_UNIT_SUBTYPE" val="a"/>
  <p:tag name="KSO_WM_UNIT_NOCLEAR" val="0"/>
  <p:tag name="KSO_WM_UNIT_VALUE" val="102"/>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319_3*l_h_f*1_3_1"/>
  <p:tag name="KSO_WM_TEMPLATE_CATEGORY" val="diagram"/>
  <p:tag name="KSO_WM_TEMPLATE_INDEX" val="20231319"/>
  <p:tag name="KSO_WM_UNIT_LAYERLEVEL" val="1_1_1"/>
  <p:tag name="KSO_WM_TAG_VERSION" val="3.0"/>
  <p:tag name="KSO_WM_BEAUTIFY_FLAG" val="#wm#"/>
  <p:tag name="KSO_WM_CHIP_GROUPID" val="60bedf674737e0f4c1ebe907"/>
  <p:tag name="KSO_WM_CHIP_XID" val="60bedf674737e0f4c1ebe908"/>
  <p:tag name="KSO_WM_ASSEMBLE_CHIP_INDEX" val="7c518391e3c44116a60018e1408bfca1"/>
  <p:tag name="KSO_WM_UNIT_TEXT_FILL_FORE_SCHEMECOLOR_INDEX_BRIGHTNESS" val="0.25"/>
  <p:tag name="KSO_WM_UNIT_TEXT_FILL_TYPE" val="1"/>
  <p:tag name="KSO_WM_DIAGRAM_VERSION" val="3"/>
  <p:tag name="KSO_WM_DIAGRAM_COLOR_TEXT_CAN_REMOVE" val="n"/>
  <p:tag name="KSO_WM_UNIT_PRESET_TEXT" val="单击此处输入你的正文，文字是您思想的提炼，为了最终演示发布的良好效果。"/>
  <p:tag name="KSO_WM_DIAGRAM_MAX_ITEMCNT" val="6"/>
  <p:tag name="KSO_WM_DIAGRAM_MIN_ITEMCNT" val="2"/>
  <p:tag name="KSO_WM_DIAGRAM_VIRTUALLY_FRAME" val="{&quot;height&quot;:299.3348818897638,&quot;width&quot;:856.4403149606298}"/>
  <p:tag name="KSO_WM_UNIT_USESOURCEFORMAT_APPLY" val="0"/>
</p:tagLst>
</file>

<file path=ppt/tags/tag407.xml><?xml version="1.0" encoding="utf-8"?>
<p:tagLst xmlns:p="http://schemas.openxmlformats.org/presentationml/2006/main">
  <p:tag name="KSO_WM_BEAUTIFY_FLAG" val="#wm#"/>
  <p:tag name="KSO_WM_UNIT_TEXT_FILL_FORE_SCHEMECOLOR_INDEX_BRIGHTNESS" val="0"/>
  <p:tag name="KSO_WM_UNIT_TEXT_FILL_TYPE" val="1"/>
  <p:tag name="KSO_WM_DIAGRAM_VERSION" val="3"/>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31319_3*l_h_i*1_3_1"/>
  <p:tag name="KSO_WM_TEMPLATE_CATEGORY" val="diagram"/>
  <p:tag name="KSO_WM_TEMPLATE_INDEX" val="20231319"/>
  <p:tag name="KSO_WM_UNIT_LAYERLEVEL" val="1_1_1"/>
  <p:tag name="KSO_WM_TAG_VERSION" val="3.0"/>
  <p:tag name="KSO_WM_UNIT_TEXT_FILL_FORE_SCHEMECOLOR_INDEX" val="5"/>
  <p:tag name="KSO_WM_DIAGRAM_MAX_ITEMCNT" val="6"/>
  <p:tag name="KSO_WM_DIAGRAM_MIN_ITEMCNT" val="2"/>
  <p:tag name="KSO_WM_DIAGRAM_VIRTUALLY_FRAME" val="{&quot;height&quot;:299.3348818897638,&quot;width&quot;:856.4403149606298}"/>
  <p:tag name="KSO_WM_UNIT_USESOURCEFORMAT_APPLY" val="0"/>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31319_3*l_h_i*1_4_2"/>
  <p:tag name="KSO_WM_TEMPLATE_CATEGORY" val="diagram"/>
  <p:tag name="KSO_WM_TEMPLATE_INDEX" val="20231319"/>
  <p:tag name="KSO_WM_UNIT_LAYERLEVEL" val="1_1_1"/>
  <p:tag name="KSO_WM_TAG_VERSION" val="3.0"/>
  <p:tag name="KSO_WM_BEAUTIFY_FLAG" val="#wm#"/>
  <p:tag name="KSO_WM_CHIP_GROUPID" val="60bedf674737e0f4c1ebe907"/>
  <p:tag name="KSO_WM_CHIP_XID" val="60bedf674737e0f4c1ebe908"/>
  <p:tag name="KSO_WM_ASSEMBLE_CHIP_INDEX" val="e783ae21df7947adb0b818bff34d4e3a"/>
  <p:tag name="KSO_WM_UNIT_VALUE" val="132"/>
  <p:tag name="KSO_WM_UNIT_LINE_FORE_SCHEMECOLOR_INDEX_BRIGHTNESS" val="-0.15"/>
  <p:tag name="KSO_WM_UNIT_LINE_FILL_TYPE" val="2"/>
  <p:tag name="KSO_WM_UNIT_TEXT_FILL_FORE_SCHEMECOLOR_INDEX_BRIGHTNESS" val="0"/>
  <p:tag name="KSO_WM_UNIT_TEXT_FILL_TYPE" val="1"/>
  <p:tag name="KSO_WM_DIAGRAM_VERSION" val="3"/>
  <p:tag name="KSO_WM_DIAGRAM_COLOR_TEXT_CAN_REMOVE" val="n"/>
  <p:tag name="KSO_WM_DIAGRAM_MAX_ITEMCNT" val="6"/>
  <p:tag name="KSO_WM_DIAGRAM_MIN_ITEMCNT" val="2"/>
  <p:tag name="KSO_WM_DIAGRAM_VIRTUALLY_FRAME" val="{&quot;height&quot;:299.3348818897638,&quot;width&quot;:856.4403149606298}"/>
  <p:tag name="KSO_WM_UNIT_USESOURCEFORMAT_APPLY" val="0"/>
</p:tagLst>
</file>

<file path=ppt/tags/tag409.xml><?xml version="1.0" encoding="utf-8"?>
<p:tagLst xmlns:p="http://schemas.openxmlformats.org/presentationml/2006/main">
  <p:tag name="KSO_WM_UNIT_SUBTYPE" val="a"/>
  <p:tag name="KSO_WM_UNIT_NOCLEAR" val="0"/>
  <p:tag name="KSO_WM_UNIT_VALUE" val="102"/>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319_3*l_h_f*1_4_1"/>
  <p:tag name="KSO_WM_TEMPLATE_CATEGORY" val="diagram"/>
  <p:tag name="KSO_WM_TEMPLATE_INDEX" val="20231319"/>
  <p:tag name="KSO_WM_UNIT_LAYERLEVEL" val="1_1_1"/>
  <p:tag name="KSO_WM_TAG_VERSION" val="3.0"/>
  <p:tag name="KSO_WM_BEAUTIFY_FLAG" val="#wm#"/>
  <p:tag name="KSO_WM_CHIP_GROUPID" val="60bedf674737e0f4c1ebe907"/>
  <p:tag name="KSO_WM_CHIP_XID" val="60bedf674737e0f4c1ebe908"/>
  <p:tag name="KSO_WM_ASSEMBLE_CHIP_INDEX" val="7c518391e3c44116a60018e1408bfca1"/>
  <p:tag name="KSO_WM_UNIT_TEXT_FILL_FORE_SCHEMECOLOR_INDEX_BRIGHTNESS" val="0.25"/>
  <p:tag name="KSO_WM_UNIT_TEXT_FILL_TYPE" val="1"/>
  <p:tag name="KSO_WM_DIAGRAM_VERSION" val="3"/>
  <p:tag name="KSO_WM_DIAGRAM_COLOR_TEXT_CAN_REMOVE" val="n"/>
  <p:tag name="KSO_WM_UNIT_PRESET_TEXT" val="单击此处输入你的正文，文字是您思想的提炼，为了最终演示发布的良好效果。"/>
  <p:tag name="KSO_WM_DIAGRAM_MAX_ITEMCNT" val="6"/>
  <p:tag name="KSO_WM_DIAGRAM_MIN_ITEMCNT" val="2"/>
  <p:tag name="KSO_WM_DIAGRAM_VIRTUALLY_FRAME" val="{&quot;height&quot;:299.3348818897638,&quot;width&quot;:856.4403149606298}"/>
  <p:tag name="KSO_WM_UNIT_USESOURCEFORMAT_APPLY" val="0"/>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5"/>
  <p:tag name="KSO_WM_UNIT_LAYERLEVEL" val="1"/>
  <p:tag name="KSO_WM_TAG_VERSION" val="1.0"/>
  <p:tag name="KSO_WM_BEAUTIFY_FLAG" val="#wm#"/>
  <p:tag name="KSO_WM_UNIT_TYPE" val="i"/>
  <p:tag name="KSO_WM_UNIT_INDEX" val="5"/>
</p:tagLst>
</file>

<file path=ppt/tags/tag410.xml><?xml version="1.0" encoding="utf-8"?>
<p:tagLst xmlns:p="http://schemas.openxmlformats.org/presentationml/2006/main">
  <p:tag name="KSO_WM_BEAUTIFY_FLAG" val="#wm#"/>
  <p:tag name="KSO_WM_UNIT_TEXT_FILL_FORE_SCHEMECOLOR_INDEX_BRIGHTNESS" val="0"/>
  <p:tag name="KSO_WM_UNIT_TEXT_FILL_TYPE" val="1"/>
  <p:tag name="KSO_WM_DIAGRAM_VERSION" val="3"/>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1319_3*l_h_i*1_4_1"/>
  <p:tag name="KSO_WM_TEMPLATE_CATEGORY" val="diagram"/>
  <p:tag name="KSO_WM_TEMPLATE_INDEX" val="20231319"/>
  <p:tag name="KSO_WM_UNIT_LAYERLEVEL" val="1_1_1"/>
  <p:tag name="KSO_WM_TAG_VERSION" val="3.0"/>
  <p:tag name="KSO_WM_UNIT_TEXT_FILL_FORE_SCHEMECOLOR_INDEX" val="5"/>
  <p:tag name="KSO_WM_DIAGRAM_MAX_ITEMCNT" val="6"/>
  <p:tag name="KSO_WM_DIAGRAM_MIN_ITEMCNT" val="2"/>
  <p:tag name="KSO_WM_DIAGRAM_VIRTUALLY_FRAME" val="{&quot;height&quot;:299.3348818897638,&quot;width&quot;:856.4403149606298}"/>
  <p:tag name="KSO_WM_UNIT_USESOURCEFORMAT_APPLY" val="0"/>
</p:tagLst>
</file>

<file path=ppt/tags/tag41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73_9*a*1"/>
  <p:tag name="KSO_WM_TEMPLATE_CATEGORY" val="custom"/>
  <p:tag name="KSO_WM_TEMPLATE_INDEX" val="20230273"/>
  <p:tag name="KSO_WM_UNIT_LAYERLEVEL" val="1"/>
  <p:tag name="KSO_WM_TAG_VERSION" val="1.0"/>
  <p:tag name="KSO_WM_BEAUTIFY_FLAG" val="#wm#"/>
  <p:tag name="KSO_WM_UNIT_CONTENT_GROUP_TYPE" val="contentchip"/>
  <p:tag name="KSO_WM_UNIT_PRESET_TEXT" val="感谢您的观看"/>
</p:tagLst>
</file>

<file path=ppt/tags/tag412.xml><?xml version="1.0" encoding="utf-8"?>
<p:tagLst xmlns:p="http://schemas.openxmlformats.org/presentationml/2006/main">
  <p:tag name="KSO_WM_UNIT_SUBTYPE" val="b"/>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273_9*f*1"/>
  <p:tag name="KSO_WM_TEMPLATE_CATEGORY" val="custom"/>
  <p:tag name="KSO_WM_TEMPLATE_INDEX" val="20230273"/>
  <p:tag name="KSO_WM_UNIT_LAYERLEVEL" val="1"/>
  <p:tag name="KSO_WM_TAG_VERSION" val="1.0"/>
  <p:tag name="KSO_WM_BEAUTIFY_FLAG" val="#wm#"/>
  <p:tag name="KSO_WM_UNIT_CONTENT_GROUP_TYPE" val="contentchip"/>
  <p:tag name="KSO_WM_UNIT_PRESET_TEXT" val="汇报人：WPS"/>
</p:tagLst>
</file>

<file path=ppt/tags/tag413.xml><?xml version="1.0" encoding="utf-8"?>
<p:tagLst xmlns:p="http://schemas.openxmlformats.org/presentationml/2006/main">
  <p:tag name="KSO_WM_SLIDE_ID" val="custom20230273_9"/>
  <p:tag name="KSO_WM_TEMPLATE_SUBCATEGORY" val="29"/>
  <p:tag name="KSO_WM_TEMPLATE_MASTER_TYPE" val="0"/>
  <p:tag name="KSO_WM_TEMPLATE_COLOR_TYPE" val="0"/>
  <p:tag name="KSO_WM_SLIDE_ITEM_CNT" val="0"/>
  <p:tag name="KSO_WM_SLIDE_INDEX" val="9"/>
  <p:tag name="KSO_WM_TAG_VERSION" val="1.0"/>
  <p:tag name="KSO_WM_BEAUTIFY_FLAG" val="#wm#"/>
  <p:tag name="KSO_WM_TEMPLATE_CATEGORY" val="custom"/>
  <p:tag name="KSO_WM_TEMPLATE_INDEX" val="20230273"/>
  <p:tag name="KSO_WM_SLIDE_TYPE" val="endPage"/>
  <p:tag name="KSO_WM_SLIDE_SUBTYPE" val="pureTxt"/>
  <p:tag name="KSO_WM_SLIDE_LAYOUT" val="a_f"/>
  <p:tag name="KSO_WM_SLIDE_LAYOUT_CNT" val="1_1"/>
  <p:tag name="KSO_WM_SPECIAL_SOURCE" val="bdnull"/>
  <p:tag name="KSO_WM_SLIDE_CONTENT_AREA" val="{&quot;left&quot;:&quot;34.25&quot;,&quot;top&quot;:&quot;125.7&quot;,&quot;width&quot;:&quot;613.8&quot;,&quot;height&quot;:&quot;293.2&quot;}"/>
</p:tagLst>
</file>

<file path=ppt/tags/tag414.xml><?xml version="1.0" encoding="utf-8"?>
<p:tagLst xmlns:p="http://schemas.openxmlformats.org/presentationml/2006/main">
  <p:tag name="commondata" val="eyJoZGlkIjoiM2JjMzQyMWQ2ZmNiMjc5YzFjMTNkNDUxZGRiMTZlODIifQ=="/>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6"/>
  <p:tag name="KSO_WM_UNIT_LAYERLEVEL" val="1"/>
  <p:tag name="KSO_WM_TAG_VERSION" val="1.0"/>
  <p:tag name="KSO_WM_BEAUTIFY_FLAG" val="#wm#"/>
  <p:tag name="KSO_WM_UNIT_TYPE" val="i"/>
  <p:tag name="KSO_WM_UNIT_INDEX" val="6"/>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7"/>
  <p:tag name="KSO_WM_UNIT_LAYERLEVEL" val="1"/>
  <p:tag name="KSO_WM_TAG_VERSION" val="1.0"/>
  <p:tag name="KSO_WM_BEAUTIFY_FLAG" val="#wm#"/>
  <p:tag name="KSO_WM_UNIT_TYPE" val="i"/>
  <p:tag name="KSO_WM_UNIT_INDEX" val="7"/>
</p:tagLst>
</file>

<file path=ppt/tags/tag44.xml><?xml version="1.0" encoding="utf-8"?>
<p:tagLst xmlns:p="http://schemas.openxmlformats.org/presentationml/2006/main">
  <p:tag name="KSO_WM_UNIT_PRESET_TEXT" val="PART 01"/>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_4*e*1"/>
  <p:tag name="KSO_WM_UNIT_LAYERLEVEL" val="1"/>
  <p:tag name="KSO_WM_TAG_VERSION" val="1.0"/>
  <p:tag name="KSO_WM_BEAUTIFY_FLAG" val="#wm#"/>
  <p:tag name="KSO_WM_UNIT_CONTENT_GROUP_TYPE" val="contentchip"/>
</p:tagLst>
</file>

<file path=ppt/tags/tag45.xml><?xml version="1.0" encoding="utf-8"?>
<p:tagLst xmlns:p="http://schemas.openxmlformats.org/presentationml/2006/main">
  <p:tag name="KSO_WM_UNIT_ISCONTENTSTITLE" val="0"/>
  <p:tag name="KSO_WM_UNIT_ISNUMDGMTITLE" val="0"/>
  <p:tag name="KSO_WM_UNIT_PRESET_TEXT" val="添加章节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1.0"/>
  <p:tag name="KSO_WM_BEAUTIFY_FLAG" val="#wm#"/>
  <p:tag name="KSO_WM_UNIT_CONTENT_GROUP_TYPE" val="contentchip"/>
</p:tagLst>
</file>

<file path=ppt/tags/tag46.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2"/>
  <p:tag name="KSO_WM_UNIT_TEXT_FILL_TYPE" val="1"/>
  <p:tag name="KSO_WM_BEAUTIFY_FLAG" val="#wm#"/>
  <p:tag name="KSO_WM_UNIT_HIGHLIGHT" val="0"/>
  <p:tag name="KSO_WM_UNIT_COMPATIBLE" val="0"/>
  <p:tag name="KSO_WM_UNIT_DIAGRAM_ISNUMVISUAL" val="0"/>
  <p:tag name="KSO_WM_UNIT_DIAGRAM_ISREFERUNIT" val="0"/>
  <p:tag name="KSO_WM_UNIT_ID" val="_4*i*8"/>
  <p:tag name="KSO_WM_UNIT_LAYERLEVEL" val="1"/>
  <p:tag name="KSO_WM_TAG_VERSION" val="1.0"/>
  <p:tag name="KSO_WM_UNIT_CONTENT_GROUP_TYPE" val="contentchip"/>
  <p:tag name="KSO_WM_UNIT_TYPE" val="i"/>
  <p:tag name="KSO_WM_UNIT_INDEX" val="8"/>
</p:tagLst>
</file>

<file path=ppt/tags/tag47.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2"/>
  <p:tag name="KSO_WM_UNIT_TEXT_FILL_TYPE" val="1"/>
  <p:tag name="KSO_WM_BEAUTIFY_FLAG" val="#wm#"/>
  <p:tag name="KSO_WM_UNIT_HIGHLIGHT" val="0"/>
  <p:tag name="KSO_WM_UNIT_COMPATIBLE" val="0"/>
  <p:tag name="KSO_WM_UNIT_DIAGRAM_ISNUMVISUAL" val="0"/>
  <p:tag name="KSO_WM_UNIT_DIAGRAM_ISREFERUNIT" val="0"/>
  <p:tag name="KSO_WM_UNIT_ID" val="_4*i*9"/>
  <p:tag name="KSO_WM_UNIT_LAYERLEVEL" val="1"/>
  <p:tag name="KSO_WM_TAG_VERSION" val="1.0"/>
  <p:tag name="KSO_WM_UNIT_CONTENT_GROUP_TYPE" val="contentchip"/>
  <p:tag name="KSO_WM_UNIT_TYPE" val="i"/>
  <p:tag name="KSO_WM_UNIT_INDEX" val="9"/>
</p:tagLst>
</file>

<file path=ppt/tags/tag48.xml><?xml version="1.0" encoding="utf-8"?>
<p:tagLst xmlns:p="http://schemas.openxmlformats.org/presentationml/2006/main">
  <p:tag name="KSO_WM_UNIT_FILL_FORE_SCHEMECOLOR_INDEX_BRIGHTNESS" val="0"/>
  <p:tag name="KSO_WM_UNIT_FILL_FORE_SCHEMECOLOR_INDEX" val="14"/>
  <p:tag name="KSO_WM_UNIT_FILL_TYPE" val="1"/>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2"/>
  <p:tag name="KSO_WM_UNIT_TEXT_FILL_TYPE" val="1"/>
  <p:tag name="KSO_WM_BEAUTIFY_FLAG" val="#wm#"/>
  <p:tag name="KSO_WM_UNIT_HIGHLIGHT" val="0"/>
  <p:tag name="KSO_WM_UNIT_COMPATIBLE" val="0"/>
  <p:tag name="KSO_WM_UNIT_DIAGRAM_ISNUMVISUAL" val="0"/>
  <p:tag name="KSO_WM_UNIT_DIAGRAM_ISREFERUNIT" val="0"/>
  <p:tag name="KSO_WM_UNIT_ID" val="_4*i*10"/>
  <p:tag name="KSO_WM_UNIT_LAYERLEVEL" val="1"/>
  <p:tag name="KSO_WM_TAG_VERSION" val="1.0"/>
  <p:tag name="KSO_WM_UNIT_CONTENT_GROUP_TYPE" val="contentchip"/>
  <p:tag name="KSO_WM_UNIT_TYPE" val="i"/>
  <p:tag name="KSO_WM_UNIT_INDEX" val="10"/>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
  <p:tag name="KSO_WM_UNIT_LAYERLEVEL" val="1"/>
  <p:tag name="KSO_WM_TAG_VERSION" val="1.0"/>
  <p:tag name="KSO_WM_UNIT_TYPE" val="i"/>
  <p:tag name="KSO_WM_UNIT_INDEX" val="5"/>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1"/>
  <p:tag name="KSO_WM_UNIT_LAYERLEVEL" val="1"/>
  <p:tag name="KSO_WM_TAG_VERSION" val="1.0"/>
  <p:tag name="KSO_WM_BEAUTIFY_FLAG" val="#wm#"/>
  <p:tag name="KSO_WM_UNIT_TYPE" val="i"/>
  <p:tag name="KSO_WM_UNIT_INDEX" val="1"/>
</p:tagLst>
</file>

<file path=ppt/tags/tag53.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5*f*1"/>
  <p:tag name="KSO_WM_UNIT_LAYERLEVEL" val="1"/>
  <p:tag name="KSO_WM_TAG_VERSION" val="1.0"/>
  <p:tag name="KSO_WM_BEAUTIFY_FLAG" val="#wm#"/>
  <p:tag name="KSO_WM_UNIT_PRESET_TEXT" val="单击此处编辑母版文本样式&#10;第二级&#10;第三级&#10;第四级&#10;第五级"/>
</p:tagLst>
</file>

<file path=ppt/tags/tag54.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2"/>
  <p:tag name="KSO_WM_UNIT_ID" val="_5*f*2"/>
  <p:tag name="KSO_WM_UNIT_LAYERLEVEL" val="1"/>
  <p:tag name="KSO_WM_TAG_VERSION" val="1.0"/>
  <p:tag name="KSO_WM_BEAUTIFY_FLAG" val="#wm#"/>
  <p:tag name="KSO_WM_UNIT_PRESET_TEXT" val="单击此处编辑母版文本样式&#10;第二级&#10;第三级&#10;第四级&#10;第五级"/>
</p:tagLst>
</file>

<file path=ppt/tags/tag55.xml><?xml version="1.0" encoding="utf-8"?>
<p:tagLst xmlns:p="http://schemas.openxmlformats.org/presentationml/2006/main">
  <p:tag name="KSO_WM_UNIT_ISCONTENTSTITLE" val="0"/>
  <p:tag name="KSO_WM_UNIT_ISNUMDGMTITLE" val="0"/>
  <p:tag name="KSO_WM_UNIT_PRESET_TEXT" val="正文页-预设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5*a*1"/>
  <p:tag name="KSO_WM_UNIT_LAYERLEVEL" val="1"/>
  <p:tag name="KSO_WM_TAG_VERSION" val="1.0"/>
  <p:tag name="KSO_WM_BEAUTIFY_FLAG" val="#wm#"/>
  <p:tag name="KSO_WM_UNIT_CONTENT_GROUP_TYPE" val="titlestyle"/>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5**"/>
  <p:tag name="KSO_WM_UNIT_LAYERLEVEL" val="1"/>
  <p:tag name="KSO_WM_TAG_VERSION" val="1.0"/>
</p:tagLst>
</file>

<file path=ppt/tags/tag5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5**"/>
  <p:tag name="KSO_WM_UNIT_LAYERLEVEL" val="1"/>
  <p:tag name="KSO_WM_TAG_VERSION" val="1.0"/>
</p:tagLst>
</file>

<file path=ppt/tags/tag5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5**"/>
  <p:tag name="KSO_WM_UNIT_LAYERLEVEL" val="1"/>
  <p:tag name="KSO_WM_TAG_VERSION" val="1.0"/>
</p:tagLst>
</file>

<file path=ppt/tags/tag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6"/>
  <p:tag name="KSO_WM_UNIT_LAYERLEVEL" val="1"/>
  <p:tag name="KSO_WM_TAG_VERSION" val="1.0"/>
  <p:tag name="KSO_WM_UNIT_TYPE" val="i"/>
  <p:tag name="KSO_WM_UNIT_INDEX" val="6"/>
</p:tagLst>
</file>

<file path=ppt/tags/tag6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5**"/>
  <p:tag name="KSO_WM_UNIT_LAYERLEVEL" val="1"/>
  <p:tag name="KSO_WM_TAG_VERSION" val="1.0"/>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1"/>
  <p:tag name="KSO_WM_UNIT_LAYERLEVEL" val="1"/>
  <p:tag name="KSO_WM_TAG_VERSION" val="1.0"/>
  <p:tag name="KSO_WM_BEAUTIFY_FLAG" val="#wm#"/>
  <p:tag name="KSO_WM_UNIT_TYPE" val="i"/>
  <p:tag name="KSO_WM_UNIT_INDEX" val="1"/>
</p:tagLst>
</file>

<file path=ppt/tags/tag65.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h_f"/>
  <p:tag name="KSO_WM_UNIT_INDEX" val="2_1"/>
  <p:tag name="KSO_WM_UNIT_ID" val="_6*h_f*2_1"/>
  <p:tag name="KSO_WM_UNIT_LAYERLEVEL" val="1_1"/>
  <p:tag name="KSO_WM_TAG_VERSION" val="1.0"/>
  <p:tag name="KSO_WM_BEAUTIFY_FLAG" val="#wm#"/>
  <p:tag name="KSO_WM_UNIT_PRESET_TEXT" val="单击此处编辑母版文本样式&#10;第二级&#10;第三级&#10;第四级&#10;第五级"/>
</p:tagLst>
</file>

<file path=ppt/tags/tag66.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VALUE" val="10"/>
  <p:tag name="KSO_WM_UNIT_HIGHLIGHT" val="0"/>
  <p:tag name="KSO_WM_UNIT_COMPATIBLE" val="0"/>
  <p:tag name="KSO_WM_UNIT_DIAGRAM_ISNUMVISUAL" val="0"/>
  <p:tag name="KSO_WM_UNIT_DIAGRAM_ISREFERUNIT" val="0"/>
  <p:tag name="KSO_WM_UNIT_TYPE" val="h_a"/>
  <p:tag name="KSO_WM_UNIT_INDEX" val="2_1"/>
  <p:tag name="KSO_WM_UNIT_ID" val="_6*h_a*2_1"/>
  <p:tag name="KSO_WM_UNIT_LAYERLEVEL" val="1_1"/>
  <p:tag name="KSO_WM_TAG_VERSION" val="1.0"/>
  <p:tag name="KSO_WM_BEAUTIFY_FLAG" val="#wm#"/>
</p:tagLst>
</file>

<file path=ppt/tags/tag67.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h_f"/>
  <p:tag name="KSO_WM_UNIT_INDEX" val="1_1"/>
  <p:tag name="KSO_WM_UNIT_ID" val="_6*h_f*1_1"/>
  <p:tag name="KSO_WM_UNIT_LAYERLEVEL" val="1_1"/>
  <p:tag name="KSO_WM_TAG_VERSION" val="1.0"/>
  <p:tag name="KSO_WM_BEAUTIFY_FLAG" val="#wm#"/>
  <p:tag name="KSO_WM_UNIT_PRESET_TEXT" val="单击此处编辑母版文本样式&#10;第二级&#10;第三级&#10;第四级&#10;第五级"/>
</p:tagLst>
</file>

<file path=ppt/tags/tag68.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VALUE" val="10"/>
  <p:tag name="KSO_WM_UNIT_HIGHLIGHT" val="0"/>
  <p:tag name="KSO_WM_UNIT_COMPATIBLE" val="0"/>
  <p:tag name="KSO_WM_UNIT_DIAGRAM_ISNUMVISUAL" val="0"/>
  <p:tag name="KSO_WM_UNIT_DIAGRAM_ISREFERUNIT" val="0"/>
  <p:tag name="KSO_WM_UNIT_TYPE" val="h_a"/>
  <p:tag name="KSO_WM_UNIT_INDEX" val="1_1"/>
  <p:tag name="KSO_WM_UNIT_ID" val="_6*h_a*1_1"/>
  <p:tag name="KSO_WM_UNIT_LAYERLEVEL" val="1_1"/>
  <p:tag name="KSO_WM_TAG_VERSION" val="1.0"/>
  <p:tag name="KSO_WM_BEAUTIFY_FLAG" val="#wm#"/>
</p:tagLst>
</file>

<file path=ppt/tags/tag69.xml><?xml version="1.0" encoding="utf-8"?>
<p:tagLst xmlns:p="http://schemas.openxmlformats.org/presentationml/2006/main">
  <p:tag name="KSO_WM_UNIT_ISCONTENTSTITLE" val="0"/>
  <p:tag name="KSO_WM_UNIT_ISNUMDGMTITLE" val="0"/>
  <p:tag name="KSO_WM_UNIT_PRESET_TEXT" val="正文页-预设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6*a*1"/>
  <p:tag name="KSO_WM_UNIT_LAYERLEVEL" val="1"/>
  <p:tag name="KSO_WM_TAG_VERSION" val="1.0"/>
  <p:tag name="KSO_WM_BEAUTIFY_FLAG" val="#wm#"/>
  <p:tag name="KSO_WM_UNIT_CONTENT_GROUP_TYPE" val="titlestyle"/>
</p:tagLst>
</file>

<file path=ppt/tags/tag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7"/>
  <p:tag name="KSO_WM_UNIT_LAYERLEVEL" val="1"/>
  <p:tag name="KSO_WM_TAG_VERSION" val="1.0"/>
  <p:tag name="KSO_WM_UNIT_TYPE" val="i"/>
  <p:tag name="KSO_WM_UNIT_INDEX" val="7"/>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6**"/>
  <p:tag name="KSO_WM_UNIT_LAYERLEVEL" val="1"/>
  <p:tag name="KSO_WM_TAG_VERSION" val="1.0"/>
</p:tagLst>
</file>

<file path=ppt/tags/tag7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6**"/>
  <p:tag name="KSO_WM_UNIT_LAYERLEVEL" val="1"/>
  <p:tag name="KSO_WM_TAG_VERSION" val="1.0"/>
</p:tagLst>
</file>

<file path=ppt/tags/tag7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6**"/>
  <p:tag name="KSO_WM_UNIT_LAYERLEVEL" val="1"/>
  <p:tag name="KSO_WM_TAG_VERSION" val="1.0"/>
</p:tagLst>
</file>

<file path=ppt/tags/tag7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6**"/>
  <p:tag name="KSO_WM_UNIT_LAYERLEVEL" val="1"/>
  <p:tag name="KSO_WM_TAG_VERSION" val="1.0"/>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1"/>
  <p:tag name="KSO_WM_UNIT_LAYERLEVEL" val="1"/>
  <p:tag name="KSO_WM_TAG_VERSION" val="1.0"/>
  <p:tag name="KSO_WM_BEAUTIFY_FLAG" val="#wm#"/>
  <p:tag name="KSO_WM_UNIT_TYPE" val="i"/>
  <p:tag name="KSO_WM_UNIT_INDEX" val="1"/>
</p:tagLst>
</file>

<file path=ppt/tags/tag79.xml><?xml version="1.0" encoding="utf-8"?>
<p:tagLst xmlns:p="http://schemas.openxmlformats.org/presentationml/2006/main">
  <p:tag name="KSO_WM_UNIT_ISCONTENTSTITLE" val="0"/>
  <p:tag name="KSO_WM_UNIT_ISNUMDGMTITLE" val="0"/>
  <p:tag name="KSO_WM_UNIT_PRESET_TEXT" val="正文页-预设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1.0"/>
  <p:tag name="KSO_WM_BEAUTIFY_FLAG" val="#wm#"/>
  <p:tag name="KSO_WM_UNIT_CONTENT_GROUP_TYPE" val="titlestyle"/>
</p:tagLst>
</file>

<file path=ppt/tags/tag8.xml><?xml version="1.0" encoding="utf-8"?>
<p:tagLst xmlns:p="http://schemas.openxmlformats.org/presentationml/2006/main">
  <p:tag name="KSO_WM_UNIT_ISCONTENTSTITLE" val="0"/>
  <p:tag name="KSO_WM_UNIT_ISNUMDGMTITLE" val="0"/>
  <p:tag name="KSO_WM_UNIT_PRESET_TEXT" val="添加副标题"/>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_1*b*1"/>
  <p:tag name="KSO_WM_UNIT_LAYERLEVEL" val="1"/>
  <p:tag name="KSO_WM_TAG_VERSION" val="1.0"/>
  <p:tag name="KSO_WM_BEAUTIFY_FLAG" val="#wm#"/>
  <p:tag name="KSO_WM_UNIT_CONTENT_GROUP_TYPE" val="contentchip"/>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7**"/>
  <p:tag name="KSO_WM_UNIT_LAYERLEVEL" val="1"/>
  <p:tag name="KSO_WM_TAG_VERSION" val="1.0"/>
</p:tagLst>
</file>

<file path=ppt/tags/tag8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7**"/>
  <p:tag name="KSO_WM_UNIT_LAYERLEVEL" val="1"/>
  <p:tag name="KSO_WM_TAG_VERSION" val="1.0"/>
</p:tagLst>
</file>

<file path=ppt/tags/tag8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7**"/>
  <p:tag name="KSO_WM_UNIT_LAYERLEVEL" val="1"/>
  <p:tag name="KSO_WM_TAG_VERSION" val="1.0"/>
</p:tagLst>
</file>

<file path=ppt/tags/tag8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7**"/>
  <p:tag name="KSO_WM_UNIT_LAYERLEVEL" val="1"/>
  <p:tag name="KSO_WM_TAG_VERSION" val="1.0"/>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8**"/>
  <p:tag name="KSO_WM_UNIT_LAYERLEVEL" val="1"/>
  <p:tag name="KSO_WM_TAG_VERSION" val="1.0"/>
</p:tagLst>
</file>

<file path=ppt/tags/tag9.xml><?xml version="1.0" encoding="utf-8"?>
<p:tagLst xmlns:p="http://schemas.openxmlformats.org/presentationml/2006/main">
  <p:tag name="KSO_WM_UNIT_ISCONTENTSTITLE" val="0"/>
  <p:tag name="KSO_WM_UNIT_ISNUMDGMTITLE" val="0"/>
  <p:tag name="KSO_WM_UNIT_PRESET_TEXT" val="单击添加文档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a*1"/>
  <p:tag name="KSO_WM_UNIT_LAYERLEVEL" val="1"/>
  <p:tag name="KSO_WM_TAG_VERSION" val="1.0"/>
  <p:tag name="KSO_WM_BEAUTIFY_FLAG" val="#wm#"/>
  <p:tag name="KSO_WM_UNIT_CONTENT_GROUP_TYPE" val="contentchip"/>
</p:tagLst>
</file>

<file path=ppt/tags/tag9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8**"/>
  <p:tag name="KSO_WM_UNIT_LAYERLEVEL" val="1"/>
  <p:tag name="KSO_WM_TAG_VERSION" val="1.0"/>
</p:tagLst>
</file>

<file path=ppt/tags/tag9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8**"/>
  <p:tag name="KSO_WM_UNIT_LAYERLEVEL" val="1"/>
  <p:tag name="KSO_WM_TAG_VERSION" val="1.0"/>
</p:tagLst>
</file>

<file path=ppt/tags/tag9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8**"/>
  <p:tag name="KSO_WM_UNIT_LAYERLEVEL" val="1"/>
  <p:tag name="KSO_WM_TAG_VERSION" val="1.0"/>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1"/>
  <p:tag name="KSO_WM_UNIT_LAYERLEVEL" val="1"/>
  <p:tag name="KSO_WM_TAG_VERSION" val="1.0"/>
  <p:tag name="KSO_WM_BEAUTIFY_FLAG" val="#wm#"/>
  <p:tag name="KSO_WM_UNIT_TYPE" val="i"/>
  <p:tag name="KSO_WM_UNIT_INDEX" val="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1"/>
  <p:tag name="KSO_WM_UNIT_LAYERLEVEL" val="1"/>
  <p:tag name="KSO_WM_TAG_VERSION" val="1.0"/>
  <p:tag name="KSO_WM_BEAUTIFY_FLAG" val="#wm#"/>
  <p:tag name="KSO_WM_UNIT_TYPE" val="i"/>
  <p:tag name="KSO_WM_UNIT_INDEX" val="1"/>
</p:tagLst>
</file>

<file path=ppt/tags/tag98.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9*f*1"/>
  <p:tag name="KSO_WM_UNIT_LAYERLEVEL" val="1"/>
  <p:tag name="KSO_WM_TAG_VERSION" val="1.0"/>
  <p:tag name="KSO_WM_BEAUTIFY_FLAG" val="#wm#"/>
  <p:tag name="KSO_WM_UNIT_PRESET_TEXT" val="单击此处编辑母版文本样式&#10;第二级&#10;第三级&#10;第四级&#10;第五级"/>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自定义 113">
      <a:dk1>
        <a:srgbClr val="000000"/>
      </a:dk1>
      <a:lt1>
        <a:srgbClr val="FFFFFF"/>
      </a:lt1>
      <a:dk2>
        <a:srgbClr val="001558"/>
      </a:dk2>
      <a:lt2>
        <a:srgbClr val="EBF0FF"/>
      </a:lt2>
      <a:accent1>
        <a:srgbClr val="10E9F2"/>
      </a:accent1>
      <a:accent2>
        <a:srgbClr val="3366FF"/>
      </a:accent2>
      <a:accent3>
        <a:srgbClr val="2C80FC"/>
      </a:accent3>
      <a:accent4>
        <a:srgbClr val="259AFA"/>
      </a:accent4>
      <a:accent5>
        <a:srgbClr val="1EB5F7"/>
      </a:accent5>
      <a:accent6>
        <a:srgbClr val="8E4FFF"/>
      </a:accent6>
      <a:hlink>
        <a:srgbClr val="FF5D61"/>
      </a:hlink>
      <a:folHlink>
        <a:srgbClr val="E221F3"/>
      </a:folHlink>
    </a:clrScheme>
    <a:fontScheme name="自定义 17">
      <a:majorFont>
        <a:latin typeface="MiSans Heavy"/>
        <a:ea typeface="MiSans Heavy"/>
        <a:cs typeface=""/>
      </a:majorFont>
      <a:minorFont>
        <a:latin typeface="MiSans Normal"/>
        <a:ea typeface="MiSans Norm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rgbClr val="DCD6CA"/>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1938</Words>
  <Application>WPS 演示</Application>
  <PresentationFormat>宽屏</PresentationFormat>
  <Paragraphs>300</Paragraphs>
  <Slides>22</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vt:lpstr>
      <vt:lpstr>宋体</vt:lpstr>
      <vt:lpstr>Wingdings</vt:lpstr>
      <vt:lpstr>Wingdings</vt:lpstr>
      <vt:lpstr>微软雅黑</vt:lpstr>
      <vt:lpstr>Arial Unicode MS</vt:lpstr>
      <vt:lpstr>Calibri</vt:lpstr>
      <vt:lpstr>MiSans Normal</vt:lpstr>
      <vt:lpstr>MiSans Heavy</vt:lpstr>
      <vt:lpstr>Office 主题</vt:lpstr>
      <vt:lpstr>计算机病毒</vt:lpstr>
      <vt:lpstr>目录</vt:lpstr>
      <vt:lpstr>计算机病毒的定义</vt:lpstr>
      <vt:lpstr>计算机病毒的定义和特点</vt:lpstr>
      <vt:lpstr>计算机病毒的分类和命名规则</vt:lpstr>
      <vt:lpstr>计算机病毒的传播途径</vt:lpstr>
      <vt:lpstr>通过网络传播</vt:lpstr>
      <vt:lpstr>通过移动设备传播</vt:lpstr>
      <vt:lpstr>通过实体媒介传播</vt:lpstr>
      <vt:lpstr>计算机病毒的危害</vt:lpstr>
      <vt:lpstr>破坏系统文件和数据</vt:lpstr>
      <vt:lpstr>盗取个人信息和隐私</vt:lpstr>
      <vt:lpstr>制造网络攻击和安全漏洞</vt:lpstr>
      <vt:lpstr>如何防范计算机病毒</vt:lpstr>
      <vt:lpstr>使用杀毒软件和防火墙</vt:lpstr>
      <vt:lpstr>不轻易下载未知来源的软件和文件</vt:lpstr>
      <vt:lpstr>定期更新系统和软件补丁</vt:lpstr>
      <vt:lpstr>计算机病毒的发展趋势和应对措施</vt:lpstr>
      <vt:lpstr>新型病毒不断出现，威胁日益严重</vt:lpstr>
      <vt:lpstr>云计算和移动设备的普及增加病毒风险</vt:lpstr>
      <vt:lpstr>加强国际合作，共同应对计算机病毒威胁</vt:lpstr>
      <vt:lpstr>感谢您的观看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25810</dc:creator>
  <cp:lastModifiedBy>通晓宇宙</cp:lastModifiedBy>
  <cp:revision>155</cp:revision>
  <dcterms:created xsi:type="dcterms:W3CDTF">2019-06-19T02:08:00Z</dcterms:created>
  <dcterms:modified xsi:type="dcterms:W3CDTF">2023-11-04T08:59:57Z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9601D689BC7E4070BB1BF25C2E5B4D99_11</vt:lpwstr>
  </property>
</Properties>
</file>