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0"/>
  </p:handoutMasterIdLst>
  <p:sldIdLst>
    <p:sldId id="257" r:id="rId4"/>
    <p:sldId id="263" r:id="rId6"/>
    <p:sldId id="264" r:id="rId7"/>
    <p:sldId id="265" r:id="rId8"/>
    <p:sldId id="26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5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1.jpe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1.jpeg"/><Relationship Id="rId2" Type="http://schemas.openxmlformats.org/officeDocument/2006/relationships/tags" Target="../tags/tag84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1.jpeg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1.jpeg"/><Relationship Id="rId2" Type="http://schemas.openxmlformats.org/officeDocument/2006/relationships/tags" Target="../tags/tag10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.jpe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1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.jpeg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1.jpe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330" y="1221740"/>
            <a:ext cx="10968990" cy="50279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08330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869315" y="1195705"/>
            <a:ext cx="10707370" cy="4254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096111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image" Target="../media/image1.jpeg"/><Relationship Id="rId12" Type="http://schemas.openxmlformats.org/officeDocument/2006/relationships/tags" Target="../tags/tag1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904875" y="2458720"/>
            <a:ext cx="10068560" cy="118999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多媒体元素（声音、视频）介绍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Simple &amp; Creative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8070" y="3648710"/>
            <a:ext cx="40640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声音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立体声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MIDI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视像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/>
              <a:t>定义：声音是多媒体元素的重要组成部分</a:t>
            </a:r>
            <a:endParaRPr lang="zh-CN" altLang="en-US"/>
          </a:p>
          <a:p>
            <a:r>
              <a:rPr lang="zh-CN" altLang="en-US"/>
              <a:t>类型：包括自然声音、人造声音、音乐、音效等</a:t>
            </a:r>
            <a:endParaRPr lang="zh-CN" altLang="en-US"/>
          </a:p>
          <a:p>
            <a:r>
              <a:rPr lang="zh-CN" altLang="en-US"/>
              <a:t>声音的传播：空气、固体、液体等介质中传播</a:t>
            </a:r>
            <a:endParaRPr lang="zh-CN" altLang="en-US"/>
          </a:p>
          <a:p>
            <a:r>
              <a:rPr lang="zh-CN" altLang="en-US"/>
              <a:t>声音的录制和编辑：录音设备、音频编辑软件等</a:t>
            </a:r>
            <a:endParaRPr lang="zh-CN" altLang="en-US"/>
          </a:p>
          <a:p>
            <a:r>
              <a:rPr lang="zh-CN" altLang="en-US"/>
              <a:t>声音的质量：采样率、位深、压缩等因素影响</a:t>
            </a:r>
            <a:endParaRPr lang="zh-CN" altLang="en-US"/>
          </a:p>
          <a:p>
            <a:r>
              <a:rPr lang="zh-CN" altLang="en-US"/>
              <a:t>声音的应用：电影、电视、音乐、游戏等领域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多媒体元素中的声音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/>
              <a:t>立体声的定义：三维音效，包含左声道和右声道</a:t>
            </a:r>
            <a:endParaRPr lang="zh-CN" altLang="en-US"/>
          </a:p>
          <a:p>
            <a:r>
              <a:rPr lang="zh-CN" altLang="en-US"/>
              <a:t>立体声的历史：从早期的双声道录音，到现代的多声道音响系统</a:t>
            </a:r>
            <a:endParaRPr lang="zh-CN" altLang="en-US"/>
          </a:p>
          <a:p>
            <a:r>
              <a:rPr lang="zh-CN" altLang="en-US"/>
              <a:t>立体声的实现：音频设备的设计和软件的处理</a:t>
            </a:r>
            <a:endParaRPr lang="zh-CN" altLang="en-US"/>
          </a:p>
          <a:p>
            <a:r>
              <a:rPr lang="zh-CN" altLang="en-US"/>
              <a:t>立体声的优势：提供更丰富的声音空间感</a:t>
            </a:r>
            <a:endParaRPr lang="zh-CN" altLang="en-US"/>
          </a:p>
          <a:p>
            <a:r>
              <a:rPr lang="zh-CN" altLang="en-US"/>
              <a:t>立体声的挑战：技术复杂度和设备成本</a:t>
            </a:r>
            <a:endParaRPr lang="zh-CN" altLang="en-US"/>
          </a:p>
          <a:p>
            <a:r>
              <a:rPr lang="zh-CN" altLang="en-US"/>
              <a:t>立体声在音乐、电影和游戏中的应用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多媒体元素中的立体声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/>
              <a:t>MIDI的定义：音乐数字接口，用于数字化音乐创作和演奏</a:t>
            </a:r>
            <a:endParaRPr lang="zh-CN" altLang="en-US"/>
          </a:p>
          <a:p>
            <a:r>
              <a:rPr lang="zh-CN" altLang="en-US"/>
              <a:t>MIDI的工作原理：通过数字信号传输音乐信息</a:t>
            </a:r>
            <a:endParaRPr lang="zh-CN" altLang="en-US"/>
          </a:p>
          <a:p>
            <a:r>
              <a:rPr lang="zh-CN" altLang="en-US"/>
              <a:t>MIDI的应用：广泛应用于各种多媒体设备中，如电子乐器、电脑音乐软件等</a:t>
            </a:r>
            <a:endParaRPr lang="zh-CN" altLang="en-US"/>
          </a:p>
          <a:p>
            <a:r>
              <a:rPr lang="zh-CN" altLang="en-US"/>
              <a:t>MIDI的优势：易于编辑、传输、共享，且对硬件要求较低</a:t>
            </a:r>
            <a:endParaRPr lang="zh-CN" altLang="en-US"/>
          </a:p>
          <a:p>
            <a:r>
              <a:rPr lang="zh-CN" altLang="en-US"/>
              <a:t>MIDI的未来发展：随着科技发展，MIDI在多媒体领域的应用将更加广泛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MIDI的多媒体元素介绍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/>
              <a:t>视像的定义：图像与视频的结合</a:t>
            </a:r>
            <a:endParaRPr lang="zh-CN" altLang="en-US"/>
          </a:p>
          <a:p>
            <a:r>
              <a:rPr lang="zh-CN" altLang="en-US"/>
              <a:t>视像的重要性：传递信息，增强互动性</a:t>
            </a:r>
            <a:endParaRPr lang="zh-CN" altLang="en-US"/>
          </a:p>
          <a:p>
            <a:r>
              <a:rPr lang="zh-CN" altLang="en-US"/>
              <a:t>视像的类型：静态图像，动态视频</a:t>
            </a:r>
            <a:endParaRPr lang="zh-CN" altLang="en-US"/>
          </a:p>
          <a:p>
            <a:r>
              <a:rPr lang="zh-CN" altLang="en-US"/>
              <a:t>视像的制作过程：拍摄，编辑，后期制作</a:t>
            </a:r>
            <a:endParaRPr lang="zh-CN" altLang="en-US"/>
          </a:p>
          <a:p>
            <a:r>
              <a:rPr lang="zh-CN" altLang="en-US"/>
              <a:t>视像在多媒体中的应用：网页，广告，电影，电视节目等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多媒体元素中的视像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10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1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34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  <p:tag name="KSO_WM_UNIT_CONTENT_GROUP_TYPE" val="contentchip"/>
</p:tagLst>
</file>

<file path=ppt/tags/tag13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  <p:tag name="KSO_WM_UNIT_CONTENT_GROUP_TYPE" val="contentchip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3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4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51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52.xml><?xml version="1.0" encoding="utf-8"?>
<p:tagLst xmlns:p="http://schemas.openxmlformats.org/presentationml/2006/main">
  <p:tag name="commondata" val="eyJoZGlkIjoiM2JjMzQyMWQ2ZmNiMjc5YzFjMTNkNDUxZGRiMTZlODI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88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演示</Application>
  <PresentationFormat>宽屏</PresentationFormat>
  <Paragraphs>47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 Heavy</vt:lpstr>
      <vt:lpstr>MiSans Light</vt:lpstr>
      <vt:lpstr>WPS</vt:lpstr>
      <vt:lpstr>Office 主题</vt:lpstr>
      <vt:lpstr>制作一个多媒体元素（声音、视频）介绍的演示文稿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25810</dc:creator>
  <cp:lastModifiedBy>通晓宇宙</cp:lastModifiedBy>
  <cp:revision>155</cp:revision>
  <dcterms:created xsi:type="dcterms:W3CDTF">2019-06-19T02:08:00Z</dcterms:created>
  <dcterms:modified xsi:type="dcterms:W3CDTF">2023-11-04T09:05:04Z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1381BC57E2FC43CBB1904C27C07DD42E_11</vt:lpwstr>
  </property>
</Properties>
</file>