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9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3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2.jpeg"/><Relationship Id="rId2" Type="http://schemas.openxmlformats.org/officeDocument/2006/relationships/tags" Target="../tags/tag70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2.jpe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3.jpeg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2.jpeg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2.jpeg"/><Relationship Id="rId2" Type="http://schemas.openxmlformats.org/officeDocument/2006/relationships/tags" Target="../tags/tag98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2.jpe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image" Target="../media/image2.jpeg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image" Target="../media/image2.jpeg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2.jpeg"/><Relationship Id="rId2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.jpeg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热个体户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2314" r="7229"/>
          <a:stretch>
            <a:fillRect/>
          </a:stretch>
        </p:blipFill>
        <p:spPr>
          <a:xfrm flipV="1">
            <a:off x="-635" y="0"/>
            <a:ext cx="12192000" cy="6857365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1098550" y="4037965"/>
            <a:ext cx="1943100" cy="4368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1007110" y="2699385"/>
            <a:ext cx="6332855" cy="105156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zh-CN" altLang="en-US" sz="40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460000" scaled="0"/>
                </a:gra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1007110" y="1318895"/>
            <a:ext cx="6333490" cy="156083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5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regtgtrgr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57000"/>
          </a:blip>
          <a:srcRect l="6109" t="47811" r="313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11513820" y="495300"/>
            <a:ext cx="133985" cy="0"/>
          </a:xfrm>
          <a:prstGeom prst="line">
            <a:avLst/>
          </a:prstGeom>
          <a:ln w="12700"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5"/>
            </p:custDataLst>
          </p:nvPr>
        </p:nvCxnSpPr>
        <p:spPr>
          <a:xfrm>
            <a:off x="11513820" y="553720"/>
            <a:ext cx="133985" cy="0"/>
          </a:xfrm>
          <a:prstGeom prst="line">
            <a:avLst/>
          </a:prstGeom>
          <a:ln w="12700"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11513820" y="612140"/>
            <a:ext cx="133985" cy="0"/>
          </a:xfrm>
          <a:prstGeom prst="line">
            <a:avLst/>
          </a:prstGeom>
          <a:ln w="12700"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gtgtrgr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57000"/>
          </a:blip>
          <a:srcRect l="6109" t="47811" r="313"/>
          <a:stretch>
            <a:fillRect/>
          </a:stretch>
        </p:blipFill>
        <p:spPr>
          <a:xfrm flipV="1">
            <a:off x="635" y="0"/>
            <a:ext cx="12191365" cy="6858000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45160" y="349885"/>
            <a:ext cx="10535920" cy="6826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460000" scaled="0"/>
                </a:gradFill>
                <a:latin typeface="+mj-lt"/>
                <a:ea typeface="+mj-lt"/>
                <a:cs typeface="+mj-lt"/>
                <a:sym typeface="+mn-ea"/>
              </a:defRPr>
            </a:lvl1pPr>
          </a:lstStyle>
          <a:p>
            <a:pPr lvl="0" algn="r">
              <a:lnSpc>
                <a:spcPct val="11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 descr="二万个通过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9017"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33" name="圆角矩形 32"/>
          <p:cNvSpPr/>
          <p:nvPr>
            <p:custDataLst>
              <p:tags r:id="rId4"/>
            </p:custDataLst>
          </p:nvPr>
        </p:nvSpPr>
        <p:spPr>
          <a:xfrm>
            <a:off x="10532110" y="4648200"/>
            <a:ext cx="572770" cy="755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5302885" y="1183641"/>
            <a:ext cx="5888355" cy="197738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11500" b="0" i="0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10920000" scaled="0"/>
                </a:gra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r">
              <a:lnSpc>
                <a:spcPct val="110000"/>
              </a:lnSpc>
              <a:buClrTx/>
              <a:buSzTx/>
              <a:buFontTx/>
            </a:pPr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5302885" y="3161030"/>
            <a:ext cx="5888355" cy="1352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44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r">
              <a:lnSpc>
                <a:spcPct val="12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regtgtrgr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57000"/>
          </a:blip>
          <a:srcRect l="6109" t="47811" r="313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10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5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regtgtrgr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57000"/>
          </a:blip>
          <a:srcRect l="6109" t="47811" r="313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7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gtgtrgr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57000"/>
          </a:blip>
          <a:srcRect l="6109" t="47811" r="313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egtgtrgr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57000"/>
          </a:blip>
          <a:srcRect l="6109" t="47811" r="313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egtgtrgr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57000"/>
          </a:blip>
          <a:srcRect l="6109" t="47811" r="313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egtgtrgr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57000"/>
          </a:blip>
          <a:srcRect l="6109" t="47811" r="313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08400" y="1324800"/>
            <a:ext cx="10969200" cy="45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热个体户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2314" r="7229"/>
          <a:stretch>
            <a:fillRect/>
          </a:stretch>
        </p:blipFill>
        <p:spPr>
          <a:xfrm flipV="1">
            <a:off x="-635" y="0"/>
            <a:ext cx="12192000" cy="6857365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1013460" y="1395730"/>
            <a:ext cx="6620510" cy="21475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460000" scaled="0"/>
                </a:gra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dirty="0" err="1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013460" y="4037965"/>
            <a:ext cx="1943100" cy="4368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91440" tIns="45720" rIns="91440" bIns="4572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image" Target="../media/image2.jpeg"/><Relationship Id="rId12" Type="http://schemas.openxmlformats.org/officeDocument/2006/relationships/tags" Target="../tags/tag13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gtgtrgr-0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alphaModFix amt="57000"/>
          </a:blip>
          <a:srcRect l="6109" t="47811" r="313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382438" y="1285336"/>
            <a:ext cx="11427124" cy="48916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382438" y="331075"/>
            <a:ext cx="11427124" cy="8881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dirty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lt"/>
          <a:ea typeface="+mj-lt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277.xml"/><Relationship Id="rId15" Type="http://schemas.openxmlformats.org/officeDocument/2006/relationships/tags" Target="../tags/tag276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0" Type="http://schemas.openxmlformats.org/officeDocument/2006/relationships/slideLayout" Target="../slideLayouts/slideLayout13.xml"/><Relationship Id="rId3" Type="http://schemas.openxmlformats.org/officeDocument/2006/relationships/tags" Target="../tags/tag283.xml"/><Relationship Id="rId29" Type="http://schemas.openxmlformats.org/officeDocument/2006/relationships/tags" Target="../tags/tag309.xml"/><Relationship Id="rId28" Type="http://schemas.openxmlformats.org/officeDocument/2006/relationships/tags" Target="../tags/tag308.xml"/><Relationship Id="rId27" Type="http://schemas.openxmlformats.org/officeDocument/2006/relationships/tags" Target="../tags/tag307.xml"/><Relationship Id="rId26" Type="http://schemas.openxmlformats.org/officeDocument/2006/relationships/tags" Target="../tags/tag306.xml"/><Relationship Id="rId25" Type="http://schemas.openxmlformats.org/officeDocument/2006/relationships/tags" Target="../tags/tag305.xml"/><Relationship Id="rId24" Type="http://schemas.openxmlformats.org/officeDocument/2006/relationships/tags" Target="../tags/tag304.xml"/><Relationship Id="rId23" Type="http://schemas.openxmlformats.org/officeDocument/2006/relationships/tags" Target="../tags/tag303.xml"/><Relationship Id="rId22" Type="http://schemas.openxmlformats.org/officeDocument/2006/relationships/tags" Target="../tags/tag302.xml"/><Relationship Id="rId21" Type="http://schemas.openxmlformats.org/officeDocument/2006/relationships/tags" Target="../tags/tag301.xml"/><Relationship Id="rId20" Type="http://schemas.openxmlformats.org/officeDocument/2006/relationships/tags" Target="../tags/tag300.xml"/><Relationship Id="rId2" Type="http://schemas.openxmlformats.org/officeDocument/2006/relationships/tags" Target="../tags/tag282.xml"/><Relationship Id="rId19" Type="http://schemas.openxmlformats.org/officeDocument/2006/relationships/tags" Target="../tags/tag299.xml"/><Relationship Id="rId18" Type="http://schemas.openxmlformats.org/officeDocument/2006/relationships/tags" Target="../tags/tag298.xml"/><Relationship Id="rId17" Type="http://schemas.openxmlformats.org/officeDocument/2006/relationships/tags" Target="../tags/tag297.xml"/><Relationship Id="rId16" Type="http://schemas.openxmlformats.org/officeDocument/2006/relationships/tags" Target="../tags/tag296.xml"/><Relationship Id="rId15" Type="http://schemas.openxmlformats.org/officeDocument/2006/relationships/tags" Target="../tags/tag295.xml"/><Relationship Id="rId14" Type="http://schemas.openxmlformats.org/officeDocument/2006/relationships/tags" Target="../tags/tag294.xml"/><Relationship Id="rId13" Type="http://schemas.openxmlformats.org/officeDocument/2006/relationships/tags" Target="../tags/tag293.xml"/><Relationship Id="rId12" Type="http://schemas.openxmlformats.org/officeDocument/2006/relationships/tags" Target="../tags/tag292.xml"/><Relationship Id="rId11" Type="http://schemas.openxmlformats.org/officeDocument/2006/relationships/tags" Target="../tags/tag291.xml"/><Relationship Id="rId10" Type="http://schemas.openxmlformats.org/officeDocument/2006/relationships/tags" Target="../tags/tag290.xml"/><Relationship Id="rId1" Type="http://schemas.openxmlformats.org/officeDocument/2006/relationships/tags" Target="../tags/tag28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tags" Target="../tags/tag317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5" Type="http://schemas.openxmlformats.org/officeDocument/2006/relationships/slideLayout" Target="../slideLayouts/slideLayout13.xml"/><Relationship Id="rId24" Type="http://schemas.openxmlformats.org/officeDocument/2006/relationships/tags" Target="../tags/tag333.xml"/><Relationship Id="rId23" Type="http://schemas.openxmlformats.org/officeDocument/2006/relationships/tags" Target="../tags/tag332.xml"/><Relationship Id="rId22" Type="http://schemas.openxmlformats.org/officeDocument/2006/relationships/tags" Target="../tags/tag331.xml"/><Relationship Id="rId21" Type="http://schemas.openxmlformats.org/officeDocument/2006/relationships/tags" Target="../tags/tag330.xml"/><Relationship Id="rId20" Type="http://schemas.openxmlformats.org/officeDocument/2006/relationships/tags" Target="../tags/tag329.xml"/><Relationship Id="rId2" Type="http://schemas.openxmlformats.org/officeDocument/2006/relationships/tags" Target="../tags/tag311.xml"/><Relationship Id="rId19" Type="http://schemas.openxmlformats.org/officeDocument/2006/relationships/tags" Target="../tags/tag328.xml"/><Relationship Id="rId18" Type="http://schemas.openxmlformats.org/officeDocument/2006/relationships/tags" Target="../tags/tag327.xml"/><Relationship Id="rId17" Type="http://schemas.openxmlformats.org/officeDocument/2006/relationships/tags" Target="../tags/tag326.xml"/><Relationship Id="rId16" Type="http://schemas.openxmlformats.org/officeDocument/2006/relationships/tags" Target="../tags/tag325.xml"/><Relationship Id="rId15" Type="http://schemas.openxmlformats.org/officeDocument/2006/relationships/tags" Target="../tags/tag324.xml"/><Relationship Id="rId14" Type="http://schemas.openxmlformats.org/officeDocument/2006/relationships/tags" Target="../tags/tag323.xml"/><Relationship Id="rId13" Type="http://schemas.openxmlformats.org/officeDocument/2006/relationships/tags" Target="../tags/tag322.xml"/><Relationship Id="rId12" Type="http://schemas.openxmlformats.org/officeDocument/2006/relationships/tags" Target="../tags/tag321.xml"/><Relationship Id="rId11" Type="http://schemas.openxmlformats.org/officeDocument/2006/relationships/tags" Target="../tags/tag320.xml"/><Relationship Id="rId10" Type="http://schemas.openxmlformats.org/officeDocument/2006/relationships/tags" Target="../tags/tag319.xml"/><Relationship Id="rId1" Type="http://schemas.openxmlformats.org/officeDocument/2006/relationships/tags" Target="../tags/tag3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181.xml"/><Relationship Id="rId24" Type="http://schemas.openxmlformats.org/officeDocument/2006/relationships/tags" Target="../tags/tag180.xml"/><Relationship Id="rId23" Type="http://schemas.openxmlformats.org/officeDocument/2006/relationships/tags" Target="../tags/tag179.xml"/><Relationship Id="rId22" Type="http://schemas.openxmlformats.org/officeDocument/2006/relationships/tags" Target="../tags/tag178.xml"/><Relationship Id="rId21" Type="http://schemas.openxmlformats.org/officeDocument/2006/relationships/tags" Target="../tags/tag177.xml"/><Relationship Id="rId20" Type="http://schemas.openxmlformats.org/officeDocument/2006/relationships/tags" Target="../tags/tag176.xml"/><Relationship Id="rId2" Type="http://schemas.openxmlformats.org/officeDocument/2006/relationships/tags" Target="../tags/tag158.xml"/><Relationship Id="rId19" Type="http://schemas.openxmlformats.org/officeDocument/2006/relationships/tags" Target="../tags/tag175.xml"/><Relationship Id="rId18" Type="http://schemas.openxmlformats.org/officeDocument/2006/relationships/tags" Target="../tags/tag174.xml"/><Relationship Id="rId17" Type="http://schemas.openxmlformats.org/officeDocument/2006/relationships/tags" Target="../tags/tag173.xml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tags" Target="../tags/tag18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5" Type="http://schemas.openxmlformats.org/officeDocument/2006/relationships/slideLayout" Target="../slideLayouts/slideLayout13.xml"/><Relationship Id="rId24" Type="http://schemas.openxmlformats.org/officeDocument/2006/relationships/tags" Target="../tags/tag221.xml"/><Relationship Id="rId23" Type="http://schemas.openxmlformats.org/officeDocument/2006/relationships/tags" Target="../tags/tag220.xml"/><Relationship Id="rId22" Type="http://schemas.openxmlformats.org/officeDocument/2006/relationships/tags" Target="../tags/tag219.xml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tags" Target="../tags/tag199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tags" Target="../tags/tag19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226.xml"/><Relationship Id="rId19" Type="http://schemas.openxmlformats.org/officeDocument/2006/relationships/tags" Target="../tags/tag243.xml"/><Relationship Id="rId18" Type="http://schemas.openxmlformats.org/officeDocument/2006/relationships/tags" Target="../tags/tag242.xml"/><Relationship Id="rId17" Type="http://schemas.openxmlformats.org/officeDocument/2006/relationships/tags" Target="../tags/tag241.xml"/><Relationship Id="rId16" Type="http://schemas.openxmlformats.org/officeDocument/2006/relationships/tags" Target="../tags/tag240.xml"/><Relationship Id="rId15" Type="http://schemas.openxmlformats.org/officeDocument/2006/relationships/tags" Target="../tags/tag239.xml"/><Relationship Id="rId14" Type="http://schemas.openxmlformats.org/officeDocument/2006/relationships/tags" Target="../tags/tag238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单击此处添加文档副标题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XX 公司手机产品介绍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系列三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778130" y="1490400"/>
            <a:ext cx="1357580" cy="118881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6600" b="1" spc="100" dirty="0">
                <a:gradFill>
                  <a:gsLst>
                    <a:gs pos="67000">
                      <a:schemeClr val="accent3">
                        <a:alpha val="0"/>
                      </a:schemeClr>
                    </a:gs>
                    <a:gs pos="34000">
                      <a:schemeClr val="accent3"/>
                    </a:gs>
                  </a:gsLst>
                  <a:lin ang="5400000" scaled="1"/>
                </a:gradFill>
                <a:latin typeface="微软雅黑" panose="020B0503020204020204" charset="-122"/>
                <a:sym typeface="+mn-ea"/>
              </a:rPr>
              <a:t>03</a:t>
            </a:r>
            <a:endParaRPr lang="en-US" altLang="zh-CN" sz="6600" b="1" spc="100" dirty="0">
              <a:gradFill>
                <a:gsLst>
                  <a:gs pos="67000">
                    <a:schemeClr val="accent3">
                      <a:alpha val="0"/>
                    </a:schemeClr>
                  </a:gs>
                  <a:gs pos="34000">
                    <a:schemeClr val="accent3"/>
                  </a:gs>
                </a:gsLst>
                <a:lin ang="5400000" scaled="1"/>
              </a:gradFill>
              <a:latin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6778130" y="3932698"/>
            <a:ext cx="1357580" cy="118881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6600" b="1" spc="100" dirty="0">
                <a:gradFill>
                  <a:gsLst>
                    <a:gs pos="67000">
                      <a:schemeClr val="accent1">
                        <a:alpha val="0"/>
                      </a:schemeClr>
                    </a:gs>
                    <a:gs pos="34000">
                      <a:schemeClr val="accent1"/>
                    </a:gs>
                  </a:gsLst>
                  <a:lin ang="5400000" scaled="1"/>
                </a:gradFill>
                <a:latin typeface="微软雅黑" panose="020B0503020204020204" charset="-122"/>
                <a:sym typeface="+mn-ea"/>
              </a:rPr>
              <a:t>07</a:t>
            </a:r>
            <a:endParaRPr lang="en-US" altLang="zh-CN" sz="6600" b="1" spc="100" dirty="0">
              <a:gradFill>
                <a:gsLst>
                  <a:gs pos="67000">
                    <a:schemeClr val="accent1">
                      <a:alpha val="0"/>
                    </a:schemeClr>
                  </a:gs>
                  <a:gs pos="34000">
                    <a:schemeClr val="accent1"/>
                  </a:gs>
                </a:gsLst>
                <a:lin ang="5400000" scaled="1"/>
              </a:gradFill>
              <a:latin typeface="微软雅黑" panose="020B0503020204020204" charset="-122"/>
              <a:sym typeface="+mn-ea"/>
            </a:endParaRPr>
          </a:p>
        </p:txBody>
      </p:sp>
      <p:sp>
        <p:nvSpPr>
          <p:cNvPr id="179" name="文本框 178"/>
          <p:cNvSpPr txBox="1"/>
          <p:nvPr>
            <p:custDataLst>
              <p:tags r:id="rId3"/>
            </p:custDataLst>
          </p:nvPr>
        </p:nvSpPr>
        <p:spPr>
          <a:xfrm>
            <a:off x="6292139" y="2354528"/>
            <a:ext cx="2329968" cy="1433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latin typeface="+mn-ea"/>
                <a:ea typeface="+mn-ea"/>
                <a:sym typeface="+mn-ea"/>
              </a:rPr>
              <a:t>处理器：高通骁龙865</a:t>
            </a:r>
            <a:endParaRPr lang="zh-CN" altLang="en-US" b="0" dirty="0">
              <a:latin typeface="+mn-ea"/>
              <a:ea typeface="+mn-ea"/>
              <a:sym typeface="+mn-ea"/>
            </a:endParaRPr>
          </a:p>
        </p:txBody>
      </p:sp>
      <p:sp>
        <p:nvSpPr>
          <p:cNvPr id="181" name="文本框 180"/>
          <p:cNvSpPr txBox="1"/>
          <p:nvPr>
            <p:custDataLst>
              <p:tags r:id="rId4"/>
            </p:custDataLst>
          </p:nvPr>
        </p:nvSpPr>
        <p:spPr>
          <a:xfrm>
            <a:off x="6290840" y="4815668"/>
            <a:ext cx="2331768" cy="1433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latin typeface="+mn-ea"/>
                <a:ea typeface="+mn-ea"/>
                <a:sym typeface="+mn-ea"/>
              </a:rPr>
              <a:t>系统：基于Android 10的XX OS</a:t>
            </a:r>
            <a:endParaRPr lang="zh-CN" altLang="en-US" b="0" dirty="0">
              <a:latin typeface="+mn-ea"/>
              <a:ea typeface="+mn-ea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323730" y="1490400"/>
            <a:ext cx="1357580" cy="118881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6600" b="1" spc="100" dirty="0">
                <a:gradFill>
                  <a:gsLst>
                    <a:gs pos="67000">
                      <a:schemeClr val="accent1">
                        <a:alpha val="0"/>
                      </a:schemeClr>
                    </a:gs>
                    <a:gs pos="34000">
                      <a:schemeClr val="accent1"/>
                    </a:gs>
                  </a:gsLst>
                  <a:lin ang="5400000" scaled="1"/>
                </a:gradFill>
                <a:latin typeface="微软雅黑" panose="020B0503020204020204" charset="-122"/>
                <a:sym typeface="+mn-ea"/>
              </a:rPr>
              <a:t>01</a:t>
            </a:r>
            <a:endParaRPr lang="en-US" altLang="zh-CN" sz="6600" b="1" spc="100" dirty="0">
              <a:gradFill>
                <a:gsLst>
                  <a:gs pos="67000">
                    <a:schemeClr val="accent1">
                      <a:alpha val="0"/>
                    </a:schemeClr>
                  </a:gs>
                  <a:gs pos="34000">
                    <a:schemeClr val="accent1"/>
                  </a:gs>
                </a:gsLst>
                <a:lin ang="5400000" scaled="1"/>
              </a:gradFill>
              <a:latin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1323730" y="3932698"/>
            <a:ext cx="1357580" cy="118881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>
            <a:defPPr>
              <a:defRPr lang="zh-CN"/>
            </a:defPPr>
            <a:lvl1pPr algn="ctr">
              <a:defRPr sz="6000" b="1" spc="100">
                <a:gradFill>
                  <a:gsLst>
                    <a:gs pos="0">
                      <a:schemeClr val="accent1"/>
                    </a:gs>
                    <a:gs pos="67000">
                      <a:schemeClr val="accent1">
                        <a:alpha val="0"/>
                      </a:schemeClr>
                    </a:gs>
                    <a:gs pos="34000">
                      <a:schemeClr val="accent1"/>
                    </a:gs>
                  </a:gsLst>
                  <a:lin ang="5400000" scaled="1"/>
                </a:gradFill>
                <a:latin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altLang="zh-CN" sz="6600" dirty="0">
                <a:gradFill>
                  <a:gsLst>
                    <a:gs pos="67000">
                      <a:schemeClr val="accent5">
                        <a:alpha val="0"/>
                      </a:schemeClr>
                    </a:gs>
                    <a:gs pos="34000">
                      <a:schemeClr val="accent5"/>
                    </a:gs>
                  </a:gsLst>
                  <a:lin ang="5400000" scaled="1"/>
                </a:gradFill>
                <a:sym typeface="+mn-ea"/>
              </a:rPr>
              <a:t>05</a:t>
            </a:r>
            <a:endParaRPr lang="en-US" altLang="zh-CN" sz="6600" dirty="0">
              <a:gradFill>
                <a:gsLst>
                  <a:gs pos="67000">
                    <a:schemeClr val="accent5">
                      <a:alpha val="0"/>
                    </a:schemeClr>
                  </a:gs>
                  <a:gs pos="34000">
                    <a:schemeClr val="accent5"/>
                  </a:gs>
                </a:gsLst>
                <a:lin ang="5400000" scaled="1"/>
              </a:gradFill>
              <a:sym typeface="+mn-ea"/>
            </a:endParaRPr>
          </a:p>
        </p:txBody>
      </p:sp>
      <p:sp>
        <p:nvSpPr>
          <p:cNvPr id="177" name="文本框 176"/>
          <p:cNvSpPr txBox="1"/>
          <p:nvPr>
            <p:custDataLst>
              <p:tags r:id="rId7"/>
            </p:custDataLst>
          </p:nvPr>
        </p:nvSpPr>
        <p:spPr>
          <a:xfrm>
            <a:off x="837739" y="2354528"/>
            <a:ext cx="2329968" cy="1433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latin typeface="+mn-ea"/>
                <a:ea typeface="+mn-ea"/>
                <a:sym typeface="+mn-ea"/>
              </a:rPr>
              <a:t>型号：XX3</a:t>
            </a:r>
            <a:endParaRPr lang="zh-CN" altLang="en-US" b="0" dirty="0">
              <a:latin typeface="+mn-ea"/>
              <a:ea typeface="+mn-ea"/>
              <a:sym typeface="+mn-ea"/>
            </a:endParaRPr>
          </a:p>
        </p:txBody>
      </p:sp>
      <p:sp>
        <p:nvSpPr>
          <p:cNvPr id="182" name="文本框 181"/>
          <p:cNvSpPr txBox="1"/>
          <p:nvPr>
            <p:custDataLst>
              <p:tags r:id="rId8"/>
            </p:custDataLst>
          </p:nvPr>
        </p:nvSpPr>
        <p:spPr>
          <a:xfrm>
            <a:off x="837089" y="4815668"/>
            <a:ext cx="2331768" cy="1433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latin typeface="+mn-ea"/>
                <a:ea typeface="+mn-ea"/>
                <a:sym typeface="+mn-ea"/>
              </a:rPr>
              <a:t>相机：后置三摄，主摄6400万像素，超广角1200万像素，长焦200万像素</a:t>
            </a:r>
            <a:endParaRPr lang="zh-CN" altLang="en-US" b="0" dirty="0">
              <a:latin typeface="+mn-ea"/>
              <a:ea typeface="+mn-ea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4051255" y="1490400"/>
            <a:ext cx="1357580" cy="118881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6600" b="1" spc="100" dirty="0">
                <a:gradFill>
                  <a:gsLst>
                    <a:gs pos="67000">
                      <a:schemeClr val="accent2">
                        <a:alpha val="0"/>
                      </a:schemeClr>
                    </a:gs>
                    <a:gs pos="34000">
                      <a:schemeClr val="accent2"/>
                    </a:gs>
                  </a:gsLst>
                  <a:lin ang="5400000" scaled="1"/>
                </a:gradFill>
                <a:latin typeface="微软雅黑" panose="020B0503020204020204" charset="-122"/>
                <a:sym typeface="+mn-ea"/>
              </a:rPr>
              <a:t>02</a:t>
            </a:r>
            <a:endParaRPr lang="en-US" altLang="zh-CN" sz="6600" b="1" spc="100" dirty="0">
              <a:gradFill>
                <a:gsLst>
                  <a:gs pos="6700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</a:gsLst>
                <a:lin ang="5400000" scaled="1"/>
              </a:gradFill>
              <a:latin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4051255" y="3932698"/>
            <a:ext cx="1357580" cy="118881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6600" b="1" spc="100" dirty="0">
                <a:gradFill>
                  <a:gsLst>
                    <a:gs pos="0">
                      <a:schemeClr val="accent6"/>
                    </a:gs>
                    <a:gs pos="67000">
                      <a:schemeClr val="accent6">
                        <a:alpha val="0"/>
                      </a:schemeClr>
                    </a:gs>
                    <a:gs pos="34000">
                      <a:schemeClr val="accent6"/>
                    </a:gs>
                  </a:gsLst>
                  <a:lin ang="5400000" scaled="1"/>
                </a:gradFill>
                <a:latin typeface="微软雅黑" panose="020B0503020204020204" charset="-122"/>
                <a:sym typeface="+mn-ea"/>
              </a:rPr>
              <a:t>06</a:t>
            </a:r>
            <a:endParaRPr lang="en-US" altLang="zh-CN" sz="6600" b="1" spc="100" dirty="0">
              <a:gradFill>
                <a:gsLst>
                  <a:gs pos="0">
                    <a:schemeClr val="accent6"/>
                  </a:gs>
                  <a:gs pos="67000">
                    <a:schemeClr val="accent6">
                      <a:alpha val="0"/>
                    </a:schemeClr>
                  </a:gs>
                  <a:gs pos="34000">
                    <a:schemeClr val="accent6"/>
                  </a:gs>
                </a:gsLst>
                <a:lin ang="5400000" scaled="1"/>
              </a:gradFill>
              <a:latin typeface="微软雅黑" panose="020B0503020204020204" charset="-122"/>
              <a:sym typeface="+mn-ea"/>
            </a:endParaRPr>
          </a:p>
        </p:txBody>
      </p:sp>
      <p:sp>
        <p:nvSpPr>
          <p:cNvPr id="178" name="文本框 177"/>
          <p:cNvSpPr txBox="1"/>
          <p:nvPr>
            <p:custDataLst>
              <p:tags r:id="rId11"/>
            </p:custDataLst>
          </p:nvPr>
        </p:nvSpPr>
        <p:spPr>
          <a:xfrm>
            <a:off x="3564614" y="2354528"/>
            <a:ext cx="2329968" cy="1433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latin typeface="+mn-ea"/>
                <a:ea typeface="+mn-ea"/>
                <a:sym typeface="+mn-ea"/>
              </a:rPr>
              <a:t>屏幕：6.5英寸AMOLED屏幕，分辨率2400x1080</a:t>
            </a:r>
            <a:endParaRPr lang="zh-CN" altLang="en-US" b="0" dirty="0">
              <a:latin typeface="+mn-ea"/>
              <a:ea typeface="+mn-ea"/>
              <a:sym typeface="+mn-ea"/>
            </a:endParaRPr>
          </a:p>
        </p:txBody>
      </p:sp>
      <p:sp>
        <p:nvSpPr>
          <p:cNvPr id="183" name="文本框 182"/>
          <p:cNvSpPr txBox="1"/>
          <p:nvPr>
            <p:custDataLst>
              <p:tags r:id="rId12"/>
            </p:custDataLst>
          </p:nvPr>
        </p:nvSpPr>
        <p:spPr>
          <a:xfrm>
            <a:off x="3563965" y="4801374"/>
            <a:ext cx="2331768" cy="1433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latin typeface="+mn-ea"/>
                <a:ea typeface="+mn-ea"/>
                <a:sym typeface="+mn-ea"/>
              </a:rPr>
              <a:t>电池：4500mAh，支持30W快充</a:t>
            </a:r>
            <a:endParaRPr lang="zh-CN" altLang="en-US" b="0" dirty="0">
              <a:latin typeface="+mn-ea"/>
              <a:ea typeface="+mn-ea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9505005" y="1490400"/>
            <a:ext cx="1357580" cy="118881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>
            <a:defPPr>
              <a:defRPr lang="zh-CN"/>
            </a:defPPr>
            <a:lvl1pPr algn="ctr">
              <a:defRPr sz="6000" b="1" spc="100">
                <a:gradFill>
                  <a:gsLst>
                    <a:gs pos="0">
                      <a:schemeClr val="accent4"/>
                    </a:gs>
                    <a:gs pos="67000">
                      <a:schemeClr val="accent4">
                        <a:alpha val="0"/>
                      </a:schemeClr>
                    </a:gs>
                    <a:gs pos="34000">
                      <a:schemeClr val="accent4"/>
                    </a:gs>
                  </a:gsLst>
                  <a:lin ang="5400000" scaled="1"/>
                </a:gradFill>
                <a:latin typeface="微软雅黑" panose="020B0503020204020204" charset="-122"/>
              </a:defRPr>
            </a:lvl1pPr>
          </a:lstStyle>
          <a:p>
            <a:r>
              <a:rPr lang="en-US" altLang="zh-CN" sz="6600" dirty="0"/>
              <a:t>04</a:t>
            </a:r>
            <a:endParaRPr lang="zh-CN" altLang="en-US" sz="6600" dirty="0"/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9505005" y="3932698"/>
            <a:ext cx="1357580" cy="118881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6600" b="1" spc="100" dirty="0">
                <a:gradFill>
                  <a:gsLst>
                    <a:gs pos="67000">
                      <a:schemeClr val="accent2">
                        <a:alpha val="0"/>
                      </a:schemeClr>
                    </a:gs>
                    <a:gs pos="34000">
                      <a:schemeClr val="accent2"/>
                    </a:gs>
                  </a:gsLst>
                  <a:lin ang="5400000" scaled="1"/>
                </a:gradFill>
                <a:latin typeface="微软雅黑" panose="020B0503020204020204" charset="-122"/>
                <a:sym typeface="+mn-ea"/>
              </a:rPr>
              <a:t>08</a:t>
            </a:r>
            <a:endParaRPr lang="en-US" altLang="zh-CN" sz="6600" b="1" spc="100" dirty="0">
              <a:gradFill>
                <a:gsLst>
                  <a:gs pos="6700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</a:gsLst>
                <a:lin ang="5400000" scaled="1"/>
              </a:gradFill>
              <a:latin typeface="微软雅黑" panose="020B0503020204020204" charset="-122"/>
              <a:sym typeface="+mn-ea"/>
            </a:endParaRPr>
          </a:p>
        </p:txBody>
      </p:sp>
      <p:sp>
        <p:nvSpPr>
          <p:cNvPr id="180" name="文本框 179"/>
          <p:cNvSpPr txBox="1"/>
          <p:nvPr>
            <p:custDataLst>
              <p:tags r:id="rId15"/>
            </p:custDataLst>
          </p:nvPr>
        </p:nvSpPr>
        <p:spPr>
          <a:xfrm>
            <a:off x="9019015" y="2278511"/>
            <a:ext cx="2329968" cy="1433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latin typeface="+mn-ea"/>
                <a:ea typeface="+mn-ea"/>
                <a:sym typeface="+mn-ea"/>
              </a:rPr>
              <a:t>内存：8GB RAM + 128GB ROM</a:t>
            </a:r>
            <a:endParaRPr lang="zh-CN" altLang="en-US" b="0" dirty="0">
              <a:latin typeface="+mn-ea"/>
              <a:ea typeface="+mn-ea"/>
              <a:sym typeface="+mn-ea"/>
            </a:endParaRPr>
          </a:p>
        </p:txBody>
      </p:sp>
      <p:sp>
        <p:nvSpPr>
          <p:cNvPr id="184" name="文本框 183"/>
          <p:cNvSpPr txBox="1"/>
          <p:nvPr>
            <p:custDataLst>
              <p:tags r:id="rId16"/>
            </p:custDataLst>
          </p:nvPr>
        </p:nvSpPr>
        <p:spPr>
          <a:xfrm>
            <a:off x="9017715" y="4816317"/>
            <a:ext cx="2331768" cy="14334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latin typeface="+mn-ea"/>
                <a:ea typeface="+mn-ea"/>
                <a:sym typeface="+mn-ea"/>
              </a:rPr>
              <a:t>特色功能：支持5G网络，IP68防水防尘，NFC，红外遥控</a:t>
            </a:r>
            <a:endParaRPr lang="zh-CN" altLang="en-US" b="0" dirty="0"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XX 公司手机产品技术特点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技术一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"/>
            </p:custDataLst>
          </p:nvPr>
        </p:nvSpPr>
        <p:spPr>
          <a:xfrm>
            <a:off x="608400" y="4041364"/>
            <a:ext cx="5351702" cy="18480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60" name="矩形 59"/>
          <p:cNvSpPr/>
          <p:nvPr>
            <p:custDataLst>
              <p:tags r:id="rId2"/>
            </p:custDataLst>
          </p:nvPr>
        </p:nvSpPr>
        <p:spPr>
          <a:xfrm>
            <a:off x="793779" y="4489840"/>
            <a:ext cx="565692" cy="77082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64" name="矩形 63"/>
          <p:cNvSpPr/>
          <p:nvPr>
            <p:custDataLst>
              <p:tags r:id="rId3"/>
            </p:custDataLst>
          </p:nvPr>
        </p:nvSpPr>
        <p:spPr>
          <a:xfrm>
            <a:off x="735171" y="4446522"/>
            <a:ext cx="565692" cy="770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65" name="文本框 64"/>
          <p:cNvSpPr txBox="1"/>
          <p:nvPr>
            <p:custDataLst>
              <p:tags r:id="rId4"/>
            </p:custDataLst>
          </p:nvPr>
        </p:nvSpPr>
        <p:spPr>
          <a:xfrm>
            <a:off x="735808" y="4612789"/>
            <a:ext cx="4988211" cy="118425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拍照功能：配备高像素摄像头，支持多种拍照模式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6" name="三角形 33"/>
          <p:cNvSpPr/>
          <p:nvPr>
            <p:custDataLst>
              <p:tags r:id="rId5"/>
            </p:custDataLst>
          </p:nvPr>
        </p:nvSpPr>
        <p:spPr>
          <a:xfrm>
            <a:off x="5723835" y="5749269"/>
            <a:ext cx="111482" cy="96193"/>
          </a:xfrm>
          <a:prstGeom prst="triangl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67" name="三角形 7"/>
          <p:cNvSpPr/>
          <p:nvPr>
            <p:custDataLst>
              <p:tags r:id="rId6"/>
            </p:custDataLst>
          </p:nvPr>
        </p:nvSpPr>
        <p:spPr>
          <a:xfrm>
            <a:off x="5682427" y="5726336"/>
            <a:ext cx="111482" cy="9619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7"/>
            </p:custDataLst>
          </p:nvPr>
        </p:nvSpPr>
        <p:spPr>
          <a:xfrm>
            <a:off x="635156" y="4006327"/>
            <a:ext cx="769545" cy="6491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 fontScale="90000" lnSpcReduction="20000"/>
          </a:bodyPr>
          <a:p>
            <a:pPr algn="ctr" fontAlgn="auto">
              <a:lnSpc>
                <a:spcPct val="130000"/>
              </a:lnSpc>
            </a:pPr>
            <a:r>
              <a:rPr lang="en-US" altLang="zh-CN" sz="3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lt"/>
              </a:rPr>
              <a:t>03</a:t>
            </a:r>
            <a:endParaRPr lang="en-US" altLang="zh-CN" sz="3600" b="1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j-lt"/>
            </a:endParaRPr>
          </a:p>
        </p:txBody>
      </p:sp>
      <p:sp>
        <p:nvSpPr>
          <p:cNvPr id="69" name="矩形 68"/>
          <p:cNvSpPr/>
          <p:nvPr>
            <p:custDataLst>
              <p:tags r:id="rId8"/>
            </p:custDataLst>
          </p:nvPr>
        </p:nvSpPr>
        <p:spPr>
          <a:xfrm>
            <a:off x="6226460" y="4041364"/>
            <a:ext cx="5351702" cy="1848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70" name="矩形 69"/>
          <p:cNvSpPr/>
          <p:nvPr>
            <p:custDataLst>
              <p:tags r:id="rId9"/>
            </p:custDataLst>
          </p:nvPr>
        </p:nvSpPr>
        <p:spPr>
          <a:xfrm>
            <a:off x="6411202" y="4489840"/>
            <a:ext cx="565692" cy="7708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72" name="矩形 71"/>
          <p:cNvSpPr/>
          <p:nvPr>
            <p:custDataLst>
              <p:tags r:id="rId10"/>
            </p:custDataLst>
          </p:nvPr>
        </p:nvSpPr>
        <p:spPr>
          <a:xfrm>
            <a:off x="6353231" y="4446522"/>
            <a:ext cx="565692" cy="77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73" name="文本框 72"/>
          <p:cNvSpPr txBox="1"/>
          <p:nvPr>
            <p:custDataLst>
              <p:tags r:id="rId11"/>
            </p:custDataLst>
          </p:nvPr>
        </p:nvSpPr>
        <p:spPr>
          <a:xfrm>
            <a:off x="6353868" y="4612789"/>
            <a:ext cx="4988211" cy="118425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电池续航：采用大容量电池，支持快速充电，保证长时间使用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7" name="三角形 33"/>
          <p:cNvSpPr/>
          <p:nvPr>
            <p:custDataLst>
              <p:tags r:id="rId12"/>
            </p:custDataLst>
          </p:nvPr>
        </p:nvSpPr>
        <p:spPr>
          <a:xfrm>
            <a:off x="11341895" y="5749269"/>
            <a:ext cx="111482" cy="96193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78" name="三角形 7"/>
          <p:cNvSpPr/>
          <p:nvPr>
            <p:custDataLst>
              <p:tags r:id="rId13"/>
            </p:custDataLst>
          </p:nvPr>
        </p:nvSpPr>
        <p:spPr>
          <a:xfrm>
            <a:off x="11299851" y="5726336"/>
            <a:ext cx="111482" cy="961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14"/>
            </p:custDataLst>
          </p:nvPr>
        </p:nvSpPr>
        <p:spPr>
          <a:xfrm>
            <a:off x="6253216" y="4006327"/>
            <a:ext cx="769545" cy="6491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 fontScale="90000" lnSpcReduction="20000"/>
          </a:bodyPr>
          <a:p>
            <a:pPr algn="ctr" fontAlgn="auto">
              <a:lnSpc>
                <a:spcPct val="130000"/>
              </a:lnSpc>
            </a:pPr>
            <a:r>
              <a:rPr lang="en-US" altLang="zh-CN" sz="3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lt"/>
              </a:rPr>
              <a:t>04</a:t>
            </a:r>
            <a:endParaRPr lang="en-US" altLang="zh-CN" sz="3600" b="1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j-lt"/>
            </a:endParaRPr>
          </a:p>
        </p:txBody>
      </p:sp>
      <p:sp>
        <p:nvSpPr>
          <p:cNvPr id="80" name="矩形 79"/>
          <p:cNvSpPr/>
          <p:nvPr>
            <p:custDataLst>
              <p:tags r:id="rId15"/>
            </p:custDataLst>
          </p:nvPr>
        </p:nvSpPr>
        <p:spPr>
          <a:xfrm>
            <a:off x="608400" y="1886256"/>
            <a:ext cx="5351702" cy="1848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81" name="矩形 80"/>
          <p:cNvSpPr/>
          <p:nvPr>
            <p:custDataLst>
              <p:tags r:id="rId16"/>
            </p:custDataLst>
          </p:nvPr>
        </p:nvSpPr>
        <p:spPr>
          <a:xfrm>
            <a:off x="793779" y="2335369"/>
            <a:ext cx="565692" cy="770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82" name="矩形 81"/>
          <p:cNvSpPr/>
          <p:nvPr>
            <p:custDataLst>
              <p:tags r:id="rId17"/>
            </p:custDataLst>
          </p:nvPr>
        </p:nvSpPr>
        <p:spPr>
          <a:xfrm>
            <a:off x="735171" y="2291414"/>
            <a:ext cx="565692" cy="77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83" name="文本框 82"/>
          <p:cNvSpPr txBox="1"/>
          <p:nvPr>
            <p:custDataLst>
              <p:tags r:id="rId18"/>
            </p:custDataLst>
          </p:nvPr>
        </p:nvSpPr>
        <p:spPr>
          <a:xfrm>
            <a:off x="735808" y="2458318"/>
            <a:ext cx="4988211" cy="118425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高性能处理器：采用最新的处理器，保证手机运行流畅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5" name="三角形 33"/>
          <p:cNvSpPr/>
          <p:nvPr>
            <p:custDataLst>
              <p:tags r:id="rId19"/>
            </p:custDataLst>
          </p:nvPr>
        </p:nvSpPr>
        <p:spPr>
          <a:xfrm>
            <a:off x="5723835" y="3594798"/>
            <a:ext cx="111482" cy="9619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86" name="三角形 7"/>
          <p:cNvSpPr/>
          <p:nvPr>
            <p:custDataLst>
              <p:tags r:id="rId20"/>
            </p:custDataLst>
          </p:nvPr>
        </p:nvSpPr>
        <p:spPr>
          <a:xfrm>
            <a:off x="5682427" y="3571865"/>
            <a:ext cx="111482" cy="9619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87" name="文本框 86"/>
          <p:cNvSpPr txBox="1"/>
          <p:nvPr>
            <p:custDataLst>
              <p:tags r:id="rId21"/>
            </p:custDataLst>
          </p:nvPr>
        </p:nvSpPr>
        <p:spPr>
          <a:xfrm>
            <a:off x="635156" y="1851219"/>
            <a:ext cx="769545" cy="6491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 fontScale="90000" lnSpcReduction="20000"/>
          </a:bodyPr>
          <a:p>
            <a:pPr algn="ctr" fontAlgn="auto">
              <a:lnSpc>
                <a:spcPct val="130000"/>
              </a:lnSpc>
            </a:pPr>
            <a:r>
              <a:rPr lang="en-US" altLang="zh-CN" sz="3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lt"/>
              </a:rPr>
              <a:t>01</a:t>
            </a:r>
            <a:endParaRPr lang="en-US" altLang="zh-CN" sz="3600" b="1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j-lt"/>
            </a:endParaRPr>
          </a:p>
        </p:txBody>
      </p:sp>
      <p:sp>
        <p:nvSpPr>
          <p:cNvPr id="89" name="矩形 88"/>
          <p:cNvSpPr/>
          <p:nvPr>
            <p:custDataLst>
              <p:tags r:id="rId22"/>
            </p:custDataLst>
          </p:nvPr>
        </p:nvSpPr>
        <p:spPr>
          <a:xfrm>
            <a:off x="6226460" y="1886256"/>
            <a:ext cx="5351702" cy="18480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90" name="矩形 89"/>
          <p:cNvSpPr/>
          <p:nvPr>
            <p:custDataLst>
              <p:tags r:id="rId23"/>
            </p:custDataLst>
          </p:nvPr>
        </p:nvSpPr>
        <p:spPr>
          <a:xfrm>
            <a:off x="6411202" y="2335369"/>
            <a:ext cx="565692" cy="77082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91" name="矩形 90"/>
          <p:cNvSpPr/>
          <p:nvPr>
            <p:custDataLst>
              <p:tags r:id="rId24"/>
            </p:custDataLst>
          </p:nvPr>
        </p:nvSpPr>
        <p:spPr>
          <a:xfrm>
            <a:off x="6353231" y="2291414"/>
            <a:ext cx="565692" cy="77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92" name="文本框 91"/>
          <p:cNvSpPr txBox="1"/>
          <p:nvPr>
            <p:custDataLst>
              <p:tags r:id="rId25"/>
            </p:custDataLst>
          </p:nvPr>
        </p:nvSpPr>
        <p:spPr>
          <a:xfrm>
            <a:off x="6353868" y="2458318"/>
            <a:ext cx="4988211" cy="118425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高清显示屏：采用高分辨率显示屏，提供出色的视觉体验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94" name="三角形 33"/>
          <p:cNvSpPr/>
          <p:nvPr>
            <p:custDataLst>
              <p:tags r:id="rId26"/>
            </p:custDataLst>
          </p:nvPr>
        </p:nvSpPr>
        <p:spPr>
          <a:xfrm>
            <a:off x="11341895" y="3594798"/>
            <a:ext cx="111482" cy="96193"/>
          </a:xfrm>
          <a:prstGeom prst="triangl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95" name="三角形 7"/>
          <p:cNvSpPr/>
          <p:nvPr>
            <p:custDataLst>
              <p:tags r:id="rId27"/>
            </p:custDataLst>
          </p:nvPr>
        </p:nvSpPr>
        <p:spPr>
          <a:xfrm>
            <a:off x="11299851" y="3571865"/>
            <a:ext cx="111482" cy="961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96" name="文本框 95"/>
          <p:cNvSpPr txBox="1"/>
          <p:nvPr>
            <p:custDataLst>
              <p:tags r:id="rId28"/>
            </p:custDataLst>
          </p:nvPr>
        </p:nvSpPr>
        <p:spPr>
          <a:xfrm>
            <a:off x="6253216" y="1851219"/>
            <a:ext cx="769545" cy="6491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 fontScale="90000" lnSpcReduction="20000"/>
          </a:bodyPr>
          <a:p>
            <a:pPr algn="ctr" fontAlgn="auto">
              <a:lnSpc>
                <a:spcPct val="130000"/>
              </a:lnSpc>
            </a:pPr>
            <a:r>
              <a:rPr lang="en-US" altLang="zh-CN" sz="3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lt"/>
              </a:rPr>
              <a:t>02</a:t>
            </a:r>
            <a:endParaRPr lang="en-US" altLang="zh-CN" sz="3600" b="1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j-lt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技术二</a:t>
            </a:r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>
            <a:off x="925424" y="1905962"/>
            <a:ext cx="1502968" cy="520949"/>
          </a:xfrm>
          <a:custGeom>
            <a:avLst/>
            <a:gdLst>
              <a:gd name="connsiteX0" fmla="*/ 0 w 1225937"/>
              <a:gd name="connsiteY0" fmla="*/ 0 h 552450"/>
              <a:gd name="connsiteX1" fmla="*/ 833242 w 1225937"/>
              <a:gd name="connsiteY1" fmla="*/ 0 h 552450"/>
              <a:gd name="connsiteX2" fmla="*/ 1225937 w 1225937"/>
              <a:gd name="connsiteY2" fmla="*/ 552450 h 552450"/>
              <a:gd name="connsiteX3" fmla="*/ 0 w 122593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937" h="552450">
                <a:moveTo>
                  <a:pt x="0" y="0"/>
                </a:moveTo>
                <a:lnTo>
                  <a:pt x="833242" y="0"/>
                </a:lnTo>
                <a:lnTo>
                  <a:pt x="1225937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124822" y="2144880"/>
            <a:ext cx="4599921" cy="10640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0"/>
          <p:cNvSpPr txBox="1"/>
          <p:nvPr>
            <p:custDataLst>
              <p:tags r:id="rId3"/>
            </p:custDataLst>
          </p:nvPr>
        </p:nvSpPr>
        <p:spPr>
          <a:xfrm>
            <a:off x="1281107" y="2244878"/>
            <a:ext cx="4437648" cy="86465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>
                <a:latin typeface="+mn-ea"/>
                <a:sym typeface="+mn-ea"/>
              </a:rPr>
              <a:t>处理器：采用高性能处理器，保证手机运行流畅</a:t>
            </a:r>
            <a:endParaRPr lang="zh-CN" altLang="en-US" spc="150">
              <a:latin typeface="+mn-ea"/>
              <a:sym typeface="+mn-ea"/>
            </a:endParaRPr>
          </a:p>
        </p:txBody>
      </p:sp>
      <p:sp>
        <p:nvSpPr>
          <p:cNvPr id="18" name="标题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124822" y="1514950"/>
            <a:ext cx="824537" cy="73232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ctr">
              <a:lnSpc>
                <a:spcPct val="13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en-US" altLang="zh-CN" sz="3200" b="1" spc="3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sym typeface="+mn-ea"/>
              </a:rPr>
              <a:t>01</a:t>
            </a:r>
            <a:endParaRPr lang="en-US" altLang="zh-CN" sz="3200" b="1" spc="300">
              <a:solidFill>
                <a:schemeClr val="accent1">
                  <a:lumMod val="50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>
            <a:off x="925424" y="3426295"/>
            <a:ext cx="1502968" cy="520949"/>
          </a:xfrm>
          <a:custGeom>
            <a:avLst/>
            <a:gdLst>
              <a:gd name="connsiteX0" fmla="*/ 0 w 1225937"/>
              <a:gd name="connsiteY0" fmla="*/ 0 h 552450"/>
              <a:gd name="connsiteX1" fmla="*/ 833242 w 1225937"/>
              <a:gd name="connsiteY1" fmla="*/ 0 h 552450"/>
              <a:gd name="connsiteX2" fmla="*/ 1225937 w 1225937"/>
              <a:gd name="connsiteY2" fmla="*/ 552450 h 552450"/>
              <a:gd name="connsiteX3" fmla="*/ 0 w 122593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937" h="552450">
                <a:moveTo>
                  <a:pt x="0" y="0"/>
                </a:moveTo>
                <a:lnTo>
                  <a:pt x="833242" y="0"/>
                </a:lnTo>
                <a:lnTo>
                  <a:pt x="1225937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1124822" y="3665213"/>
            <a:ext cx="4599921" cy="10640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"/>
          <p:cNvSpPr txBox="1"/>
          <p:nvPr>
            <p:custDataLst>
              <p:tags r:id="rId7"/>
            </p:custDataLst>
          </p:nvPr>
        </p:nvSpPr>
        <p:spPr>
          <a:xfrm>
            <a:off x="1281107" y="3765211"/>
            <a:ext cx="4437648" cy="86465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>
                <a:latin typeface="+mn-ea"/>
                <a:sym typeface="+mn-ea"/>
              </a:rPr>
              <a:t>屏幕：高清显示屏，色彩还原度高，视觉效果出色</a:t>
            </a:r>
            <a:endParaRPr lang="zh-CN" altLang="en-US" spc="150">
              <a:latin typeface="+mn-ea"/>
              <a:sym typeface="+mn-ea"/>
            </a:endParaRPr>
          </a:p>
        </p:txBody>
      </p:sp>
      <p:sp>
        <p:nvSpPr>
          <p:cNvPr id="26" name="标题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124822" y="3035882"/>
            <a:ext cx="824537" cy="73232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200" b="1" spc="3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03</a:t>
            </a:r>
            <a:endParaRPr lang="en-US" altLang="zh-CN" sz="3200" b="1" spc="30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任意多边形: 形状 27"/>
          <p:cNvSpPr/>
          <p:nvPr>
            <p:custDataLst>
              <p:tags r:id="rId9"/>
            </p:custDataLst>
          </p:nvPr>
        </p:nvSpPr>
        <p:spPr>
          <a:xfrm>
            <a:off x="925424" y="4946628"/>
            <a:ext cx="1502968" cy="520949"/>
          </a:xfrm>
          <a:custGeom>
            <a:avLst/>
            <a:gdLst>
              <a:gd name="connsiteX0" fmla="*/ 0 w 1225937"/>
              <a:gd name="connsiteY0" fmla="*/ 0 h 552450"/>
              <a:gd name="connsiteX1" fmla="*/ 833242 w 1225937"/>
              <a:gd name="connsiteY1" fmla="*/ 0 h 552450"/>
              <a:gd name="connsiteX2" fmla="*/ 1225937 w 1225937"/>
              <a:gd name="connsiteY2" fmla="*/ 552450 h 552450"/>
              <a:gd name="connsiteX3" fmla="*/ 0 w 122593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937" h="552450">
                <a:moveTo>
                  <a:pt x="0" y="0"/>
                </a:moveTo>
                <a:lnTo>
                  <a:pt x="833242" y="0"/>
                </a:lnTo>
                <a:lnTo>
                  <a:pt x="1225937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>
            <p:custDataLst>
              <p:tags r:id="rId10"/>
            </p:custDataLst>
          </p:nvPr>
        </p:nvSpPr>
        <p:spPr>
          <a:xfrm>
            <a:off x="1124822" y="5186145"/>
            <a:ext cx="4599921" cy="10640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0"/>
          <p:cNvSpPr txBox="1"/>
          <p:nvPr>
            <p:custDataLst>
              <p:tags r:id="rId11"/>
            </p:custDataLst>
          </p:nvPr>
        </p:nvSpPr>
        <p:spPr>
          <a:xfrm>
            <a:off x="1281107" y="5285545"/>
            <a:ext cx="4437648" cy="86465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>
                <a:latin typeface="+mn-ea"/>
                <a:sym typeface="+mn-ea"/>
              </a:rPr>
              <a:t>电池：大容量电池，支持快充，保证续航能力</a:t>
            </a:r>
            <a:endParaRPr lang="zh-CN" altLang="en-US" spc="150">
              <a:latin typeface="+mn-ea"/>
              <a:sym typeface="+mn-ea"/>
            </a:endParaRPr>
          </a:p>
        </p:txBody>
      </p:sp>
      <p:sp>
        <p:nvSpPr>
          <p:cNvPr id="34" name="标题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1124822" y="4556216"/>
            <a:ext cx="824537" cy="73232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200" b="1" spc="3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05</a:t>
            </a:r>
            <a:endParaRPr lang="en-US" altLang="zh-CN" sz="3200" b="1" spc="30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3"/>
            </p:custDataLst>
          </p:nvPr>
        </p:nvSpPr>
        <p:spPr>
          <a:xfrm>
            <a:off x="6460658" y="1881411"/>
            <a:ext cx="1502968" cy="520949"/>
          </a:xfrm>
          <a:custGeom>
            <a:avLst/>
            <a:gdLst>
              <a:gd name="connsiteX0" fmla="*/ 0 w 1225937"/>
              <a:gd name="connsiteY0" fmla="*/ 0 h 552450"/>
              <a:gd name="connsiteX1" fmla="*/ 833242 w 1225937"/>
              <a:gd name="connsiteY1" fmla="*/ 0 h 552450"/>
              <a:gd name="connsiteX2" fmla="*/ 1225937 w 1225937"/>
              <a:gd name="connsiteY2" fmla="*/ 552450 h 552450"/>
              <a:gd name="connsiteX3" fmla="*/ 0 w 122593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937" h="552450">
                <a:moveTo>
                  <a:pt x="0" y="0"/>
                </a:moveTo>
                <a:lnTo>
                  <a:pt x="833242" y="0"/>
                </a:lnTo>
                <a:lnTo>
                  <a:pt x="1225937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>
          <a:xfrm>
            <a:off x="6660655" y="2120329"/>
            <a:ext cx="4599921" cy="1064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0"/>
          <p:cNvSpPr txBox="1"/>
          <p:nvPr>
            <p:custDataLst>
              <p:tags r:id="rId15"/>
            </p:custDataLst>
          </p:nvPr>
        </p:nvSpPr>
        <p:spPr>
          <a:xfrm>
            <a:off x="6816940" y="2220328"/>
            <a:ext cx="4437648" cy="86465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>
                <a:latin typeface="+mn-ea"/>
                <a:sym typeface="+mn-ea"/>
              </a:rPr>
              <a:t>内存：大容量内存，支持多任务处理</a:t>
            </a:r>
            <a:endParaRPr lang="zh-CN" altLang="en-US" spc="150">
              <a:latin typeface="+mn-ea"/>
              <a:sym typeface="+mn-ea"/>
            </a:endParaRPr>
          </a:p>
        </p:txBody>
      </p:sp>
      <p:sp>
        <p:nvSpPr>
          <p:cNvPr id="42" name="标题 5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660655" y="1490400"/>
            <a:ext cx="824537" cy="73232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200" b="1" spc="300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02</a:t>
            </a:r>
            <a:endParaRPr lang="en-US" altLang="zh-CN" sz="3200" b="1" spc="300" dirty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7"/>
            </p:custDataLst>
          </p:nvPr>
        </p:nvSpPr>
        <p:spPr>
          <a:xfrm>
            <a:off x="6460658" y="3408930"/>
            <a:ext cx="1502968" cy="520949"/>
          </a:xfrm>
          <a:custGeom>
            <a:avLst/>
            <a:gdLst>
              <a:gd name="connsiteX0" fmla="*/ 0 w 1225937"/>
              <a:gd name="connsiteY0" fmla="*/ 0 h 552450"/>
              <a:gd name="connsiteX1" fmla="*/ 833242 w 1225937"/>
              <a:gd name="connsiteY1" fmla="*/ 0 h 552450"/>
              <a:gd name="connsiteX2" fmla="*/ 1225937 w 1225937"/>
              <a:gd name="connsiteY2" fmla="*/ 552450 h 552450"/>
              <a:gd name="connsiteX3" fmla="*/ 0 w 122593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937" h="552450">
                <a:moveTo>
                  <a:pt x="0" y="0"/>
                </a:moveTo>
                <a:lnTo>
                  <a:pt x="833242" y="0"/>
                </a:lnTo>
                <a:lnTo>
                  <a:pt x="1225937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>
            <p:custDataLst>
              <p:tags r:id="rId18"/>
            </p:custDataLst>
          </p:nvPr>
        </p:nvSpPr>
        <p:spPr>
          <a:xfrm>
            <a:off x="6660655" y="3647848"/>
            <a:ext cx="4599921" cy="106405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10"/>
          <p:cNvSpPr txBox="1"/>
          <p:nvPr>
            <p:custDataLst>
              <p:tags r:id="rId19"/>
            </p:custDataLst>
          </p:nvPr>
        </p:nvSpPr>
        <p:spPr>
          <a:xfrm>
            <a:off x="6816940" y="3747846"/>
            <a:ext cx="4437648" cy="86465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>
                <a:latin typeface="+mn-ea"/>
                <a:sym typeface="+mn-ea"/>
              </a:rPr>
              <a:t>相机：高像素摄像头，支持多种拍摄模式，满足不同需求</a:t>
            </a:r>
            <a:endParaRPr lang="zh-CN" altLang="en-US" spc="150">
              <a:latin typeface="+mn-ea"/>
              <a:sym typeface="+mn-ea"/>
            </a:endParaRPr>
          </a:p>
        </p:txBody>
      </p:sp>
      <p:sp>
        <p:nvSpPr>
          <p:cNvPr id="50" name="标题 5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6660655" y="3018518"/>
            <a:ext cx="824537" cy="73232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200" b="1" spc="30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04</a:t>
            </a:r>
            <a:endParaRPr lang="en-US" altLang="zh-CN" sz="3200" b="1" spc="30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任意多边形: 形状 51"/>
          <p:cNvSpPr/>
          <p:nvPr>
            <p:custDataLst>
              <p:tags r:id="rId21"/>
            </p:custDataLst>
          </p:nvPr>
        </p:nvSpPr>
        <p:spPr>
          <a:xfrm>
            <a:off x="6460658" y="4935850"/>
            <a:ext cx="1502968" cy="520949"/>
          </a:xfrm>
          <a:custGeom>
            <a:avLst/>
            <a:gdLst>
              <a:gd name="connsiteX0" fmla="*/ 0 w 1225937"/>
              <a:gd name="connsiteY0" fmla="*/ 0 h 552450"/>
              <a:gd name="connsiteX1" fmla="*/ 833242 w 1225937"/>
              <a:gd name="connsiteY1" fmla="*/ 0 h 552450"/>
              <a:gd name="connsiteX2" fmla="*/ 1225937 w 1225937"/>
              <a:gd name="connsiteY2" fmla="*/ 552450 h 552450"/>
              <a:gd name="connsiteX3" fmla="*/ 0 w 122593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937" h="552450">
                <a:moveTo>
                  <a:pt x="0" y="0"/>
                </a:moveTo>
                <a:lnTo>
                  <a:pt x="833242" y="0"/>
                </a:lnTo>
                <a:lnTo>
                  <a:pt x="1225937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>
            <p:custDataLst>
              <p:tags r:id="rId22"/>
            </p:custDataLst>
          </p:nvPr>
        </p:nvSpPr>
        <p:spPr>
          <a:xfrm>
            <a:off x="6660655" y="5175367"/>
            <a:ext cx="4599921" cy="10640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10"/>
          <p:cNvSpPr txBox="1"/>
          <p:nvPr>
            <p:custDataLst>
              <p:tags r:id="rId23"/>
            </p:custDataLst>
          </p:nvPr>
        </p:nvSpPr>
        <p:spPr>
          <a:xfrm>
            <a:off x="6816940" y="5274766"/>
            <a:ext cx="4437648" cy="86465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>
                <a:latin typeface="+mn-ea"/>
                <a:sym typeface="+mn-ea"/>
              </a:rPr>
              <a:t>系统：采用XX公司自主研发的操作系统，界面友好，操作简便</a:t>
            </a:r>
            <a:endParaRPr lang="zh-CN" altLang="en-US" spc="150">
              <a:latin typeface="+mn-ea"/>
              <a:sym typeface="+mn-ea"/>
            </a:endParaRPr>
          </a:p>
        </p:txBody>
      </p:sp>
      <p:sp>
        <p:nvSpPr>
          <p:cNvPr id="58" name="标题 5"/>
          <p:cNvSpPr>
            <a:spLocks noGrp="1"/>
          </p:cNvSpPr>
          <p:nvPr>
            <p:custDataLst>
              <p:tags r:id="rId24"/>
            </p:custDataLst>
          </p:nvPr>
        </p:nvSpPr>
        <p:spPr>
          <a:xfrm>
            <a:off x="6660655" y="4545437"/>
            <a:ext cx="824537" cy="73232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200" b="1" spc="3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06</a:t>
            </a:r>
            <a:endParaRPr lang="en-US" altLang="zh-CN" sz="3200" b="1" spc="300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THANK YOU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1678940" y="1889760"/>
            <a:ext cx="3785870" cy="0"/>
          </a:xfrm>
          <a:prstGeom prst="line">
            <a:avLst/>
          </a:prstGeom>
          <a:ln w="15875">
            <a:gradFill>
              <a:gsLst>
                <a:gs pos="0">
                  <a:srgbClr val="5387FF"/>
                </a:gs>
                <a:gs pos="100000">
                  <a:srgbClr val="B162FF">
                    <a:alpha val="0"/>
                  </a:srgbClr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序号"/>
          <p:cNvSpPr txBox="1"/>
          <p:nvPr>
            <p:custDataLst>
              <p:tags r:id="rId3"/>
            </p:custDataLst>
          </p:nvPr>
        </p:nvSpPr>
        <p:spPr>
          <a:xfrm>
            <a:off x="4321810" y="2400300"/>
            <a:ext cx="1372870" cy="11004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lvl="0">
              <a:buClrTx/>
              <a:buSzTx/>
              <a:buFontTx/>
              <a:defRPr sz="60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460000" scaled="0"/>
                </a:gra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r>
              <a:rPr lang="en-US" altLang="zh-CN" dirty="0">
                <a:sym typeface="+mn-ea"/>
              </a:rPr>
              <a:t>01</a:t>
            </a:r>
            <a:endParaRPr lang="en-US" altLang="zh-CN" dirty="0">
              <a:sym typeface="+mn-ea"/>
            </a:endParaRPr>
          </a:p>
        </p:txBody>
      </p:sp>
      <p:sp>
        <p:nvSpPr>
          <p:cNvPr id="8" name="标题"/>
          <p:cNvSpPr txBox="1"/>
          <p:nvPr>
            <p:custDataLst>
              <p:tags r:id="rId4"/>
            </p:custDataLst>
          </p:nvPr>
        </p:nvSpPr>
        <p:spPr>
          <a:xfrm>
            <a:off x="1678940" y="2106295"/>
            <a:ext cx="2534285" cy="14852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lt"/>
                <a:cs typeface="MiSans" panose="00000500000000000000" charset="-122"/>
                <a:sym typeface="+mn-ea"/>
              </a:rPr>
              <a:t>XX 公司手机产品概述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  <p:cxnSp>
        <p:nvCxnSpPr>
          <p:cNvPr id="49" name="直接连接符 48"/>
          <p:cNvCxnSpPr/>
          <p:nvPr>
            <p:custDataLst>
              <p:tags r:id="rId5"/>
            </p:custDataLst>
          </p:nvPr>
        </p:nvCxnSpPr>
        <p:spPr>
          <a:xfrm>
            <a:off x="1678940" y="4275455"/>
            <a:ext cx="3785870" cy="0"/>
          </a:xfrm>
          <a:prstGeom prst="line">
            <a:avLst/>
          </a:prstGeom>
          <a:ln w="15875">
            <a:gradFill>
              <a:gsLst>
                <a:gs pos="0">
                  <a:srgbClr val="5387FF"/>
                </a:gs>
                <a:gs pos="100000">
                  <a:srgbClr val="B162FF">
                    <a:alpha val="0"/>
                  </a:srgbClr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序号"/>
          <p:cNvSpPr txBox="1"/>
          <p:nvPr>
            <p:custDataLst>
              <p:tags r:id="rId6"/>
            </p:custDataLst>
          </p:nvPr>
        </p:nvSpPr>
        <p:spPr>
          <a:xfrm>
            <a:off x="4321810" y="4785995"/>
            <a:ext cx="1372870" cy="11004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lvl="0">
              <a:buClrTx/>
              <a:buSzTx/>
              <a:buFontTx/>
              <a:defRPr sz="60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460000" scaled="0"/>
                </a:gra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r>
              <a:rPr lang="en-US" altLang="zh-CN" dirty="0">
                <a:sym typeface="+mn-ea"/>
              </a:rPr>
              <a:t>03</a:t>
            </a:r>
            <a:endParaRPr lang="en-US" altLang="zh-CN" dirty="0">
              <a:sym typeface="+mn-ea"/>
            </a:endParaRPr>
          </a:p>
        </p:txBody>
      </p:sp>
      <p:sp>
        <p:nvSpPr>
          <p:cNvPr id="52" name="标题"/>
          <p:cNvSpPr txBox="1"/>
          <p:nvPr>
            <p:custDataLst>
              <p:tags r:id="rId7"/>
            </p:custDataLst>
          </p:nvPr>
        </p:nvSpPr>
        <p:spPr>
          <a:xfrm>
            <a:off x="1678940" y="4491990"/>
            <a:ext cx="2534285" cy="14852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lt"/>
                <a:cs typeface="MiSans" panose="00000500000000000000" charset="-122"/>
                <a:sym typeface="+mn-ea"/>
              </a:rPr>
              <a:t>XX 公司手机产品技术特点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  <p:cxnSp>
        <p:nvCxnSpPr>
          <p:cNvPr id="54" name="直接连接符 53"/>
          <p:cNvCxnSpPr/>
          <p:nvPr>
            <p:custDataLst>
              <p:tags r:id="rId8"/>
            </p:custDataLst>
          </p:nvPr>
        </p:nvCxnSpPr>
        <p:spPr>
          <a:xfrm>
            <a:off x="6768465" y="1889760"/>
            <a:ext cx="3785870" cy="0"/>
          </a:xfrm>
          <a:prstGeom prst="line">
            <a:avLst/>
          </a:prstGeom>
          <a:ln w="15875">
            <a:gradFill>
              <a:gsLst>
                <a:gs pos="0">
                  <a:srgbClr val="5387FF"/>
                </a:gs>
                <a:gs pos="100000">
                  <a:srgbClr val="B162FF">
                    <a:alpha val="0"/>
                  </a:srgbClr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序号"/>
          <p:cNvSpPr txBox="1"/>
          <p:nvPr>
            <p:custDataLst>
              <p:tags r:id="rId9"/>
            </p:custDataLst>
          </p:nvPr>
        </p:nvSpPr>
        <p:spPr>
          <a:xfrm>
            <a:off x="9411335" y="2400300"/>
            <a:ext cx="1372870" cy="11004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lvl="0">
              <a:buClrTx/>
              <a:buSzTx/>
              <a:buFontTx/>
              <a:defRPr sz="60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460000" scaled="0"/>
                </a:gra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r>
              <a:rPr lang="en-US" altLang="zh-CN" dirty="0">
                <a:sym typeface="+mn-ea"/>
              </a:rPr>
              <a:t>02</a:t>
            </a:r>
            <a:endParaRPr lang="en-US" altLang="zh-CN" dirty="0">
              <a:sym typeface="+mn-ea"/>
            </a:endParaRPr>
          </a:p>
        </p:txBody>
      </p:sp>
      <p:sp>
        <p:nvSpPr>
          <p:cNvPr id="62" name="标题"/>
          <p:cNvSpPr txBox="1"/>
          <p:nvPr>
            <p:custDataLst>
              <p:tags r:id="rId10"/>
            </p:custDataLst>
          </p:nvPr>
        </p:nvSpPr>
        <p:spPr>
          <a:xfrm>
            <a:off x="6768465" y="2106295"/>
            <a:ext cx="2534285" cy="14852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lt"/>
                <a:cs typeface="MiSans" panose="00000500000000000000" charset="-122"/>
                <a:sym typeface="+mn-ea"/>
              </a:rPr>
              <a:t>XX 公司手机产品系列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XX 公司手机产品概述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产品特点</a:t>
            </a:r>
            <a:endParaRPr lang="zh-CN" altLang="en-US"/>
          </a:p>
        </p:txBody>
      </p:sp>
      <p:sp>
        <p:nvSpPr>
          <p:cNvPr id="8" name="圆角矩形 5"/>
          <p:cNvSpPr/>
          <p:nvPr>
            <p:custDataLst>
              <p:tags r:id="rId1"/>
            </p:custDataLst>
          </p:nvPr>
        </p:nvSpPr>
        <p:spPr>
          <a:xfrm>
            <a:off x="828950" y="1490400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5"/>
          </a:solidFill>
          <a:ln>
            <a:noFill/>
          </a:ln>
          <a:effectLst>
            <a:outerShdw blurRad="114300" dist="25400" dir="18000000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168"/>
          <p:cNvSpPr/>
          <p:nvPr>
            <p:custDataLst>
              <p:tags r:id="rId2"/>
            </p:custDataLst>
          </p:nvPr>
        </p:nvSpPr>
        <p:spPr>
          <a:xfrm>
            <a:off x="654231" y="1653725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3178797" y="1956318"/>
            <a:ext cx="520359" cy="52099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0" dist="114300" dir="4020000" sx="79000" sy="79000" algn="t" rotWithShape="0">
              <a:schemeClr val="accent5">
                <a:lumMod val="75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</a:rPr>
              <a:t>1</a:t>
            </a:r>
            <a:endParaRPr lang="en-US" altLang="zh-CN" sz="2000" b="1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圆角矩形 6"/>
          <p:cNvSpPr/>
          <p:nvPr>
            <p:custDataLst>
              <p:tags r:id="rId4"/>
            </p:custDataLst>
          </p:nvPr>
        </p:nvSpPr>
        <p:spPr>
          <a:xfrm>
            <a:off x="4601873" y="1490400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3"/>
          </a:solidFill>
          <a:ln>
            <a:noFill/>
          </a:ln>
          <a:effectLst>
            <a:outerShdw blurRad="114300" dist="25400" dir="18000000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7"/>
          <p:cNvSpPr/>
          <p:nvPr>
            <p:custDataLst>
              <p:tags r:id="rId5"/>
            </p:custDataLst>
          </p:nvPr>
        </p:nvSpPr>
        <p:spPr>
          <a:xfrm>
            <a:off x="4427154" y="1653725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6934628" y="1956318"/>
            <a:ext cx="520359" cy="52099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14300" dir="4020000" sx="79000" sy="79000" algn="t" rotWithShape="0">
              <a:schemeClr val="accent3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2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圆角矩形 10"/>
          <p:cNvSpPr/>
          <p:nvPr>
            <p:custDataLst>
              <p:tags r:id="rId7"/>
            </p:custDataLst>
          </p:nvPr>
        </p:nvSpPr>
        <p:spPr>
          <a:xfrm>
            <a:off x="8339978" y="1490400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1"/>
          </a:solidFill>
          <a:ln>
            <a:noFill/>
          </a:ln>
          <a:effectLst>
            <a:outerShdw blurRad="114300" dist="25400" dir="18000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1"/>
          <p:cNvSpPr/>
          <p:nvPr>
            <p:custDataLst>
              <p:tags r:id="rId8"/>
            </p:custDataLst>
          </p:nvPr>
        </p:nvSpPr>
        <p:spPr>
          <a:xfrm>
            <a:off x="8165259" y="1653725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690458" y="1956318"/>
            <a:ext cx="520359" cy="5209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3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圆角矩形 15"/>
          <p:cNvSpPr/>
          <p:nvPr>
            <p:custDataLst>
              <p:tags r:id="rId10"/>
            </p:custDataLst>
          </p:nvPr>
        </p:nvSpPr>
        <p:spPr>
          <a:xfrm>
            <a:off x="828950" y="4184621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6"/>
          </a:solidFill>
          <a:ln>
            <a:noFill/>
          </a:ln>
          <a:effectLst>
            <a:outerShdw blurRad="114300" dist="25400" dir="18000000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16"/>
          <p:cNvSpPr/>
          <p:nvPr>
            <p:custDataLst>
              <p:tags r:id="rId11"/>
            </p:custDataLst>
          </p:nvPr>
        </p:nvSpPr>
        <p:spPr>
          <a:xfrm>
            <a:off x="654231" y="4347946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2"/>
            </p:custDataLst>
          </p:nvPr>
        </p:nvSpPr>
        <p:spPr>
          <a:xfrm>
            <a:off x="3179430" y="4660035"/>
            <a:ext cx="520359" cy="52099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254000" dist="114300" dir="4020000" sx="79000" sy="79000" algn="t" rotWithShape="0">
              <a:schemeClr val="accent6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4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4" name="圆角矩形 19"/>
          <p:cNvSpPr/>
          <p:nvPr>
            <p:custDataLst>
              <p:tags r:id="rId13"/>
            </p:custDataLst>
          </p:nvPr>
        </p:nvSpPr>
        <p:spPr>
          <a:xfrm>
            <a:off x="4601873" y="4184621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2"/>
          </a:solidFill>
          <a:ln>
            <a:noFill/>
          </a:ln>
          <a:effectLst>
            <a:outerShdw blurRad="114300" dist="25400" dir="18000000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0"/>
          <p:cNvSpPr/>
          <p:nvPr>
            <p:custDataLst>
              <p:tags r:id="rId14"/>
            </p:custDataLst>
          </p:nvPr>
        </p:nvSpPr>
        <p:spPr>
          <a:xfrm>
            <a:off x="4427154" y="4347946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5"/>
            </p:custDataLst>
          </p:nvPr>
        </p:nvSpPr>
        <p:spPr>
          <a:xfrm>
            <a:off x="6935261" y="4660035"/>
            <a:ext cx="520359" cy="5209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14300" dir="4020000" sx="79000" sy="79000" algn="t" rotWithShape="0">
              <a:schemeClr val="accent2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5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圆角矩形 23"/>
          <p:cNvSpPr/>
          <p:nvPr>
            <p:custDataLst>
              <p:tags r:id="rId16"/>
            </p:custDataLst>
          </p:nvPr>
        </p:nvSpPr>
        <p:spPr>
          <a:xfrm>
            <a:off x="8339978" y="4184621"/>
            <a:ext cx="844476" cy="850807"/>
          </a:xfrm>
          <a:prstGeom prst="roundRect">
            <a:avLst>
              <a:gd name="adj" fmla="val 8303"/>
            </a:avLst>
          </a:prstGeom>
          <a:solidFill>
            <a:schemeClr val="accent4"/>
          </a:solidFill>
          <a:ln>
            <a:noFill/>
          </a:ln>
          <a:effectLst>
            <a:outerShdw blurRad="114300" dist="25400" dir="18000000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4"/>
          <p:cNvSpPr/>
          <p:nvPr>
            <p:custDataLst>
              <p:tags r:id="rId17"/>
            </p:custDataLst>
          </p:nvPr>
        </p:nvSpPr>
        <p:spPr>
          <a:xfrm>
            <a:off x="8165259" y="4347946"/>
            <a:ext cx="3367143" cy="1901654"/>
          </a:xfrm>
          <a:prstGeom prst="roundRect">
            <a:avLst>
              <a:gd name="adj" fmla="val 830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10691091" y="4660035"/>
            <a:ext cx="520359" cy="52099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14300" dir="4020000" sx="79000" sy="79000" algn="t" rotWithShape="0">
              <a:schemeClr val="accent4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</a:rPr>
              <a:t>6</a:t>
            </a:r>
            <a:endParaRPr lang="en-US" altLang="zh-CN" sz="2000" b="1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831482" y="1809453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高性能处理器：采用最新一代处理器，性能强大，运行流畅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0"/>
            </p:custDataLst>
          </p:nvPr>
        </p:nvSpPr>
        <p:spPr>
          <a:xfrm>
            <a:off x="4605671" y="1809453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 fontScale="70000"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高清显示屏：采用高分辨率显示屏，色彩还原度高，视觉体验出色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1"/>
            </p:custDataLst>
          </p:nvPr>
        </p:nvSpPr>
        <p:spPr>
          <a:xfrm>
            <a:off x="8341877" y="1809453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 fontScale="70000"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拍照功能强大：配备高像素摄像头，支持多种拍照模式，满足不同需求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2"/>
            </p:custDataLst>
          </p:nvPr>
        </p:nvSpPr>
        <p:spPr>
          <a:xfrm>
            <a:off x="8341877" y="4485315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 fontScale="70000"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外观设计时尚：采用金属材质，线条流畅，手感舒适，符合现代审美潮流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3"/>
            </p:custDataLst>
          </p:nvPr>
        </p:nvSpPr>
        <p:spPr>
          <a:xfrm>
            <a:off x="4605671" y="4485315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 fontScale="70000"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系统优化：采用深度定制系统，界面简洁，操作方便，用户体验良好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828950" y="4485315"/>
            <a:ext cx="2347948" cy="1475618"/>
          </a:xfrm>
          <a:prstGeom prst="rect">
            <a:avLst/>
          </a:prstGeom>
          <a:noFill/>
        </p:spPr>
        <p:txBody>
          <a:bodyPr wrap="square" rtlCol="0" anchor="t" anchorCtr="0">
            <a:normAutofit fontScale="70000"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电池续航能力强：采用大容量电池，支持快充技术，续航时间长</a:t>
            </a:r>
            <a:endParaRPr lang="zh-CN" altLang="en-US" sz="2000" spc="15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产品定位</a:t>
            </a:r>
            <a:endParaRPr lang="zh-CN" altLang="en-US"/>
          </a:p>
        </p:txBody>
      </p:sp>
      <p:sp>
        <p:nvSpPr>
          <p:cNvPr id="4" name="矩形: 圆角 2"/>
          <p:cNvSpPr/>
          <p:nvPr>
            <p:custDataLst>
              <p:tags r:id="rId1"/>
            </p:custDataLst>
          </p:nvPr>
        </p:nvSpPr>
        <p:spPr>
          <a:xfrm>
            <a:off x="624943" y="1966933"/>
            <a:ext cx="5218057" cy="1701708"/>
          </a:xfrm>
          <a:prstGeom prst="roundRect">
            <a:avLst>
              <a:gd name="adj" fmla="val 12425"/>
            </a:avLst>
          </a:prstGeom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1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Freeform 5"/>
          <p:cNvSpPr/>
          <p:nvPr>
            <p:custDataLst>
              <p:tags r:id="rId2"/>
            </p:custDataLst>
          </p:nvPr>
        </p:nvSpPr>
        <p:spPr bwMode="auto">
          <a:xfrm>
            <a:off x="619216" y="1961206"/>
            <a:ext cx="1264678" cy="996273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1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17" name="矩形: 圆角 16"/>
          <p:cNvSpPr/>
          <p:nvPr>
            <p:custDataLst>
              <p:tags r:id="rId3"/>
            </p:custDataLst>
          </p:nvPr>
        </p:nvSpPr>
        <p:spPr>
          <a:xfrm>
            <a:off x="6348778" y="1977113"/>
            <a:ext cx="5218057" cy="1701708"/>
          </a:xfrm>
          <a:prstGeom prst="roundRect">
            <a:avLst>
              <a:gd name="adj" fmla="val 12425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2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1856751" y="2162902"/>
            <a:ext cx="3585964" cy="13095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50" dirty="0">
                <a:solidFill>
                  <a:srgbClr val="FFFFFF"/>
                </a:solidFill>
                <a:latin typeface="+mn-ea"/>
                <a:sym typeface="+mn-ea"/>
              </a:rPr>
              <a:t>中高端市场：针对中高端用户，提供高性能、高品质的手机产品</a:t>
            </a:r>
            <a:endParaRPr lang="zh-CN" altLang="en-US" sz="24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6817069" y="2162902"/>
            <a:ext cx="3585964" cy="13095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50" dirty="0">
                <a:solidFill>
                  <a:srgbClr val="FFFFFF"/>
                </a:solidFill>
                <a:latin typeface="+mn-ea"/>
                <a:sym typeface="+mn-ea"/>
              </a:rPr>
              <a:t>技术创新：注重技术创新，提供独特的功能和用户体验</a:t>
            </a:r>
            <a:endParaRPr lang="zh-CN" altLang="en-US" sz="24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715929" y="2162902"/>
            <a:ext cx="765769" cy="6188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p>
            <a:pPr algn="ctr"/>
            <a:r>
              <a:rPr kumimoji="1" lang="en-US" altLang="zh-CN" sz="3600" b="1" spc="300" dirty="0">
                <a:solidFill>
                  <a:schemeClr val="accent1"/>
                </a:solidFill>
                <a:latin typeface="+mn-ea"/>
                <a:cs typeface="+mj-lt"/>
              </a:rPr>
              <a:t>01</a:t>
            </a:r>
            <a:endParaRPr kumimoji="1" lang="en-US" altLang="zh-CN" sz="3600" b="1" spc="300" dirty="0">
              <a:solidFill>
                <a:schemeClr val="accent1"/>
              </a:solidFill>
              <a:latin typeface="+mn-ea"/>
              <a:cs typeface="+mj-lt"/>
            </a:endParaRPr>
          </a:p>
        </p:txBody>
      </p:sp>
      <p:sp>
        <p:nvSpPr>
          <p:cNvPr id="47" name="Freeform 5"/>
          <p:cNvSpPr/>
          <p:nvPr>
            <p:custDataLst>
              <p:tags r:id="rId7"/>
            </p:custDataLst>
          </p:nvPr>
        </p:nvSpPr>
        <p:spPr bwMode="auto">
          <a:xfrm flipH="1">
            <a:off x="10312706" y="1980931"/>
            <a:ext cx="1264678" cy="996273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4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8"/>
            </p:custDataLst>
          </p:nvPr>
        </p:nvSpPr>
        <p:spPr>
          <a:xfrm flipH="1">
            <a:off x="10688102" y="2162902"/>
            <a:ext cx="765769" cy="6188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p>
            <a:pPr lvl="0" algn="ctr">
              <a:buClrTx/>
              <a:buSzTx/>
              <a:buFontTx/>
            </a:pPr>
            <a:r>
              <a:rPr kumimoji="1" lang="en-US" altLang="zh-CN" sz="3600" b="1" spc="300" dirty="0">
                <a:solidFill>
                  <a:schemeClr val="accent2"/>
                </a:solidFill>
                <a:latin typeface="+mn-ea"/>
                <a:cs typeface="+mj-lt"/>
                <a:sym typeface="+mn-ea"/>
              </a:rPr>
              <a:t>02</a:t>
            </a:r>
            <a:endParaRPr kumimoji="1" lang="en-US" altLang="zh-CN" sz="3600" b="1" spc="300" dirty="0">
              <a:solidFill>
                <a:schemeClr val="accent2"/>
              </a:solidFill>
              <a:latin typeface="+mn-ea"/>
              <a:cs typeface="+mj-lt"/>
              <a:sym typeface="+mn-ea"/>
            </a:endParaRPr>
          </a:p>
        </p:txBody>
      </p:sp>
      <p:sp>
        <p:nvSpPr>
          <p:cNvPr id="14" name="矩形: 圆角 13"/>
          <p:cNvSpPr/>
          <p:nvPr>
            <p:custDataLst>
              <p:tags r:id="rId9"/>
            </p:custDataLst>
          </p:nvPr>
        </p:nvSpPr>
        <p:spPr>
          <a:xfrm>
            <a:off x="614763" y="4066606"/>
            <a:ext cx="5218057" cy="1701708"/>
          </a:xfrm>
          <a:prstGeom prst="roundRect">
            <a:avLst>
              <a:gd name="adj" fmla="val 12425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3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Freeform 5"/>
          <p:cNvSpPr/>
          <p:nvPr>
            <p:custDataLst>
              <p:tags r:id="rId10"/>
            </p:custDataLst>
          </p:nvPr>
        </p:nvSpPr>
        <p:spPr bwMode="auto">
          <a:xfrm>
            <a:off x="608400" y="4060243"/>
            <a:ext cx="1264678" cy="996273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2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20" name="矩形: 圆角 19"/>
          <p:cNvSpPr/>
          <p:nvPr>
            <p:custDataLst>
              <p:tags r:id="rId11"/>
            </p:custDataLst>
          </p:nvPr>
        </p:nvSpPr>
        <p:spPr>
          <a:xfrm>
            <a:off x="6338598" y="4077422"/>
            <a:ext cx="5218057" cy="1701708"/>
          </a:xfrm>
          <a:prstGeom prst="roundRect">
            <a:avLst>
              <a:gd name="adj" fmla="val 12425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4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1856751" y="4261939"/>
            <a:ext cx="3585964" cy="13095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50" dirty="0">
                <a:solidFill>
                  <a:srgbClr val="FFFFFF"/>
                </a:solidFill>
                <a:latin typeface="+mn-ea"/>
                <a:sym typeface="+mn-ea"/>
              </a:rPr>
              <a:t>设计时尚：采用时尚设计，满足用户对外观和审美的需求</a:t>
            </a:r>
            <a:endParaRPr lang="zh-CN" altLang="en-US" sz="24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817069" y="4261939"/>
            <a:ext cx="3585964" cy="13095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50" dirty="0">
                <a:solidFill>
                  <a:srgbClr val="FFFFFF"/>
                </a:solidFill>
                <a:latin typeface="+mn-ea"/>
                <a:sym typeface="+mn-ea"/>
              </a:rPr>
              <a:t>优质服务：提供优质的售后服务，解决用户问题，提升用户满意度</a:t>
            </a:r>
            <a:endParaRPr lang="zh-CN" altLang="en-US" sz="24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14"/>
            </p:custDataLst>
          </p:nvPr>
        </p:nvSpPr>
        <p:spPr>
          <a:xfrm>
            <a:off x="715929" y="4261939"/>
            <a:ext cx="765769" cy="6188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p>
            <a:pPr lvl="0" algn="ctr">
              <a:buClrTx/>
              <a:buSzTx/>
              <a:buFontTx/>
            </a:pPr>
            <a:r>
              <a:rPr kumimoji="1" lang="en-US" altLang="zh-CN" sz="3600" b="1" spc="300" dirty="0">
                <a:solidFill>
                  <a:schemeClr val="accent3"/>
                </a:solidFill>
                <a:latin typeface="+mn-ea"/>
                <a:cs typeface="+mj-lt"/>
                <a:sym typeface="+mn-ea"/>
              </a:rPr>
              <a:t>03</a:t>
            </a:r>
            <a:endParaRPr kumimoji="1" lang="en-US" altLang="zh-CN" sz="3600" b="1" spc="300" dirty="0">
              <a:solidFill>
                <a:schemeClr val="accent3"/>
              </a:solidFill>
              <a:latin typeface="+mn-ea"/>
              <a:cs typeface="+mj-lt"/>
              <a:sym typeface="+mn-ea"/>
            </a:endParaRPr>
          </a:p>
        </p:txBody>
      </p:sp>
      <p:sp>
        <p:nvSpPr>
          <p:cNvPr id="49" name="Freeform 5"/>
          <p:cNvSpPr/>
          <p:nvPr>
            <p:custDataLst>
              <p:tags r:id="rId15"/>
            </p:custDataLst>
          </p:nvPr>
        </p:nvSpPr>
        <p:spPr bwMode="auto">
          <a:xfrm flipH="1">
            <a:off x="10302526" y="4081240"/>
            <a:ext cx="1264678" cy="996273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5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16"/>
            </p:custDataLst>
          </p:nvPr>
        </p:nvSpPr>
        <p:spPr>
          <a:xfrm flipH="1">
            <a:off x="10688102" y="4261939"/>
            <a:ext cx="765769" cy="6188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p>
            <a:pPr lvl="0" algn="ctr">
              <a:buClrTx/>
              <a:buSzTx/>
              <a:buFontTx/>
            </a:pPr>
            <a:r>
              <a:rPr kumimoji="1" lang="en-US" altLang="zh-CN" sz="3600" b="1" spc="300" dirty="0">
                <a:solidFill>
                  <a:schemeClr val="accent4"/>
                </a:solidFill>
                <a:latin typeface="+mn-ea"/>
                <a:cs typeface="+mj-lt"/>
                <a:sym typeface="+mn-ea"/>
              </a:rPr>
              <a:t>04</a:t>
            </a:r>
            <a:endParaRPr kumimoji="1" lang="en-US" altLang="zh-CN" sz="3600" b="1" spc="300" dirty="0">
              <a:solidFill>
                <a:schemeClr val="accent4"/>
              </a:solidFill>
              <a:latin typeface="+mn-ea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产品优势</a:t>
            </a:r>
            <a:endParaRPr lang="zh-CN" altLang="en-US"/>
          </a:p>
        </p:txBody>
      </p:sp>
      <p:sp>
        <p:nvSpPr>
          <p:cNvPr id="4" name="矩形: 圆角 2"/>
          <p:cNvSpPr/>
          <p:nvPr>
            <p:custDataLst>
              <p:tags r:id="rId1"/>
            </p:custDataLst>
          </p:nvPr>
        </p:nvSpPr>
        <p:spPr>
          <a:xfrm>
            <a:off x="627968" y="1495489"/>
            <a:ext cx="5295474" cy="1399578"/>
          </a:xfrm>
          <a:prstGeom prst="roundRect">
            <a:avLst>
              <a:gd name="adj" fmla="val 12425"/>
            </a:avLst>
          </a:prstGeom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1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Freeform 5"/>
          <p:cNvSpPr/>
          <p:nvPr>
            <p:custDataLst>
              <p:tags r:id="rId2"/>
            </p:custDataLst>
          </p:nvPr>
        </p:nvSpPr>
        <p:spPr bwMode="auto">
          <a:xfrm>
            <a:off x="623515" y="1490400"/>
            <a:ext cx="1040141" cy="819389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1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17" name="矩形: 圆角 16"/>
          <p:cNvSpPr/>
          <p:nvPr>
            <p:custDataLst>
              <p:tags r:id="rId3"/>
            </p:custDataLst>
          </p:nvPr>
        </p:nvSpPr>
        <p:spPr>
          <a:xfrm>
            <a:off x="6275899" y="1503760"/>
            <a:ext cx="5295474" cy="1399578"/>
          </a:xfrm>
          <a:prstGeom prst="roundRect">
            <a:avLst>
              <a:gd name="adj" fmla="val 12425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2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1641389" y="1656441"/>
            <a:ext cx="3866763" cy="10770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rgbClr val="FFFFFF"/>
                </a:solidFill>
                <a:latin typeface="+mn-ea"/>
                <a:sym typeface="+mn-ea"/>
              </a:rPr>
              <a:t>高性能处理器：采用最新一代处理器，性能强大，运行流畅</a:t>
            </a:r>
            <a:endParaRPr lang="zh-CN" altLang="en-US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6661419" y="1656441"/>
            <a:ext cx="3866763" cy="10770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rgbClr val="FFFFFF"/>
                </a:solidFill>
                <a:latin typeface="+mn-ea"/>
                <a:sym typeface="+mn-ea"/>
              </a:rPr>
              <a:t>高清显示屏：采用高分辨率显示屏，色彩还原度高，视觉效果出色</a:t>
            </a:r>
            <a:endParaRPr lang="zh-CN" altLang="en-US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703036" y="1656441"/>
            <a:ext cx="629810" cy="508937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p>
            <a:pPr algn="ctr"/>
            <a:r>
              <a:rPr kumimoji="1" lang="en-US" altLang="zh-CN" sz="3600" b="1" spc="300" dirty="0">
                <a:solidFill>
                  <a:schemeClr val="accent1"/>
                </a:solidFill>
                <a:latin typeface="+mn-ea"/>
                <a:cs typeface="+mj-lt"/>
              </a:rPr>
              <a:t>01</a:t>
            </a:r>
            <a:endParaRPr kumimoji="1" lang="en-US" altLang="zh-CN" sz="3600" b="1" spc="300" dirty="0">
              <a:solidFill>
                <a:schemeClr val="accent1"/>
              </a:solidFill>
              <a:latin typeface="+mn-ea"/>
              <a:cs typeface="+mj-lt"/>
            </a:endParaRPr>
          </a:p>
        </p:txBody>
      </p:sp>
      <p:sp>
        <p:nvSpPr>
          <p:cNvPr id="47" name="Freeform 5"/>
          <p:cNvSpPr/>
          <p:nvPr>
            <p:custDataLst>
              <p:tags r:id="rId7"/>
            </p:custDataLst>
          </p:nvPr>
        </p:nvSpPr>
        <p:spPr bwMode="auto">
          <a:xfrm flipH="1">
            <a:off x="10528707" y="1506940"/>
            <a:ext cx="1040141" cy="819389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4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8"/>
            </p:custDataLst>
          </p:nvPr>
        </p:nvSpPr>
        <p:spPr>
          <a:xfrm flipH="1">
            <a:off x="10837250" y="1656441"/>
            <a:ext cx="629810" cy="508937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p>
            <a:pPr lvl="0" algn="ctr">
              <a:buClrTx/>
              <a:buSzTx/>
              <a:buFontTx/>
            </a:pPr>
            <a:r>
              <a:rPr kumimoji="1" lang="en-US" altLang="zh-CN" sz="3600" b="1" spc="300" dirty="0">
                <a:solidFill>
                  <a:schemeClr val="accent2"/>
                </a:solidFill>
                <a:latin typeface="+mn-ea"/>
                <a:cs typeface="+mj-lt"/>
                <a:sym typeface="+mn-ea"/>
              </a:rPr>
              <a:t>02</a:t>
            </a:r>
            <a:endParaRPr kumimoji="1" lang="en-US" altLang="zh-CN" sz="3600" b="1" spc="300" dirty="0">
              <a:solidFill>
                <a:schemeClr val="accent2"/>
              </a:solidFill>
              <a:latin typeface="+mn-ea"/>
              <a:cs typeface="+mj-lt"/>
              <a:sym typeface="+mn-ea"/>
            </a:endParaRPr>
          </a:p>
        </p:txBody>
      </p:sp>
      <p:sp>
        <p:nvSpPr>
          <p:cNvPr id="14" name="矩形: 圆角 13"/>
          <p:cNvSpPr/>
          <p:nvPr>
            <p:custDataLst>
              <p:tags r:id="rId9"/>
            </p:custDataLst>
          </p:nvPr>
        </p:nvSpPr>
        <p:spPr>
          <a:xfrm>
            <a:off x="619698" y="3168621"/>
            <a:ext cx="5295474" cy="1399578"/>
          </a:xfrm>
          <a:prstGeom prst="roundRect">
            <a:avLst>
              <a:gd name="adj" fmla="val 12425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3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Freeform 5"/>
          <p:cNvSpPr/>
          <p:nvPr>
            <p:custDataLst>
              <p:tags r:id="rId10"/>
            </p:custDataLst>
          </p:nvPr>
        </p:nvSpPr>
        <p:spPr bwMode="auto">
          <a:xfrm>
            <a:off x="614608" y="3163531"/>
            <a:ext cx="1040141" cy="819389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2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20" name="矩形: 圆角 19"/>
          <p:cNvSpPr/>
          <p:nvPr>
            <p:custDataLst>
              <p:tags r:id="rId11"/>
            </p:custDataLst>
          </p:nvPr>
        </p:nvSpPr>
        <p:spPr>
          <a:xfrm>
            <a:off x="6267629" y="3177527"/>
            <a:ext cx="5295474" cy="1399578"/>
          </a:xfrm>
          <a:prstGeom prst="roundRect">
            <a:avLst>
              <a:gd name="adj" fmla="val 12425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4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1641389" y="3329572"/>
            <a:ext cx="3866763" cy="10770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rgbClr val="FFFFFF"/>
                </a:solidFill>
                <a:latin typeface="+mn-ea"/>
                <a:sym typeface="+mn-ea"/>
              </a:rPr>
              <a:t>拍照功能强大：配备高像素摄像头，支持多种拍照模式，满足不同需求</a:t>
            </a:r>
            <a:endParaRPr lang="zh-CN" altLang="en-US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61419" y="3329572"/>
            <a:ext cx="3866763" cy="10770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rgbClr val="FFFFFF"/>
                </a:solidFill>
                <a:latin typeface="+mn-ea"/>
                <a:sym typeface="+mn-ea"/>
              </a:rPr>
              <a:t>电池续航能力强：采用大容量电池，续航时间长，满足日常使用需求</a:t>
            </a:r>
            <a:endParaRPr lang="zh-CN" altLang="en-US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14"/>
            </p:custDataLst>
          </p:nvPr>
        </p:nvSpPr>
        <p:spPr>
          <a:xfrm>
            <a:off x="703036" y="3329572"/>
            <a:ext cx="629810" cy="508937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p>
            <a:pPr lvl="0" algn="ctr">
              <a:buClrTx/>
              <a:buSzTx/>
              <a:buFontTx/>
            </a:pPr>
            <a:r>
              <a:rPr kumimoji="1" lang="en-US" altLang="zh-CN" sz="3600" b="1" spc="300" dirty="0">
                <a:solidFill>
                  <a:schemeClr val="accent3"/>
                </a:solidFill>
                <a:latin typeface="+mn-ea"/>
                <a:cs typeface="+mj-lt"/>
                <a:sym typeface="+mn-ea"/>
              </a:rPr>
              <a:t>03</a:t>
            </a:r>
            <a:endParaRPr kumimoji="1" lang="en-US" altLang="zh-CN" sz="3600" b="1" spc="300" dirty="0">
              <a:solidFill>
                <a:schemeClr val="accent3"/>
              </a:solidFill>
              <a:latin typeface="+mn-ea"/>
              <a:cs typeface="+mj-lt"/>
              <a:sym typeface="+mn-ea"/>
            </a:endParaRPr>
          </a:p>
        </p:txBody>
      </p:sp>
      <p:sp>
        <p:nvSpPr>
          <p:cNvPr id="49" name="Freeform 5"/>
          <p:cNvSpPr/>
          <p:nvPr>
            <p:custDataLst>
              <p:tags r:id="rId15"/>
            </p:custDataLst>
          </p:nvPr>
        </p:nvSpPr>
        <p:spPr bwMode="auto">
          <a:xfrm flipH="1">
            <a:off x="10520436" y="3180708"/>
            <a:ext cx="1040141" cy="819389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5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16"/>
            </p:custDataLst>
          </p:nvPr>
        </p:nvSpPr>
        <p:spPr>
          <a:xfrm flipH="1">
            <a:off x="10837250" y="3329572"/>
            <a:ext cx="629810" cy="508937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p>
            <a:pPr lvl="0" algn="ctr">
              <a:buClrTx/>
              <a:buSzTx/>
              <a:buFontTx/>
            </a:pPr>
            <a:r>
              <a:rPr kumimoji="1" lang="en-US" altLang="zh-CN" sz="3600" b="1" spc="300" dirty="0">
                <a:solidFill>
                  <a:schemeClr val="accent4"/>
                </a:solidFill>
                <a:latin typeface="+mn-ea"/>
                <a:cs typeface="+mj-lt"/>
                <a:sym typeface="+mn-ea"/>
              </a:rPr>
              <a:t>04</a:t>
            </a:r>
            <a:endParaRPr kumimoji="1" lang="en-US" altLang="zh-CN" sz="3600" b="1" spc="300" dirty="0">
              <a:solidFill>
                <a:schemeClr val="accent4"/>
              </a:solidFill>
              <a:latin typeface="+mn-ea"/>
              <a:cs typeface="+mj-lt"/>
              <a:sym typeface="+mn-ea"/>
            </a:endParaRPr>
          </a:p>
        </p:txBody>
      </p:sp>
      <p:sp>
        <p:nvSpPr>
          <p:cNvPr id="5" name="矩形: 圆角 13"/>
          <p:cNvSpPr/>
          <p:nvPr>
            <p:custDataLst>
              <p:tags r:id="rId17"/>
            </p:custDataLst>
          </p:nvPr>
        </p:nvSpPr>
        <p:spPr>
          <a:xfrm>
            <a:off x="620334" y="4841116"/>
            <a:ext cx="5295474" cy="1399578"/>
          </a:xfrm>
          <a:prstGeom prst="roundRect">
            <a:avLst>
              <a:gd name="adj" fmla="val 12425"/>
            </a:avLst>
          </a:pr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5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Freeform 5"/>
          <p:cNvSpPr/>
          <p:nvPr>
            <p:custDataLst>
              <p:tags r:id="rId18"/>
            </p:custDataLst>
          </p:nvPr>
        </p:nvSpPr>
        <p:spPr bwMode="auto">
          <a:xfrm>
            <a:off x="615244" y="4836663"/>
            <a:ext cx="1040141" cy="819389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2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7" name="矩形: 圆角 19"/>
          <p:cNvSpPr/>
          <p:nvPr>
            <p:custDataLst>
              <p:tags r:id="rId19"/>
            </p:custDataLst>
          </p:nvPr>
        </p:nvSpPr>
        <p:spPr>
          <a:xfrm>
            <a:off x="6267629" y="4850022"/>
            <a:ext cx="5295474" cy="1399578"/>
          </a:xfrm>
          <a:prstGeom prst="roundRect">
            <a:avLst>
              <a:gd name="adj" fmla="val 12425"/>
            </a:avLst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6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0"/>
            </p:custDataLst>
          </p:nvPr>
        </p:nvSpPr>
        <p:spPr>
          <a:xfrm>
            <a:off x="1642025" y="5002067"/>
            <a:ext cx="3866763" cy="10770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rgbClr val="FFFFFF"/>
                </a:solidFill>
                <a:latin typeface="+mn-ea"/>
                <a:sym typeface="+mn-ea"/>
              </a:rPr>
              <a:t>系统优化：采用深度定制系统，操作简单，运行稳定，用户体验良好</a:t>
            </a:r>
            <a:endParaRPr lang="zh-CN" altLang="en-US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1"/>
            </p:custDataLst>
          </p:nvPr>
        </p:nvSpPr>
        <p:spPr>
          <a:xfrm>
            <a:off x="6662056" y="5002067"/>
            <a:ext cx="3866763" cy="10770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2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rgbClr val="FFFFFF"/>
                </a:solidFill>
                <a:latin typeface="+mn-ea"/>
                <a:sym typeface="+mn-ea"/>
              </a:rPr>
              <a:t>外观设计时尚：采用时尚设计元素，符合现代审美，吸引消费者眼球</a:t>
            </a:r>
            <a:endParaRPr lang="zh-CN" altLang="en-US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703672" y="5002067"/>
            <a:ext cx="629810" cy="508937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p>
            <a:pPr lvl="0" algn="ctr">
              <a:buClrTx/>
              <a:buSzTx/>
              <a:buFontTx/>
            </a:pPr>
            <a:r>
              <a:rPr kumimoji="1" lang="en-US" altLang="zh-CN" sz="3600" b="1" spc="300" dirty="0">
                <a:solidFill>
                  <a:schemeClr val="accent5"/>
                </a:solidFill>
                <a:latin typeface="+mn-ea"/>
                <a:cs typeface="+mj-lt"/>
                <a:sym typeface="+mn-ea"/>
              </a:rPr>
              <a:t>05</a:t>
            </a:r>
            <a:endParaRPr kumimoji="1" lang="en-US" altLang="zh-CN" sz="3600" b="1" spc="300" dirty="0">
              <a:solidFill>
                <a:schemeClr val="accent5"/>
              </a:solidFill>
              <a:latin typeface="+mn-ea"/>
              <a:cs typeface="+mj-lt"/>
              <a:sym typeface="+mn-ea"/>
            </a:endParaRPr>
          </a:p>
        </p:txBody>
      </p:sp>
      <p:sp>
        <p:nvSpPr>
          <p:cNvPr id="12" name="Freeform 5"/>
          <p:cNvSpPr/>
          <p:nvPr>
            <p:custDataLst>
              <p:tags r:id="rId23"/>
            </p:custDataLst>
          </p:nvPr>
        </p:nvSpPr>
        <p:spPr bwMode="auto">
          <a:xfrm flipH="1">
            <a:off x="10520436" y="4853839"/>
            <a:ext cx="1040141" cy="819389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5">
                <a:alpha val="22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24"/>
            </p:custDataLst>
          </p:nvPr>
        </p:nvSpPr>
        <p:spPr>
          <a:xfrm flipH="1">
            <a:off x="10837886" y="5002067"/>
            <a:ext cx="629810" cy="508937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p>
            <a:pPr lvl="0" algn="ctr">
              <a:buClrTx/>
              <a:buSzTx/>
              <a:buFontTx/>
            </a:pPr>
            <a:r>
              <a:rPr kumimoji="1" lang="en-US" altLang="zh-CN" sz="3600" b="1" spc="300" dirty="0">
                <a:solidFill>
                  <a:schemeClr val="accent6"/>
                </a:solidFill>
                <a:latin typeface="+mn-ea"/>
                <a:cs typeface="+mj-lt"/>
                <a:sym typeface="+mn-ea"/>
              </a:rPr>
              <a:t>06</a:t>
            </a:r>
            <a:endParaRPr kumimoji="1" lang="en-US" altLang="zh-CN" sz="3600" b="1" spc="300" dirty="0">
              <a:solidFill>
                <a:schemeClr val="accent6"/>
              </a:solidFill>
              <a:latin typeface="+mn-ea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XX 公司手机产品系列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系列一</a:t>
            </a:r>
            <a:endParaRPr lang="zh-CN" altLang="en-US"/>
          </a:p>
        </p:txBody>
      </p:sp>
      <p:sp>
        <p:nvSpPr>
          <p:cNvPr id="4" name="任意多边形: 形状 2"/>
          <p:cNvSpPr/>
          <p:nvPr>
            <p:custDataLst>
              <p:tags r:id="rId1"/>
            </p:custDataLst>
          </p:nvPr>
        </p:nvSpPr>
        <p:spPr>
          <a:xfrm rot="10800000">
            <a:off x="711775" y="4005720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22352" y="4365314"/>
            <a:ext cx="178638" cy="180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20429" y="4321553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主要功能：拍照、游戏、社交、办公等</a:t>
            </a:r>
            <a:endParaRPr lang="zh-CN" altLang="en-US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任意多边形: 形状 56"/>
          <p:cNvSpPr/>
          <p:nvPr>
            <p:custDataLst>
              <p:tags r:id="rId4"/>
            </p:custDataLst>
          </p:nvPr>
        </p:nvSpPr>
        <p:spPr>
          <a:xfrm rot="10800000">
            <a:off x="4418066" y="4005720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58" name="矩形 57"/>
          <p:cNvSpPr/>
          <p:nvPr>
            <p:custDataLst>
              <p:tags r:id="rId5"/>
            </p:custDataLst>
          </p:nvPr>
        </p:nvSpPr>
        <p:spPr>
          <a:xfrm>
            <a:off x="4328643" y="4365314"/>
            <a:ext cx="178638" cy="180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9" name="文本框 58"/>
          <p:cNvSpPr txBox="1"/>
          <p:nvPr>
            <p:custDataLst>
              <p:tags r:id="rId6"/>
            </p:custDataLst>
          </p:nvPr>
        </p:nvSpPr>
        <p:spPr>
          <a:xfrm>
            <a:off x="4626719" y="4321553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市场定位：中端市场，面向年轻用户群体</a:t>
            </a:r>
            <a:endParaRPr lang="zh-CN" altLang="en-US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1" name="任意多边形: 形状 60"/>
          <p:cNvSpPr/>
          <p:nvPr>
            <p:custDataLst>
              <p:tags r:id="rId7"/>
            </p:custDataLst>
          </p:nvPr>
        </p:nvSpPr>
        <p:spPr>
          <a:xfrm rot="10800000">
            <a:off x="8123723" y="4005720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>
            <p:custDataLst>
              <p:tags r:id="rId8"/>
            </p:custDataLst>
          </p:nvPr>
        </p:nvSpPr>
        <p:spPr>
          <a:xfrm>
            <a:off x="8034934" y="4365314"/>
            <a:ext cx="178638" cy="180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3" name="文本框 62"/>
          <p:cNvSpPr txBox="1"/>
          <p:nvPr>
            <p:custDataLst>
              <p:tags r:id="rId9"/>
            </p:custDataLst>
          </p:nvPr>
        </p:nvSpPr>
        <p:spPr>
          <a:xfrm>
            <a:off x="8333010" y="4321553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销售渠道：线上、线下门店、运营商等</a:t>
            </a:r>
            <a:endParaRPr lang="zh-CN" altLang="en-US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0"/>
            </p:custDataLst>
          </p:nvPr>
        </p:nvSpPr>
        <p:spPr>
          <a:xfrm rot="10800000">
            <a:off x="697189" y="1505686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66" name="矩形 65"/>
          <p:cNvSpPr/>
          <p:nvPr>
            <p:custDataLst>
              <p:tags r:id="rId11"/>
            </p:custDataLst>
          </p:nvPr>
        </p:nvSpPr>
        <p:spPr>
          <a:xfrm>
            <a:off x="608400" y="1864645"/>
            <a:ext cx="178638" cy="180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>
            <p:custDataLst>
              <p:tags r:id="rId12"/>
            </p:custDataLst>
          </p:nvPr>
        </p:nvSpPr>
        <p:spPr>
          <a:xfrm>
            <a:off x="906476" y="1820885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产品名称：XX 公司手机系列一</a:t>
            </a:r>
            <a:endParaRPr lang="zh-CN" altLang="en-US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"/>
            </p:custDataLst>
          </p:nvPr>
        </p:nvSpPr>
        <p:spPr>
          <a:xfrm rot="10800000">
            <a:off x="4403479" y="1505686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>
            <p:custDataLst>
              <p:tags r:id="rId14"/>
            </p:custDataLst>
          </p:nvPr>
        </p:nvSpPr>
        <p:spPr>
          <a:xfrm>
            <a:off x="4314057" y="1864645"/>
            <a:ext cx="178638" cy="180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>
            <p:custDataLst>
              <p:tags r:id="rId15"/>
            </p:custDataLst>
          </p:nvPr>
        </p:nvSpPr>
        <p:spPr>
          <a:xfrm>
            <a:off x="4612133" y="1820885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发布时间：2022年</a:t>
            </a:r>
            <a:endParaRPr lang="zh-CN" altLang="en-US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6"/>
            </p:custDataLst>
          </p:nvPr>
        </p:nvSpPr>
        <p:spPr>
          <a:xfrm rot="10800000">
            <a:off x="8109770" y="1505686"/>
            <a:ext cx="3453940" cy="2228776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74" name="矩形 73"/>
          <p:cNvSpPr/>
          <p:nvPr>
            <p:custDataLst>
              <p:tags r:id="rId17"/>
            </p:custDataLst>
          </p:nvPr>
        </p:nvSpPr>
        <p:spPr>
          <a:xfrm>
            <a:off x="8020347" y="1864645"/>
            <a:ext cx="178638" cy="180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5" name="文本框 74"/>
          <p:cNvSpPr txBox="1"/>
          <p:nvPr>
            <p:custDataLst>
              <p:tags r:id="rId18"/>
            </p:custDataLst>
          </p:nvPr>
        </p:nvSpPr>
        <p:spPr>
          <a:xfrm>
            <a:off x="8318424" y="1820885"/>
            <a:ext cx="3036275" cy="12604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>
              <a:lnSpc>
                <a:spcPct val="140000"/>
              </a:lnSpc>
            </a:pPr>
            <a:r>
              <a:rPr lang="zh-CN" altLang="en-US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主要特点：高性能、高性价比</a:t>
            </a:r>
            <a:endParaRPr lang="zh-CN" altLang="en-US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系列二</a:t>
            </a:r>
            <a:endParaRPr lang="zh-CN" altLang="en-US"/>
          </a:p>
        </p:txBody>
      </p:sp>
      <p:sp>
        <p:nvSpPr>
          <p:cNvPr id="29" name="任意多边形 28"/>
          <p:cNvSpPr/>
          <p:nvPr>
            <p:custDataLst>
              <p:tags r:id="rId1"/>
            </p:custDataLst>
          </p:nvPr>
        </p:nvSpPr>
        <p:spPr>
          <a:xfrm>
            <a:off x="1747254" y="3217987"/>
            <a:ext cx="364282" cy="169697"/>
          </a:xfrm>
          <a:custGeom>
            <a:avLst/>
            <a:gdLst>
              <a:gd name="connsiteX0" fmla="*/ 277212 w 344998"/>
              <a:gd name="connsiteY0" fmla="*/ 0 h 160502"/>
              <a:gd name="connsiteX1" fmla="*/ 344998 w 344998"/>
              <a:gd name="connsiteY1" fmla="*/ 0 h 160502"/>
              <a:gd name="connsiteX2" fmla="*/ 264747 w 344998"/>
              <a:gd name="connsiteY2" fmla="*/ 160502 h 160502"/>
              <a:gd name="connsiteX3" fmla="*/ 256658 w 344998"/>
              <a:gd name="connsiteY3" fmla="*/ 155048 h 160502"/>
              <a:gd name="connsiteX4" fmla="*/ 204912 w 344998"/>
              <a:gd name="connsiteY4" fmla="*/ 144601 h 160502"/>
              <a:gd name="connsiteX5" fmla="*/ 0 w 344998"/>
              <a:gd name="connsiteY5" fmla="*/ 0 h 160502"/>
              <a:gd name="connsiteX6" fmla="*/ 67786 w 344998"/>
              <a:gd name="connsiteY6" fmla="*/ 0 h 160502"/>
              <a:gd name="connsiteX7" fmla="*/ 140086 w 344998"/>
              <a:gd name="connsiteY7" fmla="*/ 144601 h 160502"/>
              <a:gd name="connsiteX8" fmla="*/ 88340 w 344998"/>
              <a:gd name="connsiteY8" fmla="*/ 155048 h 160502"/>
              <a:gd name="connsiteX9" fmla="*/ 80251 w 344998"/>
              <a:gd name="connsiteY9" fmla="*/ 160501 h 16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98" h="160502">
                <a:moveTo>
                  <a:pt x="277212" y="0"/>
                </a:moveTo>
                <a:lnTo>
                  <a:pt x="344998" y="0"/>
                </a:lnTo>
                <a:lnTo>
                  <a:pt x="264747" y="160502"/>
                </a:lnTo>
                <a:lnTo>
                  <a:pt x="256658" y="155048"/>
                </a:lnTo>
                <a:lnTo>
                  <a:pt x="204912" y="144601"/>
                </a:lnTo>
                <a:close/>
                <a:moveTo>
                  <a:pt x="0" y="0"/>
                </a:moveTo>
                <a:lnTo>
                  <a:pt x="67786" y="0"/>
                </a:lnTo>
                <a:lnTo>
                  <a:pt x="140086" y="144601"/>
                </a:lnTo>
                <a:lnTo>
                  <a:pt x="88340" y="155048"/>
                </a:lnTo>
                <a:lnTo>
                  <a:pt x="80251" y="160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任意多边形 26"/>
          <p:cNvSpPr/>
          <p:nvPr>
            <p:custDataLst>
              <p:tags r:id="rId2"/>
            </p:custDataLst>
          </p:nvPr>
        </p:nvSpPr>
        <p:spPr>
          <a:xfrm>
            <a:off x="1701247" y="3363549"/>
            <a:ext cx="457050" cy="457050"/>
          </a:xfrm>
          <a:custGeom>
            <a:avLst/>
            <a:gdLst>
              <a:gd name="connsiteX0" fmla="*/ 234259 w 468518"/>
              <a:gd name="connsiteY0" fmla="*/ 35545 h 468518"/>
              <a:gd name="connsiteX1" fmla="*/ 432973 w 468518"/>
              <a:gd name="connsiteY1" fmla="*/ 234259 h 468518"/>
              <a:gd name="connsiteX2" fmla="*/ 234259 w 468518"/>
              <a:gd name="connsiteY2" fmla="*/ 432973 h 468518"/>
              <a:gd name="connsiteX3" fmla="*/ 35545 w 468518"/>
              <a:gd name="connsiteY3" fmla="*/ 234259 h 468518"/>
              <a:gd name="connsiteX4" fmla="*/ 234259 w 468518"/>
              <a:gd name="connsiteY4" fmla="*/ 35545 h 468518"/>
              <a:gd name="connsiteX5" fmla="*/ 234259 w 468518"/>
              <a:gd name="connsiteY5" fmla="*/ 17341 h 468518"/>
              <a:gd name="connsiteX6" fmla="*/ 17341 w 468518"/>
              <a:gd name="connsiteY6" fmla="*/ 234259 h 468518"/>
              <a:gd name="connsiteX7" fmla="*/ 234259 w 468518"/>
              <a:gd name="connsiteY7" fmla="*/ 451177 h 468518"/>
              <a:gd name="connsiteX8" fmla="*/ 451177 w 468518"/>
              <a:gd name="connsiteY8" fmla="*/ 234259 h 468518"/>
              <a:gd name="connsiteX9" fmla="*/ 234259 w 468518"/>
              <a:gd name="connsiteY9" fmla="*/ 17341 h 468518"/>
              <a:gd name="connsiteX10" fmla="*/ 234259 w 468518"/>
              <a:gd name="connsiteY10" fmla="*/ 0 h 468518"/>
              <a:gd name="connsiteX11" fmla="*/ 468518 w 468518"/>
              <a:gd name="connsiteY11" fmla="*/ 234259 h 468518"/>
              <a:gd name="connsiteX12" fmla="*/ 234259 w 468518"/>
              <a:gd name="connsiteY12" fmla="*/ 468518 h 468518"/>
              <a:gd name="connsiteX13" fmla="*/ 0 w 468518"/>
              <a:gd name="connsiteY13" fmla="*/ 234259 h 468518"/>
              <a:gd name="connsiteX14" fmla="*/ 234259 w 468518"/>
              <a:gd name="connsiteY14" fmla="*/ 0 h 4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518" h="468518">
                <a:moveTo>
                  <a:pt x="234259" y="35545"/>
                </a:moveTo>
                <a:cubicBezTo>
                  <a:pt x="344006" y="35545"/>
                  <a:pt x="432973" y="124512"/>
                  <a:pt x="432973" y="234259"/>
                </a:cubicBezTo>
                <a:cubicBezTo>
                  <a:pt x="432973" y="344006"/>
                  <a:pt x="344006" y="432973"/>
                  <a:pt x="234259" y="432973"/>
                </a:cubicBezTo>
                <a:cubicBezTo>
                  <a:pt x="124512" y="432973"/>
                  <a:pt x="35545" y="344006"/>
                  <a:pt x="35545" y="234259"/>
                </a:cubicBezTo>
                <a:cubicBezTo>
                  <a:pt x="35545" y="124512"/>
                  <a:pt x="124512" y="35545"/>
                  <a:pt x="234259" y="35545"/>
                </a:cubicBezTo>
                <a:close/>
                <a:moveTo>
                  <a:pt x="234259" y="17341"/>
                </a:moveTo>
                <a:cubicBezTo>
                  <a:pt x="114458" y="17341"/>
                  <a:pt x="17341" y="114458"/>
                  <a:pt x="17341" y="234259"/>
                </a:cubicBezTo>
                <a:cubicBezTo>
                  <a:pt x="17341" y="354060"/>
                  <a:pt x="114458" y="451177"/>
                  <a:pt x="234259" y="451177"/>
                </a:cubicBezTo>
                <a:cubicBezTo>
                  <a:pt x="354060" y="451177"/>
                  <a:pt x="451177" y="354060"/>
                  <a:pt x="451177" y="234259"/>
                </a:cubicBezTo>
                <a:cubicBezTo>
                  <a:pt x="451177" y="114458"/>
                  <a:pt x="354060" y="17341"/>
                  <a:pt x="234259" y="17341"/>
                </a:cubicBezTo>
                <a:close/>
                <a:moveTo>
                  <a:pt x="234259" y="0"/>
                </a:moveTo>
                <a:cubicBezTo>
                  <a:pt x="363637" y="0"/>
                  <a:pt x="468518" y="104881"/>
                  <a:pt x="468518" y="234259"/>
                </a:cubicBezTo>
                <a:cubicBezTo>
                  <a:pt x="468518" y="363637"/>
                  <a:pt x="363637" y="468518"/>
                  <a:pt x="234259" y="468518"/>
                </a:cubicBezTo>
                <a:cubicBezTo>
                  <a:pt x="104881" y="468518"/>
                  <a:pt x="0" y="363637"/>
                  <a:pt x="0" y="234259"/>
                </a:cubicBezTo>
                <a:cubicBezTo>
                  <a:pt x="0" y="104881"/>
                  <a:pt x="104881" y="0"/>
                  <a:pt x="234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</a:rPr>
              <a:t>1</a:t>
            </a:r>
            <a:endParaRPr lang="en-US" altLang="zh-CN" dirty="0">
              <a:solidFill>
                <a:schemeClr val="lt1">
                  <a:lumMod val="10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46" name="任意多边形 45"/>
          <p:cNvSpPr/>
          <p:nvPr>
            <p:custDataLst>
              <p:tags r:id="rId3"/>
            </p:custDataLst>
          </p:nvPr>
        </p:nvSpPr>
        <p:spPr>
          <a:xfrm>
            <a:off x="1747254" y="5578658"/>
            <a:ext cx="364282" cy="169697"/>
          </a:xfrm>
          <a:custGeom>
            <a:avLst/>
            <a:gdLst>
              <a:gd name="connsiteX0" fmla="*/ 277212 w 344998"/>
              <a:gd name="connsiteY0" fmla="*/ 0 h 160502"/>
              <a:gd name="connsiteX1" fmla="*/ 344998 w 344998"/>
              <a:gd name="connsiteY1" fmla="*/ 0 h 160502"/>
              <a:gd name="connsiteX2" fmla="*/ 264747 w 344998"/>
              <a:gd name="connsiteY2" fmla="*/ 160502 h 160502"/>
              <a:gd name="connsiteX3" fmla="*/ 256658 w 344998"/>
              <a:gd name="connsiteY3" fmla="*/ 155048 h 160502"/>
              <a:gd name="connsiteX4" fmla="*/ 204912 w 344998"/>
              <a:gd name="connsiteY4" fmla="*/ 144601 h 160502"/>
              <a:gd name="connsiteX5" fmla="*/ 0 w 344998"/>
              <a:gd name="connsiteY5" fmla="*/ 0 h 160502"/>
              <a:gd name="connsiteX6" fmla="*/ 67786 w 344998"/>
              <a:gd name="connsiteY6" fmla="*/ 0 h 160502"/>
              <a:gd name="connsiteX7" fmla="*/ 140086 w 344998"/>
              <a:gd name="connsiteY7" fmla="*/ 144601 h 160502"/>
              <a:gd name="connsiteX8" fmla="*/ 88340 w 344998"/>
              <a:gd name="connsiteY8" fmla="*/ 155048 h 160502"/>
              <a:gd name="connsiteX9" fmla="*/ 80251 w 344998"/>
              <a:gd name="connsiteY9" fmla="*/ 160501 h 16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98" h="160502">
                <a:moveTo>
                  <a:pt x="277212" y="0"/>
                </a:moveTo>
                <a:lnTo>
                  <a:pt x="344998" y="0"/>
                </a:lnTo>
                <a:lnTo>
                  <a:pt x="264747" y="160502"/>
                </a:lnTo>
                <a:lnTo>
                  <a:pt x="256658" y="155048"/>
                </a:lnTo>
                <a:lnTo>
                  <a:pt x="204912" y="144601"/>
                </a:lnTo>
                <a:close/>
                <a:moveTo>
                  <a:pt x="0" y="0"/>
                </a:moveTo>
                <a:lnTo>
                  <a:pt x="67786" y="0"/>
                </a:lnTo>
                <a:lnTo>
                  <a:pt x="140086" y="144601"/>
                </a:lnTo>
                <a:lnTo>
                  <a:pt x="88340" y="155048"/>
                </a:lnTo>
                <a:lnTo>
                  <a:pt x="80251" y="160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任意多边形 46"/>
          <p:cNvSpPr/>
          <p:nvPr>
            <p:custDataLst>
              <p:tags r:id="rId4"/>
            </p:custDataLst>
          </p:nvPr>
        </p:nvSpPr>
        <p:spPr>
          <a:xfrm>
            <a:off x="1701247" y="5724220"/>
            <a:ext cx="457050" cy="457050"/>
          </a:xfrm>
          <a:custGeom>
            <a:avLst/>
            <a:gdLst>
              <a:gd name="connsiteX0" fmla="*/ 234259 w 468518"/>
              <a:gd name="connsiteY0" fmla="*/ 35545 h 468518"/>
              <a:gd name="connsiteX1" fmla="*/ 432973 w 468518"/>
              <a:gd name="connsiteY1" fmla="*/ 234259 h 468518"/>
              <a:gd name="connsiteX2" fmla="*/ 234259 w 468518"/>
              <a:gd name="connsiteY2" fmla="*/ 432973 h 468518"/>
              <a:gd name="connsiteX3" fmla="*/ 35545 w 468518"/>
              <a:gd name="connsiteY3" fmla="*/ 234259 h 468518"/>
              <a:gd name="connsiteX4" fmla="*/ 234259 w 468518"/>
              <a:gd name="connsiteY4" fmla="*/ 35545 h 468518"/>
              <a:gd name="connsiteX5" fmla="*/ 234259 w 468518"/>
              <a:gd name="connsiteY5" fmla="*/ 17341 h 468518"/>
              <a:gd name="connsiteX6" fmla="*/ 17341 w 468518"/>
              <a:gd name="connsiteY6" fmla="*/ 234259 h 468518"/>
              <a:gd name="connsiteX7" fmla="*/ 234259 w 468518"/>
              <a:gd name="connsiteY7" fmla="*/ 451177 h 468518"/>
              <a:gd name="connsiteX8" fmla="*/ 451177 w 468518"/>
              <a:gd name="connsiteY8" fmla="*/ 234259 h 468518"/>
              <a:gd name="connsiteX9" fmla="*/ 234259 w 468518"/>
              <a:gd name="connsiteY9" fmla="*/ 17341 h 468518"/>
              <a:gd name="connsiteX10" fmla="*/ 234259 w 468518"/>
              <a:gd name="connsiteY10" fmla="*/ 0 h 468518"/>
              <a:gd name="connsiteX11" fmla="*/ 468518 w 468518"/>
              <a:gd name="connsiteY11" fmla="*/ 234259 h 468518"/>
              <a:gd name="connsiteX12" fmla="*/ 234259 w 468518"/>
              <a:gd name="connsiteY12" fmla="*/ 468518 h 468518"/>
              <a:gd name="connsiteX13" fmla="*/ 0 w 468518"/>
              <a:gd name="connsiteY13" fmla="*/ 234259 h 468518"/>
              <a:gd name="connsiteX14" fmla="*/ 234259 w 468518"/>
              <a:gd name="connsiteY14" fmla="*/ 0 h 4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518" h="468518">
                <a:moveTo>
                  <a:pt x="234259" y="35545"/>
                </a:moveTo>
                <a:cubicBezTo>
                  <a:pt x="344006" y="35545"/>
                  <a:pt x="432973" y="124512"/>
                  <a:pt x="432973" y="234259"/>
                </a:cubicBezTo>
                <a:cubicBezTo>
                  <a:pt x="432973" y="344006"/>
                  <a:pt x="344006" y="432973"/>
                  <a:pt x="234259" y="432973"/>
                </a:cubicBezTo>
                <a:cubicBezTo>
                  <a:pt x="124512" y="432973"/>
                  <a:pt x="35545" y="344006"/>
                  <a:pt x="35545" y="234259"/>
                </a:cubicBezTo>
                <a:cubicBezTo>
                  <a:pt x="35545" y="124512"/>
                  <a:pt x="124512" y="35545"/>
                  <a:pt x="234259" y="35545"/>
                </a:cubicBezTo>
                <a:close/>
                <a:moveTo>
                  <a:pt x="234259" y="17341"/>
                </a:moveTo>
                <a:cubicBezTo>
                  <a:pt x="114458" y="17341"/>
                  <a:pt x="17341" y="114458"/>
                  <a:pt x="17341" y="234259"/>
                </a:cubicBezTo>
                <a:cubicBezTo>
                  <a:pt x="17341" y="354060"/>
                  <a:pt x="114458" y="451177"/>
                  <a:pt x="234259" y="451177"/>
                </a:cubicBezTo>
                <a:cubicBezTo>
                  <a:pt x="354060" y="451177"/>
                  <a:pt x="451177" y="354060"/>
                  <a:pt x="451177" y="234259"/>
                </a:cubicBezTo>
                <a:cubicBezTo>
                  <a:pt x="451177" y="114458"/>
                  <a:pt x="354060" y="17341"/>
                  <a:pt x="234259" y="17341"/>
                </a:cubicBezTo>
                <a:close/>
                <a:moveTo>
                  <a:pt x="234259" y="0"/>
                </a:moveTo>
                <a:cubicBezTo>
                  <a:pt x="363637" y="0"/>
                  <a:pt x="468518" y="104881"/>
                  <a:pt x="468518" y="234259"/>
                </a:cubicBezTo>
                <a:cubicBezTo>
                  <a:pt x="468518" y="363637"/>
                  <a:pt x="363637" y="468518"/>
                  <a:pt x="234259" y="468518"/>
                </a:cubicBezTo>
                <a:cubicBezTo>
                  <a:pt x="104881" y="468518"/>
                  <a:pt x="0" y="363637"/>
                  <a:pt x="0" y="234259"/>
                </a:cubicBezTo>
                <a:cubicBezTo>
                  <a:pt x="0" y="104881"/>
                  <a:pt x="104881" y="0"/>
                  <a:pt x="234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</a:rPr>
              <a:t>4</a:t>
            </a:r>
            <a:endParaRPr lang="en-US" altLang="zh-CN" dirty="0">
              <a:solidFill>
                <a:schemeClr val="lt1">
                  <a:lumMod val="10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50" name="任意多边形 49"/>
          <p:cNvSpPr/>
          <p:nvPr>
            <p:custDataLst>
              <p:tags r:id="rId5"/>
            </p:custDataLst>
          </p:nvPr>
        </p:nvSpPr>
        <p:spPr>
          <a:xfrm>
            <a:off x="5910482" y="3217987"/>
            <a:ext cx="364282" cy="169697"/>
          </a:xfrm>
          <a:custGeom>
            <a:avLst/>
            <a:gdLst>
              <a:gd name="connsiteX0" fmla="*/ 277212 w 344998"/>
              <a:gd name="connsiteY0" fmla="*/ 0 h 160502"/>
              <a:gd name="connsiteX1" fmla="*/ 344998 w 344998"/>
              <a:gd name="connsiteY1" fmla="*/ 0 h 160502"/>
              <a:gd name="connsiteX2" fmla="*/ 264747 w 344998"/>
              <a:gd name="connsiteY2" fmla="*/ 160502 h 160502"/>
              <a:gd name="connsiteX3" fmla="*/ 256658 w 344998"/>
              <a:gd name="connsiteY3" fmla="*/ 155048 h 160502"/>
              <a:gd name="connsiteX4" fmla="*/ 204912 w 344998"/>
              <a:gd name="connsiteY4" fmla="*/ 144601 h 160502"/>
              <a:gd name="connsiteX5" fmla="*/ 0 w 344998"/>
              <a:gd name="connsiteY5" fmla="*/ 0 h 160502"/>
              <a:gd name="connsiteX6" fmla="*/ 67786 w 344998"/>
              <a:gd name="connsiteY6" fmla="*/ 0 h 160502"/>
              <a:gd name="connsiteX7" fmla="*/ 140086 w 344998"/>
              <a:gd name="connsiteY7" fmla="*/ 144601 h 160502"/>
              <a:gd name="connsiteX8" fmla="*/ 88340 w 344998"/>
              <a:gd name="connsiteY8" fmla="*/ 155048 h 160502"/>
              <a:gd name="connsiteX9" fmla="*/ 80251 w 344998"/>
              <a:gd name="connsiteY9" fmla="*/ 160501 h 16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98" h="160502">
                <a:moveTo>
                  <a:pt x="277212" y="0"/>
                </a:moveTo>
                <a:lnTo>
                  <a:pt x="344998" y="0"/>
                </a:lnTo>
                <a:lnTo>
                  <a:pt x="264747" y="160502"/>
                </a:lnTo>
                <a:lnTo>
                  <a:pt x="256658" y="155048"/>
                </a:lnTo>
                <a:lnTo>
                  <a:pt x="204912" y="144601"/>
                </a:lnTo>
                <a:close/>
                <a:moveTo>
                  <a:pt x="0" y="0"/>
                </a:moveTo>
                <a:lnTo>
                  <a:pt x="67786" y="0"/>
                </a:lnTo>
                <a:lnTo>
                  <a:pt x="140086" y="144601"/>
                </a:lnTo>
                <a:lnTo>
                  <a:pt x="88340" y="155048"/>
                </a:lnTo>
                <a:lnTo>
                  <a:pt x="80251" y="160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任意多边形 50"/>
          <p:cNvSpPr/>
          <p:nvPr>
            <p:custDataLst>
              <p:tags r:id="rId6"/>
            </p:custDataLst>
          </p:nvPr>
        </p:nvSpPr>
        <p:spPr>
          <a:xfrm>
            <a:off x="5864475" y="3363549"/>
            <a:ext cx="457050" cy="457050"/>
          </a:xfrm>
          <a:custGeom>
            <a:avLst/>
            <a:gdLst>
              <a:gd name="connsiteX0" fmla="*/ 234259 w 468518"/>
              <a:gd name="connsiteY0" fmla="*/ 35545 h 468518"/>
              <a:gd name="connsiteX1" fmla="*/ 432973 w 468518"/>
              <a:gd name="connsiteY1" fmla="*/ 234259 h 468518"/>
              <a:gd name="connsiteX2" fmla="*/ 234259 w 468518"/>
              <a:gd name="connsiteY2" fmla="*/ 432973 h 468518"/>
              <a:gd name="connsiteX3" fmla="*/ 35545 w 468518"/>
              <a:gd name="connsiteY3" fmla="*/ 234259 h 468518"/>
              <a:gd name="connsiteX4" fmla="*/ 234259 w 468518"/>
              <a:gd name="connsiteY4" fmla="*/ 35545 h 468518"/>
              <a:gd name="connsiteX5" fmla="*/ 234259 w 468518"/>
              <a:gd name="connsiteY5" fmla="*/ 17341 h 468518"/>
              <a:gd name="connsiteX6" fmla="*/ 17341 w 468518"/>
              <a:gd name="connsiteY6" fmla="*/ 234259 h 468518"/>
              <a:gd name="connsiteX7" fmla="*/ 234259 w 468518"/>
              <a:gd name="connsiteY7" fmla="*/ 451177 h 468518"/>
              <a:gd name="connsiteX8" fmla="*/ 451177 w 468518"/>
              <a:gd name="connsiteY8" fmla="*/ 234259 h 468518"/>
              <a:gd name="connsiteX9" fmla="*/ 234259 w 468518"/>
              <a:gd name="connsiteY9" fmla="*/ 17341 h 468518"/>
              <a:gd name="connsiteX10" fmla="*/ 234259 w 468518"/>
              <a:gd name="connsiteY10" fmla="*/ 0 h 468518"/>
              <a:gd name="connsiteX11" fmla="*/ 468518 w 468518"/>
              <a:gd name="connsiteY11" fmla="*/ 234259 h 468518"/>
              <a:gd name="connsiteX12" fmla="*/ 234259 w 468518"/>
              <a:gd name="connsiteY12" fmla="*/ 468518 h 468518"/>
              <a:gd name="connsiteX13" fmla="*/ 0 w 468518"/>
              <a:gd name="connsiteY13" fmla="*/ 234259 h 468518"/>
              <a:gd name="connsiteX14" fmla="*/ 234259 w 468518"/>
              <a:gd name="connsiteY14" fmla="*/ 0 h 4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518" h="468518">
                <a:moveTo>
                  <a:pt x="234259" y="35545"/>
                </a:moveTo>
                <a:cubicBezTo>
                  <a:pt x="344006" y="35545"/>
                  <a:pt x="432973" y="124512"/>
                  <a:pt x="432973" y="234259"/>
                </a:cubicBezTo>
                <a:cubicBezTo>
                  <a:pt x="432973" y="344006"/>
                  <a:pt x="344006" y="432973"/>
                  <a:pt x="234259" y="432973"/>
                </a:cubicBezTo>
                <a:cubicBezTo>
                  <a:pt x="124512" y="432973"/>
                  <a:pt x="35545" y="344006"/>
                  <a:pt x="35545" y="234259"/>
                </a:cubicBezTo>
                <a:cubicBezTo>
                  <a:pt x="35545" y="124512"/>
                  <a:pt x="124512" y="35545"/>
                  <a:pt x="234259" y="35545"/>
                </a:cubicBezTo>
                <a:close/>
                <a:moveTo>
                  <a:pt x="234259" y="17341"/>
                </a:moveTo>
                <a:cubicBezTo>
                  <a:pt x="114458" y="17341"/>
                  <a:pt x="17341" y="114458"/>
                  <a:pt x="17341" y="234259"/>
                </a:cubicBezTo>
                <a:cubicBezTo>
                  <a:pt x="17341" y="354060"/>
                  <a:pt x="114458" y="451177"/>
                  <a:pt x="234259" y="451177"/>
                </a:cubicBezTo>
                <a:cubicBezTo>
                  <a:pt x="354060" y="451177"/>
                  <a:pt x="451177" y="354060"/>
                  <a:pt x="451177" y="234259"/>
                </a:cubicBezTo>
                <a:cubicBezTo>
                  <a:pt x="451177" y="114458"/>
                  <a:pt x="354060" y="17341"/>
                  <a:pt x="234259" y="17341"/>
                </a:cubicBezTo>
                <a:close/>
                <a:moveTo>
                  <a:pt x="234259" y="0"/>
                </a:moveTo>
                <a:cubicBezTo>
                  <a:pt x="363637" y="0"/>
                  <a:pt x="468518" y="104881"/>
                  <a:pt x="468518" y="234259"/>
                </a:cubicBezTo>
                <a:cubicBezTo>
                  <a:pt x="468518" y="363637"/>
                  <a:pt x="363637" y="468518"/>
                  <a:pt x="234259" y="468518"/>
                </a:cubicBezTo>
                <a:cubicBezTo>
                  <a:pt x="104881" y="468518"/>
                  <a:pt x="0" y="363637"/>
                  <a:pt x="0" y="234259"/>
                </a:cubicBezTo>
                <a:cubicBezTo>
                  <a:pt x="0" y="104881"/>
                  <a:pt x="104881" y="0"/>
                  <a:pt x="234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</a:rPr>
              <a:t>2</a:t>
            </a:r>
            <a:endParaRPr lang="en-US" altLang="zh-CN" dirty="0">
              <a:solidFill>
                <a:schemeClr val="lt1">
                  <a:lumMod val="10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54" name="任意多边形 53"/>
          <p:cNvSpPr/>
          <p:nvPr>
            <p:custDataLst>
              <p:tags r:id="rId7"/>
            </p:custDataLst>
          </p:nvPr>
        </p:nvSpPr>
        <p:spPr>
          <a:xfrm>
            <a:off x="5910482" y="5578658"/>
            <a:ext cx="364282" cy="169697"/>
          </a:xfrm>
          <a:custGeom>
            <a:avLst/>
            <a:gdLst>
              <a:gd name="connsiteX0" fmla="*/ 277212 w 344998"/>
              <a:gd name="connsiteY0" fmla="*/ 0 h 160502"/>
              <a:gd name="connsiteX1" fmla="*/ 344998 w 344998"/>
              <a:gd name="connsiteY1" fmla="*/ 0 h 160502"/>
              <a:gd name="connsiteX2" fmla="*/ 264747 w 344998"/>
              <a:gd name="connsiteY2" fmla="*/ 160502 h 160502"/>
              <a:gd name="connsiteX3" fmla="*/ 256658 w 344998"/>
              <a:gd name="connsiteY3" fmla="*/ 155048 h 160502"/>
              <a:gd name="connsiteX4" fmla="*/ 204912 w 344998"/>
              <a:gd name="connsiteY4" fmla="*/ 144601 h 160502"/>
              <a:gd name="connsiteX5" fmla="*/ 0 w 344998"/>
              <a:gd name="connsiteY5" fmla="*/ 0 h 160502"/>
              <a:gd name="connsiteX6" fmla="*/ 67786 w 344998"/>
              <a:gd name="connsiteY6" fmla="*/ 0 h 160502"/>
              <a:gd name="connsiteX7" fmla="*/ 140086 w 344998"/>
              <a:gd name="connsiteY7" fmla="*/ 144601 h 160502"/>
              <a:gd name="connsiteX8" fmla="*/ 88340 w 344998"/>
              <a:gd name="connsiteY8" fmla="*/ 155048 h 160502"/>
              <a:gd name="connsiteX9" fmla="*/ 80251 w 344998"/>
              <a:gd name="connsiteY9" fmla="*/ 160501 h 16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98" h="160502">
                <a:moveTo>
                  <a:pt x="277212" y="0"/>
                </a:moveTo>
                <a:lnTo>
                  <a:pt x="344998" y="0"/>
                </a:lnTo>
                <a:lnTo>
                  <a:pt x="264747" y="160502"/>
                </a:lnTo>
                <a:lnTo>
                  <a:pt x="256658" y="155048"/>
                </a:lnTo>
                <a:lnTo>
                  <a:pt x="204912" y="144601"/>
                </a:lnTo>
                <a:close/>
                <a:moveTo>
                  <a:pt x="0" y="0"/>
                </a:moveTo>
                <a:lnTo>
                  <a:pt x="67786" y="0"/>
                </a:lnTo>
                <a:lnTo>
                  <a:pt x="140086" y="144601"/>
                </a:lnTo>
                <a:lnTo>
                  <a:pt x="88340" y="155048"/>
                </a:lnTo>
                <a:lnTo>
                  <a:pt x="80251" y="160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任意多边形 54"/>
          <p:cNvSpPr/>
          <p:nvPr>
            <p:custDataLst>
              <p:tags r:id="rId8"/>
            </p:custDataLst>
          </p:nvPr>
        </p:nvSpPr>
        <p:spPr>
          <a:xfrm>
            <a:off x="5864475" y="5724220"/>
            <a:ext cx="457050" cy="457050"/>
          </a:xfrm>
          <a:custGeom>
            <a:avLst/>
            <a:gdLst>
              <a:gd name="connsiteX0" fmla="*/ 234259 w 468518"/>
              <a:gd name="connsiteY0" fmla="*/ 35545 h 468518"/>
              <a:gd name="connsiteX1" fmla="*/ 432973 w 468518"/>
              <a:gd name="connsiteY1" fmla="*/ 234259 h 468518"/>
              <a:gd name="connsiteX2" fmla="*/ 234259 w 468518"/>
              <a:gd name="connsiteY2" fmla="*/ 432973 h 468518"/>
              <a:gd name="connsiteX3" fmla="*/ 35545 w 468518"/>
              <a:gd name="connsiteY3" fmla="*/ 234259 h 468518"/>
              <a:gd name="connsiteX4" fmla="*/ 234259 w 468518"/>
              <a:gd name="connsiteY4" fmla="*/ 35545 h 468518"/>
              <a:gd name="connsiteX5" fmla="*/ 234259 w 468518"/>
              <a:gd name="connsiteY5" fmla="*/ 17341 h 468518"/>
              <a:gd name="connsiteX6" fmla="*/ 17341 w 468518"/>
              <a:gd name="connsiteY6" fmla="*/ 234259 h 468518"/>
              <a:gd name="connsiteX7" fmla="*/ 234259 w 468518"/>
              <a:gd name="connsiteY7" fmla="*/ 451177 h 468518"/>
              <a:gd name="connsiteX8" fmla="*/ 451177 w 468518"/>
              <a:gd name="connsiteY8" fmla="*/ 234259 h 468518"/>
              <a:gd name="connsiteX9" fmla="*/ 234259 w 468518"/>
              <a:gd name="connsiteY9" fmla="*/ 17341 h 468518"/>
              <a:gd name="connsiteX10" fmla="*/ 234259 w 468518"/>
              <a:gd name="connsiteY10" fmla="*/ 0 h 468518"/>
              <a:gd name="connsiteX11" fmla="*/ 468518 w 468518"/>
              <a:gd name="connsiteY11" fmla="*/ 234259 h 468518"/>
              <a:gd name="connsiteX12" fmla="*/ 234259 w 468518"/>
              <a:gd name="connsiteY12" fmla="*/ 468518 h 468518"/>
              <a:gd name="connsiteX13" fmla="*/ 0 w 468518"/>
              <a:gd name="connsiteY13" fmla="*/ 234259 h 468518"/>
              <a:gd name="connsiteX14" fmla="*/ 234259 w 468518"/>
              <a:gd name="connsiteY14" fmla="*/ 0 h 4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518" h="468518">
                <a:moveTo>
                  <a:pt x="234259" y="35545"/>
                </a:moveTo>
                <a:cubicBezTo>
                  <a:pt x="344006" y="35545"/>
                  <a:pt x="432973" y="124512"/>
                  <a:pt x="432973" y="234259"/>
                </a:cubicBezTo>
                <a:cubicBezTo>
                  <a:pt x="432973" y="344006"/>
                  <a:pt x="344006" y="432973"/>
                  <a:pt x="234259" y="432973"/>
                </a:cubicBezTo>
                <a:cubicBezTo>
                  <a:pt x="124512" y="432973"/>
                  <a:pt x="35545" y="344006"/>
                  <a:pt x="35545" y="234259"/>
                </a:cubicBezTo>
                <a:cubicBezTo>
                  <a:pt x="35545" y="124512"/>
                  <a:pt x="124512" y="35545"/>
                  <a:pt x="234259" y="35545"/>
                </a:cubicBezTo>
                <a:close/>
                <a:moveTo>
                  <a:pt x="234259" y="17341"/>
                </a:moveTo>
                <a:cubicBezTo>
                  <a:pt x="114458" y="17341"/>
                  <a:pt x="17341" y="114458"/>
                  <a:pt x="17341" y="234259"/>
                </a:cubicBezTo>
                <a:cubicBezTo>
                  <a:pt x="17341" y="354060"/>
                  <a:pt x="114458" y="451177"/>
                  <a:pt x="234259" y="451177"/>
                </a:cubicBezTo>
                <a:cubicBezTo>
                  <a:pt x="354060" y="451177"/>
                  <a:pt x="451177" y="354060"/>
                  <a:pt x="451177" y="234259"/>
                </a:cubicBezTo>
                <a:cubicBezTo>
                  <a:pt x="451177" y="114458"/>
                  <a:pt x="354060" y="17341"/>
                  <a:pt x="234259" y="17341"/>
                </a:cubicBezTo>
                <a:close/>
                <a:moveTo>
                  <a:pt x="234259" y="0"/>
                </a:moveTo>
                <a:cubicBezTo>
                  <a:pt x="363637" y="0"/>
                  <a:pt x="468518" y="104881"/>
                  <a:pt x="468518" y="234259"/>
                </a:cubicBezTo>
                <a:cubicBezTo>
                  <a:pt x="468518" y="363637"/>
                  <a:pt x="363637" y="468518"/>
                  <a:pt x="234259" y="468518"/>
                </a:cubicBezTo>
                <a:cubicBezTo>
                  <a:pt x="104881" y="468518"/>
                  <a:pt x="0" y="363637"/>
                  <a:pt x="0" y="234259"/>
                </a:cubicBezTo>
                <a:cubicBezTo>
                  <a:pt x="0" y="104881"/>
                  <a:pt x="104881" y="0"/>
                  <a:pt x="234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</a:rPr>
              <a:t>5</a:t>
            </a:r>
            <a:endParaRPr lang="en-US" altLang="zh-CN" dirty="0">
              <a:solidFill>
                <a:schemeClr val="lt1">
                  <a:lumMod val="10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58" name="任意多边形 57"/>
          <p:cNvSpPr/>
          <p:nvPr>
            <p:custDataLst>
              <p:tags r:id="rId9"/>
            </p:custDataLst>
          </p:nvPr>
        </p:nvSpPr>
        <p:spPr>
          <a:xfrm>
            <a:off x="10073710" y="3217987"/>
            <a:ext cx="364282" cy="169697"/>
          </a:xfrm>
          <a:custGeom>
            <a:avLst/>
            <a:gdLst>
              <a:gd name="connsiteX0" fmla="*/ 277212 w 344998"/>
              <a:gd name="connsiteY0" fmla="*/ 0 h 160502"/>
              <a:gd name="connsiteX1" fmla="*/ 344998 w 344998"/>
              <a:gd name="connsiteY1" fmla="*/ 0 h 160502"/>
              <a:gd name="connsiteX2" fmla="*/ 264747 w 344998"/>
              <a:gd name="connsiteY2" fmla="*/ 160502 h 160502"/>
              <a:gd name="connsiteX3" fmla="*/ 256658 w 344998"/>
              <a:gd name="connsiteY3" fmla="*/ 155048 h 160502"/>
              <a:gd name="connsiteX4" fmla="*/ 204912 w 344998"/>
              <a:gd name="connsiteY4" fmla="*/ 144601 h 160502"/>
              <a:gd name="connsiteX5" fmla="*/ 0 w 344998"/>
              <a:gd name="connsiteY5" fmla="*/ 0 h 160502"/>
              <a:gd name="connsiteX6" fmla="*/ 67786 w 344998"/>
              <a:gd name="connsiteY6" fmla="*/ 0 h 160502"/>
              <a:gd name="connsiteX7" fmla="*/ 140086 w 344998"/>
              <a:gd name="connsiteY7" fmla="*/ 144601 h 160502"/>
              <a:gd name="connsiteX8" fmla="*/ 88340 w 344998"/>
              <a:gd name="connsiteY8" fmla="*/ 155048 h 160502"/>
              <a:gd name="connsiteX9" fmla="*/ 80251 w 344998"/>
              <a:gd name="connsiteY9" fmla="*/ 160501 h 16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98" h="160502">
                <a:moveTo>
                  <a:pt x="277212" y="0"/>
                </a:moveTo>
                <a:lnTo>
                  <a:pt x="344998" y="0"/>
                </a:lnTo>
                <a:lnTo>
                  <a:pt x="264747" y="160502"/>
                </a:lnTo>
                <a:lnTo>
                  <a:pt x="256658" y="155048"/>
                </a:lnTo>
                <a:lnTo>
                  <a:pt x="204912" y="144601"/>
                </a:lnTo>
                <a:close/>
                <a:moveTo>
                  <a:pt x="0" y="0"/>
                </a:moveTo>
                <a:lnTo>
                  <a:pt x="67786" y="0"/>
                </a:lnTo>
                <a:lnTo>
                  <a:pt x="140086" y="144601"/>
                </a:lnTo>
                <a:lnTo>
                  <a:pt x="88340" y="155048"/>
                </a:lnTo>
                <a:lnTo>
                  <a:pt x="80251" y="160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任意多边形 58"/>
          <p:cNvSpPr/>
          <p:nvPr>
            <p:custDataLst>
              <p:tags r:id="rId10"/>
            </p:custDataLst>
          </p:nvPr>
        </p:nvSpPr>
        <p:spPr>
          <a:xfrm>
            <a:off x="10027703" y="3363549"/>
            <a:ext cx="457050" cy="457050"/>
          </a:xfrm>
          <a:custGeom>
            <a:avLst/>
            <a:gdLst>
              <a:gd name="connsiteX0" fmla="*/ 234259 w 468518"/>
              <a:gd name="connsiteY0" fmla="*/ 35545 h 468518"/>
              <a:gd name="connsiteX1" fmla="*/ 432973 w 468518"/>
              <a:gd name="connsiteY1" fmla="*/ 234259 h 468518"/>
              <a:gd name="connsiteX2" fmla="*/ 234259 w 468518"/>
              <a:gd name="connsiteY2" fmla="*/ 432973 h 468518"/>
              <a:gd name="connsiteX3" fmla="*/ 35545 w 468518"/>
              <a:gd name="connsiteY3" fmla="*/ 234259 h 468518"/>
              <a:gd name="connsiteX4" fmla="*/ 234259 w 468518"/>
              <a:gd name="connsiteY4" fmla="*/ 35545 h 468518"/>
              <a:gd name="connsiteX5" fmla="*/ 234259 w 468518"/>
              <a:gd name="connsiteY5" fmla="*/ 17341 h 468518"/>
              <a:gd name="connsiteX6" fmla="*/ 17341 w 468518"/>
              <a:gd name="connsiteY6" fmla="*/ 234259 h 468518"/>
              <a:gd name="connsiteX7" fmla="*/ 234259 w 468518"/>
              <a:gd name="connsiteY7" fmla="*/ 451177 h 468518"/>
              <a:gd name="connsiteX8" fmla="*/ 451177 w 468518"/>
              <a:gd name="connsiteY8" fmla="*/ 234259 h 468518"/>
              <a:gd name="connsiteX9" fmla="*/ 234259 w 468518"/>
              <a:gd name="connsiteY9" fmla="*/ 17341 h 468518"/>
              <a:gd name="connsiteX10" fmla="*/ 234259 w 468518"/>
              <a:gd name="connsiteY10" fmla="*/ 0 h 468518"/>
              <a:gd name="connsiteX11" fmla="*/ 468518 w 468518"/>
              <a:gd name="connsiteY11" fmla="*/ 234259 h 468518"/>
              <a:gd name="connsiteX12" fmla="*/ 234259 w 468518"/>
              <a:gd name="connsiteY12" fmla="*/ 468518 h 468518"/>
              <a:gd name="connsiteX13" fmla="*/ 0 w 468518"/>
              <a:gd name="connsiteY13" fmla="*/ 234259 h 468518"/>
              <a:gd name="connsiteX14" fmla="*/ 234259 w 468518"/>
              <a:gd name="connsiteY14" fmla="*/ 0 h 4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518" h="468518">
                <a:moveTo>
                  <a:pt x="234259" y="35545"/>
                </a:moveTo>
                <a:cubicBezTo>
                  <a:pt x="344006" y="35545"/>
                  <a:pt x="432973" y="124512"/>
                  <a:pt x="432973" y="234259"/>
                </a:cubicBezTo>
                <a:cubicBezTo>
                  <a:pt x="432973" y="344006"/>
                  <a:pt x="344006" y="432973"/>
                  <a:pt x="234259" y="432973"/>
                </a:cubicBezTo>
                <a:cubicBezTo>
                  <a:pt x="124512" y="432973"/>
                  <a:pt x="35545" y="344006"/>
                  <a:pt x="35545" y="234259"/>
                </a:cubicBezTo>
                <a:cubicBezTo>
                  <a:pt x="35545" y="124512"/>
                  <a:pt x="124512" y="35545"/>
                  <a:pt x="234259" y="35545"/>
                </a:cubicBezTo>
                <a:close/>
                <a:moveTo>
                  <a:pt x="234259" y="17341"/>
                </a:moveTo>
                <a:cubicBezTo>
                  <a:pt x="114458" y="17341"/>
                  <a:pt x="17341" y="114458"/>
                  <a:pt x="17341" y="234259"/>
                </a:cubicBezTo>
                <a:cubicBezTo>
                  <a:pt x="17341" y="354060"/>
                  <a:pt x="114458" y="451177"/>
                  <a:pt x="234259" y="451177"/>
                </a:cubicBezTo>
                <a:cubicBezTo>
                  <a:pt x="354060" y="451177"/>
                  <a:pt x="451177" y="354060"/>
                  <a:pt x="451177" y="234259"/>
                </a:cubicBezTo>
                <a:cubicBezTo>
                  <a:pt x="451177" y="114458"/>
                  <a:pt x="354060" y="17341"/>
                  <a:pt x="234259" y="17341"/>
                </a:cubicBezTo>
                <a:close/>
                <a:moveTo>
                  <a:pt x="234259" y="0"/>
                </a:moveTo>
                <a:cubicBezTo>
                  <a:pt x="363637" y="0"/>
                  <a:pt x="468518" y="104881"/>
                  <a:pt x="468518" y="234259"/>
                </a:cubicBezTo>
                <a:cubicBezTo>
                  <a:pt x="468518" y="363637"/>
                  <a:pt x="363637" y="468518"/>
                  <a:pt x="234259" y="468518"/>
                </a:cubicBezTo>
                <a:cubicBezTo>
                  <a:pt x="104881" y="468518"/>
                  <a:pt x="0" y="363637"/>
                  <a:pt x="0" y="234259"/>
                </a:cubicBezTo>
                <a:cubicBezTo>
                  <a:pt x="0" y="104881"/>
                  <a:pt x="104881" y="0"/>
                  <a:pt x="234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</a:rPr>
              <a:t>3</a:t>
            </a:r>
            <a:endParaRPr lang="en-US" altLang="zh-CN" dirty="0">
              <a:solidFill>
                <a:schemeClr val="lt1">
                  <a:lumMod val="10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62" name="任意多边形 61"/>
          <p:cNvSpPr/>
          <p:nvPr>
            <p:custDataLst>
              <p:tags r:id="rId11"/>
            </p:custDataLst>
          </p:nvPr>
        </p:nvSpPr>
        <p:spPr>
          <a:xfrm>
            <a:off x="10073710" y="5578658"/>
            <a:ext cx="364282" cy="169697"/>
          </a:xfrm>
          <a:custGeom>
            <a:avLst/>
            <a:gdLst>
              <a:gd name="connsiteX0" fmla="*/ 277212 w 344998"/>
              <a:gd name="connsiteY0" fmla="*/ 0 h 160502"/>
              <a:gd name="connsiteX1" fmla="*/ 344998 w 344998"/>
              <a:gd name="connsiteY1" fmla="*/ 0 h 160502"/>
              <a:gd name="connsiteX2" fmla="*/ 264747 w 344998"/>
              <a:gd name="connsiteY2" fmla="*/ 160502 h 160502"/>
              <a:gd name="connsiteX3" fmla="*/ 256658 w 344998"/>
              <a:gd name="connsiteY3" fmla="*/ 155048 h 160502"/>
              <a:gd name="connsiteX4" fmla="*/ 204912 w 344998"/>
              <a:gd name="connsiteY4" fmla="*/ 144601 h 160502"/>
              <a:gd name="connsiteX5" fmla="*/ 0 w 344998"/>
              <a:gd name="connsiteY5" fmla="*/ 0 h 160502"/>
              <a:gd name="connsiteX6" fmla="*/ 67786 w 344998"/>
              <a:gd name="connsiteY6" fmla="*/ 0 h 160502"/>
              <a:gd name="connsiteX7" fmla="*/ 140086 w 344998"/>
              <a:gd name="connsiteY7" fmla="*/ 144601 h 160502"/>
              <a:gd name="connsiteX8" fmla="*/ 88340 w 344998"/>
              <a:gd name="connsiteY8" fmla="*/ 155048 h 160502"/>
              <a:gd name="connsiteX9" fmla="*/ 80251 w 344998"/>
              <a:gd name="connsiteY9" fmla="*/ 160501 h 16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98" h="160502">
                <a:moveTo>
                  <a:pt x="277212" y="0"/>
                </a:moveTo>
                <a:lnTo>
                  <a:pt x="344998" y="0"/>
                </a:lnTo>
                <a:lnTo>
                  <a:pt x="264747" y="160502"/>
                </a:lnTo>
                <a:lnTo>
                  <a:pt x="256658" y="155048"/>
                </a:lnTo>
                <a:lnTo>
                  <a:pt x="204912" y="144601"/>
                </a:lnTo>
                <a:close/>
                <a:moveTo>
                  <a:pt x="0" y="0"/>
                </a:moveTo>
                <a:lnTo>
                  <a:pt x="67786" y="0"/>
                </a:lnTo>
                <a:lnTo>
                  <a:pt x="140086" y="144601"/>
                </a:lnTo>
                <a:lnTo>
                  <a:pt x="88340" y="155048"/>
                </a:lnTo>
                <a:lnTo>
                  <a:pt x="80251" y="160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任意多边形 62"/>
          <p:cNvSpPr/>
          <p:nvPr>
            <p:custDataLst>
              <p:tags r:id="rId12"/>
            </p:custDataLst>
          </p:nvPr>
        </p:nvSpPr>
        <p:spPr>
          <a:xfrm>
            <a:off x="10027703" y="5724220"/>
            <a:ext cx="457050" cy="457050"/>
          </a:xfrm>
          <a:custGeom>
            <a:avLst/>
            <a:gdLst>
              <a:gd name="connsiteX0" fmla="*/ 234259 w 468518"/>
              <a:gd name="connsiteY0" fmla="*/ 35545 h 468518"/>
              <a:gd name="connsiteX1" fmla="*/ 432973 w 468518"/>
              <a:gd name="connsiteY1" fmla="*/ 234259 h 468518"/>
              <a:gd name="connsiteX2" fmla="*/ 234259 w 468518"/>
              <a:gd name="connsiteY2" fmla="*/ 432973 h 468518"/>
              <a:gd name="connsiteX3" fmla="*/ 35545 w 468518"/>
              <a:gd name="connsiteY3" fmla="*/ 234259 h 468518"/>
              <a:gd name="connsiteX4" fmla="*/ 234259 w 468518"/>
              <a:gd name="connsiteY4" fmla="*/ 35545 h 468518"/>
              <a:gd name="connsiteX5" fmla="*/ 234259 w 468518"/>
              <a:gd name="connsiteY5" fmla="*/ 17341 h 468518"/>
              <a:gd name="connsiteX6" fmla="*/ 17341 w 468518"/>
              <a:gd name="connsiteY6" fmla="*/ 234259 h 468518"/>
              <a:gd name="connsiteX7" fmla="*/ 234259 w 468518"/>
              <a:gd name="connsiteY7" fmla="*/ 451177 h 468518"/>
              <a:gd name="connsiteX8" fmla="*/ 451177 w 468518"/>
              <a:gd name="connsiteY8" fmla="*/ 234259 h 468518"/>
              <a:gd name="connsiteX9" fmla="*/ 234259 w 468518"/>
              <a:gd name="connsiteY9" fmla="*/ 17341 h 468518"/>
              <a:gd name="connsiteX10" fmla="*/ 234259 w 468518"/>
              <a:gd name="connsiteY10" fmla="*/ 0 h 468518"/>
              <a:gd name="connsiteX11" fmla="*/ 468518 w 468518"/>
              <a:gd name="connsiteY11" fmla="*/ 234259 h 468518"/>
              <a:gd name="connsiteX12" fmla="*/ 234259 w 468518"/>
              <a:gd name="connsiteY12" fmla="*/ 468518 h 468518"/>
              <a:gd name="connsiteX13" fmla="*/ 0 w 468518"/>
              <a:gd name="connsiteY13" fmla="*/ 234259 h 468518"/>
              <a:gd name="connsiteX14" fmla="*/ 234259 w 468518"/>
              <a:gd name="connsiteY14" fmla="*/ 0 h 4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518" h="468518">
                <a:moveTo>
                  <a:pt x="234259" y="35545"/>
                </a:moveTo>
                <a:cubicBezTo>
                  <a:pt x="344006" y="35545"/>
                  <a:pt x="432973" y="124512"/>
                  <a:pt x="432973" y="234259"/>
                </a:cubicBezTo>
                <a:cubicBezTo>
                  <a:pt x="432973" y="344006"/>
                  <a:pt x="344006" y="432973"/>
                  <a:pt x="234259" y="432973"/>
                </a:cubicBezTo>
                <a:cubicBezTo>
                  <a:pt x="124512" y="432973"/>
                  <a:pt x="35545" y="344006"/>
                  <a:pt x="35545" y="234259"/>
                </a:cubicBezTo>
                <a:cubicBezTo>
                  <a:pt x="35545" y="124512"/>
                  <a:pt x="124512" y="35545"/>
                  <a:pt x="234259" y="35545"/>
                </a:cubicBezTo>
                <a:close/>
                <a:moveTo>
                  <a:pt x="234259" y="17341"/>
                </a:moveTo>
                <a:cubicBezTo>
                  <a:pt x="114458" y="17341"/>
                  <a:pt x="17341" y="114458"/>
                  <a:pt x="17341" y="234259"/>
                </a:cubicBezTo>
                <a:cubicBezTo>
                  <a:pt x="17341" y="354060"/>
                  <a:pt x="114458" y="451177"/>
                  <a:pt x="234259" y="451177"/>
                </a:cubicBezTo>
                <a:cubicBezTo>
                  <a:pt x="354060" y="451177"/>
                  <a:pt x="451177" y="354060"/>
                  <a:pt x="451177" y="234259"/>
                </a:cubicBezTo>
                <a:cubicBezTo>
                  <a:pt x="451177" y="114458"/>
                  <a:pt x="354060" y="17341"/>
                  <a:pt x="234259" y="17341"/>
                </a:cubicBezTo>
                <a:close/>
                <a:moveTo>
                  <a:pt x="234259" y="0"/>
                </a:moveTo>
                <a:cubicBezTo>
                  <a:pt x="363637" y="0"/>
                  <a:pt x="468518" y="104881"/>
                  <a:pt x="468518" y="234259"/>
                </a:cubicBezTo>
                <a:cubicBezTo>
                  <a:pt x="468518" y="363637"/>
                  <a:pt x="363637" y="468518"/>
                  <a:pt x="234259" y="468518"/>
                </a:cubicBezTo>
                <a:cubicBezTo>
                  <a:pt x="104881" y="468518"/>
                  <a:pt x="0" y="363637"/>
                  <a:pt x="0" y="234259"/>
                </a:cubicBezTo>
                <a:cubicBezTo>
                  <a:pt x="0" y="104881"/>
                  <a:pt x="104881" y="0"/>
                  <a:pt x="234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</a:rPr>
              <a:t>6</a:t>
            </a:r>
            <a:endParaRPr lang="en-US" altLang="zh-CN" dirty="0">
              <a:solidFill>
                <a:schemeClr val="lt1">
                  <a:lumMod val="100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4" name="圆角矩形 3"/>
          <p:cNvSpPr/>
          <p:nvPr>
            <p:custDataLst>
              <p:tags r:id="rId13"/>
            </p:custDataLst>
          </p:nvPr>
        </p:nvSpPr>
        <p:spPr>
          <a:xfrm>
            <a:off x="4761069" y="1558730"/>
            <a:ext cx="2664617" cy="165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chemeClr val="lt1">
                    <a:lumMod val="100000"/>
                  </a:schemeClr>
                </a:solidFill>
                <a:latin typeface="+mn-ea"/>
                <a:sym typeface="+mn-ea"/>
              </a:rPr>
              <a:t>发布时间：2022年</a:t>
            </a:r>
            <a:endParaRPr lang="zh-CN" altLang="en-US" sz="1400" spc="15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14"/>
            </p:custDataLst>
          </p:nvPr>
        </p:nvSpPr>
        <p:spPr>
          <a:xfrm>
            <a:off x="608400" y="1558730"/>
            <a:ext cx="2664617" cy="165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chemeClr val="lt1">
                    <a:lumMod val="100000"/>
                  </a:schemeClr>
                </a:solidFill>
                <a:latin typeface="+mn-ea"/>
                <a:sym typeface="+mn-ea"/>
              </a:rPr>
              <a:t>产品名称：XX 公司手机系列二</a:t>
            </a:r>
            <a:endParaRPr lang="zh-CN" altLang="en-US" sz="1400" spc="150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15"/>
            </p:custDataLst>
          </p:nvPr>
        </p:nvSpPr>
        <p:spPr>
          <a:xfrm>
            <a:off x="8913738" y="1558730"/>
            <a:ext cx="2664617" cy="165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chemeClr val="lt1">
                    <a:lumMod val="100000"/>
                  </a:schemeClr>
                </a:solidFill>
                <a:latin typeface="+mn-ea"/>
                <a:sym typeface="+mn-ea"/>
              </a:rPr>
              <a:t>主要特点：高性能、高性价比、时尚设计</a:t>
            </a:r>
            <a:endParaRPr lang="zh-CN" altLang="en-US" sz="1400" spc="15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16"/>
            </p:custDataLst>
          </p:nvPr>
        </p:nvSpPr>
        <p:spPr>
          <a:xfrm>
            <a:off x="4761069" y="3926188"/>
            <a:ext cx="2664617" cy="165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chemeClr val="lt1">
                    <a:lumMod val="100000"/>
                  </a:schemeClr>
                </a:solidFill>
                <a:latin typeface="+mn-ea"/>
                <a:sym typeface="+mn-ea"/>
              </a:rPr>
              <a:t>市场定位：中端市场，面向年轻用户群体</a:t>
            </a:r>
            <a:endParaRPr lang="zh-CN" altLang="en-US" sz="1400" spc="15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17"/>
            </p:custDataLst>
          </p:nvPr>
        </p:nvSpPr>
        <p:spPr>
          <a:xfrm>
            <a:off x="608400" y="3926188"/>
            <a:ext cx="2664617" cy="165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chemeClr val="lt1">
                    <a:lumMod val="100000"/>
                  </a:schemeClr>
                </a:solidFill>
                <a:latin typeface="+mn-ea"/>
                <a:sym typeface="+mn-ea"/>
              </a:rPr>
              <a:t>主要功能：高性能处理器、高清摄像头、大容量电池、快速充电</a:t>
            </a:r>
            <a:endParaRPr lang="zh-CN" altLang="en-US" sz="1400" spc="15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8"/>
            </p:custDataLst>
          </p:nvPr>
        </p:nvSpPr>
        <p:spPr>
          <a:xfrm>
            <a:off x="8913738" y="3926188"/>
            <a:ext cx="2664617" cy="165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chemeClr val="lt1">
                    <a:lumMod val="100000"/>
                  </a:schemeClr>
                </a:solidFill>
                <a:latin typeface="+mn-ea"/>
                <a:sym typeface="+mn-ea"/>
              </a:rPr>
              <a:t>销售情况：上市后受到广泛好评，销量持续增长</a:t>
            </a:r>
            <a:endParaRPr lang="zh-CN" altLang="en-US" sz="1400" spc="15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</p:tagLst>
</file>

<file path=ppt/tags/tag1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 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2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8"/>
</p:tagLst>
</file>

<file path=ppt/tags/tag13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8"/>
  <p:tag name="KSO_WM_SPECIAL_SOURCE" val="bdnull"/>
  <p:tag name="KSO_WM_TEMPLATE_THUMBS_INDEX" val="1、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8_1*b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PRESET_TEXT" val="单击此处添加文档副标题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8_1*a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CONTENT_GROUP_TYPE" val="contentchip"/>
  <p:tag name="KSO_WM_UNIT_PRESET_TEXT" val="添加文档标题"/>
</p:tagLst>
</file>

<file path=ppt/tags/tag142.xml><?xml version="1.0" encoding="utf-8"?>
<p:tagLst xmlns:p="http://schemas.openxmlformats.org/presentationml/2006/main">
  <p:tag name="KSO_WM_SLIDE_ID" val="custom2023023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8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50.8&quot;,&quot;top&quot;:&quot;87.4&quot;,&quot;width&quot;:&quot;541.3&quot;,&quot;height&quot;:&quot;310.5&quot;}"/>
</p:tagLst>
</file>

<file path=ppt/tags/tag14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8_3*a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DIAGRAM_GROUP_CODE" val="l1-1"/>
  <p:tag name="KSO_WM_UNIT_PRESET_TEXT" val="目录 CONTENTS"/>
  <p:tag name="KSO_WM_UNIT_TEXT_FILL_FORE_SCHEMECOLOR_INDEX" val="5"/>
  <p:tag name="KSO_WM_UNIT_TEXT_FILL_TYPE" val="1"/>
  <p:tag name="KSO_WM_UNIT_USESOURCEFORMAT_APPLY" val="0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30238_3*l_h_i*1_1_1"/>
  <p:tag name="KSO_WM_TEMPLATE_CATEGORY" val="custom"/>
  <p:tag name="KSO_WM_TEMPLATE_INDEX" val="20230238"/>
  <p:tag name="KSO_WM_UNIT_LAYERLEVEL" val="1_1_1"/>
  <p:tag name="KSO_WM_TAG_VERSION" val="1.0"/>
  <p:tag name="KSO_WM_DIAGRAM_VERSION" val="3"/>
  <p:tag name="KSO_WM_DIAGRAM_MAX_ITEMCNT" val="6"/>
  <p:tag name="KSO_WM_DIAGRAM_MIN_ITEMCNT" val="2"/>
  <p:tag name="KSO_WM_DIAGRAM_VIRTUALLY_FRAME" val="{&quot;height&quot;:371.75,&quot;width&quot;:716.95}"/>
  <p:tag name="KSO_WM_UNIT_USESOURCEFORMAT_APPLY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238_3*l_h_i*1_1_2"/>
  <p:tag name="KSO_WM_TEMPLATE_CATEGORY" val="custom"/>
  <p:tag name="KSO_WM_TEMPLATE_INDEX" val="20230238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371.75,&quot;width&quot;:716.95}"/>
  <p:tag name="KSO_WM_UNIT_TEXT_FILL_FORE_SCHEMECOLOR_INDEX" val="5"/>
  <p:tag name="KSO_WM_UNIT_TEXT_FILL_TYPE" val="1"/>
  <p:tag name="KSO_WM_UNIT_USESOURCEFORMAT_APPLY" val="0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3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DIAGRAM_GROUP_CODE" val="l1-1"/>
  <p:tag name="KSO_WM_UNIT_TYPE" val="l_h_a"/>
  <p:tag name="KSO_WM_UNIT_ID" val="custom20230238_3*l_h_a*1_1_1"/>
  <p:tag name="KSO_WM_DIAGRAM_VERSION" val="3"/>
  <p:tag name="KSO_WM_UNIT_PRESET_TEXT" val="单击此处添加目录标题"/>
  <p:tag name="KSO_WM_DIAGRAM_MAX_ITEMCNT" val="6"/>
  <p:tag name="KSO_WM_DIAGRAM_MIN_ITEMCNT" val="2"/>
  <p:tag name="KSO_WM_DIAGRAM_VIRTUALLY_FRAME" val="{&quot;height&quot;:371.75,&quot;width&quot;:716.95}"/>
  <p:tag name="KSO_WM_UNIT_USESOURCEFORMAT_APPLY" val="0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30238_3*l_h_i*1_3_1"/>
  <p:tag name="KSO_WM_TEMPLATE_CATEGORY" val="custom"/>
  <p:tag name="KSO_WM_TEMPLATE_INDEX" val="20230238"/>
  <p:tag name="KSO_WM_UNIT_LAYERLEVEL" val="1_1_1"/>
  <p:tag name="KSO_WM_TAG_VERSION" val="1.0"/>
  <p:tag name="KSO_WM_DIAGRAM_VERSION" val="3"/>
  <p:tag name="KSO_WM_DIAGRAM_MAX_ITEMCNT" val="6"/>
  <p:tag name="KSO_WM_DIAGRAM_MIN_ITEMCNT" val="2"/>
  <p:tag name="KSO_WM_DIAGRAM_VIRTUALLY_FRAME" val="{&quot;height&quot;:371.75,&quot;width&quot;:716.95}"/>
  <p:tag name="KSO_WM_UNIT_USESOURCEFORMAT_APPLY" val="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238_3*l_h_i*1_3_2"/>
  <p:tag name="KSO_WM_TEMPLATE_CATEGORY" val="custom"/>
  <p:tag name="KSO_WM_TEMPLATE_INDEX" val="20230238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371.75,&quot;width&quot;:716.95}"/>
  <p:tag name="KSO_WM_UNIT_TEXT_FILL_FORE_SCHEMECOLOR_INDEX" val="5"/>
  <p:tag name="KSO_WM_UNIT_TEXT_FILL_TYPE" val="1"/>
  <p:tag name="KSO_WM_UNIT_USESOURCEFORMAT_APPLY" val="0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3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DIAGRAM_GROUP_CODE" val="l1-1"/>
  <p:tag name="KSO_WM_UNIT_TYPE" val="l_h_a"/>
  <p:tag name="KSO_WM_UNIT_ID" val="custom20230238_3*l_h_a*1_3_1"/>
  <p:tag name="KSO_WM_DIAGRAM_VERSION" val="3"/>
  <p:tag name="KSO_WM_UNIT_PRESET_TEXT" val="单击此处添加目录标题"/>
  <p:tag name="KSO_WM_DIAGRAM_MAX_ITEMCNT" val="6"/>
  <p:tag name="KSO_WM_DIAGRAM_MIN_ITEMCNT" val="2"/>
  <p:tag name="KSO_WM_DIAGRAM_VIRTUALLY_FRAME" val="{&quot;height&quot;:371.75,&quot;width&quot;:716.95}"/>
  <p:tag name="KSO_WM_UNIT_USESOURCEFORMAT_APPLY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30238_3*l_h_i*1_2_1"/>
  <p:tag name="KSO_WM_TEMPLATE_CATEGORY" val="custom"/>
  <p:tag name="KSO_WM_TEMPLATE_INDEX" val="20230238"/>
  <p:tag name="KSO_WM_UNIT_LAYERLEVEL" val="1_1_1"/>
  <p:tag name="KSO_WM_TAG_VERSION" val="1.0"/>
  <p:tag name="KSO_WM_DIAGRAM_VERSION" val="3"/>
  <p:tag name="KSO_WM_DIAGRAM_MAX_ITEMCNT" val="6"/>
  <p:tag name="KSO_WM_DIAGRAM_MIN_ITEMCNT" val="2"/>
  <p:tag name="KSO_WM_DIAGRAM_VIRTUALLY_FRAME" val="{&quot;height&quot;:371.75,&quot;width&quot;:716.95}"/>
  <p:tag name="KSO_WM_UNIT_USESOURCEFORMAT_APPLY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238_3*l_h_i*1_2_2"/>
  <p:tag name="KSO_WM_TEMPLATE_CATEGORY" val="custom"/>
  <p:tag name="KSO_WM_TEMPLATE_INDEX" val="20230238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371.75,&quot;width&quot;:716.95}"/>
  <p:tag name="KSO_WM_UNIT_TEXT_FILL_FORE_SCHEMECOLOR_INDEX" val="5"/>
  <p:tag name="KSO_WM_UNIT_TEXT_FILL_TYPE" val="1"/>
  <p:tag name="KSO_WM_UNIT_USESOURCEFORMAT_APPLY" val="0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3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DIAGRAM_GROUP_CODE" val="l1-1"/>
  <p:tag name="KSO_WM_UNIT_TYPE" val="l_h_a"/>
  <p:tag name="KSO_WM_UNIT_ID" val="custom20230238_3*l_h_a*1_2_1"/>
  <p:tag name="KSO_WM_DIAGRAM_VERSION" val="3"/>
  <p:tag name="KSO_WM_UNIT_PRESET_TEXT" val="单击此处添加目录标题"/>
  <p:tag name="KSO_WM_DIAGRAM_MAX_ITEMCNT" val="6"/>
  <p:tag name="KSO_WM_DIAGRAM_MIN_ITEMCNT" val="2"/>
  <p:tag name="KSO_WM_DIAGRAM_VIRTUALLY_FRAME" val="{&quot;height&quot;:371.75,&quot;width&quot;:716.95}"/>
  <p:tag name="KSO_WM_UNIT_USESOURCEFORMAT_APPLY" val="0"/>
</p:tagLst>
</file>

<file path=ppt/tags/tag153.xml><?xml version="1.0" encoding="utf-8"?>
<p:tagLst xmlns:p="http://schemas.openxmlformats.org/presentationml/2006/main">
  <p:tag name="KSO_WM_SLIDE_ID" val="custom20230238_3"/>
  <p:tag name="KSO_WM_TEMPLATE_SUBCATEGORY" val="29"/>
  <p:tag name="KSO_WM_TEMPLATE_MASTER_TYPE" val="0"/>
  <p:tag name="KSO_WM_TEMPLATE_COLOR_TYPE" val="0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30238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5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8_7*e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CONTENT_GROUP_TYPE" val="contentchip"/>
  <p:tag name="KSO_WM_UNIT_PRESET_TEXT" val="0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8_7*a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56.xml><?xml version="1.0" encoding="utf-8"?>
<p:tagLst xmlns:p="http://schemas.openxmlformats.org/presentationml/2006/main">
  <p:tag name="KSO_WM_SLIDE_ID" val="custom2023023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38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05.95&quot;,&quot;top&quot;:&quot;87.1&quot;,&quot;width&quot;:&quot;508.15&quot;,&quot;height&quot;:&quot;310.5&quot;}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72_5*l_h_i*1_1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9"/>
  <p:tag name="KSO_WM_UNIT_TEXT_FILL_FORE_SCHEMECOLOR_INDEX" val="2"/>
  <p:tag name="KSO_WM_UNIT_TEXT_FILL_TYPE" val="1"/>
  <p:tag name="KSO_WM_UNIT_USESOURCEFORMAT_APPLY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2_5*l_h_i*1_1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72_5*l_h_i*1_1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9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72_5*l_h_i*1_2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2_5*l_h_i*1_2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72_5*l_h_i*1_2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72_5*l_h_i*1_3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2_5*l_h_i*1_3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72_5*l_h_i*1_3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72_5*l_h_i*1_4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10"/>
  <p:tag name="KSO_WM_UNIT_TEXT_FILL_FORE_SCHEMECOLOR_INDEX" val="2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2_5*l_h_i*1_4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72_5*l_h_i*1_4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10"/>
  <p:tag name="KSO_WM_UNIT_TEXT_FILL_FORE_SCHEMECOLOR_INDEX" val="2"/>
  <p:tag name="KSO_WM_UNIT_TEXT_FILL_TYPE" val="1"/>
  <p:tag name="KSO_WM_UNIT_USESOURCEFORMAT_APPLY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72_5*l_h_i*1_5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72_5*l_h_i*1_5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1372_5*l_h_i*1_5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31372_5*l_h_i*1_6_3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72_5*l_h_i*1_6_2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.9,&quot;width&quot;:859.2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1372_5*l_h_i*1_6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5.9,&quot;width&quot;:859.2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2_5*l_h_f*1_1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}"/>
  <p:tag name="KSO_WM_UNIT_TEXT_FILL_FORE_SCHEMECOLOR_INDEX" val="13"/>
  <p:tag name="KSO_WM_UNIT_TEXT_FILL_TYPE" val="1"/>
  <p:tag name="KSO_WM_UNIT_USESOURCEFORMAT_APPLY" val="0"/>
</p:tagLst>
</file>

<file path=ppt/tags/tag17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2_5*l_h_f*1_2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}"/>
  <p:tag name="KSO_WM_UNIT_TEXT_FILL_FORE_SCHEMECOLOR_INDEX" val="13"/>
  <p:tag name="KSO_WM_UNIT_TEXT_FILL_TYPE" val="1"/>
  <p:tag name="KSO_WM_UNIT_USESOURCEFORMAT_APPLY" val="0"/>
</p:tagLst>
</file>

<file path=ppt/tags/tag17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2_5*l_h_f*1_3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}"/>
  <p:tag name="KSO_WM_UNIT_TEXT_FILL_FORE_SCHEMECOLOR_INDEX" val="13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72_5*l_h_f*1_6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}"/>
  <p:tag name="KSO_WM_UNIT_TEXT_FILL_FORE_SCHEMECOLOR_INDEX" val="13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72_5*l_h_f*1_5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}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2_5*l_h_f*1_4_1"/>
  <p:tag name="KSO_WM_TEMPLATE_CATEGORY" val="diagram"/>
  <p:tag name="KSO_WM_TEMPLATE_INDEX" val="2023137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5.9,&quot;width&quot;:859.2}"/>
  <p:tag name="KSO_WM_UNIT_TEXT_FILL_FORE_SCHEMECOLOR_INDEX" val="13"/>
  <p:tag name="KSO_WM_UNIT_TEXT_FILL_TYPE" val="1"/>
  <p:tag name="KSO_WM_UNIT_USESOURCEFORMAT_APPLY" val="0"/>
</p:tagLst>
</file>

<file path=ppt/tags/tag181.xml><?xml version="1.0" encoding="utf-8"?>
<p:tagLst xmlns:p="http://schemas.openxmlformats.org/presentationml/2006/main">
  <p:tag name="KSO_WM_TEMPLATE_CATEGORY" val="custom"/>
  <p:tag name="KSO_WM_TEMPLATE_INDEX" val="20230238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53_3*l_h_i*1_1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53_3*l_h_i*1_1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53_3*l_h_i*1_2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53_3*l_h_f*1_1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18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53_3*l_h_f*1_2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53_3*l_h_i*1_1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5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53_3*l_h_i*1_2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8"/>
  <p:tag name="KSO_WM_UNIT_TEXT_FILL_FORE_SCHEMECOLOR_INDEX" val="13"/>
  <p:tag name="KSO_WM_UNIT_TEXT_FILL_TYPE" val="1"/>
  <p:tag name="KSO_WM_UNIT_USESOURCEFORMAT_APPLY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53_3*l_h_i*1_2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6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53_3*l_h_i*1_3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53_3*l_h_i*1_3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6"/>
  <p:tag name="KSO_WM_UNIT_TEXT_FILL_FORE_SCHEMECOLOR_INDEX" val="13"/>
  <p:tag name="KSO_WM_UNIT_TEXT_FILL_TYPE" val="1"/>
  <p:tag name="KSO_WM_UNIT_USESOURCEFORMAT_APPLY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53_3*l_h_i*1_4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19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53_3*l_h_f*1_3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1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53_3*l_h_f*1_4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53_3*l_h_i*1_3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7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53_3*l_h_i*1_4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9"/>
  <p:tag name="KSO_WM_UNIT_TEXT_FILL_FORE_SCHEMECOLOR_INDEX" val="13"/>
  <p:tag name="KSO_WM_UNIT_TEXT_FILL_TYPE" val="1"/>
  <p:tag name="KSO_WM_UNIT_USESOURCEFORMAT_APPLY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53_3*l_h_i*1_4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8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53_5*l_h_i*1_1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53_5*l_h_i*1_1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53_5*l_h_i*1_2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53_5*l_h_f*1_1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20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53_5*l_h_f*1_2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53_5*l_h_i*1_1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5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53_5*l_h_i*1_2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8"/>
  <p:tag name="KSO_WM_UNIT_TEXT_FILL_FORE_SCHEMECOLOR_INDEX" val="13"/>
  <p:tag name="KSO_WM_UNIT_TEXT_FILL_TYPE" val="1"/>
  <p:tag name="KSO_WM_UNIT_USESOURCEFORMAT_APPLY" val="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53_5*l_h_i*1_2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6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53_5*l_h_i*1_3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53_5*l_h_i*1_3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6"/>
  <p:tag name="KSO_WM_UNIT_TEXT_FILL_FORE_SCHEMECOLOR_INDEX" val="13"/>
  <p:tag name="KSO_WM_UNIT_TEXT_FILL_TYPE" val="1"/>
  <p:tag name="KSO_WM_UNIT_USESOURCEFORMAT_APPLY" val="0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53_5*l_h_i*1_4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53_5*l_h_f*1_3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53_5*l_h_f*1_4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53_5*l_h_i*1_3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7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53_5*l_h_i*1_4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9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53_5*l_h_i*1_4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8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53_5*l_h_i*1_5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9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9"/>
  <p:tag name="KSO_WM_UNIT_TEXT_FILL_FORE_SCHEMECOLOR_INDEX" val="2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53_5*l_h_i*1_5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6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53_5*l_h_i*1_6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10"/>
  <p:tag name="KSO_WM_DIAGRAM_MAX_ITEMCNT" val="6"/>
  <p:tag name="KSO_WM_DIAGRAM_MIN_ITEMCNT" val="2"/>
  <p:tag name="KSO_WM_DIAGRAM_VIRTUALLY_FRAME" val="{&quot;height&quot;:374.0294488188976,&quot;width&quot;:861.0986614173228}"/>
  <p:tag name="KSO_WM_UNIT_FILL_TYPE" val="1"/>
  <p:tag name="KSO_WM_UNIT_LINE_FORE_SCHEMECOLOR_INDEX" val="14"/>
  <p:tag name="KSO_WM_UNIT_LINE_FILL_TYPE" val="2"/>
  <p:tag name="KSO_WM_UNIT_SHADOW_SCHEMECOLOR_INDEX" val="10"/>
  <p:tag name="KSO_WM_UNIT_TEXT_FILL_FORE_SCHEMECOLOR_INDEX" val="2"/>
  <p:tag name="KSO_WM_UNIT_TEXT_FILL_TYPE" val="1"/>
  <p:tag name="KSO_WM_UNIT_USESOURCEFORMAT_APPLY" val="0"/>
</p:tagLst>
</file>

<file path=ppt/tags/tag21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53_5*l_h_f*1_5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21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53_5*l_h_f*1_6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74.0294488188976,&quot;width&quot;:861.0986614173228}"/>
  <p:tag name="KSO_WM_UNIT_USESOURCEFORMAT_APPLY" val="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1353_5*l_h_i*1_5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9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31353_5*l_h_i*1_6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88188976,&quot;width&quot;:861.0986614173228}"/>
  <p:tag name="KSO_WM_UNIT_SHADOW_SCHEMECOLOR_INDEX" val="9"/>
  <p:tag name="KSO_WM_UNIT_TEXT_FILL_FORE_SCHEMECOLOR_INDEX" val="13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1353_5*l_h_i*1_6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10"/>
  <p:tag name="KSO_WM_DIAGRAM_MAX_ITEMCNT" val="6"/>
  <p:tag name="KSO_WM_DIAGRAM_MIN_ITEMCNT" val="2"/>
  <p:tag name="KSO_WM_DIAGRAM_VIRTUALLY_FRAME" val="{&quot;height&quot;:374.0294488188976,&quot;width&quot;:861.0986614173228}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8_7*e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CONTENT_GROUP_TYPE" val="contentchip"/>
  <p:tag name="KSO_WM_UNIT_PRESET_TEXT" val="02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8_7*a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224.xml><?xml version="1.0" encoding="utf-8"?>
<p:tagLst xmlns:p="http://schemas.openxmlformats.org/presentationml/2006/main">
  <p:tag name="KSO_WM_SLIDE_ID" val="custom2023023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38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05.95&quot;,&quot;top&quot;:&quot;87.1&quot;,&quot;width&quot;:&quot;508.15&quot;,&quot;height&quot;:&quot;310.5&quot;}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70_5*l_h_i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0_5*l_h_i*1_4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0_5*l_h_f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13"/>
  <p:tag name="KSO_WM_UNIT_TEXT_FILL_TYPE" val="1"/>
  <p:tag name="KSO_WM_UNIT_USESOURCEFORMAT_APPLY" val="0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70_5*l_h_i*1_5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70_5*l_h_i*1_5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70_5*l_h_f*1_5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2"/>
  <p:tag name="KSO_WM_UNIT_TEXT_FILL_TYPE" val="1"/>
  <p:tag name="KSO_WM_UNIT_USESOURCEFORMAT_APPLY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31370_5*l_h_i*1_6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70_5*l_h_i*1_6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70_5*l_h_f*1_6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13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5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5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5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2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0_5*l_h_i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0_5*l_h_i*1_2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0_5*l_h_f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70_5*l_h_i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0_5*l_h_i*1_3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2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0_5*l_h_f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UNIT_TEXT_FILL_FORE_SCHEMECOLOR_INDEX" val="2"/>
  <p:tag name="KSO_WM_UNIT_TEXT_FILL_TYPE" val="1"/>
  <p:tag name="KSO_WM_UNIT_USESOURCEFORMAT_APPLY" val="0"/>
</p:tagLst>
</file>

<file path=ppt/tags/tag243.xml><?xml version="1.0" encoding="utf-8"?>
<p:tagLst xmlns:p="http://schemas.openxmlformats.org/presentationml/2006/main">
  <p:tag name="KSO_WM_TEMPLATE_CATEGORY" val="custom"/>
  <p:tag name="KSO_WM_TEMPLATE_INDEX" val="20230238"/>
</p:tagLst>
</file>

<file path=ppt/tags/tag244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1_1"/>
  <p:tag name="KSO_WM_UNIT_ID" val="diagram20231478_6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45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1_2"/>
  <p:tag name="KSO_WM_UNIT_ID" val="diagram20231478_6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PRESET_TEXT" val="1"/>
  <p:tag name="KSO_WM_UNIT_FILL_FORE_SCHEMECOLOR_INDEX" val="6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46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4_1"/>
  <p:tag name="KSO_WM_UNIT_ID" val="diagram20231478_6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47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4_2"/>
  <p:tag name="KSO_WM_UNIT_ID" val="diagram20231478_6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PRESET_TEXT" val="4"/>
  <p:tag name="KSO_WM_UNIT_FILL_FORE_SCHEMECOLOR_INDEX" val="6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48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2_1"/>
  <p:tag name="KSO_WM_UNIT_ID" val="diagram20231478_6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49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2_2"/>
  <p:tag name="KSO_WM_UNIT_ID" val="diagram20231478_6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PRESET_TEXT" val="2"/>
  <p:tag name="KSO_WM_UNIT_FILL_FORE_SCHEMECOLOR_INDEX" val="6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5_1"/>
  <p:tag name="KSO_WM_UNIT_ID" val="diagram20231478_6*l_h_i*1_5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51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5_2"/>
  <p:tag name="KSO_WM_UNIT_ID" val="diagram20231478_6*l_h_i*1_5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PRESET_TEXT" val="5"/>
  <p:tag name="KSO_WM_UNIT_FILL_FORE_SCHEMECOLOR_INDEX" val="6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52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3_2"/>
  <p:tag name="KSO_WM_UNIT_ID" val="diagram20231478_6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53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3_1"/>
  <p:tag name="KSO_WM_UNIT_ID" val="diagram20231478_6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PRESET_TEXT" val="3"/>
  <p:tag name="KSO_WM_UNIT_FILL_FORE_SCHEMECOLOR_INDEX" val="6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54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6_1"/>
  <p:tag name="KSO_WM_UNIT_ID" val="diagram20231478_6*l_h_i*1_6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55.xml><?xml version="1.0" encoding="utf-8"?>
<p:tagLst xmlns:p="http://schemas.openxmlformats.org/presentationml/2006/main">
  <p:tag name="KSO_WM_TAG_VERSION" val="3.0"/>
  <p:tag name="KSO_WM_TEMPLATE_CATEGORY" val="diagram"/>
  <p:tag name="KSO_WM_TEMPLATE_INDEX" val="20231478"/>
  <p:tag name="KSO_WM_UNIT_TYPE" val="l_h_i"/>
  <p:tag name="KSO_WM_UNIT_INDEX" val="1_6_2"/>
  <p:tag name="KSO_WM_UNIT_ID" val="diagram20231478_6*l_h_i*1_6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TYPE" val="1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PRESET_TEXT" val="6"/>
  <p:tag name="KSO_WM_UNIT_FILL_FORE_SCHEMECOLOR_INDEX" val="6"/>
  <p:tag name="KSO_WM_DIAGRAM_MAX_ITEMCNT" val="6"/>
  <p:tag name="KSO_WM_DIAGRAM_MIN_ITEMCNT" val="1"/>
  <p:tag name="KSO_WM_DIAGRAM_VIRTUALLY_FRAME" val="{&quot;height&quot;:306.45,&quot;width&quot;:727.25}"/>
  <p:tag name="KSO_WM_UNIT_USESOURCEFORMAT_APPLY" val="0"/>
</p:tagLst>
</file>

<file path=ppt/tags/tag2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478_6*l_h_f*1_2_1"/>
  <p:tag name="KSO_WM_TEMPLATE_CATEGORY" val="diagram"/>
  <p:tag name="KSO_WM_TEMPLATE_INDEX" val="20231478"/>
  <p:tag name="KSO_WM_UNIT_LAYERLEVEL" val="1_1_1"/>
  <p:tag name="KSO_WM_TAG_VERSION" val="3.0"/>
  <p:tag name="KSO_WM_UNIT_SUBTYPE" val="a"/>
  <p:tag name="KSO_WM_UNIT_NOCLEAR" val="0"/>
  <p:tag name="KSO_WM_UNIT_VALUE" val="55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UNIT_PRESET_TEXT" val="单击此处添加&#10;文本具体内容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478_6*l_h_f*1_1_1"/>
  <p:tag name="KSO_WM_TEMPLATE_CATEGORY" val="diagram"/>
  <p:tag name="KSO_WM_TEMPLATE_INDEX" val="20231478"/>
  <p:tag name="KSO_WM_UNIT_LAYERLEVEL" val="1_1_1"/>
  <p:tag name="KSO_WM_TAG_VERSION" val="3.0"/>
  <p:tag name="KSO_WM_UNIT_SUBTYPE" val="a"/>
  <p:tag name="KSO_WM_UNIT_NOCLEAR" val="0"/>
  <p:tag name="KSO_WM_UNIT_VALUE" val="55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UNIT_PRESET_TEXT" val="单击此处添加&#10;文本具体内容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478_6*l_h_f*1_3_1"/>
  <p:tag name="KSO_WM_TEMPLATE_CATEGORY" val="diagram"/>
  <p:tag name="KSO_WM_TEMPLATE_INDEX" val="20231478"/>
  <p:tag name="KSO_WM_UNIT_LAYERLEVEL" val="1_1_1"/>
  <p:tag name="KSO_WM_TAG_VERSION" val="3.0"/>
  <p:tag name="KSO_WM_UNIT_SUBTYPE" val="a"/>
  <p:tag name="KSO_WM_UNIT_NOCLEAR" val="0"/>
  <p:tag name="KSO_WM_UNIT_VALUE" val="55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UNIT_PRESET_TEXT" val="单击此处添加&#10;文本具体内容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478_6*l_h_f*1_5_1"/>
  <p:tag name="KSO_WM_TEMPLATE_CATEGORY" val="diagram"/>
  <p:tag name="KSO_WM_TEMPLATE_INDEX" val="20231478"/>
  <p:tag name="KSO_WM_UNIT_LAYERLEVEL" val="1_1_1"/>
  <p:tag name="KSO_WM_TAG_VERSION" val="3.0"/>
  <p:tag name="KSO_WM_UNIT_SUBTYPE" val="a"/>
  <p:tag name="KSO_WM_UNIT_NOCLEAR" val="0"/>
  <p:tag name="KSO_WM_UNIT_VALUE" val="55"/>
  <p:tag name="KSO_WM_UNIT_TYPE" val="l_h_f"/>
  <p:tag name="KSO_WM_UNIT_INDEX" val="1_5_1"/>
  <p:tag name="KSO_WM_DIAGRAM_VERSION" val="3"/>
  <p:tag name="KSO_WM_DIAGRAM_COLOR_TRICK" val="1"/>
  <p:tag name="KSO_WM_DIAGRAM_COLOR_TEXT_CAN_REMOVE" val="n"/>
  <p:tag name="KSO_WM_UNIT_PRESET_TEXT" val="单击此处添加&#10;文本具体内容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478_6*l_h_f*1_4_1"/>
  <p:tag name="KSO_WM_TEMPLATE_CATEGORY" val="diagram"/>
  <p:tag name="KSO_WM_TEMPLATE_INDEX" val="20231478"/>
  <p:tag name="KSO_WM_UNIT_LAYERLEVEL" val="1_1_1"/>
  <p:tag name="KSO_WM_TAG_VERSION" val="3.0"/>
  <p:tag name="KSO_WM_UNIT_SUBTYPE" val="a"/>
  <p:tag name="KSO_WM_UNIT_NOCLEAR" val="0"/>
  <p:tag name="KSO_WM_UNIT_VALUE" val="55"/>
  <p:tag name="KSO_WM_UNIT_TYPE" val="l_h_f"/>
  <p:tag name="KSO_WM_UNIT_INDEX" val="1_4_1"/>
  <p:tag name="KSO_WM_DIAGRAM_VERSION" val="3"/>
  <p:tag name="KSO_WM_DIAGRAM_COLOR_TRICK" val="1"/>
  <p:tag name="KSO_WM_DIAGRAM_COLOR_TEXT_CAN_REMOVE" val="n"/>
  <p:tag name="KSO_WM_UNIT_PRESET_TEXT" val="单击此处添加&#10;文本具体内容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478_6*l_h_f*1_6_1"/>
  <p:tag name="KSO_WM_TEMPLATE_CATEGORY" val="diagram"/>
  <p:tag name="KSO_WM_TEMPLATE_INDEX" val="20231478"/>
  <p:tag name="KSO_WM_UNIT_LAYERLEVEL" val="1_1_1"/>
  <p:tag name="KSO_WM_TAG_VERSION" val="3.0"/>
  <p:tag name="KSO_WM_UNIT_SUBTYPE" val="a"/>
  <p:tag name="KSO_WM_UNIT_NOCLEAR" val="0"/>
  <p:tag name="KSO_WM_UNIT_VALUE" val="55"/>
  <p:tag name="KSO_WM_UNIT_TYPE" val="l_h_f"/>
  <p:tag name="KSO_WM_UNIT_INDEX" val="1_6_1"/>
  <p:tag name="KSO_WM_DIAGRAM_VERSION" val="3"/>
  <p:tag name="KSO_WM_DIAGRAM_COLOR_TRICK" val="1"/>
  <p:tag name="KSO_WM_DIAGRAM_COLOR_TEXT_CAN_REMOVE" val="n"/>
  <p:tag name="KSO_WM_UNIT_PRESET_TEXT" val="单击此处添加&#10;文本具体内容"/>
  <p:tag name="KSO_WM_UNIT_FILL_FORE_SCHEMECOLOR_INDEX" val="5"/>
  <p:tag name="KSO_WM_DIAGRAM_MAX_ITEMCNT" val="6"/>
  <p:tag name="KSO_WM_DIAGRAM_MIN_ITEMCNT" val="1"/>
  <p:tag name="KSO_WM_DIAGRAM_VIRTUALLY_FRAME" val="{&quot;height&quot;:306.45,&quot;width&quot;:727.25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322_7*l_h_i*1_3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3_1"/>
  <p:tag name="KSO_WM_DIAGRAM_VERSION" val="3"/>
  <p:tag name="KSO_WM_DIAGRAM_COLOR_TEXT_CAN_REMOVE" val="n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7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322_7*l_h_i*1_7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7_1"/>
  <p:tag name="KSO_WM_DIAGRAM_VERSION" val="3"/>
  <p:tag name="KSO_WM_DIAGRAM_COLOR_TEXT_CAN_REMOVE" val="n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5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2_7*l_h_f*1_3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13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7_1"/>
  <p:tag name="KSO_WM_UNIT_ID" val="diagram20231322_7*l_h_f*1_7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13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322_7*l_h_i*1_1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1_1"/>
  <p:tag name="KSO_WM_DIAGRAM_VERSION" val="3"/>
  <p:tag name="KSO_WM_DIAGRAM_COLOR_TEXT_CAN_REMOVE" val="n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5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322_7*l_h_i*1_5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5_1"/>
  <p:tag name="KSO_WM_DIAGRAM_VERSION" val="3"/>
  <p:tag name="KSO_WM_DIAGRAM_COLOR_TEXT_CAN_REMOVE" val="n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9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2_7*l_h_f*1_1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13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22_7*l_h_f*1_5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322_7*l_h_i*1_2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2_1"/>
  <p:tag name="KSO_WM_DIAGRAM_VERSION" val="3"/>
  <p:tag name="KSO_WM_DIAGRAM_COLOR_TEXT_CAN_REMOVE" val="n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6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322_7*l_h_i*1_6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6_1"/>
  <p:tag name="KSO_WM_DIAGRAM_VERSION" val="3"/>
  <p:tag name="KSO_WM_DIAGRAM_COLOR_TEXT_CAN_REMOVE" val="n"/>
  <p:tag name="KSO_WM_UNIT_TEXT_FILL_FORE_SCHEMECOLOR_INDEX" val="10"/>
  <p:tag name="KSO_WM_DIAGRAM_MAX_ITEMCNT" val="8"/>
  <p:tag name="KSO_WM_DIAGRAM_MIN_ITEMCNT" val="2"/>
  <p:tag name="KSO_WM_DIAGRAM_VIRTUALLY_FRAME" val="{&quot;height&quot;:366.232125984252,&quot;width&quot;:809.0359842519686}"/>
  <p:tag name="KSO_WM_UNIT_TEXT_FILL_TYPE" val="1"/>
  <p:tag name="KSO_WM_UNIT_USESOURCEFORMAT_APPLY" val="0"/>
</p:tagLst>
</file>

<file path=ppt/tags/tag27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2_7*l_h_f*1_2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13"/>
  <p:tag name="KSO_WM_UNIT_TEXT_FILL_TYPE" val="1"/>
  <p:tag name="KSO_WM_UNIT_USESOURCEFORMAT_APPLY" val="0"/>
</p:tagLst>
</file>

<file path=ppt/tags/tag27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22_7*l_h_f*1_6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13"/>
  <p:tag name="KSO_WM_UNIT_TEXT_FILL_TYPE" val="1"/>
  <p:tag name="KSO_WM_UNIT_USESOURCEFORMAT_APPLY" val="0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322_7*l_h_i*1_4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4_1"/>
  <p:tag name="KSO_WM_DIAGRAM_VERSION" val="3"/>
  <p:tag name="KSO_WM_DIAGRAM_COLOR_TEXT_CAN_REMOVE" val="n"/>
  <p:tag name="KSO_WM_UNIT_TEXT_FILL_FORE_SCHEMECOLOR_INDEX" val="8"/>
  <p:tag name="KSO_WM_DIAGRAM_MAX_ITEMCNT" val="8"/>
  <p:tag name="KSO_WM_DIAGRAM_MIN_ITEMCNT" val="2"/>
  <p:tag name="KSO_WM_DIAGRAM_VIRTUALLY_FRAME" val="{&quot;height&quot;:366.232125984252,&quot;width&quot;:809.0359842519686}"/>
  <p:tag name="KSO_WM_UNIT_TEXT_FILL_TYPE" val="1"/>
  <p:tag name="KSO_WM_UNIT_USESOURCEFORMAT_APPLY" val="0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322_7*l_h_i*1_8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8_1"/>
  <p:tag name="KSO_WM_DIAGRAM_VERSION" val="3"/>
  <p:tag name="KSO_WM_DIAGRAM_COLOR_TEXT_CAN_REMOVE" val="n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6"/>
  <p:tag name="KSO_WM_UNIT_TEXT_FILL_TYPE" val="1"/>
  <p:tag name="KSO_WM_UNIT_USESOURCEFORMAT_APPLY" val="0"/>
</p:tagLst>
</file>

<file path=ppt/tags/tag27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2_7*l_h_f*1_4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13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8_1"/>
  <p:tag name="KSO_WM_UNIT_ID" val="diagram20231322_7*l_h_f*1_8_1"/>
  <p:tag name="KSO_WM_TEMPLATE_CATEGORY" val="diagram"/>
  <p:tag name="KSO_WM_TEMPLATE_INDEX" val="20231322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8"/>
  <p:tag name="KSO_WM_DIAGRAM_MIN_ITEMCNT" val="2"/>
  <p:tag name="KSO_WM_DIAGRAM_VIRTUALLY_FRAME" val="{&quot;height&quot;:366.232125984252,&quot;width&quot;:809.0359842519686}"/>
  <p:tag name="KSO_WM_UNIT_TEXT_FILL_FORE_SCHEMECOLOR_INDEX" val="13"/>
  <p:tag name="KSO_WM_UNIT_TEXT_FILL_TYPE" val="1"/>
  <p:tag name="KSO_WM_UNIT_USESOURCEFORMAT_APPLY" val="0"/>
</p:tagLst>
</file>

<file path=ppt/tags/tag27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8_7*e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CONTENT_GROUP_TYPE" val="contentchip"/>
  <p:tag name="KSO_WM_UNIT_PRESET_TEXT" val="03"/>
</p:tagLst>
</file>

<file path=ppt/tags/tag2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8_7*a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3023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38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05.95&quot;,&quot;top&quot;:&quot;87.1&quot;,&quot;width&quot;:&quot;508.15&quot;,&quot;height&quot;:&quot;310.5&quot;}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5_3*l_h_i*1_3_2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7"/>
  <p:tag name="KSO_WM_DIAGRAM_MAX_ITEMCNT" val="6"/>
  <p:tag name="KSO_WM_DIAGRAM_MIN_ITEMCNT" val="2"/>
  <p:tag name="KSO_WM_DIAGRAM_VIRTUALLY_FRAME" val="{&quot;height&quot;:373.7506299212598,&quot;width&quot;:862.1668503937007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5_3*l_h_i*1_3_3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05_3*l_h_i*1_3_4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5_3*l_h_f*1_3_1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3.7506299212598,&quot;width&quot;:862.1668503937007}"/>
  <p:tag name="KSO_WM_UNIT_TEXT_FILL_FORE_SCHEMECOLOR_INDEX" val="13"/>
  <p:tag name="KSO_WM_UNIT_TEXT_FILL_TYPE" val="1"/>
  <p:tag name="KSO_WM_UNIT_USESOURCEFORMAT_APPLY" val="0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231305_3*l_h_i*1_3_6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31305_3*l_h_i*1_3_5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05_3*l_h_i*1_3_1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7506299212598,&quot;width&quot;:862.1668503937007}"/>
  <p:tag name="KSO_WM_UNIT_TEXT_FILL_FORE_SCHEMECOLOR_INDEX" val="13"/>
  <p:tag name="KSO_WM_UNIT_TEXT_FILL_TYPE" val="1"/>
  <p:tag name="KSO_WM_UNIT_USESOURCEFORMAT_APPLY" val="0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5_3*l_h_i*1_4_2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8"/>
  <p:tag name="KSO_WM_DIAGRAM_MAX_ITEMCNT" val="6"/>
  <p:tag name="KSO_WM_DIAGRAM_MIN_ITEMCNT" val="2"/>
  <p:tag name="KSO_WM_DIAGRAM_VIRTUALLY_FRAME" val="{&quot;height&quot;:373.7506299212598,&quot;width&quot;:862.1668503937007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5_3*l_h_i*1_4_3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05_3*l_h_i*1_4_4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5_3*l_h_f*1_4_1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3.7506299212598,&quot;width&quot;:862.1668503937007}"/>
  <p:tag name="KSO_WM_UNIT_TEXT_FILL_FORE_SCHEMECOLOR_INDEX" val="13"/>
  <p:tag name="KSO_WM_UNIT_TEXT_FILL_TYPE" val="1"/>
  <p:tag name="KSO_WM_UNIT_USESOURCEFORMAT_APPLY" val="0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diagram20231305_3*l_h_i*1_4_6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31305_3*l_h_i*1_4_5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05_3*l_h_i*1_4_1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7506299212598,&quot;width&quot;:862.1668503937007}"/>
  <p:tag name="KSO_WM_UNIT_TEXT_FILL_FORE_SCHEMECOLOR_INDEX" val="13"/>
  <p:tag name="KSO_WM_UNIT_TEXT_FILL_TYPE" val="1"/>
  <p:tag name="KSO_WM_UNIT_USESOURCEFORMAT_APPLY" val="0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5_3*l_h_i*1_1_2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73.7506299212598,&quot;width&quot;:862.1668503937007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5_3*l_h_i*1_1_3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05_3*l_h_i*1_1_4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5_3*l_h_f*1_1_1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3.7506299212598,&quot;width&quot;:862.1668503937007}"/>
  <p:tag name="KSO_WM_UNIT_TEXT_FILL_FORE_SCHEMECOLOR_INDEX" val="13"/>
  <p:tag name="KSO_WM_UNIT_TEXT_FILL_TYPE" val="1"/>
  <p:tag name="KSO_WM_UNIT_USESOURCEFORMAT_APPLY" val="0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diagram20231305_3*l_h_i*1_1_6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31305_3*l_h_i*1_1_5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05_3*l_h_i*1_1_1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7506299212598,&quot;width&quot;:862.1668503937007}"/>
  <p:tag name="KSO_WM_UNIT_TEXT_FILL_FORE_SCHEMECOLOR_INDEX" val="13"/>
  <p:tag name="KSO_WM_UNIT_TEXT_FILL_TYPE" val="1"/>
  <p:tag name="KSO_WM_UNIT_USESOURCEFORMAT_APPLY" val="0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5_3*l_h_i*1_2_2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LINE_FORE_SCHEMECOLOR_INDEX" val="6"/>
  <p:tag name="KSO_WM_DIAGRAM_MAX_ITEMCNT" val="6"/>
  <p:tag name="KSO_WM_DIAGRAM_MIN_ITEMCNT" val="2"/>
  <p:tag name="KSO_WM_DIAGRAM_VIRTUALLY_FRAME" val="{&quot;height&quot;:373.7506299212598,&quot;width&quot;:862.1668503937007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5_3*l_h_i*1_2_3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05_3*l_h_i*1_2_4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5_3*l_h_f*1_2_1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3.7506299212598,&quot;width&quot;:862.1668503937007}"/>
  <p:tag name="KSO_WM_UNIT_TEXT_FILL_FORE_SCHEMECOLOR_INDEX" val="13"/>
  <p:tag name="KSO_WM_UNIT_TEXT_FILL_TYPE" val="1"/>
  <p:tag name="KSO_WM_UNIT_USESOURCEFORMAT_APPLY" val="0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diagram20231305_3*l_h_i*1_2_6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31305_3*l_h_i*1_2_5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3.7506299212598,&quot;width&quot;:862.1668503937007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05_3*l_h_i*1_2_1"/>
  <p:tag name="KSO_WM_TEMPLATE_CATEGORY" val="diagram"/>
  <p:tag name="KSO_WM_TEMPLATE_INDEX" val="2023130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7506299212598,&quot;width&quot;:862.1668503937007}"/>
  <p:tag name="KSO_WM_UNIT_TEXT_FILL_FORE_SCHEMECOLOR_INDEX" val="13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TEMPLATE_CATEGORY" val="custom"/>
  <p:tag name="KSO_WM_TEMPLATE_INDEX" val="20230238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5_5*l_h_i*1_1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97.44999999999993,&quot;width&quot;:86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75_5*l_h_i*1_1_3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397.44999999999993,&quot;width&quot;:863}"/>
  <p:tag name="KSO_WM_UNIT_FILL_FORE_SCHEMECOLOR_INDEX" val="14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5_5*l_h_f*1_1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97.44999999999993,&quot;width&quot;:863}"/>
  <p:tag name="KSO_WM_UNIT_TEXT_FILL_FORE_SCHEMECOLOR_INDEX" val="13"/>
  <p:tag name="KSO_WM_UNIT_TEXT_FILL_TYPE" val="1"/>
  <p:tag name="KSO_WM_UNIT_USESOURCEFORMAT_APPLY" val="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31375_5*l_h_i*1_1_2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5"/>
  <p:tag name="KSO_WM_DIAGRAM_MAX_ITEMCNT" val="6"/>
  <p:tag name="KSO_WM_DIAGRAM_MIN_ITEMCNT" val="2"/>
  <p:tag name="KSO_WM_DIAGRAM_VIRTUALLY_FRAME" val="{&quot;height&quot;:397.44999999999993,&quot;width&quot;:863}"/>
  <p:tag name="KSO_WM_UNIT_TEXT_FILL_TYPE" val="1"/>
  <p:tag name="KSO_WM_UNIT_USESOURCEFORMAT_APPLY" val="0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75_5*l_h_i*1_3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97.44999999999993,&quot;width&quot;:86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75_5*l_h_i*1_3_3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7"/>
  <p:tag name="KSO_WM_DIAGRAM_MAX_ITEMCNT" val="6"/>
  <p:tag name="KSO_WM_DIAGRAM_MIN_ITEMCNT" val="2"/>
  <p:tag name="KSO_WM_DIAGRAM_VIRTUALLY_FRAME" val="{&quot;height&quot;:397.44999999999993,&quot;width&quot;:863}"/>
  <p:tag name="KSO_WM_UNIT_FILL_FORE_SCHEMECOLOR_INDEX" val="14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1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5_5*l_h_f*1_3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97.44999999999993,&quot;width&quot;:863}"/>
  <p:tag name="KSO_WM_UNIT_TEXT_FILL_FORE_SCHEMECOLOR_INDEX" val="13"/>
  <p:tag name="KSO_WM_UNIT_TEXT_FILL_TYPE" val="1"/>
  <p:tag name="KSO_WM_UNIT_USESOURCEFORMAT_APPLY" val="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31375_5*l_h_i*1_3_2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7"/>
  <p:tag name="KSO_WM_DIAGRAM_MAX_ITEMCNT" val="6"/>
  <p:tag name="KSO_WM_DIAGRAM_MIN_ITEMCNT" val="2"/>
  <p:tag name="KSO_WM_DIAGRAM_VIRTUALLY_FRAME" val="{&quot;height&quot;:397.44999999999993,&quot;width&quot;:863}"/>
  <p:tag name="KSO_WM_UNIT_TEXT_FILL_TYPE" val="1"/>
  <p:tag name="KSO_WM_UNIT_USESOURCEFORMAT_APPLY" val="0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75_5*l_h_i*1_5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9"/>
  <p:tag name="KSO_WM_DIAGRAM_MAX_ITEMCNT" val="6"/>
  <p:tag name="KSO_WM_DIAGRAM_MIN_ITEMCNT" val="2"/>
  <p:tag name="KSO_WM_DIAGRAM_VIRTUALLY_FRAME" val="{&quot;height&quot;:397.44999999999993,&quot;width&quot;:86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75_5*l_h_i*1_5_3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9"/>
  <p:tag name="KSO_WM_DIAGRAM_MAX_ITEMCNT" val="6"/>
  <p:tag name="KSO_WM_DIAGRAM_MIN_ITEMCNT" val="2"/>
  <p:tag name="KSO_WM_DIAGRAM_VIRTUALLY_FRAME" val="{&quot;height&quot;:397.44999999999993,&quot;width&quot;:863}"/>
  <p:tag name="KSO_WM_UNIT_FILL_FORE_SCHEMECOLOR_INDEX" val="14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75_5*l_h_f*1_5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97.44999999999993,&quot;width&quot;:863}"/>
  <p:tag name="KSO_WM_UNIT_TEXT_FILL_FORE_SCHEMECOLOR_INDEX" val="13"/>
  <p:tag name="KSO_WM_UNIT_TEXT_FILL_TYPE" val="1"/>
  <p:tag name="KSO_WM_UNIT_USESOURCEFORMAT_APPLY" val="0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31375_5*l_h_i*1_5_2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9"/>
  <p:tag name="KSO_WM_DIAGRAM_MAX_ITEMCNT" val="6"/>
  <p:tag name="KSO_WM_DIAGRAM_MIN_ITEMCNT" val="2"/>
  <p:tag name="KSO_WM_DIAGRAM_VIRTUALLY_FRAME" val="{&quot;height&quot;:397.44999999999993,&quot;width&quot;:863}"/>
  <p:tag name="KSO_WM_UNIT_TEXT_FILL_TYPE" val="1"/>
  <p:tag name="KSO_WM_UNIT_USESOURCEFORMAT_APPLY" val="0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5_5*l_h_i*1_2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97.44999999999993,&quot;width&quot;:86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75_5*l_h_i*1_2_3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6"/>
  <p:tag name="KSO_WM_DIAGRAM_MAX_ITEMCNT" val="6"/>
  <p:tag name="KSO_WM_DIAGRAM_MIN_ITEMCNT" val="2"/>
  <p:tag name="KSO_WM_DIAGRAM_VIRTUALLY_FRAME" val="{&quot;height&quot;:397.44999999999993,&quot;width&quot;:863}"/>
  <p:tag name="KSO_WM_UNIT_FILL_FORE_SCHEMECOLOR_INDEX" val="14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5_5*l_h_f*1_2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97.44999999999993,&quot;width&quot;:863}"/>
  <p:tag name="KSO_WM_UNIT_TEXT_FILL_FORE_SCHEMECOLOR_INDEX" val="13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31375_5*l_h_i*1_2_2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6"/>
  <p:tag name="KSO_WM_DIAGRAM_MAX_ITEMCNT" val="6"/>
  <p:tag name="KSO_WM_DIAGRAM_MIN_ITEMCNT" val="2"/>
  <p:tag name="KSO_WM_DIAGRAM_VIRTUALLY_FRAME" val="{&quot;height&quot;:397.44999999999993,&quot;width&quot;:863}"/>
  <p:tag name="KSO_WM_UNIT_TEX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75_5*l_h_i*1_4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97.44999999999993,&quot;width&quot;:86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75_5*l_h_i*1_4_3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8"/>
  <p:tag name="KSO_WM_DIAGRAM_MAX_ITEMCNT" val="6"/>
  <p:tag name="KSO_WM_DIAGRAM_MIN_ITEMCNT" val="2"/>
  <p:tag name="KSO_WM_DIAGRAM_VIRTUALLY_FRAME" val="{&quot;height&quot;:397.44999999999993,&quot;width&quot;:863}"/>
  <p:tag name="KSO_WM_UNIT_FILL_FORE_SCHEMECOLOR_INDEX" val="14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5_5*l_h_f*1_4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97.44999999999993,&quot;width&quot;:863}"/>
  <p:tag name="KSO_WM_UNIT_TEXT_FILL_FORE_SCHEMECOLOR_INDEX" val="13"/>
  <p:tag name="KSO_WM_UNIT_TEXT_FILL_TYPE" val="1"/>
  <p:tag name="KSO_WM_UNIT_USESOURCEFORMAT_APPLY" val="0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31375_5*l_h_i*1_4_2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8"/>
  <p:tag name="KSO_WM_DIAGRAM_MAX_ITEMCNT" val="6"/>
  <p:tag name="KSO_WM_DIAGRAM_MIN_ITEMCNT" val="2"/>
  <p:tag name="KSO_WM_DIAGRAM_VIRTUALLY_FRAME" val="{&quot;height&quot;:397.44999999999993,&quot;width&quot;:863}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31375_5*l_h_i*1_6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10"/>
  <p:tag name="KSO_WM_DIAGRAM_MAX_ITEMCNT" val="6"/>
  <p:tag name="KSO_WM_DIAGRAM_MIN_ITEMCNT" val="2"/>
  <p:tag name="KSO_WM_DIAGRAM_VIRTUALLY_FRAME" val="{&quot;height&quot;:397.44999999999993,&quot;width&quot;:863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31375_5*l_h_i*1_6_3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10"/>
  <p:tag name="KSO_WM_DIAGRAM_MAX_ITEMCNT" val="6"/>
  <p:tag name="KSO_WM_DIAGRAM_MIN_ITEMCNT" val="2"/>
  <p:tag name="KSO_WM_DIAGRAM_VIRTUALLY_FRAME" val="{&quot;height&quot;:397.44999999999993,&quot;width&quot;:863}"/>
  <p:tag name="KSO_WM_UNIT_FILL_FORE_SCHEMECOLOR_INDEX" val="14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32.xml><?xml version="1.0" encoding="utf-8"?>
<p:tagLst xmlns:p="http://schemas.openxmlformats.org/presentationml/2006/main">
  <p:tag name="KSO_WM_UNIT_SUBTYPE" val="a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75_5*l_h_f*1_6_1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97.44999999999993,&quot;width&quot;:863}"/>
  <p:tag name="KSO_WM_UNIT_TEXT_FILL_FORE_SCHEMECOLOR_INDEX" val="13"/>
  <p:tag name="KSO_WM_UNIT_TEXT_FILL_TYPE" val="1"/>
  <p:tag name="KSO_WM_UNIT_USESOURCEFORMAT_APPLY" val="0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231375_5*l_h_i*1_6_2"/>
  <p:tag name="KSO_WM_TEMPLATE_CATEGORY" val="diagram"/>
  <p:tag name="KSO_WM_TEMPLATE_INDEX" val="20231375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10"/>
  <p:tag name="KSO_WM_DIAGRAM_MAX_ITEMCNT" val="6"/>
  <p:tag name="KSO_WM_DIAGRAM_MIN_ITEMCNT" val="2"/>
  <p:tag name="KSO_WM_DIAGRAM_VIRTUALLY_FRAME" val="{&quot;height&quot;:397.44999999999993,&quot;width&quot;:863}"/>
  <p:tag name="KSO_WM_UNIT_TEXT_FILL_TYPE" val="1"/>
  <p:tag name="KSO_WM_UNIT_USESOURCEFORMAT_APPLY" val="0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8_9*a*1"/>
  <p:tag name="KSO_WM_TEMPLATE_CATEGORY" val="custom"/>
  <p:tag name="KSO_WM_TEMPLATE_INDEX" val="20230238"/>
  <p:tag name="KSO_WM_UNIT_LAYERLEVEL" val="1"/>
  <p:tag name="KSO_WM_TAG_VERSION" val="1.0"/>
  <p:tag name="KSO_WM_BEAUTIFY_FLAG" val="#wm#"/>
  <p:tag name="KSO_WM_UNIT_CONTENT_GROUP_TYPE" val="contentchip"/>
  <p:tag name="KSO_WM_UNIT_PRESET_TEXT" val="THANK YOU "/>
</p:tagLst>
</file>

<file path=ppt/tags/tag335.xml><?xml version="1.0" encoding="utf-8"?>
<p:tagLst xmlns:p="http://schemas.openxmlformats.org/presentationml/2006/main">
  <p:tag name="KSO_WM_SLIDE_ID" val="custom20230238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38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50.8&quot;,&quot;top&quot;:&quot;87.4&quot;,&quot;width&quot;:&quot;579.7&quot;,&quot;height&quot;:&quot;310.5&quot;}"/>
</p:tagLst>
</file>

<file path=ppt/tags/tag336.xml><?xml version="1.0" encoding="utf-8"?>
<p:tagLst xmlns:p="http://schemas.openxmlformats.org/presentationml/2006/main">
  <p:tag name="commondata" val="eyJoZGlkIjoiM2JjMzQyMWQ2ZmNiMjc5YzFjMTNkNDUxZGRiMTZlODIifQ==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CONTENT_GROUP_TYPE" val="contentchip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71.xml><?xml version="1.0" encoding="utf-8"?>
<p:tagLst xmlns:p="http://schemas.openxmlformats.org/presentationml/2006/main">
  <p:tag name="KSO_WM_BEAUTIFY_FLAG" val="#wm#"/>
  <p:tag name="KSO_WM_UNIT_LINE_FORE_SCHEMECOLOR_INDEX_BRIGHTNESS" val="0.25"/>
  <p:tag name="KSO_WM_UNIT_LINE_FORE_SCHEMECOLOR_INDEX" val="13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2*i*2"/>
  <p:tag name="KSO_WM_UNIT_LAYERLEVEL" val="1"/>
  <p:tag name="KSO_WM_TAG_VERSION" val="1.0"/>
</p:tagLst>
</file>

<file path=ppt/tags/tag72.xml><?xml version="1.0" encoding="utf-8"?>
<p:tagLst xmlns:p="http://schemas.openxmlformats.org/presentationml/2006/main">
  <p:tag name="KSO_WM_BEAUTIFY_FLAG" val="#wm#"/>
  <p:tag name="KSO_WM_UNIT_LINE_FORE_SCHEMECOLOR_INDEX_BRIGHTNESS" val="0.25"/>
  <p:tag name="KSO_WM_UNIT_LINE_FORE_SCHEMECOLOR_INDEX" val="13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2*i*3"/>
  <p:tag name="KSO_WM_UNIT_LAYERLEVEL" val="1"/>
  <p:tag name="KSO_WM_TAG_VERSION" val="1.0"/>
</p:tagLst>
</file>

<file path=ppt/tags/tag73.xml><?xml version="1.0" encoding="utf-8"?>
<p:tagLst xmlns:p="http://schemas.openxmlformats.org/presentationml/2006/main">
  <p:tag name="KSO_WM_BEAUTIFY_FLAG" val="#wm#"/>
  <p:tag name="KSO_WM_UNIT_LINE_FORE_SCHEMECOLOR_INDEX_BRIGHTNESS" val="0.25"/>
  <p:tag name="KSO_WM_UNIT_LINE_FORE_SCHEMECOLOR_INDEX" val="13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2*i*4"/>
  <p:tag name="KSO_WM_UNIT_LAYERLEVEL" val="1"/>
  <p:tag name="KSO_WM_TAG_VERSION" val="1.0"/>
</p:tagLst>
</file>

<file path=ppt/tags/tag7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 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UNIT_PLACING_PICTURE_USER_VIEWPORT" val="{&quot;height&quot;:10411,&quot;width&quot;:12984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</p:tagLst>
</file>

<file path=ppt/tags/tag85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4*i*2"/>
  <p:tag name="KSO_WM_UNIT_LAYERLEVEL" val="1"/>
  <p:tag name="KSO_WM_TAG_VERSION" val="1.0"/>
</p:tagLst>
</file>

<file path=ppt/tags/tag8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</p:tagLst>
</file>

<file path=ppt/tags/tag9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3">
      <a:dk1>
        <a:srgbClr val="000000"/>
      </a:dk1>
      <a:lt1>
        <a:srgbClr val="FFFFFF"/>
      </a:lt1>
      <a:dk2>
        <a:srgbClr val="003048"/>
      </a:dk2>
      <a:lt2>
        <a:srgbClr val="D2F6FD"/>
      </a:lt2>
      <a:accent1>
        <a:srgbClr val="AF67FF"/>
      </a:accent1>
      <a:accent2>
        <a:srgbClr val="927DFE"/>
      </a:accent2>
      <a:accent3>
        <a:srgbClr val="7693FC"/>
      </a:accent3>
      <a:accent4>
        <a:srgbClr val="59A8FB"/>
      </a:accent4>
      <a:accent5>
        <a:srgbClr val="3DBEF9"/>
      </a:accent5>
      <a:accent6>
        <a:srgbClr val="20D4F8"/>
      </a:accent6>
      <a:hlink>
        <a:srgbClr val="0563C1"/>
      </a:hlink>
      <a:folHlink>
        <a:srgbClr val="954F72"/>
      </a:folHlink>
    </a:clrScheme>
    <a:fontScheme name="自定义 6">
      <a:majorFont>
        <a:latin typeface="MiSans Heavy"/>
        <a:ea typeface="MiSans Heavy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宽屏</PresentationFormat>
  <Paragraphs>220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MiSans</vt:lpstr>
      <vt:lpstr>MiSans Heavy</vt:lpstr>
      <vt:lpstr>WPS</vt:lpstr>
      <vt:lpstr>Office 主题</vt:lpstr>
      <vt:lpstr>XX 公司手机产品介绍</vt:lpstr>
      <vt:lpstr>目录</vt:lpstr>
      <vt:lpstr>XX 公司手机产品概述</vt:lpstr>
      <vt:lpstr>产品特点</vt:lpstr>
      <vt:lpstr>产品定位</vt:lpstr>
      <vt:lpstr>产品优势</vt:lpstr>
      <vt:lpstr>XX 公司手机产品系列</vt:lpstr>
      <vt:lpstr>系列一</vt:lpstr>
      <vt:lpstr>系列二</vt:lpstr>
      <vt:lpstr>系列三</vt:lpstr>
      <vt:lpstr>XX 公司手机产品技术特点</vt:lpstr>
      <vt:lpstr>技术一</vt:lpstr>
      <vt:lpstr>技术二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25810</dc:creator>
  <cp:lastModifiedBy>通晓宇宙</cp:lastModifiedBy>
  <cp:revision>155</cp:revision>
  <dcterms:created xsi:type="dcterms:W3CDTF">2019-06-19T02:08:00Z</dcterms:created>
  <dcterms:modified xsi:type="dcterms:W3CDTF">2023-11-04T09:06:52Z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78277A2932A04CC0B6A211DB080F430E_11</vt:lpwstr>
  </property>
</Properties>
</file>