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8" r:id="rId3"/>
    <p:sldId id="257" r:id="rId4"/>
    <p:sldId id="265" r:id="rId5"/>
    <p:sldId id="263" r:id="rId6"/>
    <p:sldId id="260" r:id="rId7"/>
    <p:sldId id="266" r:id="rId8"/>
    <p:sldId id="259" r:id="rId9"/>
    <p:sldId id="261" r:id="rId10"/>
    <p:sldId id="267" r:id="rId11"/>
    <p:sldId id="264" r:id="rId12"/>
    <p:sldId id="26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5/25/2022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2741-14B1-0E30-932E-A227B75FF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8000" dirty="0"/>
              <a:t>THE QUEST FOR AN ALL-INCLUSIVE HUMAN GENOME</a:t>
            </a:r>
            <a:endParaRPr lang="zh-CN" altLang="en-US" sz="8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78125F-AEDC-066E-1112-854C6B3A3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8738" y="5066950"/>
            <a:ext cx="3122382" cy="39201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追求全面的人类基因组</a:t>
            </a:r>
          </a:p>
        </p:txBody>
      </p:sp>
    </p:spTree>
    <p:extLst>
      <p:ext uri="{BB962C8B-B14F-4D97-AF65-F5344CB8AC3E}">
        <p14:creationId xmlns:p14="http://schemas.microsoft.com/office/powerpoint/2010/main" val="46592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E57609-A579-46BB-3AA5-BD61D92EAB46}"/>
              </a:ext>
            </a:extLst>
          </p:cNvPr>
          <p:cNvSpPr/>
          <p:nvPr/>
        </p:nvSpPr>
        <p:spPr>
          <a:xfrm>
            <a:off x="4712444" y="4666272"/>
            <a:ext cx="7340126" cy="65985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025136-A926-3F7D-A024-6B08F3999A1D}"/>
              </a:ext>
            </a:extLst>
          </p:cNvPr>
          <p:cNvSpPr/>
          <p:nvPr/>
        </p:nvSpPr>
        <p:spPr>
          <a:xfrm>
            <a:off x="5223754" y="2287953"/>
            <a:ext cx="2590918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Panning out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013B2474-8C18-A2B5-3775-3D982453414B}"/>
              </a:ext>
            </a:extLst>
          </p:cNvPr>
          <p:cNvSpPr/>
          <p:nvPr/>
        </p:nvSpPr>
        <p:spPr>
          <a:xfrm>
            <a:off x="5155660" y="3443591"/>
            <a:ext cx="5086350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Missteps and departures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: 圆角 6">
            <a:extLst>
              <a:ext uri="{FF2B5EF4-FFF2-40B4-BE49-F238E27FC236}">
                <a16:creationId xmlns:a16="http://schemas.microsoft.com/office/drawing/2014/main" id="{83A1E0F1-AE5B-1951-87AB-44D673825B06}"/>
              </a:ext>
            </a:extLst>
          </p:cNvPr>
          <p:cNvSpPr/>
          <p:nvPr/>
        </p:nvSpPr>
        <p:spPr>
          <a:xfrm>
            <a:off x="5155660" y="4609933"/>
            <a:ext cx="7036339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No mutation without representation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898BA-EAA6-D509-9538-335AE6D4B361}"/>
              </a:ext>
            </a:extLst>
          </p:cNvPr>
          <p:cNvSpPr txBox="1"/>
          <p:nvPr/>
        </p:nvSpPr>
        <p:spPr>
          <a:xfrm>
            <a:off x="1118681" y="1169253"/>
            <a:ext cx="372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Impact" panose="020B0806030902050204" pitchFamily="34" charset="0"/>
                <a:ea typeface="+mj-ea"/>
              </a:rPr>
              <a:t>contents</a:t>
            </a:r>
            <a:endParaRPr lang="zh-CN" altLang="en-US" sz="6600" dirty="0">
              <a:latin typeface="Impact" panose="020B0806030902050204" pitchFamily="34" charset="0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B2CB46-CD9E-EC7B-4DE2-F5128C99D0DC}"/>
              </a:ext>
            </a:extLst>
          </p:cNvPr>
          <p:cNvSpPr/>
          <p:nvPr/>
        </p:nvSpPr>
        <p:spPr>
          <a:xfrm>
            <a:off x="4665292" y="2310116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CF5A29-D7D2-762C-93C6-BD1BF49B9422}"/>
              </a:ext>
            </a:extLst>
          </p:cNvPr>
          <p:cNvSpPr/>
          <p:nvPr/>
        </p:nvSpPr>
        <p:spPr>
          <a:xfrm>
            <a:off x="4665292" y="3490405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EB9B-DC7C-E5D5-CD2E-B1B9D40DAF04}"/>
              </a:ext>
            </a:extLst>
          </p:cNvPr>
          <p:cNvSpPr/>
          <p:nvPr/>
        </p:nvSpPr>
        <p:spPr>
          <a:xfrm>
            <a:off x="4665292" y="4609933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067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AC40A7-E8AA-6507-2D81-DF6B612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C8620937-4097-E407-3114-9784A3251E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C732163-5FEA-3A90-3B87-12783573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0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5A2DB-25C8-6A2D-8AE5-3BF971A5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 mutation without 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411F1-B35C-683C-A8CE-A4859CEA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1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0858B9-6876-EE44-51F7-140AC7F1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866" y="3680840"/>
            <a:ext cx="3838215" cy="1318998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Bradley Hand ITC" panose="03070402050302030203" pitchFamily="66" charset="0"/>
              </a:rPr>
              <a:t>Thanks!</a:t>
            </a:r>
            <a:endParaRPr lang="zh-CN" altLang="en-US" sz="66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2E91F-E63D-8086-294C-634CAD03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3CBA82-F084-1009-385F-616063D0E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97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6467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025136-A926-3F7D-A024-6B08F3999A1D}"/>
              </a:ext>
            </a:extLst>
          </p:cNvPr>
          <p:cNvSpPr/>
          <p:nvPr/>
        </p:nvSpPr>
        <p:spPr>
          <a:xfrm>
            <a:off x="5223754" y="2287953"/>
            <a:ext cx="2590918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Panning out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013B2474-8C18-A2B5-3775-3D982453414B}"/>
              </a:ext>
            </a:extLst>
          </p:cNvPr>
          <p:cNvSpPr/>
          <p:nvPr/>
        </p:nvSpPr>
        <p:spPr>
          <a:xfrm>
            <a:off x="5155660" y="3443591"/>
            <a:ext cx="5086350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Missteps and departures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: 圆角 6">
            <a:extLst>
              <a:ext uri="{FF2B5EF4-FFF2-40B4-BE49-F238E27FC236}">
                <a16:creationId xmlns:a16="http://schemas.microsoft.com/office/drawing/2014/main" id="{83A1E0F1-AE5B-1951-87AB-44D673825B06}"/>
              </a:ext>
            </a:extLst>
          </p:cNvPr>
          <p:cNvSpPr/>
          <p:nvPr/>
        </p:nvSpPr>
        <p:spPr>
          <a:xfrm>
            <a:off x="5155660" y="4609933"/>
            <a:ext cx="7036339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No mutation without representation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898BA-EAA6-D509-9538-335AE6D4B361}"/>
              </a:ext>
            </a:extLst>
          </p:cNvPr>
          <p:cNvSpPr txBox="1"/>
          <p:nvPr/>
        </p:nvSpPr>
        <p:spPr>
          <a:xfrm>
            <a:off x="1118681" y="1169253"/>
            <a:ext cx="372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Impact" panose="020B0806030902050204" pitchFamily="34" charset="0"/>
                <a:ea typeface="+mj-ea"/>
              </a:rPr>
              <a:t>contents</a:t>
            </a:r>
            <a:endParaRPr lang="zh-CN" altLang="en-US" sz="6600" dirty="0">
              <a:latin typeface="Impact" panose="020B0806030902050204" pitchFamily="34" charset="0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B2CB46-CD9E-EC7B-4DE2-F5128C99D0DC}"/>
              </a:ext>
            </a:extLst>
          </p:cNvPr>
          <p:cNvSpPr/>
          <p:nvPr/>
        </p:nvSpPr>
        <p:spPr>
          <a:xfrm>
            <a:off x="4665292" y="2310116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CF5A29-D7D2-762C-93C6-BD1BF49B9422}"/>
              </a:ext>
            </a:extLst>
          </p:cNvPr>
          <p:cNvSpPr/>
          <p:nvPr/>
        </p:nvSpPr>
        <p:spPr>
          <a:xfrm>
            <a:off x="4665292" y="3490405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EB9B-DC7C-E5D5-CD2E-B1B9D40DAF04}"/>
              </a:ext>
            </a:extLst>
          </p:cNvPr>
          <p:cNvSpPr/>
          <p:nvPr/>
        </p:nvSpPr>
        <p:spPr>
          <a:xfrm>
            <a:off x="4665292" y="4609933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757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E57609-A579-46BB-3AA5-BD61D92EAB46}"/>
              </a:ext>
            </a:extLst>
          </p:cNvPr>
          <p:cNvSpPr/>
          <p:nvPr/>
        </p:nvSpPr>
        <p:spPr>
          <a:xfrm>
            <a:off x="4756825" y="2369865"/>
            <a:ext cx="2986391" cy="65985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025136-A926-3F7D-A024-6B08F3999A1D}"/>
              </a:ext>
            </a:extLst>
          </p:cNvPr>
          <p:cNvSpPr/>
          <p:nvPr/>
        </p:nvSpPr>
        <p:spPr>
          <a:xfrm>
            <a:off x="5223754" y="2287953"/>
            <a:ext cx="2590918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Panning out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013B2474-8C18-A2B5-3775-3D982453414B}"/>
              </a:ext>
            </a:extLst>
          </p:cNvPr>
          <p:cNvSpPr/>
          <p:nvPr/>
        </p:nvSpPr>
        <p:spPr>
          <a:xfrm>
            <a:off x="5155660" y="3443591"/>
            <a:ext cx="5086350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Missteps and departures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: 圆角 6">
            <a:extLst>
              <a:ext uri="{FF2B5EF4-FFF2-40B4-BE49-F238E27FC236}">
                <a16:creationId xmlns:a16="http://schemas.microsoft.com/office/drawing/2014/main" id="{83A1E0F1-AE5B-1951-87AB-44D673825B06}"/>
              </a:ext>
            </a:extLst>
          </p:cNvPr>
          <p:cNvSpPr/>
          <p:nvPr/>
        </p:nvSpPr>
        <p:spPr>
          <a:xfrm>
            <a:off x="5155660" y="4609933"/>
            <a:ext cx="7036339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No mutation without representation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898BA-EAA6-D509-9538-335AE6D4B361}"/>
              </a:ext>
            </a:extLst>
          </p:cNvPr>
          <p:cNvSpPr txBox="1"/>
          <p:nvPr/>
        </p:nvSpPr>
        <p:spPr>
          <a:xfrm>
            <a:off x="1118681" y="1169253"/>
            <a:ext cx="372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Impact" panose="020B0806030902050204" pitchFamily="34" charset="0"/>
                <a:ea typeface="+mj-ea"/>
              </a:rPr>
              <a:t>contents</a:t>
            </a:r>
            <a:endParaRPr lang="zh-CN" altLang="en-US" sz="6600" dirty="0">
              <a:latin typeface="Impact" panose="020B0806030902050204" pitchFamily="34" charset="0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B2CB46-CD9E-EC7B-4DE2-F5128C99D0DC}"/>
              </a:ext>
            </a:extLst>
          </p:cNvPr>
          <p:cNvSpPr/>
          <p:nvPr/>
        </p:nvSpPr>
        <p:spPr>
          <a:xfrm>
            <a:off x="4665292" y="2310116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CF5A29-D7D2-762C-93C6-BD1BF49B9422}"/>
              </a:ext>
            </a:extLst>
          </p:cNvPr>
          <p:cNvSpPr/>
          <p:nvPr/>
        </p:nvSpPr>
        <p:spPr>
          <a:xfrm>
            <a:off x="4665292" y="3490405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EB9B-DC7C-E5D5-CD2E-B1B9D40DAF04}"/>
              </a:ext>
            </a:extLst>
          </p:cNvPr>
          <p:cNvSpPr/>
          <p:nvPr/>
        </p:nvSpPr>
        <p:spPr>
          <a:xfrm>
            <a:off x="4665292" y="4609933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193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AC40A7-E8AA-6507-2D81-DF6B612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占位符 2">
            <a:extLst>
              <a:ext uri="{FF2B5EF4-FFF2-40B4-BE49-F238E27FC236}">
                <a16:creationId xmlns:a16="http://schemas.microsoft.com/office/drawing/2014/main" id="{DB78364D-3406-321B-1F38-D3FCE2B331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663" r="9663"/>
          <a:stretch>
            <a:fillRect/>
          </a:stretch>
        </p:blipFill>
        <p:spPr/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C732163-5FEA-3A90-3B87-12783573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7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5A2DB-25C8-6A2D-8AE5-3BF971A5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Panning 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411F1-B35C-683C-A8CE-A4859CEA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7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E57609-A579-46BB-3AA5-BD61D92EAB46}"/>
              </a:ext>
            </a:extLst>
          </p:cNvPr>
          <p:cNvSpPr/>
          <p:nvPr/>
        </p:nvSpPr>
        <p:spPr>
          <a:xfrm>
            <a:off x="4712444" y="3536207"/>
            <a:ext cx="5443233" cy="65985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025136-A926-3F7D-A024-6B08F3999A1D}"/>
              </a:ext>
            </a:extLst>
          </p:cNvPr>
          <p:cNvSpPr/>
          <p:nvPr/>
        </p:nvSpPr>
        <p:spPr>
          <a:xfrm>
            <a:off x="5223754" y="2287953"/>
            <a:ext cx="2590918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Panning out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013B2474-8C18-A2B5-3775-3D982453414B}"/>
              </a:ext>
            </a:extLst>
          </p:cNvPr>
          <p:cNvSpPr/>
          <p:nvPr/>
        </p:nvSpPr>
        <p:spPr>
          <a:xfrm>
            <a:off x="5155660" y="3443591"/>
            <a:ext cx="5086350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Missteps and departures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6" name="矩形: 圆角 6">
            <a:extLst>
              <a:ext uri="{FF2B5EF4-FFF2-40B4-BE49-F238E27FC236}">
                <a16:creationId xmlns:a16="http://schemas.microsoft.com/office/drawing/2014/main" id="{83A1E0F1-AE5B-1951-87AB-44D673825B06}"/>
              </a:ext>
            </a:extLst>
          </p:cNvPr>
          <p:cNvSpPr/>
          <p:nvPr/>
        </p:nvSpPr>
        <p:spPr>
          <a:xfrm>
            <a:off x="5155660" y="4609933"/>
            <a:ext cx="7036339" cy="75247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No mutation without representation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898BA-EAA6-D509-9538-335AE6D4B361}"/>
              </a:ext>
            </a:extLst>
          </p:cNvPr>
          <p:cNvSpPr txBox="1"/>
          <p:nvPr/>
        </p:nvSpPr>
        <p:spPr>
          <a:xfrm>
            <a:off x="1118681" y="1169253"/>
            <a:ext cx="37224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Impact" panose="020B0806030902050204" pitchFamily="34" charset="0"/>
                <a:ea typeface="+mj-ea"/>
              </a:rPr>
              <a:t>contents</a:t>
            </a:r>
            <a:endParaRPr lang="zh-CN" altLang="en-US" sz="6600" dirty="0">
              <a:latin typeface="Impact" panose="020B0806030902050204" pitchFamily="34" charset="0"/>
              <a:ea typeface="+mj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B2CB46-CD9E-EC7B-4DE2-F5128C99D0DC}"/>
              </a:ext>
            </a:extLst>
          </p:cNvPr>
          <p:cNvSpPr/>
          <p:nvPr/>
        </p:nvSpPr>
        <p:spPr>
          <a:xfrm>
            <a:off x="4665292" y="2310116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CF5A29-D7D2-762C-93C6-BD1BF49B9422}"/>
              </a:ext>
            </a:extLst>
          </p:cNvPr>
          <p:cNvSpPr/>
          <p:nvPr/>
        </p:nvSpPr>
        <p:spPr>
          <a:xfrm>
            <a:off x="4665292" y="3490405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C4EB9B-DC7C-E5D5-CD2E-B1B9D40DAF04}"/>
              </a:ext>
            </a:extLst>
          </p:cNvPr>
          <p:cNvSpPr/>
          <p:nvPr/>
        </p:nvSpPr>
        <p:spPr>
          <a:xfrm>
            <a:off x="4665292" y="4609933"/>
            <a:ext cx="762000" cy="762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C764D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3C764D"/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309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AC40A7-E8AA-6507-2D81-DF6B612B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B2E53CCA-A3A6-43D2-B404-C455171962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663" r="9663"/>
          <a:stretch>
            <a:fillRect/>
          </a:stretch>
        </p:blipFill>
        <p:spPr/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C732163-5FEA-3A90-3B87-12783573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844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5A2DB-25C8-6A2D-8AE5-3BF971A5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Missteps and departures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411F1-B35C-683C-A8CE-A4859CEA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91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32</TotalTime>
  <Words>75</Words>
  <Application>Microsoft Office PowerPoint</Application>
  <PresentationFormat>宽屏</PresentationFormat>
  <Paragraphs>34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微软雅黑</vt:lpstr>
      <vt:lpstr>Bradley Hand ITC</vt:lpstr>
      <vt:lpstr>Impact</vt:lpstr>
      <vt:lpstr>Rockwell</vt:lpstr>
      <vt:lpstr>Rockwell Condensed</vt:lpstr>
      <vt:lpstr>Wingdings</vt:lpstr>
      <vt:lpstr>木材纹理</vt:lpstr>
      <vt:lpstr>THE QUEST FOR AN ALL-INCLUSIVE HUMAN GENOME</vt:lpstr>
      <vt:lpstr>PowerPoint 演示文稿</vt:lpstr>
      <vt:lpstr>PowerPoint 演示文稿</vt:lpstr>
      <vt:lpstr>PowerPoint 演示文稿</vt:lpstr>
      <vt:lpstr>PowerPoint 演示文稿</vt:lpstr>
      <vt:lpstr>Panning out</vt:lpstr>
      <vt:lpstr>PowerPoint 演示文稿</vt:lpstr>
      <vt:lpstr>PowerPoint 演示文稿</vt:lpstr>
      <vt:lpstr>Missteps and departures</vt:lpstr>
      <vt:lpstr>PowerPoint 演示文稿</vt:lpstr>
      <vt:lpstr>PowerPoint 演示文稿</vt:lpstr>
      <vt:lpstr>No mutation without representation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 QUEST FOR AN ALL-INCLUSIVE HUMAN GENOME</dc:title>
  <dc:creator>庞 晓宇</dc:creator>
  <cp:lastModifiedBy>庞 晓宇</cp:lastModifiedBy>
  <cp:revision>10</cp:revision>
  <dcterms:created xsi:type="dcterms:W3CDTF">2022-05-25T04:14:14Z</dcterms:created>
  <dcterms:modified xsi:type="dcterms:W3CDTF">2022-05-25T04:49:26Z</dcterms:modified>
</cp:coreProperties>
</file>