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2787"/>
    <p:restoredTop sz="90929"/>
  </p:normalViewPr>
  <p:slideViewPr>
    <p:cSldViewPr>
      <p:cViewPr varScale="1">
        <p:scale>
          <a:sx n="79" d="100"/>
          <a:sy n="79" d="100"/>
        </p:scale>
        <p:origin x="-149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205E40-4FBB-4637-A7FD-D196A51F4E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994E8-2148-4011-A4EB-7EB160A136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5E5D64-6B3E-4AE4-A8CC-83B6BF7FB0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44A123-B72B-427E-A6DF-6D54EAD8F9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C8FD9E-DCA3-47AA-8230-AA8C59FF0D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DE4A52-6D8D-466E-85BC-291B8D9FFA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E996F1-141E-48C1-9EB9-CE15D8D11D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9D677-5080-4A8A-80C8-72034516F8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5CC6E-A5B6-4746-8D7D-FFA89415DC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33469-2E6A-41A0-9B39-3620830ED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8C286E-BF5E-49EB-88B2-97FC5C6D17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73EBFD3-7409-4031-A55B-211E725C0F8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3600"/>
              <a:t>Probability/Impact Matrix for</a:t>
            </a:r>
            <a:br>
              <a:rPr lang="en-US" sz="3600"/>
            </a:br>
            <a:r>
              <a:rPr lang="en-US" sz="3600"/>
              <a:t>Project Name</a:t>
            </a:r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1997075" y="1338263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587875" y="6062663"/>
            <a:ext cx="128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Tahoma" pitchFamily="34" charset="0"/>
              </a:rPr>
              <a:t>Impact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0" y="2819400"/>
            <a:ext cx="185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Tahoma" pitchFamily="34" charset="0"/>
              </a:rPr>
              <a:t>Probability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143000" y="4648200"/>
            <a:ext cx="646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low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609600" y="3505200"/>
            <a:ext cx="1263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medium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143000" y="17526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high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2606675" y="5605463"/>
            <a:ext cx="646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low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4572000" y="5638800"/>
            <a:ext cx="1263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medium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7026275" y="5605463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high</a:t>
            </a: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81200" y="26670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 flipV="1">
            <a:off x="6172200" y="13716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 flipV="1">
            <a:off x="3886200" y="13716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1981200" y="41148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2057400" y="56388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>
            <a:off x="1981200" y="12954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 flipV="1">
            <a:off x="8077200" y="12954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6477000" y="1447800"/>
            <a:ext cx="914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risk 1</a:t>
            </a:r>
          </a:p>
          <a:p>
            <a:r>
              <a:rPr lang="en-US">
                <a:latin typeface="Tahoma" pitchFamily="34" charset="0"/>
              </a:rPr>
              <a:t>risk 4</a:t>
            </a:r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2209800" y="1447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risk 6</a:t>
            </a:r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auto">
          <a:xfrm>
            <a:off x="4343400" y="1447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risk 9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4343400" y="2895600"/>
            <a:ext cx="10810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risk 2</a:t>
            </a:r>
          </a:p>
          <a:p>
            <a:r>
              <a:rPr lang="en-US">
                <a:latin typeface="Tahoma" pitchFamily="34" charset="0"/>
              </a:rPr>
              <a:t>risk 5</a:t>
            </a:r>
          </a:p>
          <a:p>
            <a:r>
              <a:rPr lang="en-US">
                <a:latin typeface="Tahoma" pitchFamily="34" charset="0"/>
              </a:rPr>
              <a:t>risk 11</a:t>
            </a: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2209800" y="2895600"/>
            <a:ext cx="914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risk 3</a:t>
            </a:r>
          </a:p>
          <a:p>
            <a:r>
              <a:rPr lang="en-US">
                <a:latin typeface="Tahoma" pitchFamily="34" charset="0"/>
              </a:rPr>
              <a:t>risk 7</a:t>
            </a: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4343400" y="4267200"/>
            <a:ext cx="10810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risk 8</a:t>
            </a:r>
          </a:p>
          <a:p>
            <a:r>
              <a:rPr lang="en-US">
                <a:latin typeface="Tahoma" pitchFamily="34" charset="0"/>
              </a:rPr>
              <a:t>risk 10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6477000" y="4343400"/>
            <a:ext cx="1081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risk 12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35</Words>
  <Application>Microsoft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Times New Roman</vt:lpstr>
      <vt:lpstr>Tahoma</vt:lpstr>
      <vt:lpstr>Default Design</vt:lpstr>
      <vt:lpstr>Probability/Impact Matrix for Project Name</vt:lpstr>
    </vt:vector>
  </TitlesOfParts>
  <Company>Augsburg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10-3. Probability/Impact Matrix</dc:title>
  <dc:creator>IT Department</dc:creator>
  <cp:lastModifiedBy>schwalbe</cp:lastModifiedBy>
  <cp:revision>10</cp:revision>
  <dcterms:created xsi:type="dcterms:W3CDTF">2003-03-13T22:32:01Z</dcterms:created>
  <dcterms:modified xsi:type="dcterms:W3CDTF">2009-03-16T16:34:01Z</dcterms:modified>
</cp:coreProperties>
</file>