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87" r:id="rId5"/>
    <p:sldId id="285" r:id="rId6"/>
    <p:sldId id="286" r:id="rId7"/>
    <p:sldId id="11089725" r:id="rId8"/>
    <p:sldId id="11089723" r:id="rId9"/>
    <p:sldId id="292" r:id="rId10"/>
    <p:sldId id="289" r:id="rId11"/>
    <p:sldId id="11089728" r:id="rId12"/>
    <p:sldId id="11089729" r:id="rId13"/>
    <p:sldId id="312" r:id="rId14"/>
    <p:sldId id="290" r:id="rId15"/>
    <p:sldId id="316" r:id="rId16"/>
    <p:sldId id="11089730" r:id="rId17"/>
    <p:sldId id="11089731" r:id="rId18"/>
    <p:sldId id="11089738" r:id="rId19"/>
    <p:sldId id="11089732" r:id="rId20"/>
    <p:sldId id="11089763" r:id="rId21"/>
    <p:sldId id="11089740" r:id="rId22"/>
    <p:sldId id="11089742" r:id="rId23"/>
    <p:sldId id="11089741" r:id="rId24"/>
    <p:sldId id="11089735" r:id="rId25"/>
    <p:sldId id="313" r:id="rId26"/>
    <p:sldId id="11089743" r:id="rId27"/>
    <p:sldId id="299" r:id="rId28"/>
    <p:sldId id="11089766" r:id="rId29"/>
    <p:sldId id="11089746" r:id="rId30"/>
    <p:sldId id="11089765" r:id="rId31"/>
    <p:sldId id="11089768" r:id="rId32"/>
    <p:sldId id="11089769" r:id="rId33"/>
    <p:sldId id="11089770" r:id="rId34"/>
    <p:sldId id="11089772" r:id="rId35"/>
    <p:sldId id="291" r:id="rId36"/>
    <p:sldId id="297" r:id="rId37"/>
    <p:sldId id="309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b829c3-b541-491c-a1a9-bb97382ea1fa}">
          <p14:sldIdLst>
            <p14:sldId id="284"/>
            <p14:sldId id="287"/>
            <p14:sldId id="285"/>
          </p14:sldIdLst>
        </p14:section>
        <p14:section name="无标题节" id="{2b33e77c-ce8a-474a-ba3a-4ec650370528}">
          <p14:sldIdLst>
            <p14:sldId id="286"/>
            <p14:sldId id="11089725"/>
            <p14:sldId id="11089723"/>
            <p14:sldId id="292"/>
            <p14:sldId id="289"/>
            <p14:sldId id="11089728"/>
            <p14:sldId id="11089729"/>
            <p14:sldId id="312"/>
            <p14:sldId id="290"/>
            <p14:sldId id="316"/>
            <p14:sldId id="11089730"/>
            <p14:sldId id="11089731"/>
            <p14:sldId id="11089738"/>
            <p14:sldId id="11089732"/>
            <p14:sldId id="11089763"/>
            <p14:sldId id="11089740"/>
            <p14:sldId id="11089742"/>
            <p14:sldId id="11089741"/>
            <p14:sldId id="11089735"/>
            <p14:sldId id="313"/>
            <p14:sldId id="11089743"/>
            <p14:sldId id="299"/>
            <p14:sldId id="11089766"/>
            <p14:sldId id="11089746"/>
            <p14:sldId id="11089765"/>
            <p14:sldId id="11089768"/>
            <p14:sldId id="11089769"/>
            <p14:sldId id="11089770"/>
            <p14:sldId id="11089772"/>
            <p14:sldId id="291"/>
            <p14:sldId id="297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9"/>
    <a:srgbClr val="5B6C8F"/>
    <a:srgbClr val="63769B"/>
    <a:srgbClr val="D31E38"/>
    <a:srgbClr val="1D4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7" autoAdjust="0"/>
    <p:restoredTop sz="95910" autoAdjust="0"/>
  </p:normalViewPr>
  <p:slideViewPr>
    <p:cSldViewPr snapToGrid="0">
      <p:cViewPr>
        <p:scale>
          <a:sx n="100" d="100"/>
          <a:sy n="100" d="100"/>
        </p:scale>
        <p:origin x="318" y="114"/>
      </p:cViewPr>
      <p:guideLst>
        <p:guide pos="204"/>
        <p:guide pos="7490"/>
        <p:guide orient="horz" pos="453"/>
        <p:guide pos="3836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47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资源过度分配 (项目经理)</c:f>
              <c:strCache>
                <c:ptCount val="1"/>
                <c:pt idx="0">
                  <c:v>资源过度分配 (项目经理)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{"22/11/15","22/11/16","22/11/17","22/11/18","22/11/19","22/11/20","22/11/21","22/11/22","22/11/23","22/11/24","22/11/25","22/11/26","22/11/27","22/11/28","22/11/29","22/11/30","22/12/1","22/12/2","22/12/3","22/12/4","22/12/5","22/12/6","22/12/7","22/12/8","22/12/9","22/12/10","22/12/11","22/12/12","22/12/13","22/12/14","22/12/15","22/12/16","22/12/17","22/12/18","22/12/19","22/12/20","22/12/21","22/12/22","22/12/23","22/12/24","22/12/25","22/12/26","22/12/27","22/12/28","22/12/29","22/12/30","22/12/31","23/1/1","23/1/2","23/1/3","23/1/4","23/1/5","23/1/6","23/1/7","23/1/8","23/1/9","23/1/10","23/1/11","23/1/12","23/1/13","23/1/14","23/1/15","23/1/16"}</c:f>
              <c:strCache>
                <c:ptCount val="63"/>
                <c:pt idx="0">
                  <c:v>22/11/15</c:v>
                </c:pt>
                <c:pt idx="1">
                  <c:v>22/11/16</c:v>
                </c:pt>
                <c:pt idx="2">
                  <c:v>22/11/17</c:v>
                </c:pt>
                <c:pt idx="3">
                  <c:v>22/11/18</c:v>
                </c:pt>
                <c:pt idx="4">
                  <c:v>22/11/19</c:v>
                </c:pt>
                <c:pt idx="5">
                  <c:v>22/11/20</c:v>
                </c:pt>
                <c:pt idx="6">
                  <c:v>22/11/21</c:v>
                </c:pt>
                <c:pt idx="7">
                  <c:v>22/11/22</c:v>
                </c:pt>
                <c:pt idx="8">
                  <c:v>22/11/23</c:v>
                </c:pt>
                <c:pt idx="9">
                  <c:v>22/11/24</c:v>
                </c:pt>
                <c:pt idx="10">
                  <c:v>22/11/25</c:v>
                </c:pt>
                <c:pt idx="11">
                  <c:v>22/11/26</c:v>
                </c:pt>
                <c:pt idx="12">
                  <c:v>22/11/27</c:v>
                </c:pt>
                <c:pt idx="13">
                  <c:v>22/11/28</c:v>
                </c:pt>
                <c:pt idx="14">
                  <c:v>22/11/29</c:v>
                </c:pt>
                <c:pt idx="15">
                  <c:v>22/11/30</c:v>
                </c:pt>
                <c:pt idx="16">
                  <c:v>22/12/1</c:v>
                </c:pt>
                <c:pt idx="17">
                  <c:v>22/12/2</c:v>
                </c:pt>
                <c:pt idx="18">
                  <c:v>22/12/3</c:v>
                </c:pt>
                <c:pt idx="19">
                  <c:v>22/12/4</c:v>
                </c:pt>
                <c:pt idx="20">
                  <c:v>22/12/5</c:v>
                </c:pt>
                <c:pt idx="21">
                  <c:v>22/12/6</c:v>
                </c:pt>
                <c:pt idx="22">
                  <c:v>22/12/7</c:v>
                </c:pt>
                <c:pt idx="23">
                  <c:v>22/12/8</c:v>
                </c:pt>
                <c:pt idx="24">
                  <c:v>22/12/9</c:v>
                </c:pt>
                <c:pt idx="25">
                  <c:v>22/12/10</c:v>
                </c:pt>
                <c:pt idx="26">
                  <c:v>22/12/11</c:v>
                </c:pt>
                <c:pt idx="27">
                  <c:v>22/12/12</c:v>
                </c:pt>
                <c:pt idx="28">
                  <c:v>22/12/13</c:v>
                </c:pt>
                <c:pt idx="29">
                  <c:v>22/12/14</c:v>
                </c:pt>
                <c:pt idx="30">
                  <c:v>22/12/15</c:v>
                </c:pt>
                <c:pt idx="31">
                  <c:v>22/12/16</c:v>
                </c:pt>
                <c:pt idx="32">
                  <c:v>22/12/17</c:v>
                </c:pt>
                <c:pt idx="33">
                  <c:v>22/12/18</c:v>
                </c:pt>
                <c:pt idx="34">
                  <c:v>22/12/19</c:v>
                </c:pt>
                <c:pt idx="35">
                  <c:v>22/12/20</c:v>
                </c:pt>
                <c:pt idx="36">
                  <c:v>22/12/21</c:v>
                </c:pt>
                <c:pt idx="37">
                  <c:v>22/12/22</c:v>
                </c:pt>
                <c:pt idx="38">
                  <c:v>22/12/23</c:v>
                </c:pt>
                <c:pt idx="39">
                  <c:v>22/12/24</c:v>
                </c:pt>
                <c:pt idx="40">
                  <c:v>22/12/25</c:v>
                </c:pt>
                <c:pt idx="41">
                  <c:v>22/12/26</c:v>
                </c:pt>
                <c:pt idx="42">
                  <c:v>22/12/27</c:v>
                </c:pt>
                <c:pt idx="43">
                  <c:v>22/12/28</c:v>
                </c:pt>
                <c:pt idx="44">
                  <c:v>22/12/29</c:v>
                </c:pt>
                <c:pt idx="45">
                  <c:v>22/12/30</c:v>
                </c:pt>
                <c:pt idx="46">
                  <c:v>22/12/31</c:v>
                </c:pt>
                <c:pt idx="47">
                  <c:v>23/1/1</c:v>
                </c:pt>
                <c:pt idx="48">
                  <c:v>23/1/2</c:v>
                </c:pt>
                <c:pt idx="49">
                  <c:v>23/1/3</c:v>
                </c:pt>
                <c:pt idx="50">
                  <c:v>23/1/4</c:v>
                </c:pt>
                <c:pt idx="51">
                  <c:v>23/1/5</c:v>
                </c:pt>
                <c:pt idx="52">
                  <c:v>23/1/6</c:v>
                </c:pt>
                <c:pt idx="53">
                  <c:v>23/1/7</c:v>
                </c:pt>
                <c:pt idx="54">
                  <c:v>23/1/8</c:v>
                </c:pt>
                <c:pt idx="55">
                  <c:v>23/1/9</c:v>
                </c:pt>
                <c:pt idx="56">
                  <c:v>23/1/10</c:v>
                </c:pt>
                <c:pt idx="57">
                  <c:v>23/1/11</c:v>
                </c:pt>
                <c:pt idx="58">
                  <c:v>23/1/12</c:v>
                </c:pt>
                <c:pt idx="59">
                  <c:v>23/1/13</c:v>
                </c:pt>
                <c:pt idx="60">
                  <c:v>23/1/14</c:v>
                </c:pt>
                <c:pt idx="61">
                  <c:v>23/1/15</c:v>
                </c:pt>
                <c:pt idx="62">
                  <c:v>23/1/16</c:v>
                </c:pt>
              </c:strCache>
            </c:strRef>
          </c:cat>
          <c:val>
            <c:numRef>
              <c:f>{8,8,8,8,7,15,24,24,24,24,24,29,28,26,24,37,48,48,42,42,37,28,16,16,16,14,22,24,24,24,24,24,21,21,24,24,24,24,24,21,21,24,24,24,24,16,9,7,8,8,8,8,8,7,7,8,0,0,0,0,0,0,0}</c:f>
              <c:numCache>
                <c:formatCode>#,##0_ "工时"</c:formatCode>
                <c:ptCount val="6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7</c:v>
                </c:pt>
                <c:pt idx="5">
                  <c:v>15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29</c:v>
                </c:pt>
                <c:pt idx="12">
                  <c:v>28</c:v>
                </c:pt>
                <c:pt idx="13">
                  <c:v>26</c:v>
                </c:pt>
                <c:pt idx="14">
                  <c:v>24</c:v>
                </c:pt>
                <c:pt idx="15">
                  <c:v>37</c:v>
                </c:pt>
                <c:pt idx="16">
                  <c:v>48</c:v>
                </c:pt>
                <c:pt idx="17">
                  <c:v>48</c:v>
                </c:pt>
                <c:pt idx="18">
                  <c:v>42</c:v>
                </c:pt>
                <c:pt idx="19">
                  <c:v>42</c:v>
                </c:pt>
                <c:pt idx="20">
                  <c:v>37</c:v>
                </c:pt>
                <c:pt idx="21">
                  <c:v>28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14</c:v>
                </c:pt>
                <c:pt idx="26">
                  <c:v>22</c:v>
                </c:pt>
                <c:pt idx="27">
                  <c:v>24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21</c:v>
                </c:pt>
                <c:pt idx="33">
                  <c:v>21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21</c:v>
                </c:pt>
                <c:pt idx="40">
                  <c:v>21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16</c:v>
                </c:pt>
                <c:pt idx="46">
                  <c:v>9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7</c:v>
                </c:pt>
                <c:pt idx="54">
                  <c:v>7</c:v>
                </c:pt>
                <c:pt idx="55">
                  <c:v>8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资源过度分配 (高级程序员)</c:f>
              <c:strCache>
                <c:ptCount val="1"/>
                <c:pt idx="0">
                  <c:v>资源过度分配 (高级程序员)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{"22/11/15","22/11/16","22/11/17","22/11/18","22/11/19","22/11/20","22/11/21","22/11/22","22/11/23","22/11/24","22/11/25","22/11/26","22/11/27","22/11/28","22/11/29","22/11/30","22/12/1","22/12/2","22/12/3","22/12/4","22/12/5","22/12/6","22/12/7","22/12/8","22/12/9","22/12/10","22/12/11","22/12/12","22/12/13","22/12/14","22/12/15","22/12/16","22/12/17","22/12/18","22/12/19","22/12/20","22/12/21","22/12/22","22/12/23","22/12/24","22/12/25","22/12/26","22/12/27","22/12/28","22/12/29","22/12/30","22/12/31","23/1/1","23/1/2","23/1/3","23/1/4","23/1/5","23/1/6","23/1/7","23/1/8","23/1/9","23/1/10","23/1/11","23/1/12","23/1/13","23/1/14","23/1/15","23/1/16"}</c:f>
              <c:strCache>
                <c:ptCount val="63"/>
                <c:pt idx="0">
                  <c:v>22/11/15</c:v>
                </c:pt>
                <c:pt idx="1">
                  <c:v>22/11/16</c:v>
                </c:pt>
                <c:pt idx="2">
                  <c:v>22/11/17</c:v>
                </c:pt>
                <c:pt idx="3">
                  <c:v>22/11/18</c:v>
                </c:pt>
                <c:pt idx="4">
                  <c:v>22/11/19</c:v>
                </c:pt>
                <c:pt idx="5">
                  <c:v>22/11/20</c:v>
                </c:pt>
                <c:pt idx="6">
                  <c:v>22/11/21</c:v>
                </c:pt>
                <c:pt idx="7">
                  <c:v>22/11/22</c:v>
                </c:pt>
                <c:pt idx="8">
                  <c:v>22/11/23</c:v>
                </c:pt>
                <c:pt idx="9">
                  <c:v>22/11/24</c:v>
                </c:pt>
                <c:pt idx="10">
                  <c:v>22/11/25</c:v>
                </c:pt>
                <c:pt idx="11">
                  <c:v>22/11/26</c:v>
                </c:pt>
                <c:pt idx="12">
                  <c:v>22/11/27</c:v>
                </c:pt>
                <c:pt idx="13">
                  <c:v>22/11/28</c:v>
                </c:pt>
                <c:pt idx="14">
                  <c:v>22/11/29</c:v>
                </c:pt>
                <c:pt idx="15">
                  <c:v>22/11/30</c:v>
                </c:pt>
                <c:pt idx="16">
                  <c:v>22/12/1</c:v>
                </c:pt>
                <c:pt idx="17">
                  <c:v>22/12/2</c:v>
                </c:pt>
                <c:pt idx="18">
                  <c:v>22/12/3</c:v>
                </c:pt>
                <c:pt idx="19">
                  <c:v>22/12/4</c:v>
                </c:pt>
                <c:pt idx="20">
                  <c:v>22/12/5</c:v>
                </c:pt>
                <c:pt idx="21">
                  <c:v>22/12/6</c:v>
                </c:pt>
                <c:pt idx="22">
                  <c:v>22/12/7</c:v>
                </c:pt>
                <c:pt idx="23">
                  <c:v>22/12/8</c:v>
                </c:pt>
                <c:pt idx="24">
                  <c:v>22/12/9</c:v>
                </c:pt>
                <c:pt idx="25">
                  <c:v>22/12/10</c:v>
                </c:pt>
                <c:pt idx="26">
                  <c:v>22/12/11</c:v>
                </c:pt>
                <c:pt idx="27">
                  <c:v>22/12/12</c:v>
                </c:pt>
                <c:pt idx="28">
                  <c:v>22/12/13</c:v>
                </c:pt>
                <c:pt idx="29">
                  <c:v>22/12/14</c:v>
                </c:pt>
                <c:pt idx="30">
                  <c:v>22/12/15</c:v>
                </c:pt>
                <c:pt idx="31">
                  <c:v>22/12/16</c:v>
                </c:pt>
                <c:pt idx="32">
                  <c:v>22/12/17</c:v>
                </c:pt>
                <c:pt idx="33">
                  <c:v>22/12/18</c:v>
                </c:pt>
                <c:pt idx="34">
                  <c:v>22/12/19</c:v>
                </c:pt>
                <c:pt idx="35">
                  <c:v>22/12/20</c:v>
                </c:pt>
                <c:pt idx="36">
                  <c:v>22/12/21</c:v>
                </c:pt>
                <c:pt idx="37">
                  <c:v>22/12/22</c:v>
                </c:pt>
                <c:pt idx="38">
                  <c:v>22/12/23</c:v>
                </c:pt>
                <c:pt idx="39">
                  <c:v>22/12/24</c:v>
                </c:pt>
                <c:pt idx="40">
                  <c:v>22/12/25</c:v>
                </c:pt>
                <c:pt idx="41">
                  <c:v>22/12/26</c:v>
                </c:pt>
                <c:pt idx="42">
                  <c:v>22/12/27</c:v>
                </c:pt>
                <c:pt idx="43">
                  <c:v>22/12/28</c:v>
                </c:pt>
                <c:pt idx="44">
                  <c:v>22/12/29</c:v>
                </c:pt>
                <c:pt idx="45">
                  <c:v>22/12/30</c:v>
                </c:pt>
                <c:pt idx="46">
                  <c:v>22/12/31</c:v>
                </c:pt>
                <c:pt idx="47">
                  <c:v>23/1/1</c:v>
                </c:pt>
                <c:pt idx="48">
                  <c:v>23/1/2</c:v>
                </c:pt>
                <c:pt idx="49">
                  <c:v>23/1/3</c:v>
                </c:pt>
                <c:pt idx="50">
                  <c:v>23/1/4</c:v>
                </c:pt>
                <c:pt idx="51">
                  <c:v>23/1/5</c:v>
                </c:pt>
                <c:pt idx="52">
                  <c:v>23/1/6</c:v>
                </c:pt>
                <c:pt idx="53">
                  <c:v>23/1/7</c:v>
                </c:pt>
                <c:pt idx="54">
                  <c:v>23/1/8</c:v>
                </c:pt>
                <c:pt idx="55">
                  <c:v>23/1/9</c:v>
                </c:pt>
                <c:pt idx="56">
                  <c:v>23/1/10</c:v>
                </c:pt>
                <c:pt idx="57">
                  <c:v>23/1/11</c:v>
                </c:pt>
                <c:pt idx="58">
                  <c:v>23/1/12</c:v>
                </c:pt>
                <c:pt idx="59">
                  <c:v>23/1/13</c:v>
                </c:pt>
                <c:pt idx="60">
                  <c:v>23/1/14</c:v>
                </c:pt>
                <c:pt idx="61">
                  <c:v>23/1/15</c:v>
                </c:pt>
                <c:pt idx="62">
                  <c:v>23/1/16</c:v>
                </c:pt>
              </c:strCache>
            </c:strRef>
          </c:cat>
          <c:val>
            <c:numRef>
              <c:f>{0,0,0,0,0,8,16,16,16,16,16,22,21,18,16,29,40,40,35,35,29,22,16,16,16,14,22,24,24,24,24,24,21,21,24,24,24,24,24,21,21,24,24,24,24,16,9,7,8,8,8,8,8,7,7,8,0,0,0,0,0,0,0}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21</c:v>
                </c:pt>
                <c:pt idx="13">
                  <c:v>18</c:v>
                </c:pt>
                <c:pt idx="14">
                  <c:v>16</c:v>
                </c:pt>
                <c:pt idx="15">
                  <c:v>29</c:v>
                </c:pt>
                <c:pt idx="16">
                  <c:v>40</c:v>
                </c:pt>
                <c:pt idx="17">
                  <c:v>40</c:v>
                </c:pt>
                <c:pt idx="18">
                  <c:v>35</c:v>
                </c:pt>
                <c:pt idx="19">
                  <c:v>35</c:v>
                </c:pt>
                <c:pt idx="20">
                  <c:v>29</c:v>
                </c:pt>
                <c:pt idx="21">
                  <c:v>22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14</c:v>
                </c:pt>
                <c:pt idx="26">
                  <c:v>22</c:v>
                </c:pt>
                <c:pt idx="27">
                  <c:v>24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21</c:v>
                </c:pt>
                <c:pt idx="33">
                  <c:v>21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21</c:v>
                </c:pt>
                <c:pt idx="40">
                  <c:v>21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16</c:v>
                </c:pt>
                <c:pt idx="46">
                  <c:v>9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7</c:v>
                </c:pt>
                <c:pt idx="54">
                  <c:v>7</c:v>
                </c:pt>
                <c:pt idx="55">
                  <c:v>8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资源过度分配 (程序员)</c:f>
              <c:strCache>
                <c:ptCount val="1"/>
                <c:pt idx="0">
                  <c:v>资源过度分配 (程序员)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{"22/11/15","22/11/16","22/11/17","22/11/18","22/11/19","22/11/20","22/11/21","22/11/22","22/11/23","22/11/24","22/11/25","22/11/26","22/11/27","22/11/28","22/11/29","22/11/30","22/12/1","22/12/2","22/12/3","22/12/4","22/12/5","22/12/6","22/12/7","22/12/8","22/12/9","22/12/10","22/12/11","22/12/12","22/12/13","22/12/14","22/12/15","22/12/16","22/12/17","22/12/18","22/12/19","22/12/20","22/12/21","22/12/22","22/12/23","22/12/24","22/12/25","22/12/26","22/12/27","22/12/28","22/12/29","22/12/30","22/12/31","23/1/1","23/1/2","23/1/3","23/1/4","23/1/5","23/1/6","23/1/7","23/1/8","23/1/9","23/1/10","23/1/11","23/1/12","23/1/13","23/1/14","23/1/15","23/1/16"}</c:f>
              <c:strCache>
                <c:ptCount val="63"/>
                <c:pt idx="0">
                  <c:v>22/11/15</c:v>
                </c:pt>
                <c:pt idx="1">
                  <c:v>22/11/16</c:v>
                </c:pt>
                <c:pt idx="2">
                  <c:v>22/11/17</c:v>
                </c:pt>
                <c:pt idx="3">
                  <c:v>22/11/18</c:v>
                </c:pt>
                <c:pt idx="4">
                  <c:v>22/11/19</c:v>
                </c:pt>
                <c:pt idx="5">
                  <c:v>22/11/20</c:v>
                </c:pt>
                <c:pt idx="6">
                  <c:v>22/11/21</c:v>
                </c:pt>
                <c:pt idx="7">
                  <c:v>22/11/22</c:v>
                </c:pt>
                <c:pt idx="8">
                  <c:v>22/11/23</c:v>
                </c:pt>
                <c:pt idx="9">
                  <c:v>22/11/24</c:v>
                </c:pt>
                <c:pt idx="10">
                  <c:v>22/11/25</c:v>
                </c:pt>
                <c:pt idx="11">
                  <c:v>22/11/26</c:v>
                </c:pt>
                <c:pt idx="12">
                  <c:v>22/11/27</c:v>
                </c:pt>
                <c:pt idx="13">
                  <c:v>22/11/28</c:v>
                </c:pt>
                <c:pt idx="14">
                  <c:v>22/11/29</c:v>
                </c:pt>
                <c:pt idx="15">
                  <c:v>22/11/30</c:v>
                </c:pt>
                <c:pt idx="16">
                  <c:v>22/12/1</c:v>
                </c:pt>
                <c:pt idx="17">
                  <c:v>22/12/2</c:v>
                </c:pt>
                <c:pt idx="18">
                  <c:v>22/12/3</c:v>
                </c:pt>
                <c:pt idx="19">
                  <c:v>22/12/4</c:v>
                </c:pt>
                <c:pt idx="20">
                  <c:v>22/12/5</c:v>
                </c:pt>
                <c:pt idx="21">
                  <c:v>22/12/6</c:v>
                </c:pt>
                <c:pt idx="22">
                  <c:v>22/12/7</c:v>
                </c:pt>
                <c:pt idx="23">
                  <c:v>22/12/8</c:v>
                </c:pt>
                <c:pt idx="24">
                  <c:v>22/12/9</c:v>
                </c:pt>
                <c:pt idx="25">
                  <c:v>22/12/10</c:v>
                </c:pt>
                <c:pt idx="26">
                  <c:v>22/12/11</c:v>
                </c:pt>
                <c:pt idx="27">
                  <c:v>22/12/12</c:v>
                </c:pt>
                <c:pt idx="28">
                  <c:v>22/12/13</c:v>
                </c:pt>
                <c:pt idx="29">
                  <c:v>22/12/14</c:v>
                </c:pt>
                <c:pt idx="30">
                  <c:v>22/12/15</c:v>
                </c:pt>
                <c:pt idx="31">
                  <c:v>22/12/16</c:v>
                </c:pt>
                <c:pt idx="32">
                  <c:v>22/12/17</c:v>
                </c:pt>
                <c:pt idx="33">
                  <c:v>22/12/18</c:v>
                </c:pt>
                <c:pt idx="34">
                  <c:v>22/12/19</c:v>
                </c:pt>
                <c:pt idx="35">
                  <c:v>22/12/20</c:v>
                </c:pt>
                <c:pt idx="36">
                  <c:v>22/12/21</c:v>
                </c:pt>
                <c:pt idx="37">
                  <c:v>22/12/22</c:v>
                </c:pt>
                <c:pt idx="38">
                  <c:v>22/12/23</c:v>
                </c:pt>
                <c:pt idx="39">
                  <c:v>22/12/24</c:v>
                </c:pt>
                <c:pt idx="40">
                  <c:v>22/12/25</c:v>
                </c:pt>
                <c:pt idx="41">
                  <c:v>22/12/26</c:v>
                </c:pt>
                <c:pt idx="42">
                  <c:v>22/12/27</c:v>
                </c:pt>
                <c:pt idx="43">
                  <c:v>22/12/28</c:v>
                </c:pt>
                <c:pt idx="44">
                  <c:v>22/12/29</c:v>
                </c:pt>
                <c:pt idx="45">
                  <c:v>22/12/30</c:v>
                </c:pt>
                <c:pt idx="46">
                  <c:v>22/12/31</c:v>
                </c:pt>
                <c:pt idx="47">
                  <c:v>23/1/1</c:v>
                </c:pt>
                <c:pt idx="48">
                  <c:v>23/1/2</c:v>
                </c:pt>
                <c:pt idx="49">
                  <c:v>23/1/3</c:v>
                </c:pt>
                <c:pt idx="50">
                  <c:v>23/1/4</c:v>
                </c:pt>
                <c:pt idx="51">
                  <c:v>23/1/5</c:v>
                </c:pt>
                <c:pt idx="52">
                  <c:v>23/1/6</c:v>
                </c:pt>
                <c:pt idx="53">
                  <c:v>23/1/7</c:v>
                </c:pt>
                <c:pt idx="54">
                  <c:v>23/1/8</c:v>
                </c:pt>
                <c:pt idx="55">
                  <c:v>23/1/9</c:v>
                </c:pt>
                <c:pt idx="56">
                  <c:v>23/1/10</c:v>
                </c:pt>
                <c:pt idx="57">
                  <c:v>23/1/11</c:v>
                </c:pt>
                <c:pt idx="58">
                  <c:v>23/1/12</c:v>
                </c:pt>
                <c:pt idx="59">
                  <c:v>23/1/13</c:v>
                </c:pt>
                <c:pt idx="60">
                  <c:v>23/1/14</c:v>
                </c:pt>
                <c:pt idx="61">
                  <c:v>23/1/15</c:v>
                </c:pt>
                <c:pt idx="62">
                  <c:v>23/1/16</c:v>
                </c:pt>
              </c:strCache>
            </c:strRef>
          </c:cat>
          <c:val>
            <c:numRef>
              <c:f>{0,0,0,0,0,8,16,16,16,16,16,22,21,18,16,29,40,40,35,35,29,22,16,16,16,14,22,24,24,24,24,24,21,21,24,24,24,24,24,21,21,24,24,24,24,16,9,7,8,8,8,8,8,7,7,8,0,0,0,0,0,0,0}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21</c:v>
                </c:pt>
                <c:pt idx="13">
                  <c:v>18</c:v>
                </c:pt>
                <c:pt idx="14">
                  <c:v>16</c:v>
                </c:pt>
                <c:pt idx="15">
                  <c:v>29</c:v>
                </c:pt>
                <c:pt idx="16">
                  <c:v>40</c:v>
                </c:pt>
                <c:pt idx="17">
                  <c:v>40</c:v>
                </c:pt>
                <c:pt idx="18">
                  <c:v>35</c:v>
                </c:pt>
                <c:pt idx="19">
                  <c:v>35</c:v>
                </c:pt>
                <c:pt idx="20">
                  <c:v>29</c:v>
                </c:pt>
                <c:pt idx="21">
                  <c:v>22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14</c:v>
                </c:pt>
                <c:pt idx="26">
                  <c:v>22</c:v>
                </c:pt>
                <c:pt idx="27">
                  <c:v>24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21</c:v>
                </c:pt>
                <c:pt idx="33">
                  <c:v>21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21</c:v>
                </c:pt>
                <c:pt idx="40">
                  <c:v>21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16</c:v>
                </c:pt>
                <c:pt idx="46">
                  <c:v>9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7</c:v>
                </c:pt>
                <c:pt idx="54">
                  <c:v>7</c:v>
                </c:pt>
                <c:pt idx="55">
                  <c:v>8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4498736"/>
        <c:axId val="331166400"/>
      </c:lineChart>
      <c:catAx>
        <c:axId val="17449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1166400"/>
        <c:crosses val="autoZero"/>
        <c:auto val="1"/>
        <c:lblAlgn val="ctr"/>
        <c:lblOffset val="100"/>
        <c:noMultiLvlLbl val="0"/>
      </c:catAx>
      <c:valAx>
        <c:axId val="33116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449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8D68C-33EA-4021-ADD3-FCA5A7F65B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工作日历,每天工作时间分为早上9-12,下午14-18.每周工作六天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08A7A-FB3E-4010-8FF0-B5D292F4E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-任意多边形 42"/>
          <p:cNvSpPr/>
          <p:nvPr>
            <p:custDataLst>
              <p:tags r:id="rId2"/>
            </p:custDataLst>
          </p:nvPr>
        </p:nvSpPr>
        <p:spPr>
          <a:xfrm>
            <a:off x="-4454" y="489635"/>
            <a:ext cx="292315" cy="750311"/>
          </a:xfrm>
          <a:custGeom>
            <a:avLst/>
            <a:gdLst>
              <a:gd name="connsiteX0" fmla="*/ 0 w 279255"/>
              <a:gd name="connsiteY0" fmla="*/ 0 h 647365"/>
              <a:gd name="connsiteX1" fmla="*/ 287887 w 279255"/>
              <a:gd name="connsiteY1" fmla="*/ 0 h 647365"/>
              <a:gd name="connsiteX2" fmla="*/ 287887 w 279255"/>
              <a:gd name="connsiteY2" fmla="*/ 647619 h 647365"/>
              <a:gd name="connsiteX3" fmla="*/ 0 w 279255"/>
              <a:gd name="connsiteY3" fmla="*/ 647619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5" h="647365">
                <a:moveTo>
                  <a:pt x="0" y="0"/>
                </a:moveTo>
                <a:lnTo>
                  <a:pt x="287887" y="0"/>
                </a:lnTo>
                <a:lnTo>
                  <a:pt x="287887" y="647619"/>
                </a:lnTo>
                <a:lnTo>
                  <a:pt x="0" y="647619"/>
                </a:lnTo>
                <a:close/>
              </a:path>
            </a:pathLst>
          </a:custGeom>
          <a:solidFill>
            <a:srgbClr val="174467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6186" y="502680"/>
            <a:ext cx="5174801" cy="46062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510"/>
            </a:lvl1pPr>
          </a:lstStyle>
          <a:p>
            <a:pPr lvl="0"/>
            <a:r>
              <a:rPr lang="zh-CN" altLang="en-US" dirty="0"/>
              <a:t>一级标题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243" y="988350"/>
            <a:ext cx="5174801" cy="23723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 altLang="zh-CN" dirty="0"/>
              <a:t>You can enter subtitle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F79-1EC9-406A-BB03-8813A14A92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69FF-3606-46DB-8372-44D144AC2F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FF79-1EC9-406A-BB03-8813A14A92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69FF-3606-46DB-8372-44D144AC2F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8" Type="http://schemas.openxmlformats.org/officeDocument/2006/relationships/notesSlide" Target="../notesSlides/notesSlide2.xml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4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4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4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0" y="-13335"/>
            <a:ext cx="6081657" cy="6884928"/>
          </a:xfrm>
          <a:custGeom>
            <a:avLst/>
            <a:gdLst>
              <a:gd name="connsiteX0" fmla="*/ 0 w 4623228"/>
              <a:gd name="connsiteY0" fmla="*/ 0 h 6577336"/>
              <a:gd name="connsiteX1" fmla="*/ 4633829 w 4623228"/>
              <a:gd name="connsiteY1" fmla="*/ 0 h 6577336"/>
              <a:gd name="connsiteX2" fmla="*/ 4633829 w 4623228"/>
              <a:gd name="connsiteY2" fmla="*/ 6588960 h 6577336"/>
              <a:gd name="connsiteX3" fmla="*/ 0 w 4623228"/>
              <a:gd name="connsiteY3" fmla="*/ 6588960 h 65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228" h="6577336">
                <a:moveTo>
                  <a:pt x="0" y="0"/>
                </a:moveTo>
                <a:lnTo>
                  <a:pt x="4633829" y="0"/>
                </a:lnTo>
                <a:lnTo>
                  <a:pt x="4633829" y="6588960"/>
                </a:lnTo>
                <a:lnTo>
                  <a:pt x="0" y="6588960"/>
                </a:lnTo>
                <a:close/>
              </a:path>
            </a:pathLst>
          </a:custGeom>
          <a:solidFill>
            <a:schemeClr val="accent6">
              <a:alpha val="95000"/>
            </a:schemeClr>
          </a:solidFill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 dirty="0"/>
          </a:p>
        </p:txBody>
      </p:sp>
      <p:sp>
        <p:nvSpPr>
          <p:cNvPr id="7" name="任意多边形: 形状 6"/>
          <p:cNvSpPr/>
          <p:nvPr/>
        </p:nvSpPr>
        <p:spPr>
          <a:xfrm>
            <a:off x="6110342" y="0"/>
            <a:ext cx="6081658" cy="6884928"/>
          </a:xfrm>
          <a:custGeom>
            <a:avLst/>
            <a:gdLst>
              <a:gd name="connsiteX0" fmla="*/ 0 w 4623228"/>
              <a:gd name="connsiteY0" fmla="*/ 0 h 6577336"/>
              <a:gd name="connsiteX1" fmla="*/ 4633828 w 4623228"/>
              <a:gd name="connsiteY1" fmla="*/ 0 h 6577336"/>
              <a:gd name="connsiteX2" fmla="*/ 4633828 w 4623228"/>
              <a:gd name="connsiteY2" fmla="*/ 6588960 h 6577336"/>
              <a:gd name="connsiteX3" fmla="*/ 0 w 4623228"/>
              <a:gd name="connsiteY3" fmla="*/ 6588960 h 65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228" h="6577336">
                <a:moveTo>
                  <a:pt x="0" y="0"/>
                </a:moveTo>
                <a:lnTo>
                  <a:pt x="4633828" y="0"/>
                </a:lnTo>
                <a:lnTo>
                  <a:pt x="4633828" y="6588960"/>
                </a:lnTo>
                <a:lnTo>
                  <a:pt x="0" y="6588960"/>
                </a:lnTo>
                <a:close/>
              </a:path>
            </a:pathLst>
          </a:custGeom>
          <a:solidFill>
            <a:schemeClr val="accent2">
              <a:alpha val="95000"/>
            </a:schemeClr>
          </a:solidFill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grpSp>
        <p:nvGrpSpPr>
          <p:cNvPr id="74" name="组合 73"/>
          <p:cNvGrpSpPr/>
          <p:nvPr/>
        </p:nvGrpSpPr>
        <p:grpSpPr>
          <a:xfrm>
            <a:off x="3388360" y="1125855"/>
            <a:ext cx="5180330" cy="5210810"/>
            <a:chOff x="1973733" y="644466"/>
            <a:chExt cx="5249024" cy="5249098"/>
          </a:xfrm>
        </p:grpSpPr>
        <p:sp>
          <p:nvSpPr>
            <p:cNvPr id="70" name="任意多边形: 形状 69"/>
            <p:cNvSpPr/>
            <p:nvPr/>
          </p:nvSpPr>
          <p:spPr>
            <a:xfrm>
              <a:off x="2061089" y="721643"/>
              <a:ext cx="5057454" cy="5057525"/>
            </a:xfrm>
            <a:custGeom>
              <a:avLst/>
              <a:gdLst>
                <a:gd name="connsiteX0" fmla="*/ 5068438 w 5057453"/>
                <a:gd name="connsiteY0" fmla="*/ 2534255 h 5057525"/>
                <a:gd name="connsiteX1" fmla="*/ 2534219 w 5057453"/>
                <a:gd name="connsiteY1" fmla="*/ 5068509 h 5057525"/>
                <a:gd name="connsiteX2" fmla="*/ 0 w 5057453"/>
                <a:gd name="connsiteY2" fmla="*/ 2534255 h 5057525"/>
                <a:gd name="connsiteX3" fmla="*/ 2534219 w 5057453"/>
                <a:gd name="connsiteY3" fmla="*/ 0 h 5057525"/>
                <a:gd name="connsiteX4" fmla="*/ 5068438 w 5057453"/>
                <a:gd name="connsiteY4" fmla="*/ 2534255 h 5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7453" h="5057525">
                  <a:moveTo>
                    <a:pt x="5068438" y="2534255"/>
                  </a:moveTo>
                  <a:cubicBezTo>
                    <a:pt x="5068438" y="3933885"/>
                    <a:pt x="3933829" y="5068509"/>
                    <a:pt x="2534219" y="5068509"/>
                  </a:cubicBezTo>
                  <a:cubicBezTo>
                    <a:pt x="1134608" y="5068509"/>
                    <a:pt x="0" y="3933884"/>
                    <a:pt x="0" y="2534255"/>
                  </a:cubicBezTo>
                  <a:cubicBezTo>
                    <a:pt x="0" y="1134625"/>
                    <a:pt x="1134609" y="0"/>
                    <a:pt x="2534219" y="0"/>
                  </a:cubicBezTo>
                  <a:cubicBezTo>
                    <a:pt x="3933829" y="0"/>
                    <a:pt x="5068438" y="1134625"/>
                    <a:pt x="5068438" y="253425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1E3E3"/>
                </a:gs>
                <a:gs pos="100000">
                  <a:srgbClr val="E1E3E3"/>
                </a:gs>
                <a:gs pos="18000">
                  <a:srgbClr val="E1E3E3"/>
                </a:gs>
                <a:gs pos="38000">
                  <a:srgbClr val="EBEDED"/>
                </a:gs>
                <a:gs pos="63000">
                  <a:srgbClr val="DBDCDC"/>
                </a:gs>
                <a:gs pos="80000">
                  <a:srgbClr val="E1E3E3"/>
                </a:gs>
                <a:gs pos="100000">
                  <a:srgbClr val="DFE1E1"/>
                </a:gs>
              </a:gsLst>
              <a:lin ang="5400000" scaled="1"/>
              <a:tileRect/>
            </a:gradFill>
            <a:ln w="11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973733" y="644466"/>
              <a:ext cx="5249024" cy="5249098"/>
            </a:xfrm>
            <a:custGeom>
              <a:avLst/>
              <a:gdLst>
                <a:gd name="connsiteX0" fmla="*/ 5249280 w 5249024"/>
                <a:gd name="connsiteY0" fmla="*/ 2624677 h 5249098"/>
                <a:gd name="connsiteX1" fmla="*/ 2624640 w 5249024"/>
                <a:gd name="connsiteY1" fmla="*/ 5249354 h 5249098"/>
                <a:gd name="connsiteX2" fmla="*/ 0 w 5249024"/>
                <a:gd name="connsiteY2" fmla="*/ 2624677 h 5249098"/>
                <a:gd name="connsiteX3" fmla="*/ 2624640 w 5249024"/>
                <a:gd name="connsiteY3" fmla="*/ 0 h 5249098"/>
                <a:gd name="connsiteX4" fmla="*/ 5249280 w 5249024"/>
                <a:gd name="connsiteY4" fmla="*/ 2624677 h 52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9024" h="5249098">
                  <a:moveTo>
                    <a:pt x="5249280" y="2624677"/>
                  </a:moveTo>
                  <a:cubicBezTo>
                    <a:pt x="5249280" y="4074246"/>
                    <a:pt x="4074189" y="5249354"/>
                    <a:pt x="2624640" y="5249354"/>
                  </a:cubicBezTo>
                  <a:cubicBezTo>
                    <a:pt x="1175092" y="5249354"/>
                    <a:pt x="0" y="4074246"/>
                    <a:pt x="0" y="2624677"/>
                  </a:cubicBezTo>
                  <a:cubicBezTo>
                    <a:pt x="0" y="1175108"/>
                    <a:pt x="1175091" y="0"/>
                    <a:pt x="2624640" y="0"/>
                  </a:cubicBezTo>
                  <a:cubicBezTo>
                    <a:pt x="4074189" y="0"/>
                    <a:pt x="5249280" y="1175108"/>
                    <a:pt x="5249280" y="2624677"/>
                  </a:cubicBezTo>
                  <a:close/>
                </a:path>
              </a:pathLst>
            </a:custGeom>
            <a:noFill/>
            <a:ln w="11220" cap="flat">
              <a:solidFill>
                <a:srgbClr val="C9CACA"/>
              </a:solidFill>
              <a:custDash>
                <a:ds d="750000" sp="750000"/>
              </a:custDash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267696" y="3787856"/>
            <a:ext cx="4667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/>
                </a:solidFill>
                <a:latin typeface="+mj-ea"/>
                <a:ea typeface="+mj-ea"/>
              </a:rPr>
              <a:t>----</a:t>
            </a:r>
            <a:r>
              <a:rPr lang="zh-CN" altLang="en-US" sz="2800" dirty="0">
                <a:solidFill>
                  <a:schemeClr val="accent6"/>
                </a:solidFill>
                <a:latin typeface="+mj-ea"/>
                <a:ea typeface="+mj-ea"/>
              </a:rPr>
              <a:t>总结报告</a:t>
            </a:r>
            <a:endParaRPr lang="zh-CN" altLang="en-US" sz="28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28795" y="2280920"/>
            <a:ext cx="33318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400" dirty="0">
              <a:solidFill>
                <a:schemeClr val="accent6"/>
              </a:solidFill>
            </a:endParaRPr>
          </a:p>
          <a:p>
            <a:pPr algn="ctr"/>
            <a:r>
              <a:rPr lang="en-US" altLang="zh-CN" sz="4400" dirty="0">
                <a:solidFill>
                  <a:schemeClr val="accent6"/>
                </a:solidFill>
              </a:rPr>
              <a:t>IT</a:t>
            </a:r>
            <a:r>
              <a:rPr lang="zh-CN" altLang="en-US" sz="4400" dirty="0">
                <a:solidFill>
                  <a:schemeClr val="accent6"/>
                </a:solidFill>
              </a:rPr>
              <a:t>项目</a:t>
            </a:r>
            <a:r>
              <a:rPr lang="zh-CN" altLang="en-US" sz="4400" dirty="0">
                <a:solidFill>
                  <a:schemeClr val="accent6"/>
                </a:solidFill>
              </a:rPr>
              <a:t>管理</a:t>
            </a:r>
            <a:endParaRPr lang="zh-CN" altLang="en-US" sz="4400" dirty="0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4000" y="4882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C00000"/>
                </a:solidFill>
              </a:rPr>
              <a:t>202005</a:t>
            </a:r>
            <a:r>
              <a:rPr lang="zh-CN" altLang="en-US">
                <a:solidFill>
                  <a:srgbClr val="C00000"/>
                </a:solidFill>
              </a:rPr>
              <a:t>小组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 descr="建筑与房屋的城市街道&#10;&#10;描述已自动生成"/>
          <p:cNvPicPr>
            <a:picLocks noChangeAspect="1"/>
          </p:cNvPicPr>
          <p:nvPr/>
        </p:nvPicPr>
        <p:blipFill rotWithShape="1">
          <a:blip r:embed="rId1"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35138" y="0"/>
            <a:ext cx="5156862" cy="6858000"/>
          </a:xfrm>
          <a:custGeom>
            <a:avLst/>
            <a:gdLst>
              <a:gd name="connsiteX0" fmla="*/ 0 w 5156862"/>
              <a:gd name="connsiteY0" fmla="*/ 0 h 6858000"/>
              <a:gd name="connsiteX1" fmla="*/ 5156862 w 5156862"/>
              <a:gd name="connsiteY1" fmla="*/ 0 h 6858000"/>
              <a:gd name="connsiteX2" fmla="*/ 5156862 w 5156862"/>
              <a:gd name="connsiteY2" fmla="*/ 6858000 h 6858000"/>
              <a:gd name="connsiteX3" fmla="*/ 0 w 51568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862" h="6858000">
                <a:moveTo>
                  <a:pt x="0" y="0"/>
                </a:moveTo>
                <a:lnTo>
                  <a:pt x="5156862" y="0"/>
                </a:lnTo>
                <a:lnTo>
                  <a:pt x="51568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1" name="椭圆 140"/>
          <p:cNvSpPr/>
          <p:nvPr/>
        </p:nvSpPr>
        <p:spPr>
          <a:xfrm>
            <a:off x="6224127" y="2341304"/>
            <a:ext cx="3126502" cy="31265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8388083" y="1767234"/>
            <a:ext cx="1677605" cy="16776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0100449" y="3113031"/>
            <a:ext cx="1677605" cy="16776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OPPOSans R" panose="00020600040101010101" pitchFamily="18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656551" y="4410721"/>
            <a:ext cx="1677605" cy="16776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948576" y="3080718"/>
            <a:ext cx="1677605" cy="1677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72" name="圆: 空心 171"/>
          <p:cNvSpPr/>
          <p:nvPr/>
        </p:nvSpPr>
        <p:spPr>
          <a:xfrm>
            <a:off x="-310769" y="5903554"/>
            <a:ext cx="2263243" cy="2263243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23965"/>
            <a:ext cx="5174801" cy="460629"/>
          </a:xfrm>
        </p:spPr>
        <p:txBody>
          <a:bodyPr/>
          <a:lstStyle/>
          <a:p>
            <a:r>
              <a:rPr lang="zh-CN" altLang="en-US" sz="3200" dirty="0"/>
              <a:t>项目启动</a:t>
            </a:r>
            <a:endParaRPr lang="zh-CN" altLang="en-US" sz="3200" dirty="0"/>
          </a:p>
        </p:txBody>
      </p:sp>
      <p:sp>
        <p:nvSpPr>
          <p:cNvPr id="59" name="圆: 空心 58"/>
          <p:cNvSpPr/>
          <p:nvPr/>
        </p:nvSpPr>
        <p:spPr>
          <a:xfrm>
            <a:off x="11185141" y="-741066"/>
            <a:ext cx="1721742" cy="172174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386080" y="1467485"/>
            <a:ext cx="3523615" cy="55372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工作</a:t>
            </a:r>
            <a:r>
              <a:rPr lang="zh-CN" altLang="en-US" sz="24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日历</a:t>
            </a:r>
            <a:endParaRPr lang="zh-CN" altLang="en-US" sz="2400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93670"/>
            <a:ext cx="6629400" cy="3303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-53671" y="-25110"/>
            <a:ext cx="12239522" cy="6873812"/>
            <a:chOff x="-53671" y="-25110"/>
            <a:chExt cx="12239522" cy="6873812"/>
          </a:xfrm>
        </p:grpSpPr>
        <p:sp>
          <p:nvSpPr>
            <p:cNvPr id="8" name="任意多边形: 形状 7"/>
            <p:cNvSpPr/>
            <p:nvPr/>
          </p:nvSpPr>
          <p:spPr>
            <a:xfrm>
              <a:off x="-53671" y="-25110"/>
              <a:ext cx="12239522" cy="6873812"/>
            </a:xfrm>
            <a:custGeom>
              <a:avLst/>
              <a:gdLst>
                <a:gd name="connsiteX0" fmla="*/ 0 w 6477606"/>
                <a:gd name="connsiteY0" fmla="*/ 0 h 6566717"/>
                <a:gd name="connsiteX1" fmla="*/ 6480157 w 6477606"/>
                <a:gd name="connsiteY1" fmla="*/ 0 h 6566717"/>
                <a:gd name="connsiteX2" fmla="*/ 6480157 w 6477606"/>
                <a:gd name="connsiteY2" fmla="*/ 6578321 h 6566717"/>
                <a:gd name="connsiteX3" fmla="*/ 0 w 6477606"/>
                <a:gd name="connsiteY3" fmla="*/ 6578321 h 65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06" h="6566717">
                  <a:moveTo>
                    <a:pt x="0" y="0"/>
                  </a:moveTo>
                  <a:lnTo>
                    <a:pt x="6480157" y="0"/>
                  </a:lnTo>
                  <a:lnTo>
                    <a:pt x="6480157" y="6578321"/>
                  </a:lnTo>
                  <a:lnTo>
                    <a:pt x="0" y="6578321"/>
                  </a:lnTo>
                  <a:close/>
                </a:path>
              </a:pathLst>
            </a:custGeom>
            <a:solidFill>
              <a:schemeClr val="accent2">
                <a:alpha val="95000"/>
              </a:schemeClr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1186661" y="1582057"/>
              <a:ext cx="999189" cy="5264264"/>
            </a:xfrm>
            <a:custGeom>
              <a:avLst/>
              <a:gdLst>
                <a:gd name="connsiteX0" fmla="*/ 862108 w 854330"/>
                <a:gd name="connsiteY0" fmla="*/ 0 h 4501070"/>
                <a:gd name="connsiteX1" fmla="*/ 862108 w 854330"/>
                <a:gd name="connsiteY1" fmla="*/ 4512547 h 4501070"/>
                <a:gd name="connsiteX2" fmla="*/ 0 w 854330"/>
                <a:gd name="connsiteY2" fmla="*/ 4512547 h 450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330" h="4501070">
                  <a:moveTo>
                    <a:pt x="862108" y="0"/>
                  </a:moveTo>
                  <a:lnTo>
                    <a:pt x="862108" y="4512547"/>
                  </a:lnTo>
                  <a:lnTo>
                    <a:pt x="0" y="4512547"/>
                  </a:lnTo>
                  <a:close/>
                </a:path>
              </a:pathLst>
            </a:custGeom>
            <a:solidFill>
              <a:srgbClr val="FFFFFF"/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124" name="任意多边形: 形状 123"/>
          <p:cNvSpPr/>
          <p:nvPr/>
        </p:nvSpPr>
        <p:spPr>
          <a:xfrm>
            <a:off x="8298" y="-19940"/>
            <a:ext cx="5071702" cy="6873812"/>
          </a:xfrm>
          <a:custGeom>
            <a:avLst/>
            <a:gdLst>
              <a:gd name="connsiteX0" fmla="*/ 3182571 w 4437415"/>
              <a:gd name="connsiteY0" fmla="*/ 6578194 h 6566717"/>
              <a:gd name="connsiteX1" fmla="*/ 0 w 4437415"/>
              <a:gd name="connsiteY1" fmla="*/ 6578194 h 6566717"/>
              <a:gd name="connsiteX2" fmla="*/ 1256758 w 4437415"/>
              <a:gd name="connsiteY2" fmla="*/ 0 h 6566717"/>
              <a:gd name="connsiteX3" fmla="*/ 4437543 w 4437415"/>
              <a:gd name="connsiteY3" fmla="*/ 0 h 656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7415" h="6566717">
                <a:moveTo>
                  <a:pt x="3182571" y="6578194"/>
                </a:moveTo>
                <a:lnTo>
                  <a:pt x="0" y="6578194"/>
                </a:lnTo>
                <a:lnTo>
                  <a:pt x="1256758" y="0"/>
                </a:lnTo>
                <a:lnTo>
                  <a:pt x="4437543" y="0"/>
                </a:lnTo>
                <a:close/>
              </a:path>
            </a:pathLst>
          </a:custGeom>
          <a:solidFill>
            <a:schemeClr val="accent6"/>
          </a:solidFill>
          <a:ln w="121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137" name="文本框 136"/>
          <p:cNvSpPr txBox="1"/>
          <p:nvPr/>
        </p:nvSpPr>
        <p:spPr>
          <a:xfrm>
            <a:off x="4480327" y="2931298"/>
            <a:ext cx="45737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计划</a:t>
            </a:r>
            <a:endParaRPr lang="zh-CN" altLang="en-US" sz="36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450911" y="3732481"/>
            <a:ext cx="711240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862" y="914399"/>
            <a:ext cx="2356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28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1028" y="4744106"/>
            <a:ext cx="25578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THREE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任意多边形: 形状 286"/>
          <p:cNvSpPr/>
          <p:nvPr/>
        </p:nvSpPr>
        <p:spPr>
          <a:xfrm>
            <a:off x="5773789" y="3803683"/>
            <a:ext cx="2139215" cy="1846900"/>
          </a:xfrm>
          <a:custGeom>
            <a:avLst/>
            <a:gdLst>
              <a:gd name="connsiteX0" fmla="*/ 1844738 w 2043643"/>
              <a:gd name="connsiteY0" fmla="*/ 254 h 1764388"/>
              <a:gd name="connsiteX1" fmla="*/ 1877487 w 2043643"/>
              <a:gd name="connsiteY1" fmla="*/ 111322 h 1764388"/>
              <a:gd name="connsiteX2" fmla="*/ 1680739 w 2043643"/>
              <a:gd name="connsiteY2" fmla="*/ 311243 h 1764388"/>
              <a:gd name="connsiteX3" fmla="*/ 1483990 w 2043643"/>
              <a:gd name="connsiteY3" fmla="*/ 111322 h 1764388"/>
              <a:gd name="connsiteX4" fmla="*/ 1516739 w 2043643"/>
              <a:gd name="connsiteY4" fmla="*/ 254 h 1764388"/>
              <a:gd name="connsiteX5" fmla="*/ 1309075 w 2043643"/>
              <a:gd name="connsiteY5" fmla="*/ 254 h 1764388"/>
              <a:gd name="connsiteX6" fmla="*/ 306039 w 2043643"/>
              <a:gd name="connsiteY6" fmla="*/ 1019664 h 1764388"/>
              <a:gd name="connsiteX7" fmla="*/ 306039 w 2043643"/>
              <a:gd name="connsiteY7" fmla="*/ 1230756 h 1764388"/>
              <a:gd name="connsiteX8" fmla="*/ 196748 w 2043643"/>
              <a:gd name="connsiteY8" fmla="*/ 1197372 h 1764388"/>
              <a:gd name="connsiteX9" fmla="*/ 0 w 2043643"/>
              <a:gd name="connsiteY9" fmla="*/ 1397294 h 1764388"/>
              <a:gd name="connsiteX10" fmla="*/ 196748 w 2043643"/>
              <a:gd name="connsiteY10" fmla="*/ 1597216 h 1764388"/>
              <a:gd name="connsiteX11" fmla="*/ 306039 w 2043643"/>
              <a:gd name="connsiteY11" fmla="*/ 1563832 h 1764388"/>
              <a:gd name="connsiteX12" fmla="*/ 306039 w 2043643"/>
              <a:gd name="connsiteY12" fmla="*/ 1774924 h 1764388"/>
              <a:gd name="connsiteX13" fmla="*/ 2052530 w 2043643"/>
              <a:gd name="connsiteY13" fmla="*/ 0 h 1764388"/>
              <a:gd name="connsiteX14" fmla="*/ 1844738 w 2043643"/>
              <a:gd name="connsiteY14" fmla="*/ 0 h 1764388"/>
              <a:gd name="connsiteX15" fmla="*/ 1844738 w 2043643"/>
              <a:gd name="connsiteY15" fmla="*/ 254 h 1764388"/>
              <a:gd name="connsiteX16" fmla="*/ 1844738 w 2043643"/>
              <a:gd name="connsiteY16" fmla="*/ 254 h 176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3643" h="1764388">
                <a:moveTo>
                  <a:pt x="1844738" y="254"/>
                </a:moveTo>
                <a:cubicBezTo>
                  <a:pt x="1863905" y="33638"/>
                  <a:pt x="1877487" y="69687"/>
                  <a:pt x="1877487" y="111322"/>
                </a:cubicBezTo>
                <a:cubicBezTo>
                  <a:pt x="1877487" y="222389"/>
                  <a:pt x="1790029" y="311243"/>
                  <a:pt x="1680739" y="311243"/>
                </a:cubicBezTo>
                <a:cubicBezTo>
                  <a:pt x="1571448" y="311243"/>
                  <a:pt x="1483990" y="222389"/>
                  <a:pt x="1483990" y="111322"/>
                </a:cubicBezTo>
                <a:cubicBezTo>
                  <a:pt x="1483990" y="69687"/>
                  <a:pt x="1494906" y="33511"/>
                  <a:pt x="1516739" y="254"/>
                </a:cubicBezTo>
                <a:cubicBezTo>
                  <a:pt x="1309075" y="254"/>
                  <a:pt x="1309075" y="254"/>
                  <a:pt x="1309075" y="254"/>
                </a:cubicBezTo>
                <a:cubicBezTo>
                  <a:pt x="1309075" y="564097"/>
                  <a:pt x="860869" y="1019664"/>
                  <a:pt x="306039" y="1019664"/>
                </a:cubicBezTo>
                <a:cubicBezTo>
                  <a:pt x="306039" y="1230756"/>
                  <a:pt x="306039" y="1230756"/>
                  <a:pt x="306039" y="1230756"/>
                </a:cubicBezTo>
                <a:cubicBezTo>
                  <a:pt x="279129" y="1211843"/>
                  <a:pt x="247649" y="1197372"/>
                  <a:pt x="196748" y="1197372"/>
                </a:cubicBezTo>
                <a:cubicBezTo>
                  <a:pt x="87458" y="1197372"/>
                  <a:pt x="0" y="1286227"/>
                  <a:pt x="0" y="1397294"/>
                </a:cubicBezTo>
                <a:cubicBezTo>
                  <a:pt x="0" y="1508362"/>
                  <a:pt x="87458" y="1597216"/>
                  <a:pt x="196748" y="1597216"/>
                </a:cubicBezTo>
                <a:cubicBezTo>
                  <a:pt x="237748" y="1597216"/>
                  <a:pt x="273290" y="1583380"/>
                  <a:pt x="306039" y="1563832"/>
                </a:cubicBezTo>
                <a:cubicBezTo>
                  <a:pt x="306039" y="1774924"/>
                  <a:pt x="306039" y="1774924"/>
                  <a:pt x="306039" y="1774924"/>
                </a:cubicBezTo>
                <a:cubicBezTo>
                  <a:pt x="1270867" y="1774924"/>
                  <a:pt x="2052530" y="980568"/>
                  <a:pt x="2052530" y="0"/>
                </a:cubicBezTo>
                <a:lnTo>
                  <a:pt x="1844738" y="0"/>
                </a:lnTo>
                <a:lnTo>
                  <a:pt x="1844738" y="254"/>
                </a:lnTo>
                <a:lnTo>
                  <a:pt x="1844738" y="254"/>
                </a:lnTo>
                <a:close/>
              </a:path>
            </a:pathLst>
          </a:custGeom>
          <a:solidFill>
            <a:srgbClr val="1D486D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88" name="任意多边形: 形状 287"/>
          <p:cNvSpPr/>
          <p:nvPr/>
        </p:nvSpPr>
        <p:spPr>
          <a:xfrm>
            <a:off x="6093627" y="1946287"/>
            <a:ext cx="1820326" cy="2179076"/>
          </a:xfrm>
          <a:custGeom>
            <a:avLst/>
            <a:gdLst>
              <a:gd name="connsiteX0" fmla="*/ 0 w 1739001"/>
              <a:gd name="connsiteY0" fmla="*/ 211092 h 2081724"/>
              <a:gd name="connsiteX1" fmla="*/ 109290 w 1739001"/>
              <a:gd name="connsiteY1" fmla="*/ 177708 h 2081724"/>
              <a:gd name="connsiteX2" fmla="*/ 306166 w 1739001"/>
              <a:gd name="connsiteY2" fmla="*/ 377630 h 2081724"/>
              <a:gd name="connsiteX3" fmla="*/ 109290 w 1739001"/>
              <a:gd name="connsiteY3" fmla="*/ 577552 h 2081724"/>
              <a:gd name="connsiteX4" fmla="*/ 0 w 1739001"/>
              <a:gd name="connsiteY4" fmla="*/ 544168 h 2081724"/>
              <a:gd name="connsiteX5" fmla="*/ 0 w 1739001"/>
              <a:gd name="connsiteY5" fmla="*/ 755260 h 2081724"/>
              <a:gd name="connsiteX6" fmla="*/ 1003289 w 1739001"/>
              <a:gd name="connsiteY6" fmla="*/ 1774416 h 2081724"/>
              <a:gd name="connsiteX7" fmla="*/ 1211081 w 1739001"/>
              <a:gd name="connsiteY7" fmla="*/ 1774416 h 2081724"/>
              <a:gd name="connsiteX8" fmla="*/ 1178332 w 1739001"/>
              <a:gd name="connsiteY8" fmla="*/ 1885484 h 2081724"/>
              <a:gd name="connsiteX9" fmla="*/ 1375207 w 1739001"/>
              <a:gd name="connsiteY9" fmla="*/ 2085405 h 2081724"/>
              <a:gd name="connsiteX10" fmla="*/ 1572083 w 1739001"/>
              <a:gd name="connsiteY10" fmla="*/ 1885484 h 2081724"/>
              <a:gd name="connsiteX11" fmla="*/ 1539333 w 1739001"/>
              <a:gd name="connsiteY11" fmla="*/ 1774416 h 2081724"/>
              <a:gd name="connsiteX12" fmla="*/ 1747125 w 1739001"/>
              <a:gd name="connsiteY12" fmla="*/ 1774416 h 2081724"/>
              <a:gd name="connsiteX13" fmla="*/ 254 w 1739001"/>
              <a:gd name="connsiteY13" fmla="*/ 0 h 2081724"/>
              <a:gd name="connsiteX14" fmla="*/ 254 w 1739001"/>
              <a:gd name="connsiteY14" fmla="*/ 211092 h 2081724"/>
              <a:gd name="connsiteX15" fmla="*/ 0 w 1739001"/>
              <a:gd name="connsiteY15" fmla="*/ 211092 h 2081724"/>
              <a:gd name="connsiteX16" fmla="*/ 0 w 1739001"/>
              <a:gd name="connsiteY16" fmla="*/ 211092 h 208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9001" h="2081724">
                <a:moveTo>
                  <a:pt x="0" y="211092"/>
                </a:moveTo>
                <a:cubicBezTo>
                  <a:pt x="32749" y="191671"/>
                  <a:pt x="68291" y="177708"/>
                  <a:pt x="109290" y="177708"/>
                </a:cubicBezTo>
                <a:cubicBezTo>
                  <a:pt x="218581" y="177708"/>
                  <a:pt x="306166" y="266562"/>
                  <a:pt x="306166" y="377630"/>
                </a:cubicBezTo>
                <a:cubicBezTo>
                  <a:pt x="306166" y="488697"/>
                  <a:pt x="218708" y="577552"/>
                  <a:pt x="109290" y="577552"/>
                </a:cubicBezTo>
                <a:cubicBezTo>
                  <a:pt x="68291" y="577552"/>
                  <a:pt x="32749" y="566381"/>
                  <a:pt x="0" y="544168"/>
                </a:cubicBezTo>
                <a:cubicBezTo>
                  <a:pt x="0" y="755260"/>
                  <a:pt x="0" y="755260"/>
                  <a:pt x="0" y="755260"/>
                </a:cubicBezTo>
                <a:cubicBezTo>
                  <a:pt x="554957" y="755260"/>
                  <a:pt x="1003289" y="1210700"/>
                  <a:pt x="1003289" y="1774416"/>
                </a:cubicBezTo>
                <a:cubicBezTo>
                  <a:pt x="1211081" y="1774416"/>
                  <a:pt x="1211081" y="1774416"/>
                  <a:pt x="1211081" y="1774416"/>
                </a:cubicBezTo>
                <a:cubicBezTo>
                  <a:pt x="1187091" y="1810465"/>
                  <a:pt x="1178332" y="1843849"/>
                  <a:pt x="1178332" y="1885484"/>
                </a:cubicBezTo>
                <a:cubicBezTo>
                  <a:pt x="1178332" y="1996551"/>
                  <a:pt x="1265790" y="2085405"/>
                  <a:pt x="1375207" y="2085405"/>
                </a:cubicBezTo>
                <a:cubicBezTo>
                  <a:pt x="1484498" y="2085405"/>
                  <a:pt x="1572083" y="1996551"/>
                  <a:pt x="1572083" y="1885484"/>
                </a:cubicBezTo>
                <a:cubicBezTo>
                  <a:pt x="1572083" y="1843849"/>
                  <a:pt x="1558374" y="1807673"/>
                  <a:pt x="1539333" y="1774416"/>
                </a:cubicBezTo>
                <a:cubicBezTo>
                  <a:pt x="1747125" y="1774416"/>
                  <a:pt x="1747125" y="1774416"/>
                  <a:pt x="1747125" y="1774416"/>
                </a:cubicBezTo>
                <a:cubicBezTo>
                  <a:pt x="1747125" y="794102"/>
                  <a:pt x="965209" y="0"/>
                  <a:pt x="254" y="0"/>
                </a:cubicBezTo>
                <a:lnTo>
                  <a:pt x="254" y="211092"/>
                </a:lnTo>
                <a:lnTo>
                  <a:pt x="0" y="211092"/>
                </a:lnTo>
                <a:lnTo>
                  <a:pt x="0" y="211092"/>
                </a:lnTo>
                <a:close/>
              </a:path>
            </a:pathLst>
          </a:custGeom>
          <a:solidFill>
            <a:srgbClr val="B13B39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89" name="任意多边形: 形状 288"/>
          <p:cNvSpPr/>
          <p:nvPr/>
        </p:nvSpPr>
        <p:spPr>
          <a:xfrm>
            <a:off x="4265313" y="1946552"/>
            <a:ext cx="2139215" cy="1846900"/>
          </a:xfrm>
          <a:custGeom>
            <a:avLst/>
            <a:gdLst>
              <a:gd name="connsiteX0" fmla="*/ 207792 w 2043643"/>
              <a:gd name="connsiteY0" fmla="*/ 1774670 h 1764388"/>
              <a:gd name="connsiteX1" fmla="*/ 175042 w 2043643"/>
              <a:gd name="connsiteY1" fmla="*/ 1663602 h 1764388"/>
              <a:gd name="connsiteX2" fmla="*/ 371791 w 2043643"/>
              <a:gd name="connsiteY2" fmla="*/ 1463681 h 1764388"/>
              <a:gd name="connsiteX3" fmla="*/ 568539 w 2043643"/>
              <a:gd name="connsiteY3" fmla="*/ 1663602 h 1764388"/>
              <a:gd name="connsiteX4" fmla="*/ 535790 w 2043643"/>
              <a:gd name="connsiteY4" fmla="*/ 1774670 h 1764388"/>
              <a:gd name="connsiteX5" fmla="*/ 743455 w 2043643"/>
              <a:gd name="connsiteY5" fmla="*/ 1774670 h 1764388"/>
              <a:gd name="connsiteX6" fmla="*/ 1746491 w 2043643"/>
              <a:gd name="connsiteY6" fmla="*/ 755260 h 1764388"/>
              <a:gd name="connsiteX7" fmla="*/ 1746491 w 2043643"/>
              <a:gd name="connsiteY7" fmla="*/ 544168 h 1764388"/>
              <a:gd name="connsiteX8" fmla="*/ 1855781 w 2043643"/>
              <a:gd name="connsiteY8" fmla="*/ 577552 h 1764388"/>
              <a:gd name="connsiteX9" fmla="*/ 2052530 w 2043643"/>
              <a:gd name="connsiteY9" fmla="*/ 377630 h 1764388"/>
              <a:gd name="connsiteX10" fmla="*/ 1855781 w 2043643"/>
              <a:gd name="connsiteY10" fmla="*/ 177708 h 1764388"/>
              <a:gd name="connsiteX11" fmla="*/ 1746491 w 2043643"/>
              <a:gd name="connsiteY11" fmla="*/ 211092 h 1764388"/>
              <a:gd name="connsiteX12" fmla="*/ 1746491 w 2043643"/>
              <a:gd name="connsiteY12" fmla="*/ 0 h 1764388"/>
              <a:gd name="connsiteX13" fmla="*/ 0 w 2043643"/>
              <a:gd name="connsiteY13" fmla="*/ 1774924 h 1764388"/>
              <a:gd name="connsiteX14" fmla="*/ 207792 w 2043643"/>
              <a:gd name="connsiteY14" fmla="*/ 1774924 h 1764388"/>
              <a:gd name="connsiteX15" fmla="*/ 207792 w 2043643"/>
              <a:gd name="connsiteY15" fmla="*/ 1774670 h 1764388"/>
              <a:gd name="connsiteX16" fmla="*/ 207792 w 2043643"/>
              <a:gd name="connsiteY16" fmla="*/ 1774670 h 176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3643" h="1764388">
                <a:moveTo>
                  <a:pt x="207792" y="1774670"/>
                </a:moveTo>
                <a:cubicBezTo>
                  <a:pt x="188625" y="1741286"/>
                  <a:pt x="175042" y="1705237"/>
                  <a:pt x="175042" y="1663602"/>
                </a:cubicBezTo>
                <a:cubicBezTo>
                  <a:pt x="175042" y="1552535"/>
                  <a:pt x="262500" y="1463681"/>
                  <a:pt x="371791" y="1463681"/>
                </a:cubicBezTo>
                <a:cubicBezTo>
                  <a:pt x="481081" y="1463681"/>
                  <a:pt x="568539" y="1552535"/>
                  <a:pt x="568539" y="1663602"/>
                </a:cubicBezTo>
                <a:cubicBezTo>
                  <a:pt x="568539" y="1705237"/>
                  <a:pt x="557623" y="1741413"/>
                  <a:pt x="535790" y="1774670"/>
                </a:cubicBezTo>
                <a:cubicBezTo>
                  <a:pt x="743455" y="1774670"/>
                  <a:pt x="743455" y="1774670"/>
                  <a:pt x="743455" y="1774670"/>
                </a:cubicBezTo>
                <a:cubicBezTo>
                  <a:pt x="743455" y="1210827"/>
                  <a:pt x="1191660" y="755260"/>
                  <a:pt x="1746491" y="755260"/>
                </a:cubicBezTo>
                <a:cubicBezTo>
                  <a:pt x="1746491" y="544168"/>
                  <a:pt x="1746491" y="544168"/>
                  <a:pt x="1746491" y="544168"/>
                </a:cubicBezTo>
                <a:cubicBezTo>
                  <a:pt x="1778097" y="564985"/>
                  <a:pt x="1803103" y="577552"/>
                  <a:pt x="1855781" y="577552"/>
                </a:cubicBezTo>
                <a:cubicBezTo>
                  <a:pt x="1965072" y="577552"/>
                  <a:pt x="2052530" y="488697"/>
                  <a:pt x="2052530" y="377630"/>
                </a:cubicBezTo>
                <a:cubicBezTo>
                  <a:pt x="2052530" y="266562"/>
                  <a:pt x="1965072" y="177708"/>
                  <a:pt x="1855781" y="177708"/>
                </a:cubicBezTo>
                <a:cubicBezTo>
                  <a:pt x="1814781" y="177708"/>
                  <a:pt x="1779240" y="191544"/>
                  <a:pt x="1746491" y="211092"/>
                </a:cubicBezTo>
                <a:cubicBezTo>
                  <a:pt x="1746491" y="0"/>
                  <a:pt x="1746491" y="0"/>
                  <a:pt x="1746491" y="0"/>
                </a:cubicBezTo>
                <a:cubicBezTo>
                  <a:pt x="781662" y="0"/>
                  <a:pt x="0" y="794356"/>
                  <a:pt x="0" y="1774924"/>
                </a:cubicBezTo>
                <a:lnTo>
                  <a:pt x="207792" y="1774924"/>
                </a:lnTo>
                <a:lnTo>
                  <a:pt x="207792" y="1774670"/>
                </a:lnTo>
                <a:lnTo>
                  <a:pt x="207792" y="1774670"/>
                </a:lnTo>
                <a:close/>
              </a:path>
            </a:pathLst>
          </a:custGeom>
          <a:solidFill>
            <a:srgbClr val="1D486D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0" name="任意多边形: 形状 289"/>
          <p:cNvSpPr/>
          <p:nvPr/>
        </p:nvSpPr>
        <p:spPr>
          <a:xfrm>
            <a:off x="4265197" y="3478684"/>
            <a:ext cx="1820326" cy="2179076"/>
          </a:xfrm>
          <a:custGeom>
            <a:avLst/>
            <a:gdLst>
              <a:gd name="connsiteX0" fmla="*/ 1747125 w 1739001"/>
              <a:gd name="connsiteY0" fmla="*/ 1874313 h 2081724"/>
              <a:gd name="connsiteX1" fmla="*/ 1637835 w 1739001"/>
              <a:gd name="connsiteY1" fmla="*/ 1907697 h 2081724"/>
              <a:gd name="connsiteX2" fmla="*/ 1440960 w 1739001"/>
              <a:gd name="connsiteY2" fmla="*/ 1707776 h 2081724"/>
              <a:gd name="connsiteX3" fmla="*/ 1637835 w 1739001"/>
              <a:gd name="connsiteY3" fmla="*/ 1507854 h 2081724"/>
              <a:gd name="connsiteX4" fmla="*/ 1747125 w 1739001"/>
              <a:gd name="connsiteY4" fmla="*/ 1541238 h 2081724"/>
              <a:gd name="connsiteX5" fmla="*/ 1747125 w 1739001"/>
              <a:gd name="connsiteY5" fmla="*/ 1330146 h 2081724"/>
              <a:gd name="connsiteX6" fmla="*/ 743836 w 1739001"/>
              <a:gd name="connsiteY6" fmla="*/ 310989 h 2081724"/>
              <a:gd name="connsiteX7" fmla="*/ 536044 w 1739001"/>
              <a:gd name="connsiteY7" fmla="*/ 310989 h 2081724"/>
              <a:gd name="connsiteX8" fmla="*/ 568793 w 1739001"/>
              <a:gd name="connsiteY8" fmla="*/ 199922 h 2081724"/>
              <a:gd name="connsiteX9" fmla="*/ 371918 w 1739001"/>
              <a:gd name="connsiteY9" fmla="*/ 0 h 2081724"/>
              <a:gd name="connsiteX10" fmla="*/ 175042 w 1739001"/>
              <a:gd name="connsiteY10" fmla="*/ 199922 h 2081724"/>
              <a:gd name="connsiteX11" fmla="*/ 207792 w 1739001"/>
              <a:gd name="connsiteY11" fmla="*/ 310989 h 2081724"/>
              <a:gd name="connsiteX12" fmla="*/ 0 w 1739001"/>
              <a:gd name="connsiteY12" fmla="*/ 310989 h 2081724"/>
              <a:gd name="connsiteX13" fmla="*/ 1746871 w 1739001"/>
              <a:gd name="connsiteY13" fmla="*/ 2085405 h 2081724"/>
              <a:gd name="connsiteX14" fmla="*/ 1746871 w 1739001"/>
              <a:gd name="connsiteY14" fmla="*/ 1874313 h 2081724"/>
              <a:gd name="connsiteX15" fmla="*/ 1747125 w 1739001"/>
              <a:gd name="connsiteY15" fmla="*/ 1874313 h 2081724"/>
              <a:gd name="connsiteX16" fmla="*/ 1747125 w 1739001"/>
              <a:gd name="connsiteY16" fmla="*/ 1874313 h 208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9001" h="2081724">
                <a:moveTo>
                  <a:pt x="1747125" y="1874313"/>
                </a:moveTo>
                <a:cubicBezTo>
                  <a:pt x="1714376" y="1893734"/>
                  <a:pt x="1678834" y="1907697"/>
                  <a:pt x="1637835" y="1907697"/>
                </a:cubicBezTo>
                <a:cubicBezTo>
                  <a:pt x="1528544" y="1907697"/>
                  <a:pt x="1440960" y="1818843"/>
                  <a:pt x="1440960" y="1707776"/>
                </a:cubicBezTo>
                <a:cubicBezTo>
                  <a:pt x="1440960" y="1596708"/>
                  <a:pt x="1528417" y="1507854"/>
                  <a:pt x="1637835" y="1507854"/>
                </a:cubicBezTo>
                <a:cubicBezTo>
                  <a:pt x="1678834" y="1507854"/>
                  <a:pt x="1714376" y="1519024"/>
                  <a:pt x="1747125" y="1541238"/>
                </a:cubicBezTo>
                <a:cubicBezTo>
                  <a:pt x="1747125" y="1330146"/>
                  <a:pt x="1747125" y="1330146"/>
                  <a:pt x="1747125" y="1330146"/>
                </a:cubicBezTo>
                <a:cubicBezTo>
                  <a:pt x="1192168" y="1330146"/>
                  <a:pt x="743836" y="874705"/>
                  <a:pt x="743836" y="310989"/>
                </a:cubicBezTo>
                <a:cubicBezTo>
                  <a:pt x="536044" y="310989"/>
                  <a:pt x="536044" y="310989"/>
                  <a:pt x="536044" y="310989"/>
                </a:cubicBezTo>
                <a:cubicBezTo>
                  <a:pt x="552419" y="284714"/>
                  <a:pt x="568793" y="255265"/>
                  <a:pt x="568793" y="199922"/>
                </a:cubicBezTo>
                <a:cubicBezTo>
                  <a:pt x="568793" y="88854"/>
                  <a:pt x="481335" y="0"/>
                  <a:pt x="371918" y="0"/>
                </a:cubicBezTo>
                <a:cubicBezTo>
                  <a:pt x="262500" y="0"/>
                  <a:pt x="175042" y="88854"/>
                  <a:pt x="175042" y="199922"/>
                </a:cubicBezTo>
                <a:cubicBezTo>
                  <a:pt x="175042" y="241556"/>
                  <a:pt x="188751" y="277733"/>
                  <a:pt x="207792" y="310989"/>
                </a:cubicBezTo>
                <a:cubicBezTo>
                  <a:pt x="0" y="310989"/>
                  <a:pt x="0" y="310989"/>
                  <a:pt x="0" y="310989"/>
                </a:cubicBezTo>
                <a:cubicBezTo>
                  <a:pt x="0" y="1291304"/>
                  <a:pt x="781916" y="2085405"/>
                  <a:pt x="1746871" y="2085405"/>
                </a:cubicBezTo>
                <a:lnTo>
                  <a:pt x="1746871" y="1874313"/>
                </a:lnTo>
                <a:lnTo>
                  <a:pt x="1747125" y="1874313"/>
                </a:lnTo>
                <a:lnTo>
                  <a:pt x="1747125" y="1874313"/>
                </a:lnTo>
                <a:close/>
              </a:path>
            </a:pathLst>
          </a:custGeom>
          <a:solidFill>
            <a:srgbClr val="B13B39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1" name="任意多边形: 形状 290"/>
          <p:cNvSpPr/>
          <p:nvPr/>
        </p:nvSpPr>
        <p:spPr>
          <a:xfrm>
            <a:off x="5542328" y="3243787"/>
            <a:ext cx="1102826" cy="1116112"/>
          </a:xfrm>
          <a:custGeom>
            <a:avLst/>
            <a:gdLst>
              <a:gd name="connsiteX0" fmla="*/ 0 w 1053555"/>
              <a:gd name="connsiteY0" fmla="*/ 536932 h 1066248"/>
              <a:gd name="connsiteX1" fmla="*/ 526905 w 1053555"/>
              <a:gd name="connsiteY1" fmla="*/ 0 h 1066248"/>
              <a:gd name="connsiteX2" fmla="*/ 1053810 w 1053555"/>
              <a:gd name="connsiteY2" fmla="*/ 535282 h 1066248"/>
              <a:gd name="connsiteX3" fmla="*/ 526905 w 1053555"/>
              <a:gd name="connsiteY3" fmla="*/ 1070565 h 1066248"/>
              <a:gd name="connsiteX4" fmla="*/ 0 w 1053555"/>
              <a:gd name="connsiteY4" fmla="*/ 536932 h 106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555" h="1066248">
                <a:moveTo>
                  <a:pt x="0" y="536932"/>
                </a:moveTo>
                <a:cubicBezTo>
                  <a:pt x="0" y="239652"/>
                  <a:pt x="235844" y="0"/>
                  <a:pt x="526905" y="0"/>
                </a:cubicBezTo>
                <a:cubicBezTo>
                  <a:pt x="817839" y="0"/>
                  <a:pt x="1053810" y="239652"/>
                  <a:pt x="1053810" y="535282"/>
                </a:cubicBezTo>
                <a:cubicBezTo>
                  <a:pt x="1053810" y="830913"/>
                  <a:pt x="817965" y="1070565"/>
                  <a:pt x="526905" y="1070565"/>
                </a:cubicBezTo>
                <a:cubicBezTo>
                  <a:pt x="235844" y="1070565"/>
                  <a:pt x="0" y="830913"/>
                  <a:pt x="0" y="536932"/>
                </a:cubicBezTo>
              </a:path>
            </a:pathLst>
          </a:custGeom>
          <a:solidFill>
            <a:srgbClr val="1D486D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2" name="任意多边形: 形状 291"/>
          <p:cNvSpPr/>
          <p:nvPr/>
        </p:nvSpPr>
        <p:spPr>
          <a:xfrm>
            <a:off x="5895764" y="3602935"/>
            <a:ext cx="385325" cy="398611"/>
          </a:xfrm>
          <a:custGeom>
            <a:avLst/>
            <a:gdLst>
              <a:gd name="connsiteX0" fmla="*/ 213377 w 368109"/>
              <a:gd name="connsiteY0" fmla="*/ 254 h 380803"/>
              <a:gd name="connsiteX1" fmla="*/ 213377 w 368109"/>
              <a:gd name="connsiteY1" fmla="*/ 193702 h 380803"/>
              <a:gd name="connsiteX2" fmla="*/ 190782 w 368109"/>
              <a:gd name="connsiteY2" fmla="*/ 216677 h 380803"/>
              <a:gd name="connsiteX3" fmla="*/ 381 w 368109"/>
              <a:gd name="connsiteY3" fmla="*/ 216677 h 380803"/>
              <a:gd name="connsiteX4" fmla="*/ 188498 w 368109"/>
              <a:gd name="connsiteY4" fmla="*/ 384357 h 380803"/>
              <a:gd name="connsiteX5" fmla="*/ 378391 w 368109"/>
              <a:gd name="connsiteY5" fmla="*/ 191544 h 380803"/>
              <a:gd name="connsiteX6" fmla="*/ 213377 w 368109"/>
              <a:gd name="connsiteY6" fmla="*/ 254 h 380803"/>
              <a:gd name="connsiteX7" fmla="*/ 213377 w 368109"/>
              <a:gd name="connsiteY7" fmla="*/ 254 h 380803"/>
              <a:gd name="connsiteX8" fmla="*/ 165903 w 368109"/>
              <a:gd name="connsiteY8" fmla="*/ 0 h 380803"/>
              <a:gd name="connsiteX9" fmla="*/ 0 w 368109"/>
              <a:gd name="connsiteY9" fmla="*/ 168442 h 380803"/>
              <a:gd name="connsiteX10" fmla="*/ 165903 w 368109"/>
              <a:gd name="connsiteY10" fmla="*/ 168442 h 380803"/>
              <a:gd name="connsiteX11" fmla="*/ 165903 w 368109"/>
              <a:gd name="connsiteY11" fmla="*/ 0 h 38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109" h="380803">
                <a:moveTo>
                  <a:pt x="213377" y="254"/>
                </a:moveTo>
                <a:lnTo>
                  <a:pt x="213377" y="193702"/>
                </a:lnTo>
                <a:cubicBezTo>
                  <a:pt x="213377" y="206395"/>
                  <a:pt x="203222" y="216677"/>
                  <a:pt x="190782" y="216677"/>
                </a:cubicBezTo>
                <a:lnTo>
                  <a:pt x="381" y="216677"/>
                </a:lnTo>
                <a:cubicBezTo>
                  <a:pt x="12567" y="311243"/>
                  <a:pt x="92155" y="384357"/>
                  <a:pt x="188498" y="384357"/>
                </a:cubicBezTo>
                <a:cubicBezTo>
                  <a:pt x="293346" y="384357"/>
                  <a:pt x="378391" y="298042"/>
                  <a:pt x="378391" y="191544"/>
                </a:cubicBezTo>
                <a:cubicBezTo>
                  <a:pt x="378391" y="93551"/>
                  <a:pt x="306420" y="12693"/>
                  <a:pt x="213377" y="254"/>
                </a:cubicBezTo>
                <a:lnTo>
                  <a:pt x="213377" y="254"/>
                </a:lnTo>
                <a:close/>
                <a:moveTo>
                  <a:pt x="165903" y="0"/>
                </a:moveTo>
                <a:cubicBezTo>
                  <a:pt x="79080" y="10409"/>
                  <a:pt x="10282" y="80349"/>
                  <a:pt x="0" y="168442"/>
                </a:cubicBezTo>
                <a:lnTo>
                  <a:pt x="165903" y="168442"/>
                </a:lnTo>
                <a:lnTo>
                  <a:pt x="165903" y="0"/>
                </a:lnTo>
              </a:path>
            </a:pathLst>
          </a:custGeom>
          <a:solidFill>
            <a:srgbClr val="FFFFFF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3" name="任意多边形: 形状 292"/>
          <p:cNvSpPr/>
          <p:nvPr/>
        </p:nvSpPr>
        <p:spPr>
          <a:xfrm>
            <a:off x="4998357" y="2530784"/>
            <a:ext cx="372037" cy="385325"/>
          </a:xfrm>
          <a:custGeom>
            <a:avLst/>
            <a:gdLst>
              <a:gd name="connsiteX0" fmla="*/ 0 w 355416"/>
              <a:gd name="connsiteY0" fmla="*/ 182785 h 368109"/>
              <a:gd name="connsiteX1" fmla="*/ 182278 w 355416"/>
              <a:gd name="connsiteY1" fmla="*/ 0 h 368109"/>
              <a:gd name="connsiteX2" fmla="*/ 364555 w 355416"/>
              <a:gd name="connsiteY2" fmla="*/ 185197 h 368109"/>
              <a:gd name="connsiteX3" fmla="*/ 182278 w 355416"/>
              <a:gd name="connsiteY3" fmla="*/ 370394 h 368109"/>
              <a:gd name="connsiteX4" fmla="*/ 0 w 355416"/>
              <a:gd name="connsiteY4" fmla="*/ 182785 h 36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16" h="368109">
                <a:moveTo>
                  <a:pt x="0" y="182785"/>
                </a:moveTo>
                <a:cubicBezTo>
                  <a:pt x="0" y="82888"/>
                  <a:pt x="81619" y="0"/>
                  <a:pt x="182278" y="0"/>
                </a:cubicBezTo>
                <a:cubicBezTo>
                  <a:pt x="282937" y="0"/>
                  <a:pt x="364555" y="82888"/>
                  <a:pt x="364555" y="185197"/>
                </a:cubicBezTo>
                <a:cubicBezTo>
                  <a:pt x="364555" y="287506"/>
                  <a:pt x="282937" y="370394"/>
                  <a:pt x="182278" y="370394"/>
                </a:cubicBezTo>
                <a:cubicBezTo>
                  <a:pt x="81619" y="370394"/>
                  <a:pt x="0" y="287379"/>
                  <a:pt x="0" y="182785"/>
                </a:cubicBezTo>
              </a:path>
            </a:pathLst>
          </a:custGeom>
          <a:solidFill>
            <a:srgbClr val="FFFFFF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4" name="任意多边形: 形状 293"/>
          <p:cNvSpPr/>
          <p:nvPr/>
        </p:nvSpPr>
        <p:spPr>
          <a:xfrm>
            <a:off x="5146375" y="2645717"/>
            <a:ext cx="53148" cy="146158"/>
          </a:xfrm>
          <a:custGeom>
            <a:avLst/>
            <a:gdLst>
              <a:gd name="connsiteX0" fmla="*/ 56740 w 50773"/>
              <a:gd name="connsiteY0" fmla="*/ 0 h 139627"/>
              <a:gd name="connsiteX1" fmla="*/ 56740 w 50773"/>
              <a:gd name="connsiteY1" fmla="*/ 146863 h 139627"/>
              <a:gd name="connsiteX2" fmla="*/ 33003 w 50773"/>
              <a:gd name="connsiteY2" fmla="*/ 146863 h 139627"/>
              <a:gd name="connsiteX3" fmla="*/ 33003 w 50773"/>
              <a:gd name="connsiteY3" fmla="*/ 29068 h 139627"/>
              <a:gd name="connsiteX4" fmla="*/ 0 w 50773"/>
              <a:gd name="connsiteY4" fmla="*/ 46966 h 139627"/>
              <a:gd name="connsiteX5" fmla="*/ 0 w 50773"/>
              <a:gd name="connsiteY5" fmla="*/ 23102 h 139627"/>
              <a:gd name="connsiteX6" fmla="*/ 20817 w 50773"/>
              <a:gd name="connsiteY6" fmla="*/ 14471 h 139627"/>
              <a:gd name="connsiteX7" fmla="*/ 38842 w 50773"/>
              <a:gd name="connsiteY7" fmla="*/ 127 h 139627"/>
              <a:gd name="connsiteX8" fmla="*/ 56740 w 50773"/>
              <a:gd name="connsiteY8" fmla="*/ 127 h 1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73" h="139627">
                <a:moveTo>
                  <a:pt x="56740" y="0"/>
                </a:moveTo>
                <a:lnTo>
                  <a:pt x="56740" y="146863"/>
                </a:lnTo>
                <a:lnTo>
                  <a:pt x="33003" y="146863"/>
                </a:lnTo>
                <a:lnTo>
                  <a:pt x="33003" y="29068"/>
                </a:lnTo>
                <a:cubicBezTo>
                  <a:pt x="24245" y="37192"/>
                  <a:pt x="13201" y="43158"/>
                  <a:pt x="0" y="46966"/>
                </a:cubicBezTo>
                <a:lnTo>
                  <a:pt x="0" y="23102"/>
                </a:lnTo>
                <a:cubicBezTo>
                  <a:pt x="6347" y="21452"/>
                  <a:pt x="13328" y="18533"/>
                  <a:pt x="20817" y="14471"/>
                </a:cubicBezTo>
                <a:cubicBezTo>
                  <a:pt x="27926" y="10028"/>
                  <a:pt x="34018" y="5331"/>
                  <a:pt x="38842" y="127"/>
                </a:cubicBezTo>
                <a:lnTo>
                  <a:pt x="56740" y="127"/>
                </a:lnTo>
                <a:close/>
              </a:path>
            </a:pathLst>
          </a:custGeom>
          <a:solidFill>
            <a:srgbClr val="1D486D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5" name="任意多边形: 形状 294"/>
          <p:cNvSpPr/>
          <p:nvPr/>
        </p:nvSpPr>
        <p:spPr>
          <a:xfrm>
            <a:off x="6817088" y="2530784"/>
            <a:ext cx="372037" cy="385325"/>
          </a:xfrm>
          <a:custGeom>
            <a:avLst/>
            <a:gdLst>
              <a:gd name="connsiteX0" fmla="*/ 0 w 355416"/>
              <a:gd name="connsiteY0" fmla="*/ 182785 h 368109"/>
              <a:gd name="connsiteX1" fmla="*/ 182278 w 355416"/>
              <a:gd name="connsiteY1" fmla="*/ 0 h 368109"/>
              <a:gd name="connsiteX2" fmla="*/ 364556 w 355416"/>
              <a:gd name="connsiteY2" fmla="*/ 185197 h 368109"/>
              <a:gd name="connsiteX3" fmla="*/ 182278 w 355416"/>
              <a:gd name="connsiteY3" fmla="*/ 370394 h 368109"/>
              <a:gd name="connsiteX4" fmla="*/ 0 w 355416"/>
              <a:gd name="connsiteY4" fmla="*/ 182785 h 36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16" h="368109">
                <a:moveTo>
                  <a:pt x="0" y="182785"/>
                </a:moveTo>
                <a:cubicBezTo>
                  <a:pt x="0" y="82888"/>
                  <a:pt x="81619" y="0"/>
                  <a:pt x="182278" y="0"/>
                </a:cubicBezTo>
                <a:cubicBezTo>
                  <a:pt x="282937" y="0"/>
                  <a:pt x="364556" y="82888"/>
                  <a:pt x="364556" y="185197"/>
                </a:cubicBezTo>
                <a:cubicBezTo>
                  <a:pt x="364556" y="287506"/>
                  <a:pt x="282937" y="370394"/>
                  <a:pt x="182278" y="370394"/>
                </a:cubicBezTo>
                <a:cubicBezTo>
                  <a:pt x="81619" y="370268"/>
                  <a:pt x="0" y="287379"/>
                  <a:pt x="0" y="182785"/>
                </a:cubicBezTo>
              </a:path>
            </a:pathLst>
          </a:custGeom>
          <a:solidFill>
            <a:srgbClr val="FFFFFF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6" name="任意多边形: 形状 295"/>
          <p:cNvSpPr/>
          <p:nvPr/>
        </p:nvSpPr>
        <p:spPr>
          <a:xfrm>
            <a:off x="6955008" y="2642794"/>
            <a:ext cx="93009" cy="146158"/>
          </a:xfrm>
          <a:custGeom>
            <a:avLst/>
            <a:gdLst>
              <a:gd name="connsiteX0" fmla="*/ 87331 w 88854"/>
              <a:gd name="connsiteY0" fmla="*/ 12313 h 139627"/>
              <a:gd name="connsiteX1" fmla="*/ 100659 w 88854"/>
              <a:gd name="connsiteY1" fmla="*/ 44173 h 139627"/>
              <a:gd name="connsiteX2" fmla="*/ 86442 w 88854"/>
              <a:gd name="connsiteY2" fmla="*/ 78953 h 139627"/>
              <a:gd name="connsiteX3" fmla="*/ 56486 w 88854"/>
              <a:gd name="connsiteY3" fmla="*/ 102563 h 139627"/>
              <a:gd name="connsiteX4" fmla="*/ 29576 w 88854"/>
              <a:gd name="connsiteY4" fmla="*/ 128458 h 139627"/>
              <a:gd name="connsiteX5" fmla="*/ 100786 w 88854"/>
              <a:gd name="connsiteY5" fmla="*/ 128458 h 139627"/>
              <a:gd name="connsiteX6" fmla="*/ 100786 w 88854"/>
              <a:gd name="connsiteY6" fmla="*/ 149656 h 139627"/>
              <a:gd name="connsiteX7" fmla="*/ 0 w 88854"/>
              <a:gd name="connsiteY7" fmla="*/ 149656 h 139627"/>
              <a:gd name="connsiteX8" fmla="*/ 14344 w 88854"/>
              <a:gd name="connsiteY8" fmla="*/ 110560 h 139627"/>
              <a:gd name="connsiteX9" fmla="*/ 47600 w 88854"/>
              <a:gd name="connsiteY9" fmla="*/ 83650 h 139627"/>
              <a:gd name="connsiteX10" fmla="*/ 67402 w 88854"/>
              <a:gd name="connsiteY10" fmla="*/ 67148 h 139627"/>
              <a:gd name="connsiteX11" fmla="*/ 76922 w 88854"/>
              <a:gd name="connsiteY11" fmla="*/ 43919 h 139627"/>
              <a:gd name="connsiteX12" fmla="*/ 70703 w 88854"/>
              <a:gd name="connsiteY12" fmla="*/ 26022 h 139627"/>
              <a:gd name="connsiteX13" fmla="*/ 51916 w 88854"/>
              <a:gd name="connsiteY13" fmla="*/ 20310 h 139627"/>
              <a:gd name="connsiteX14" fmla="*/ 31861 w 88854"/>
              <a:gd name="connsiteY14" fmla="*/ 29576 h 139627"/>
              <a:gd name="connsiteX15" fmla="*/ 24625 w 88854"/>
              <a:gd name="connsiteY15" fmla="*/ 55724 h 139627"/>
              <a:gd name="connsiteX16" fmla="*/ 889 w 88854"/>
              <a:gd name="connsiteY16" fmla="*/ 55724 h 139627"/>
              <a:gd name="connsiteX17" fmla="*/ 15105 w 88854"/>
              <a:gd name="connsiteY17" fmla="*/ 15994 h 139627"/>
              <a:gd name="connsiteX18" fmla="*/ 52805 w 88854"/>
              <a:gd name="connsiteY18" fmla="*/ 0 h 139627"/>
              <a:gd name="connsiteX19" fmla="*/ 87331 w 88854"/>
              <a:gd name="connsiteY19" fmla="*/ 12313 h 1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854" h="139627">
                <a:moveTo>
                  <a:pt x="87331" y="12313"/>
                </a:moveTo>
                <a:cubicBezTo>
                  <a:pt x="96217" y="20564"/>
                  <a:pt x="100659" y="31226"/>
                  <a:pt x="100659" y="44173"/>
                </a:cubicBezTo>
                <a:cubicBezTo>
                  <a:pt x="100659" y="56613"/>
                  <a:pt x="95962" y="68291"/>
                  <a:pt x="86442" y="78953"/>
                </a:cubicBezTo>
                <a:cubicBezTo>
                  <a:pt x="81111" y="84665"/>
                  <a:pt x="71210" y="92535"/>
                  <a:pt x="56486" y="102563"/>
                </a:cubicBezTo>
                <a:cubicBezTo>
                  <a:pt x="41762" y="112464"/>
                  <a:pt x="32749" y="121096"/>
                  <a:pt x="29576" y="128458"/>
                </a:cubicBezTo>
                <a:lnTo>
                  <a:pt x="100786" y="128458"/>
                </a:lnTo>
                <a:lnTo>
                  <a:pt x="100786" y="149656"/>
                </a:lnTo>
                <a:lnTo>
                  <a:pt x="0" y="149656"/>
                </a:lnTo>
                <a:cubicBezTo>
                  <a:pt x="0" y="134551"/>
                  <a:pt x="4824" y="121603"/>
                  <a:pt x="14344" y="110560"/>
                </a:cubicBezTo>
                <a:cubicBezTo>
                  <a:pt x="19675" y="104340"/>
                  <a:pt x="30718" y="95455"/>
                  <a:pt x="47600" y="83650"/>
                </a:cubicBezTo>
                <a:cubicBezTo>
                  <a:pt x="56359" y="77430"/>
                  <a:pt x="62959" y="71972"/>
                  <a:pt x="67402" y="67148"/>
                </a:cubicBezTo>
                <a:cubicBezTo>
                  <a:pt x="73749" y="59913"/>
                  <a:pt x="76922" y="52170"/>
                  <a:pt x="76922" y="43919"/>
                </a:cubicBezTo>
                <a:cubicBezTo>
                  <a:pt x="76922" y="35922"/>
                  <a:pt x="74765" y="29957"/>
                  <a:pt x="70703" y="26022"/>
                </a:cubicBezTo>
                <a:cubicBezTo>
                  <a:pt x="66514" y="22214"/>
                  <a:pt x="60294" y="20310"/>
                  <a:pt x="51916" y="20310"/>
                </a:cubicBezTo>
                <a:cubicBezTo>
                  <a:pt x="43031" y="20310"/>
                  <a:pt x="36303" y="23356"/>
                  <a:pt x="31861" y="29576"/>
                </a:cubicBezTo>
                <a:cubicBezTo>
                  <a:pt x="27418" y="35288"/>
                  <a:pt x="25006" y="44046"/>
                  <a:pt x="24625" y="55724"/>
                </a:cubicBezTo>
                <a:lnTo>
                  <a:pt x="889" y="55724"/>
                </a:lnTo>
                <a:cubicBezTo>
                  <a:pt x="1142" y="39223"/>
                  <a:pt x="5839" y="26022"/>
                  <a:pt x="15105" y="15994"/>
                </a:cubicBezTo>
                <a:cubicBezTo>
                  <a:pt x="24625" y="5331"/>
                  <a:pt x="37192" y="0"/>
                  <a:pt x="52805" y="0"/>
                </a:cubicBezTo>
                <a:cubicBezTo>
                  <a:pt x="66768" y="0"/>
                  <a:pt x="78319" y="4062"/>
                  <a:pt x="87331" y="12313"/>
                </a:cubicBezTo>
                <a:close/>
              </a:path>
            </a:pathLst>
          </a:custGeom>
          <a:solidFill>
            <a:srgbClr val="1D486D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7" name="任意多边形: 形状 296"/>
          <p:cNvSpPr/>
          <p:nvPr/>
        </p:nvSpPr>
        <p:spPr>
          <a:xfrm>
            <a:off x="4998357" y="4689664"/>
            <a:ext cx="372037" cy="385325"/>
          </a:xfrm>
          <a:custGeom>
            <a:avLst/>
            <a:gdLst>
              <a:gd name="connsiteX0" fmla="*/ 0 w 355416"/>
              <a:gd name="connsiteY0" fmla="*/ 182785 h 368109"/>
              <a:gd name="connsiteX1" fmla="*/ 182278 w 355416"/>
              <a:gd name="connsiteY1" fmla="*/ 0 h 368109"/>
              <a:gd name="connsiteX2" fmla="*/ 364555 w 355416"/>
              <a:gd name="connsiteY2" fmla="*/ 185197 h 368109"/>
              <a:gd name="connsiteX3" fmla="*/ 182278 w 355416"/>
              <a:gd name="connsiteY3" fmla="*/ 370394 h 368109"/>
              <a:gd name="connsiteX4" fmla="*/ 0 w 355416"/>
              <a:gd name="connsiteY4" fmla="*/ 182785 h 36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16" h="368109">
                <a:moveTo>
                  <a:pt x="0" y="182785"/>
                </a:moveTo>
                <a:cubicBezTo>
                  <a:pt x="0" y="82888"/>
                  <a:pt x="81619" y="0"/>
                  <a:pt x="182278" y="0"/>
                </a:cubicBezTo>
                <a:cubicBezTo>
                  <a:pt x="282937" y="0"/>
                  <a:pt x="364555" y="82888"/>
                  <a:pt x="364555" y="185197"/>
                </a:cubicBezTo>
                <a:cubicBezTo>
                  <a:pt x="364555" y="287506"/>
                  <a:pt x="282937" y="370394"/>
                  <a:pt x="182278" y="370394"/>
                </a:cubicBezTo>
                <a:cubicBezTo>
                  <a:pt x="81619" y="370394"/>
                  <a:pt x="0" y="287379"/>
                  <a:pt x="0" y="182785"/>
                </a:cubicBezTo>
              </a:path>
            </a:pathLst>
          </a:custGeom>
          <a:solidFill>
            <a:srgbClr val="FFFFFF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8" name="任意多边形: 形状 297"/>
          <p:cNvSpPr/>
          <p:nvPr/>
        </p:nvSpPr>
        <p:spPr>
          <a:xfrm>
            <a:off x="5134150" y="4801157"/>
            <a:ext cx="106297" cy="159444"/>
          </a:xfrm>
          <a:custGeom>
            <a:avLst/>
            <a:gdLst>
              <a:gd name="connsiteX0" fmla="*/ 89362 w 101547"/>
              <a:gd name="connsiteY0" fmla="*/ 11170 h 152321"/>
              <a:gd name="connsiteX1" fmla="*/ 102563 w 101547"/>
              <a:gd name="connsiteY1" fmla="*/ 41000 h 152321"/>
              <a:gd name="connsiteX2" fmla="*/ 78446 w 101547"/>
              <a:gd name="connsiteY2" fmla="*/ 73114 h 152321"/>
              <a:gd name="connsiteX3" fmla="*/ 98120 w 101547"/>
              <a:gd name="connsiteY3" fmla="*/ 85046 h 152321"/>
              <a:gd name="connsiteX4" fmla="*/ 105356 w 101547"/>
              <a:gd name="connsiteY4" fmla="*/ 106371 h 152321"/>
              <a:gd name="connsiteX5" fmla="*/ 91393 w 101547"/>
              <a:gd name="connsiteY5" fmla="*/ 139628 h 152321"/>
              <a:gd name="connsiteX6" fmla="*/ 53186 w 101547"/>
              <a:gd name="connsiteY6" fmla="*/ 152956 h 152321"/>
              <a:gd name="connsiteX7" fmla="*/ 17010 w 101547"/>
              <a:gd name="connsiteY7" fmla="*/ 141278 h 152321"/>
              <a:gd name="connsiteX8" fmla="*/ 0 w 101547"/>
              <a:gd name="connsiteY8" fmla="*/ 103451 h 152321"/>
              <a:gd name="connsiteX9" fmla="*/ 24118 w 101547"/>
              <a:gd name="connsiteY9" fmla="*/ 103451 h 152321"/>
              <a:gd name="connsiteX10" fmla="*/ 33003 w 101547"/>
              <a:gd name="connsiteY10" fmla="*/ 125411 h 152321"/>
              <a:gd name="connsiteX11" fmla="*/ 53059 w 101547"/>
              <a:gd name="connsiteY11" fmla="*/ 132647 h 152321"/>
              <a:gd name="connsiteX12" fmla="*/ 74765 w 101547"/>
              <a:gd name="connsiteY12" fmla="*/ 124777 h 152321"/>
              <a:gd name="connsiteX13" fmla="*/ 81873 w 101547"/>
              <a:gd name="connsiteY13" fmla="*/ 107260 h 152321"/>
              <a:gd name="connsiteX14" fmla="*/ 74384 w 101547"/>
              <a:gd name="connsiteY14" fmla="*/ 88727 h 152321"/>
              <a:gd name="connsiteX15" fmla="*/ 53186 w 101547"/>
              <a:gd name="connsiteY15" fmla="*/ 82761 h 152321"/>
              <a:gd name="connsiteX16" fmla="*/ 43031 w 101547"/>
              <a:gd name="connsiteY16" fmla="*/ 82761 h 152321"/>
              <a:gd name="connsiteX17" fmla="*/ 43031 w 101547"/>
              <a:gd name="connsiteY17" fmla="*/ 64610 h 152321"/>
              <a:gd name="connsiteX18" fmla="*/ 53186 w 101547"/>
              <a:gd name="connsiteY18" fmla="*/ 64610 h 152321"/>
              <a:gd name="connsiteX19" fmla="*/ 72607 w 101547"/>
              <a:gd name="connsiteY19" fmla="*/ 59024 h 152321"/>
              <a:gd name="connsiteX20" fmla="*/ 79080 w 101547"/>
              <a:gd name="connsiteY20" fmla="*/ 42523 h 152321"/>
              <a:gd name="connsiteX21" fmla="*/ 73241 w 101547"/>
              <a:gd name="connsiteY21" fmla="*/ 26276 h 152321"/>
              <a:gd name="connsiteX22" fmla="*/ 54455 w 101547"/>
              <a:gd name="connsiteY22" fmla="*/ 20690 h 152321"/>
              <a:gd name="connsiteX23" fmla="*/ 34780 w 101547"/>
              <a:gd name="connsiteY23" fmla="*/ 27037 h 152321"/>
              <a:gd name="connsiteX24" fmla="*/ 26276 w 101547"/>
              <a:gd name="connsiteY24" fmla="*/ 46712 h 152321"/>
              <a:gd name="connsiteX25" fmla="*/ 3047 w 101547"/>
              <a:gd name="connsiteY25" fmla="*/ 46712 h 152321"/>
              <a:gd name="connsiteX26" fmla="*/ 19294 w 101547"/>
              <a:gd name="connsiteY26" fmla="*/ 12186 h 152321"/>
              <a:gd name="connsiteX27" fmla="*/ 54328 w 101547"/>
              <a:gd name="connsiteY27" fmla="*/ 0 h 152321"/>
              <a:gd name="connsiteX28" fmla="*/ 89362 w 101547"/>
              <a:gd name="connsiteY28" fmla="*/ 11170 h 15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1547" h="152321">
                <a:moveTo>
                  <a:pt x="89362" y="11170"/>
                </a:moveTo>
                <a:cubicBezTo>
                  <a:pt x="98120" y="18406"/>
                  <a:pt x="102563" y="28433"/>
                  <a:pt x="102563" y="41000"/>
                </a:cubicBezTo>
                <a:cubicBezTo>
                  <a:pt x="102563" y="56993"/>
                  <a:pt x="94566" y="67783"/>
                  <a:pt x="78446" y="73114"/>
                </a:cubicBezTo>
                <a:cubicBezTo>
                  <a:pt x="87204" y="75907"/>
                  <a:pt x="93805" y="79842"/>
                  <a:pt x="98120" y="85046"/>
                </a:cubicBezTo>
                <a:cubicBezTo>
                  <a:pt x="102944" y="90504"/>
                  <a:pt x="105356" y="97613"/>
                  <a:pt x="105356" y="106371"/>
                </a:cubicBezTo>
                <a:cubicBezTo>
                  <a:pt x="105356" y="119953"/>
                  <a:pt x="100659" y="130996"/>
                  <a:pt x="91393" y="139628"/>
                </a:cubicBezTo>
                <a:cubicBezTo>
                  <a:pt x="81492" y="148513"/>
                  <a:pt x="68799" y="152956"/>
                  <a:pt x="53186" y="152956"/>
                </a:cubicBezTo>
                <a:cubicBezTo>
                  <a:pt x="38207" y="152956"/>
                  <a:pt x="26149" y="149021"/>
                  <a:pt x="17010" y="141278"/>
                </a:cubicBezTo>
                <a:cubicBezTo>
                  <a:pt x="6855" y="132647"/>
                  <a:pt x="1269" y="120080"/>
                  <a:pt x="0" y="103451"/>
                </a:cubicBezTo>
                <a:lnTo>
                  <a:pt x="24118" y="103451"/>
                </a:lnTo>
                <a:cubicBezTo>
                  <a:pt x="24499" y="113099"/>
                  <a:pt x="27545" y="120334"/>
                  <a:pt x="33003" y="125411"/>
                </a:cubicBezTo>
                <a:cubicBezTo>
                  <a:pt x="38080" y="130235"/>
                  <a:pt x="44808" y="132647"/>
                  <a:pt x="53059" y="132647"/>
                </a:cubicBezTo>
                <a:cubicBezTo>
                  <a:pt x="62071" y="132647"/>
                  <a:pt x="69306" y="129981"/>
                  <a:pt x="74765" y="124777"/>
                </a:cubicBezTo>
                <a:cubicBezTo>
                  <a:pt x="79461" y="119953"/>
                  <a:pt x="81873" y="114114"/>
                  <a:pt x="81873" y="107260"/>
                </a:cubicBezTo>
                <a:cubicBezTo>
                  <a:pt x="81873" y="98882"/>
                  <a:pt x="79334" y="92789"/>
                  <a:pt x="74384" y="88727"/>
                </a:cubicBezTo>
                <a:cubicBezTo>
                  <a:pt x="69687" y="84792"/>
                  <a:pt x="62579" y="82761"/>
                  <a:pt x="53186" y="82761"/>
                </a:cubicBezTo>
                <a:lnTo>
                  <a:pt x="43031" y="82761"/>
                </a:lnTo>
                <a:lnTo>
                  <a:pt x="43031" y="64610"/>
                </a:lnTo>
                <a:lnTo>
                  <a:pt x="53186" y="64610"/>
                </a:lnTo>
                <a:cubicBezTo>
                  <a:pt x="61690" y="64610"/>
                  <a:pt x="68164" y="62706"/>
                  <a:pt x="72607" y="59024"/>
                </a:cubicBezTo>
                <a:cubicBezTo>
                  <a:pt x="76923" y="55344"/>
                  <a:pt x="79080" y="49885"/>
                  <a:pt x="79080" y="42523"/>
                </a:cubicBezTo>
                <a:cubicBezTo>
                  <a:pt x="79080" y="35415"/>
                  <a:pt x="77176" y="29957"/>
                  <a:pt x="73241" y="26276"/>
                </a:cubicBezTo>
                <a:cubicBezTo>
                  <a:pt x="69052" y="22594"/>
                  <a:pt x="62833" y="20690"/>
                  <a:pt x="54455" y="20690"/>
                </a:cubicBezTo>
                <a:cubicBezTo>
                  <a:pt x="45951" y="20690"/>
                  <a:pt x="39350" y="22848"/>
                  <a:pt x="34780" y="27037"/>
                </a:cubicBezTo>
                <a:cubicBezTo>
                  <a:pt x="29957" y="31226"/>
                  <a:pt x="27037" y="37827"/>
                  <a:pt x="26276" y="46712"/>
                </a:cubicBezTo>
                <a:lnTo>
                  <a:pt x="3047" y="46712"/>
                </a:lnTo>
                <a:cubicBezTo>
                  <a:pt x="4316" y="31734"/>
                  <a:pt x="9647" y="20310"/>
                  <a:pt x="19294" y="12186"/>
                </a:cubicBezTo>
                <a:cubicBezTo>
                  <a:pt x="28179" y="4062"/>
                  <a:pt x="39858" y="0"/>
                  <a:pt x="54328" y="0"/>
                </a:cubicBezTo>
                <a:cubicBezTo>
                  <a:pt x="68672" y="508"/>
                  <a:pt x="80477" y="4062"/>
                  <a:pt x="89362" y="11170"/>
                </a:cubicBezTo>
                <a:close/>
              </a:path>
            </a:pathLst>
          </a:custGeom>
          <a:solidFill>
            <a:srgbClr val="1D486D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99" name="任意多边形: 形状 298"/>
          <p:cNvSpPr/>
          <p:nvPr/>
        </p:nvSpPr>
        <p:spPr>
          <a:xfrm>
            <a:off x="6817088" y="4689664"/>
            <a:ext cx="372037" cy="385325"/>
          </a:xfrm>
          <a:custGeom>
            <a:avLst/>
            <a:gdLst>
              <a:gd name="connsiteX0" fmla="*/ 0 w 355416"/>
              <a:gd name="connsiteY0" fmla="*/ 182785 h 368109"/>
              <a:gd name="connsiteX1" fmla="*/ 182278 w 355416"/>
              <a:gd name="connsiteY1" fmla="*/ 0 h 368109"/>
              <a:gd name="connsiteX2" fmla="*/ 364556 w 355416"/>
              <a:gd name="connsiteY2" fmla="*/ 185197 h 368109"/>
              <a:gd name="connsiteX3" fmla="*/ 182278 w 355416"/>
              <a:gd name="connsiteY3" fmla="*/ 370394 h 368109"/>
              <a:gd name="connsiteX4" fmla="*/ 0 w 355416"/>
              <a:gd name="connsiteY4" fmla="*/ 182785 h 36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16" h="368109">
                <a:moveTo>
                  <a:pt x="0" y="182785"/>
                </a:moveTo>
                <a:cubicBezTo>
                  <a:pt x="0" y="82888"/>
                  <a:pt x="81619" y="0"/>
                  <a:pt x="182278" y="0"/>
                </a:cubicBezTo>
                <a:cubicBezTo>
                  <a:pt x="282937" y="0"/>
                  <a:pt x="364556" y="82888"/>
                  <a:pt x="364556" y="185197"/>
                </a:cubicBezTo>
                <a:cubicBezTo>
                  <a:pt x="364556" y="287506"/>
                  <a:pt x="282937" y="370394"/>
                  <a:pt x="182278" y="370394"/>
                </a:cubicBezTo>
                <a:cubicBezTo>
                  <a:pt x="81619" y="370394"/>
                  <a:pt x="0" y="287379"/>
                  <a:pt x="0" y="182785"/>
                </a:cubicBezTo>
              </a:path>
            </a:pathLst>
          </a:custGeom>
          <a:solidFill>
            <a:srgbClr val="FFFFFF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300" name="任意多边形: 形状 299"/>
          <p:cNvSpPr/>
          <p:nvPr/>
        </p:nvSpPr>
        <p:spPr>
          <a:xfrm>
            <a:off x="6948364" y="4804598"/>
            <a:ext cx="106297" cy="146158"/>
          </a:xfrm>
          <a:custGeom>
            <a:avLst/>
            <a:gdLst>
              <a:gd name="connsiteX0" fmla="*/ 70576 w 101547"/>
              <a:gd name="connsiteY0" fmla="*/ 0 h 139627"/>
              <a:gd name="connsiteX1" fmla="*/ 92282 w 101547"/>
              <a:gd name="connsiteY1" fmla="*/ 0 h 139627"/>
              <a:gd name="connsiteX2" fmla="*/ 92282 w 101547"/>
              <a:gd name="connsiteY2" fmla="*/ 96216 h 139627"/>
              <a:gd name="connsiteX3" fmla="*/ 113733 w 101547"/>
              <a:gd name="connsiteY3" fmla="*/ 96216 h 139627"/>
              <a:gd name="connsiteX4" fmla="*/ 113733 w 101547"/>
              <a:gd name="connsiteY4" fmla="*/ 115383 h 139627"/>
              <a:gd name="connsiteX5" fmla="*/ 92282 w 101547"/>
              <a:gd name="connsiteY5" fmla="*/ 115383 h 139627"/>
              <a:gd name="connsiteX6" fmla="*/ 92282 w 101547"/>
              <a:gd name="connsiteY6" fmla="*/ 146863 h 139627"/>
              <a:gd name="connsiteX7" fmla="*/ 69814 w 101547"/>
              <a:gd name="connsiteY7" fmla="*/ 146863 h 139627"/>
              <a:gd name="connsiteX8" fmla="*/ 69814 w 101547"/>
              <a:gd name="connsiteY8" fmla="*/ 115383 h 139627"/>
              <a:gd name="connsiteX9" fmla="*/ 0 w 101547"/>
              <a:gd name="connsiteY9" fmla="*/ 115383 h 139627"/>
              <a:gd name="connsiteX10" fmla="*/ 0 w 101547"/>
              <a:gd name="connsiteY10" fmla="*/ 92535 h 139627"/>
              <a:gd name="connsiteX11" fmla="*/ 70576 w 101547"/>
              <a:gd name="connsiteY11" fmla="*/ 0 h 139627"/>
              <a:gd name="connsiteX12" fmla="*/ 69179 w 101547"/>
              <a:gd name="connsiteY12" fmla="*/ 30464 h 139627"/>
              <a:gd name="connsiteX13" fmla="*/ 19167 w 101547"/>
              <a:gd name="connsiteY13" fmla="*/ 96216 h 139627"/>
              <a:gd name="connsiteX14" fmla="*/ 69814 w 101547"/>
              <a:gd name="connsiteY14" fmla="*/ 96216 h 139627"/>
              <a:gd name="connsiteX15" fmla="*/ 69814 w 101547"/>
              <a:gd name="connsiteY15" fmla="*/ 30464 h 139627"/>
              <a:gd name="connsiteX16" fmla="*/ 69179 w 101547"/>
              <a:gd name="connsiteY16" fmla="*/ 30464 h 1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547" h="139627">
                <a:moveTo>
                  <a:pt x="70576" y="0"/>
                </a:moveTo>
                <a:lnTo>
                  <a:pt x="92282" y="0"/>
                </a:lnTo>
                <a:lnTo>
                  <a:pt x="92282" y="96216"/>
                </a:lnTo>
                <a:lnTo>
                  <a:pt x="113733" y="96216"/>
                </a:lnTo>
                <a:lnTo>
                  <a:pt x="113733" y="115383"/>
                </a:lnTo>
                <a:lnTo>
                  <a:pt x="92282" y="115383"/>
                </a:lnTo>
                <a:lnTo>
                  <a:pt x="92282" y="146863"/>
                </a:lnTo>
                <a:lnTo>
                  <a:pt x="69814" y="146863"/>
                </a:lnTo>
                <a:lnTo>
                  <a:pt x="69814" y="115383"/>
                </a:lnTo>
                <a:lnTo>
                  <a:pt x="0" y="115383"/>
                </a:lnTo>
                <a:lnTo>
                  <a:pt x="0" y="92535"/>
                </a:lnTo>
                <a:lnTo>
                  <a:pt x="70576" y="0"/>
                </a:lnTo>
                <a:close/>
                <a:moveTo>
                  <a:pt x="69179" y="30464"/>
                </a:moveTo>
                <a:lnTo>
                  <a:pt x="19167" y="96216"/>
                </a:lnTo>
                <a:lnTo>
                  <a:pt x="69814" y="96216"/>
                </a:lnTo>
                <a:lnTo>
                  <a:pt x="69814" y="30464"/>
                </a:lnTo>
                <a:lnTo>
                  <a:pt x="69179" y="30464"/>
                </a:lnTo>
                <a:close/>
              </a:path>
            </a:pathLst>
          </a:custGeom>
          <a:solidFill>
            <a:srgbClr val="1D486D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332" name="任意多边形: 形状 331"/>
          <p:cNvSpPr/>
          <p:nvPr/>
        </p:nvSpPr>
        <p:spPr>
          <a:xfrm>
            <a:off x="7137322" y="2150054"/>
            <a:ext cx="1095519" cy="461667"/>
          </a:xfrm>
          <a:custGeom>
            <a:avLst/>
            <a:gdLst>
              <a:gd name="connsiteX0" fmla="*/ 0 w 977394"/>
              <a:gd name="connsiteY0" fmla="*/ 648127 h 647365"/>
              <a:gd name="connsiteX1" fmla="*/ 484001 w 977394"/>
              <a:gd name="connsiteY1" fmla="*/ 0 h 647365"/>
              <a:gd name="connsiteX2" fmla="*/ 989961 w 977394"/>
              <a:gd name="connsiteY2" fmla="*/ 0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394" h="647365">
                <a:moveTo>
                  <a:pt x="0" y="648127"/>
                </a:moveTo>
                <a:lnTo>
                  <a:pt x="484001" y="0"/>
                </a:lnTo>
                <a:lnTo>
                  <a:pt x="989961" y="0"/>
                </a:lnTo>
              </a:path>
            </a:pathLst>
          </a:custGeom>
          <a:noFill/>
          <a:ln w="11418" cap="rnd">
            <a:solidFill>
              <a:srgbClr val="A7A7A6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366" name="任意多边形: 形状 365"/>
          <p:cNvSpPr/>
          <p:nvPr/>
        </p:nvSpPr>
        <p:spPr>
          <a:xfrm>
            <a:off x="3988329" y="2150056"/>
            <a:ext cx="1056283" cy="461665"/>
          </a:xfrm>
          <a:custGeom>
            <a:avLst/>
            <a:gdLst>
              <a:gd name="connsiteX0" fmla="*/ 989835 w 977394"/>
              <a:gd name="connsiteY0" fmla="*/ 648127 h 647365"/>
              <a:gd name="connsiteX1" fmla="*/ 505961 w 977394"/>
              <a:gd name="connsiteY1" fmla="*/ 0 h 647365"/>
              <a:gd name="connsiteX2" fmla="*/ 0 w 977394"/>
              <a:gd name="connsiteY2" fmla="*/ 0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394" h="647365">
                <a:moveTo>
                  <a:pt x="989835" y="648127"/>
                </a:moveTo>
                <a:lnTo>
                  <a:pt x="505961" y="0"/>
                </a:lnTo>
                <a:lnTo>
                  <a:pt x="0" y="0"/>
                </a:lnTo>
              </a:path>
            </a:pathLst>
          </a:custGeom>
          <a:noFill/>
          <a:ln w="11418" cap="rnd">
            <a:solidFill>
              <a:srgbClr val="A7A7A6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411" name="任意多边形: 形状 410"/>
          <p:cNvSpPr/>
          <p:nvPr/>
        </p:nvSpPr>
        <p:spPr>
          <a:xfrm>
            <a:off x="7137323" y="4984922"/>
            <a:ext cx="1120852" cy="385325"/>
          </a:xfrm>
          <a:custGeom>
            <a:avLst/>
            <a:gdLst>
              <a:gd name="connsiteX0" fmla="*/ 0 w 977394"/>
              <a:gd name="connsiteY0" fmla="*/ 0 h 647365"/>
              <a:gd name="connsiteX1" fmla="*/ 484001 w 977394"/>
              <a:gd name="connsiteY1" fmla="*/ 648127 h 647365"/>
              <a:gd name="connsiteX2" fmla="*/ 989961 w 977394"/>
              <a:gd name="connsiteY2" fmla="*/ 648127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394" h="647365">
                <a:moveTo>
                  <a:pt x="0" y="0"/>
                </a:moveTo>
                <a:lnTo>
                  <a:pt x="484001" y="648127"/>
                </a:lnTo>
                <a:lnTo>
                  <a:pt x="989961" y="648127"/>
                </a:lnTo>
              </a:path>
            </a:pathLst>
          </a:custGeom>
          <a:noFill/>
          <a:ln w="11418" cap="rnd">
            <a:solidFill>
              <a:srgbClr val="A7A7A6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440" name="任意多边形: 形状 439"/>
          <p:cNvSpPr/>
          <p:nvPr/>
        </p:nvSpPr>
        <p:spPr>
          <a:xfrm>
            <a:off x="3867018" y="4984923"/>
            <a:ext cx="1177595" cy="385324"/>
          </a:xfrm>
          <a:custGeom>
            <a:avLst/>
            <a:gdLst>
              <a:gd name="connsiteX0" fmla="*/ 989835 w 977394"/>
              <a:gd name="connsiteY0" fmla="*/ 0 h 647365"/>
              <a:gd name="connsiteX1" fmla="*/ 505961 w 977394"/>
              <a:gd name="connsiteY1" fmla="*/ 648127 h 647365"/>
              <a:gd name="connsiteX2" fmla="*/ 0 w 977394"/>
              <a:gd name="connsiteY2" fmla="*/ 648127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394" h="647365">
                <a:moveTo>
                  <a:pt x="989835" y="0"/>
                </a:moveTo>
                <a:lnTo>
                  <a:pt x="505961" y="648127"/>
                </a:lnTo>
                <a:lnTo>
                  <a:pt x="0" y="648127"/>
                </a:lnTo>
              </a:path>
            </a:pathLst>
          </a:custGeom>
          <a:noFill/>
          <a:ln w="11418" cap="rnd">
            <a:solidFill>
              <a:srgbClr val="A7A7A6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grpSp>
        <p:nvGrpSpPr>
          <p:cNvPr id="6" name="组合 5"/>
          <p:cNvGrpSpPr/>
          <p:nvPr/>
        </p:nvGrpSpPr>
        <p:grpSpPr>
          <a:xfrm>
            <a:off x="915883" y="1906650"/>
            <a:ext cx="2986275" cy="860479"/>
            <a:chOff x="1052398" y="1663732"/>
            <a:chExt cx="1575923" cy="822036"/>
          </a:xfrm>
        </p:grpSpPr>
        <p:sp>
          <p:nvSpPr>
            <p:cNvPr id="2" name="文本框 1"/>
            <p:cNvSpPr txBox="1"/>
            <p:nvPr/>
          </p:nvSpPr>
          <p:spPr>
            <a:xfrm>
              <a:off x="1052398" y="1663732"/>
              <a:ext cx="1567781" cy="43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3.1</a:t>
              </a:r>
              <a:endPara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77022" y="2104804"/>
              <a:ext cx="1451299" cy="38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255">
                  <a:latin typeface="苹方-简 中粗体" panose="020B0704020202020204" pitchFamily="34" charset="-122"/>
                  <a:ea typeface="苹方-简 中粗体" panose="020B0704020202020204" pitchFamily="34" charset="-122"/>
                </a:defRPr>
              </a:lvl1pPr>
            </a:lstStyle>
            <a:p>
              <a:pPr algn="r"/>
              <a:r>
                <a:rPr lang="zh-CN" altLang="en-US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sym typeface="+mn-ea"/>
                </a:rPr>
                <a:t>项目范围管理</a:t>
              </a:r>
              <a:endPara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32841" y="1906647"/>
            <a:ext cx="3000413" cy="902203"/>
            <a:chOff x="6589948" y="1661351"/>
            <a:chExt cx="2385776" cy="861892"/>
          </a:xfrm>
        </p:grpSpPr>
        <p:sp>
          <p:nvSpPr>
            <p:cNvPr id="448" name="文本框 447"/>
            <p:cNvSpPr txBox="1"/>
            <p:nvPr/>
          </p:nvSpPr>
          <p:spPr>
            <a:xfrm>
              <a:off x="6589948" y="1661351"/>
              <a:ext cx="1655667" cy="439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2400">
                  <a:latin typeface="苹方-简 中粗体" panose="020B0704020202020204" pitchFamily="34" charset="-122"/>
                  <a:ea typeface="苹方-简 中粗体" panose="020B0704020202020204" pitchFamily="34" charset="-122"/>
                </a:defRPr>
              </a:lvl1pPr>
            </a:lstStyle>
            <a:p>
              <a:pPr algn="l"/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3.2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  <p:sp>
          <p:nvSpPr>
            <p:cNvPr id="449" name="文本框 448"/>
            <p:cNvSpPr txBox="1"/>
            <p:nvPr/>
          </p:nvSpPr>
          <p:spPr>
            <a:xfrm>
              <a:off x="6593123" y="2083438"/>
              <a:ext cx="2382601" cy="439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400">
                  <a:latin typeface="苹方-简 常规体" panose="020B0504020202020204" pitchFamily="34" charset="-122"/>
                  <a:ea typeface="苹方-简 常规体" panose="020B0504020202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项目时间管理</a:t>
              </a:r>
              <a:endPara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87827" y="4751695"/>
            <a:ext cx="2996420" cy="909923"/>
            <a:chOff x="6589163" y="5220200"/>
            <a:chExt cx="2209412" cy="869278"/>
          </a:xfrm>
        </p:grpSpPr>
        <p:sp>
          <p:nvSpPr>
            <p:cNvPr id="450" name="文本框 449"/>
            <p:cNvSpPr txBox="1"/>
            <p:nvPr/>
          </p:nvSpPr>
          <p:spPr>
            <a:xfrm>
              <a:off x="6591534" y="5220200"/>
              <a:ext cx="1733434" cy="43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2400">
                  <a:latin typeface="苹方-简 中粗体" panose="020B0704020202020204" pitchFamily="34" charset="-122"/>
                  <a:ea typeface="苹方-简 中粗体" panose="020B0704020202020204" pitchFamily="34" charset="-122"/>
                </a:defRPr>
              </a:lvl1pPr>
            </a:lstStyle>
            <a:p>
              <a:pPr algn="l"/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3.4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  <p:sp>
          <p:nvSpPr>
            <p:cNvPr id="451" name="文本框 450"/>
            <p:cNvSpPr txBox="1"/>
            <p:nvPr/>
          </p:nvSpPr>
          <p:spPr>
            <a:xfrm>
              <a:off x="6589163" y="5649668"/>
              <a:ext cx="2209412" cy="43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400">
                  <a:latin typeface="苹方-简 常规体" panose="020B0504020202020204" pitchFamily="34" charset="-122"/>
                  <a:ea typeface="苹方-简 常规体" panose="020B0504020202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人力资源管理</a:t>
              </a:r>
              <a:endPara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4790" y="4745895"/>
            <a:ext cx="3116072" cy="915725"/>
            <a:chOff x="1170668" y="5227344"/>
            <a:chExt cx="1451670" cy="874819"/>
          </a:xfrm>
        </p:grpSpPr>
        <p:sp>
          <p:nvSpPr>
            <p:cNvPr id="452" name="文本框 451"/>
            <p:cNvSpPr txBox="1"/>
            <p:nvPr/>
          </p:nvSpPr>
          <p:spPr>
            <a:xfrm>
              <a:off x="1527137" y="5227344"/>
              <a:ext cx="1095201" cy="43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2400">
                  <a:latin typeface="苹方-简 中粗体" panose="020B0704020202020204" pitchFamily="34" charset="-122"/>
                  <a:ea typeface="苹方-简 中粗体" panose="020B0704020202020204" pitchFamily="34" charset="-122"/>
                </a:defRPr>
              </a:lvl1pPr>
            </a:lstStyle>
            <a:p>
              <a:pPr algn="r"/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3.3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  <p:sp>
          <p:nvSpPr>
            <p:cNvPr id="453" name="文本框 452"/>
            <p:cNvSpPr txBox="1"/>
            <p:nvPr/>
          </p:nvSpPr>
          <p:spPr>
            <a:xfrm>
              <a:off x="1170668" y="5662353"/>
              <a:ext cx="1451299" cy="43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400">
                  <a:latin typeface="苹方-简 常规体" panose="020B0504020202020204" pitchFamily="34" charset="-122"/>
                  <a:ea typeface="苹方-简 常规体" panose="020B0504020202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项目成本管理</a:t>
              </a:r>
              <a:endPara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/>
              <a:t>计划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3.1</a:t>
            </a:r>
            <a:r>
              <a:rPr lang="zh-CN" altLang="en-US" sz="2800" dirty="0"/>
              <a:t>项目范围管理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585281" y="1065559"/>
            <a:ext cx="2261235" cy="415290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3.1.1 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项目需求矩阵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015" y="1480820"/>
            <a:ext cx="10976610" cy="5239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3.1</a:t>
            </a:r>
            <a:r>
              <a:rPr lang="zh-CN" altLang="en-US" sz="2800" dirty="0"/>
              <a:t>项目范围管理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554990" y="1065530"/>
            <a:ext cx="1925320" cy="83058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3.1.2  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WBS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  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wbs</a:t>
            </a:r>
            <a:endParaRPr lang="en-US" altLang="zh-CN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480820"/>
            <a:ext cx="9232265" cy="5145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3.1</a:t>
            </a:r>
            <a:r>
              <a:rPr lang="zh-CN" altLang="en-US" sz="2800" dirty="0"/>
              <a:t>项目范围管理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554990" y="1065530"/>
            <a:ext cx="3268345" cy="41529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3.1.3 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Bebas" pitchFamily="2" charset="0"/>
              </a:rPr>
              <a:t> project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Bebas" pitchFamily="2" charset="0"/>
              </a:rPr>
              <a:t>的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Bebas" pitchFamily="2" charset="0"/>
              </a:rPr>
              <a:t>实现</a:t>
            </a:r>
            <a:endParaRPr lang="zh-CN" altLang="en-US" dirty="0">
              <a:solidFill>
                <a:srgbClr val="12406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Bebas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667510"/>
            <a:ext cx="11063605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3.2</a:t>
            </a:r>
            <a:r>
              <a:rPr lang="zh-CN" altLang="en-US" sz="2800" dirty="0"/>
              <a:t>项目</a:t>
            </a:r>
            <a:r>
              <a:rPr lang="zh-CN" altLang="en-US" sz="2800" dirty="0"/>
              <a:t>时间管理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410" y="11150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3.2.1  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项目进度要求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 </a:t>
            </a:r>
            <a:endParaRPr lang="en-US" altLang="zh-CN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3474" t="4995" r="7753"/>
          <a:stretch>
            <a:fillRect/>
          </a:stretch>
        </p:blipFill>
        <p:spPr>
          <a:xfrm>
            <a:off x="314960" y="1889760"/>
            <a:ext cx="11356975" cy="2403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3.2</a:t>
            </a:r>
            <a:r>
              <a:rPr lang="zh-CN" altLang="en-US" sz="2800" dirty="0"/>
              <a:t>项目</a:t>
            </a:r>
            <a:r>
              <a:rPr lang="zh-CN" altLang="en-US" sz="2800" dirty="0"/>
              <a:t>时间管理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7483" t="295" r="23357"/>
          <a:stretch>
            <a:fillRect/>
          </a:stretch>
        </p:blipFill>
        <p:spPr>
          <a:xfrm>
            <a:off x="455930" y="1645285"/>
            <a:ext cx="7060565" cy="4511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700" y="11709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3.2.2  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项目活动排序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 </a:t>
            </a:r>
            <a:endParaRPr lang="en-US" altLang="zh-CN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3.2</a:t>
            </a:r>
            <a:r>
              <a:rPr lang="zh-CN" altLang="en-US" sz="2800" dirty="0"/>
              <a:t>项目</a:t>
            </a:r>
            <a:r>
              <a:rPr lang="zh-CN" altLang="en-US" sz="2800" dirty="0"/>
              <a:t>时间管理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700" y="11709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3.2.3  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设置任务类型</a:t>
            </a:r>
            <a:endParaRPr lang="en-US" altLang="zh-CN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0543" t="-881"/>
          <a:stretch>
            <a:fillRect/>
          </a:stretch>
        </p:blipFill>
        <p:spPr>
          <a:xfrm>
            <a:off x="664845" y="1536700"/>
            <a:ext cx="9526270" cy="4727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3.3</a:t>
            </a:r>
            <a:r>
              <a:rPr lang="zh-CN" altLang="en-US" sz="2800" dirty="0"/>
              <a:t>项目</a:t>
            </a:r>
            <a:r>
              <a:rPr lang="zh-CN" altLang="en-US" sz="2800" dirty="0"/>
              <a:t>成本管理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565150" y="1065530"/>
            <a:ext cx="3268345" cy="41529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3.3.1 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成本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估算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2676" r="35882"/>
          <a:stretch>
            <a:fillRect/>
          </a:stretch>
        </p:blipFill>
        <p:spPr>
          <a:xfrm>
            <a:off x="198120" y="1661795"/>
            <a:ext cx="5641975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-组合 1"/>
          <p:cNvGrpSpPr/>
          <p:nvPr>
            <p:custDataLst>
              <p:tags r:id="rId1"/>
            </p:custDataLst>
          </p:nvPr>
        </p:nvGrpSpPr>
        <p:grpSpPr>
          <a:xfrm>
            <a:off x="1284316" y="1592999"/>
            <a:ext cx="4906107" cy="4379809"/>
            <a:chOff x="1284316" y="1592999"/>
            <a:chExt cx="4906107" cy="4379809"/>
          </a:xfrm>
        </p:grpSpPr>
        <p:sp>
          <p:nvSpPr>
            <p:cNvPr id="151" name="PA-任意多边形 150"/>
            <p:cNvSpPr/>
            <p:nvPr>
              <p:custDataLst>
                <p:tags r:id="rId2"/>
              </p:custDataLst>
            </p:nvPr>
          </p:nvSpPr>
          <p:spPr>
            <a:xfrm>
              <a:off x="2807524" y="4896961"/>
              <a:ext cx="2670698" cy="823797"/>
            </a:xfrm>
            <a:custGeom>
              <a:avLst/>
              <a:gdLst>
                <a:gd name="connsiteX0" fmla="*/ 2291928 w 2551381"/>
                <a:gd name="connsiteY0" fmla="*/ 0 h 786993"/>
                <a:gd name="connsiteX1" fmla="*/ 0 w 2551381"/>
                <a:gd name="connsiteY1" fmla="*/ 0 h 786993"/>
                <a:gd name="connsiteX2" fmla="*/ 0 w 2551381"/>
                <a:gd name="connsiteY2" fmla="*/ 787882 h 786993"/>
                <a:gd name="connsiteX3" fmla="*/ 2291928 w 2551381"/>
                <a:gd name="connsiteY3" fmla="*/ 787882 h 786993"/>
                <a:gd name="connsiteX4" fmla="*/ 2557728 w 2551381"/>
                <a:gd name="connsiteY4" fmla="*/ 395020 h 786993"/>
                <a:gd name="connsiteX5" fmla="*/ 2291928 w 2551381"/>
                <a:gd name="connsiteY5" fmla="*/ 0 h 786993"/>
                <a:gd name="connsiteX6" fmla="*/ 2004041 w 2551381"/>
                <a:gd name="connsiteY6" fmla="*/ 0 h 7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1381" h="786993">
                  <a:moveTo>
                    <a:pt x="2291928" y="0"/>
                  </a:moveTo>
                  <a:lnTo>
                    <a:pt x="0" y="0"/>
                  </a:lnTo>
                  <a:lnTo>
                    <a:pt x="0" y="787882"/>
                  </a:lnTo>
                  <a:lnTo>
                    <a:pt x="2291928" y="787882"/>
                  </a:lnTo>
                  <a:lnTo>
                    <a:pt x="2557728" y="395020"/>
                  </a:lnTo>
                  <a:lnTo>
                    <a:pt x="2291928" y="0"/>
                  </a:lnTo>
                  <a:lnTo>
                    <a:pt x="2004041" y="0"/>
                  </a:lnTo>
                  <a:close/>
                </a:path>
              </a:pathLst>
            </a:custGeom>
            <a:solidFill>
              <a:srgbClr val="B13B3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2" name="PA-任意多边形 151"/>
            <p:cNvSpPr/>
            <p:nvPr>
              <p:custDataLst>
                <p:tags r:id="rId3"/>
              </p:custDataLst>
            </p:nvPr>
          </p:nvSpPr>
          <p:spPr>
            <a:xfrm>
              <a:off x="2740976" y="4617529"/>
              <a:ext cx="398611" cy="1355279"/>
            </a:xfrm>
            <a:custGeom>
              <a:avLst/>
              <a:gdLst>
                <a:gd name="connsiteX0" fmla="*/ 0 w 380803"/>
                <a:gd name="connsiteY0" fmla="*/ 0 h 1294730"/>
                <a:gd name="connsiteX1" fmla="*/ 388038 w 380803"/>
                <a:gd name="connsiteY1" fmla="*/ 104467 h 1294730"/>
                <a:gd name="connsiteX2" fmla="*/ 388038 w 380803"/>
                <a:gd name="connsiteY2" fmla="*/ 1053936 h 1294730"/>
                <a:gd name="connsiteX3" fmla="*/ 0 w 380803"/>
                <a:gd name="connsiteY3" fmla="*/ 1305647 h 1294730"/>
                <a:gd name="connsiteX4" fmla="*/ 0 w 380803"/>
                <a:gd name="connsiteY4" fmla="*/ 0 h 1294730"/>
                <a:gd name="connsiteX5" fmla="*/ 0 w 380803"/>
                <a:gd name="connsiteY5" fmla="*/ 0 h 12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03" h="1294730">
                  <a:moveTo>
                    <a:pt x="0" y="0"/>
                  </a:moveTo>
                  <a:lnTo>
                    <a:pt x="388038" y="104467"/>
                  </a:lnTo>
                  <a:lnTo>
                    <a:pt x="388038" y="1053936"/>
                  </a:lnTo>
                  <a:lnTo>
                    <a:pt x="0" y="13056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5D5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3" name="PA-任意多边形 152"/>
            <p:cNvSpPr/>
            <p:nvPr>
              <p:custDataLst>
                <p:tags r:id="rId4"/>
              </p:custDataLst>
            </p:nvPr>
          </p:nvSpPr>
          <p:spPr>
            <a:xfrm>
              <a:off x="1948138" y="4617529"/>
              <a:ext cx="783936" cy="1355279"/>
            </a:xfrm>
            <a:custGeom>
              <a:avLst/>
              <a:gdLst>
                <a:gd name="connsiteX0" fmla="*/ 757418 w 748913"/>
                <a:gd name="connsiteY0" fmla="*/ 0 h 1294730"/>
                <a:gd name="connsiteX1" fmla="*/ 0 w 748913"/>
                <a:gd name="connsiteY1" fmla="*/ 104467 h 1294730"/>
                <a:gd name="connsiteX2" fmla="*/ 0 w 748913"/>
                <a:gd name="connsiteY2" fmla="*/ 1129590 h 1294730"/>
                <a:gd name="connsiteX3" fmla="*/ 757418 w 748913"/>
                <a:gd name="connsiteY3" fmla="*/ 1305647 h 1294730"/>
                <a:gd name="connsiteX4" fmla="*/ 757418 w 748913"/>
                <a:gd name="connsiteY4" fmla="*/ 0 h 1294730"/>
                <a:gd name="connsiteX5" fmla="*/ 757418 w 748913"/>
                <a:gd name="connsiteY5" fmla="*/ 0 h 12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3" h="1294730">
                  <a:moveTo>
                    <a:pt x="757418" y="0"/>
                  </a:moveTo>
                  <a:lnTo>
                    <a:pt x="0" y="104467"/>
                  </a:lnTo>
                  <a:lnTo>
                    <a:pt x="0" y="1129590"/>
                  </a:lnTo>
                  <a:lnTo>
                    <a:pt x="757418" y="1305647"/>
                  </a:lnTo>
                  <a:lnTo>
                    <a:pt x="757418" y="0"/>
                  </a:lnTo>
                  <a:lnTo>
                    <a:pt x="757418" y="0"/>
                  </a:lnTo>
                  <a:close/>
                </a:path>
              </a:pathLst>
            </a:custGeom>
            <a:solidFill>
              <a:srgbClr val="B13B3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4" name="PA-任意多边形 153"/>
            <p:cNvSpPr/>
            <p:nvPr>
              <p:custDataLst>
                <p:tags r:id="rId5"/>
              </p:custDataLst>
            </p:nvPr>
          </p:nvSpPr>
          <p:spPr>
            <a:xfrm>
              <a:off x="2694585" y="1777143"/>
              <a:ext cx="2378382" cy="770649"/>
            </a:xfrm>
            <a:custGeom>
              <a:avLst/>
              <a:gdLst>
                <a:gd name="connsiteX0" fmla="*/ 2006072 w 2272125"/>
                <a:gd name="connsiteY0" fmla="*/ 0 h 736219"/>
                <a:gd name="connsiteX1" fmla="*/ 0 w 2272125"/>
                <a:gd name="connsiteY1" fmla="*/ 0 h 736219"/>
                <a:gd name="connsiteX2" fmla="*/ 0 w 2272125"/>
                <a:gd name="connsiteY2" fmla="*/ 736727 h 736219"/>
                <a:gd name="connsiteX3" fmla="*/ 2006072 w 2272125"/>
                <a:gd name="connsiteY3" fmla="*/ 736727 h 736219"/>
                <a:gd name="connsiteX4" fmla="*/ 2273903 w 2272125"/>
                <a:gd name="connsiteY4" fmla="*/ 366333 h 736219"/>
                <a:gd name="connsiteX5" fmla="*/ 2006072 w 2272125"/>
                <a:gd name="connsiteY5" fmla="*/ 0 h 736219"/>
                <a:gd name="connsiteX6" fmla="*/ 2006072 w 2272125"/>
                <a:gd name="connsiteY6" fmla="*/ 0 h 73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2125" h="736219">
                  <a:moveTo>
                    <a:pt x="2006072" y="0"/>
                  </a:moveTo>
                  <a:lnTo>
                    <a:pt x="0" y="0"/>
                  </a:lnTo>
                  <a:lnTo>
                    <a:pt x="0" y="736727"/>
                  </a:lnTo>
                  <a:lnTo>
                    <a:pt x="2006072" y="736727"/>
                  </a:lnTo>
                  <a:lnTo>
                    <a:pt x="2273903" y="366333"/>
                  </a:lnTo>
                  <a:lnTo>
                    <a:pt x="2006072" y="0"/>
                  </a:lnTo>
                  <a:lnTo>
                    <a:pt x="2006072" y="0"/>
                  </a:lnTo>
                  <a:close/>
                </a:path>
              </a:pathLst>
            </a:custGeom>
            <a:solidFill>
              <a:srgbClr val="B13B3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5" name="PA-任意多边形 154"/>
            <p:cNvSpPr/>
            <p:nvPr>
              <p:custDataLst>
                <p:tags r:id="rId6"/>
              </p:custDataLst>
            </p:nvPr>
          </p:nvSpPr>
          <p:spPr>
            <a:xfrm>
              <a:off x="1948138" y="1592999"/>
              <a:ext cx="305602" cy="1355279"/>
            </a:xfrm>
            <a:custGeom>
              <a:avLst/>
              <a:gdLst>
                <a:gd name="connsiteX0" fmla="*/ 292076 w 291949"/>
                <a:gd name="connsiteY0" fmla="*/ 1305520 h 1294730"/>
                <a:gd name="connsiteX1" fmla="*/ 0 w 291949"/>
                <a:gd name="connsiteY1" fmla="*/ 1201180 h 1294730"/>
                <a:gd name="connsiteX2" fmla="*/ 0 w 291949"/>
                <a:gd name="connsiteY2" fmla="*/ 251711 h 1294730"/>
                <a:gd name="connsiteX3" fmla="*/ 292076 w 291949"/>
                <a:gd name="connsiteY3" fmla="*/ 0 h 1294730"/>
                <a:gd name="connsiteX4" fmla="*/ 292076 w 291949"/>
                <a:gd name="connsiteY4" fmla="*/ 1305520 h 1294730"/>
                <a:gd name="connsiteX5" fmla="*/ 292076 w 291949"/>
                <a:gd name="connsiteY5" fmla="*/ 1305520 h 12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949" h="1294730">
                  <a:moveTo>
                    <a:pt x="292076" y="1305520"/>
                  </a:moveTo>
                  <a:lnTo>
                    <a:pt x="0" y="1201180"/>
                  </a:lnTo>
                  <a:lnTo>
                    <a:pt x="0" y="251711"/>
                  </a:lnTo>
                  <a:lnTo>
                    <a:pt x="292076" y="0"/>
                  </a:lnTo>
                  <a:lnTo>
                    <a:pt x="292076" y="1305520"/>
                  </a:lnTo>
                  <a:lnTo>
                    <a:pt x="292076" y="1305520"/>
                  </a:lnTo>
                  <a:close/>
                </a:path>
              </a:pathLst>
            </a:custGeom>
            <a:solidFill>
              <a:srgbClr val="B13B3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6" name="PA-任意多边形 155"/>
            <p:cNvSpPr/>
            <p:nvPr>
              <p:custDataLst>
                <p:tags r:id="rId7"/>
              </p:custDataLst>
            </p:nvPr>
          </p:nvSpPr>
          <p:spPr>
            <a:xfrm>
              <a:off x="2253873" y="1592999"/>
              <a:ext cx="783936" cy="1355279"/>
            </a:xfrm>
            <a:custGeom>
              <a:avLst/>
              <a:gdLst>
                <a:gd name="connsiteX0" fmla="*/ 0 w 748913"/>
                <a:gd name="connsiteY0" fmla="*/ 1305520 h 1294730"/>
                <a:gd name="connsiteX1" fmla="*/ 759322 w 748913"/>
                <a:gd name="connsiteY1" fmla="*/ 1201180 h 1294730"/>
                <a:gd name="connsiteX2" fmla="*/ 759322 w 748913"/>
                <a:gd name="connsiteY2" fmla="*/ 175931 h 1294730"/>
                <a:gd name="connsiteX3" fmla="*/ 0 w 748913"/>
                <a:gd name="connsiteY3" fmla="*/ 0 h 1294730"/>
                <a:gd name="connsiteX4" fmla="*/ 0 w 748913"/>
                <a:gd name="connsiteY4" fmla="*/ 1305520 h 1294730"/>
                <a:gd name="connsiteX5" fmla="*/ 0 w 748913"/>
                <a:gd name="connsiteY5" fmla="*/ 1305520 h 12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3" h="1294730">
                  <a:moveTo>
                    <a:pt x="0" y="1305520"/>
                  </a:moveTo>
                  <a:lnTo>
                    <a:pt x="759322" y="1201180"/>
                  </a:lnTo>
                  <a:lnTo>
                    <a:pt x="759322" y="175931"/>
                  </a:lnTo>
                  <a:lnTo>
                    <a:pt x="0" y="0"/>
                  </a:lnTo>
                  <a:lnTo>
                    <a:pt x="0" y="1305520"/>
                  </a:lnTo>
                  <a:lnTo>
                    <a:pt x="0" y="1305520"/>
                  </a:lnTo>
                  <a:close/>
                </a:path>
              </a:pathLst>
            </a:custGeom>
            <a:solidFill>
              <a:srgbClr val="C45D5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7" name="PA-任意多边形 156"/>
            <p:cNvSpPr/>
            <p:nvPr>
              <p:custDataLst>
                <p:tags r:id="rId8"/>
              </p:custDataLst>
            </p:nvPr>
          </p:nvSpPr>
          <p:spPr>
            <a:xfrm>
              <a:off x="1948133" y="2548342"/>
              <a:ext cx="3693801" cy="823797"/>
            </a:xfrm>
            <a:custGeom>
              <a:avLst/>
              <a:gdLst>
                <a:gd name="connsiteX0" fmla="*/ 3269069 w 3528776"/>
                <a:gd name="connsiteY0" fmla="*/ 0 h 786993"/>
                <a:gd name="connsiteX1" fmla="*/ 0 w 3528776"/>
                <a:gd name="connsiteY1" fmla="*/ 0 h 786993"/>
                <a:gd name="connsiteX2" fmla="*/ 0 w 3528776"/>
                <a:gd name="connsiteY2" fmla="*/ 789913 h 786993"/>
                <a:gd name="connsiteX3" fmla="*/ 3269069 w 3528776"/>
                <a:gd name="connsiteY3" fmla="*/ 789913 h 786993"/>
                <a:gd name="connsiteX4" fmla="*/ 3534869 w 3528776"/>
                <a:gd name="connsiteY4" fmla="*/ 394893 h 786993"/>
                <a:gd name="connsiteX5" fmla="*/ 3269069 w 3528776"/>
                <a:gd name="connsiteY5" fmla="*/ 0 h 786993"/>
                <a:gd name="connsiteX6" fmla="*/ 3269069 w 3528776"/>
                <a:gd name="connsiteY6" fmla="*/ 0 h 7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8776" h="786993">
                  <a:moveTo>
                    <a:pt x="3269069" y="0"/>
                  </a:moveTo>
                  <a:lnTo>
                    <a:pt x="0" y="0"/>
                  </a:lnTo>
                  <a:lnTo>
                    <a:pt x="0" y="789913"/>
                  </a:lnTo>
                  <a:lnTo>
                    <a:pt x="3269069" y="789913"/>
                  </a:lnTo>
                  <a:lnTo>
                    <a:pt x="3534869" y="394893"/>
                  </a:lnTo>
                  <a:lnTo>
                    <a:pt x="3269069" y="0"/>
                  </a:lnTo>
                  <a:lnTo>
                    <a:pt x="3269069" y="0"/>
                  </a:lnTo>
                  <a:close/>
                </a:path>
              </a:pathLst>
            </a:custGeom>
            <a:solidFill>
              <a:srgbClr val="1D486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8" name="PA-任意多边形 157"/>
            <p:cNvSpPr/>
            <p:nvPr>
              <p:custDataLst>
                <p:tags r:id="rId9"/>
              </p:custDataLst>
            </p:nvPr>
          </p:nvSpPr>
          <p:spPr>
            <a:xfrm>
              <a:off x="1594170" y="2370542"/>
              <a:ext cx="744075" cy="1129399"/>
            </a:xfrm>
            <a:custGeom>
              <a:avLst/>
              <a:gdLst>
                <a:gd name="connsiteX0" fmla="*/ 720987 w 710832"/>
                <a:gd name="connsiteY0" fmla="*/ 1080466 h 1078942"/>
                <a:gd name="connsiteX1" fmla="*/ 0 w 710832"/>
                <a:gd name="connsiteY1" fmla="*/ 986280 h 1078942"/>
                <a:gd name="connsiteX2" fmla="*/ 0 w 710832"/>
                <a:gd name="connsiteY2" fmla="*/ 274178 h 1078942"/>
                <a:gd name="connsiteX3" fmla="*/ 720987 w 710832"/>
                <a:gd name="connsiteY3" fmla="*/ 0 h 1078942"/>
                <a:gd name="connsiteX4" fmla="*/ 720987 w 710832"/>
                <a:gd name="connsiteY4" fmla="*/ 1080466 h 1078942"/>
                <a:gd name="connsiteX5" fmla="*/ 720987 w 710832"/>
                <a:gd name="connsiteY5" fmla="*/ 1080466 h 107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832" h="1078942">
                  <a:moveTo>
                    <a:pt x="720987" y="1080466"/>
                  </a:moveTo>
                  <a:lnTo>
                    <a:pt x="0" y="986280"/>
                  </a:lnTo>
                  <a:lnTo>
                    <a:pt x="0" y="274178"/>
                  </a:lnTo>
                  <a:lnTo>
                    <a:pt x="720987" y="0"/>
                  </a:lnTo>
                  <a:lnTo>
                    <a:pt x="720987" y="1080466"/>
                  </a:lnTo>
                  <a:lnTo>
                    <a:pt x="720987" y="1080466"/>
                  </a:lnTo>
                  <a:close/>
                </a:path>
              </a:pathLst>
            </a:custGeom>
            <a:solidFill>
              <a:srgbClr val="1D486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59" name="PA-任意多边形 158"/>
            <p:cNvSpPr/>
            <p:nvPr>
              <p:custDataLst>
                <p:tags r:id="rId10"/>
              </p:custDataLst>
            </p:nvPr>
          </p:nvSpPr>
          <p:spPr>
            <a:xfrm>
              <a:off x="2348725" y="2370542"/>
              <a:ext cx="1049677" cy="1129399"/>
            </a:xfrm>
            <a:custGeom>
              <a:avLst/>
              <a:gdLst>
                <a:gd name="connsiteX0" fmla="*/ 0 w 1002781"/>
                <a:gd name="connsiteY0" fmla="*/ 1080466 h 1078942"/>
                <a:gd name="connsiteX1" fmla="*/ 1007098 w 1002781"/>
                <a:gd name="connsiteY1" fmla="*/ 986280 h 1078942"/>
                <a:gd name="connsiteX2" fmla="*/ 1007098 w 1002781"/>
                <a:gd name="connsiteY2" fmla="*/ 173900 h 1078942"/>
                <a:gd name="connsiteX3" fmla="*/ 0 w 1002781"/>
                <a:gd name="connsiteY3" fmla="*/ 0 h 1078942"/>
                <a:gd name="connsiteX4" fmla="*/ 0 w 1002781"/>
                <a:gd name="connsiteY4" fmla="*/ 1080466 h 1078942"/>
                <a:gd name="connsiteX5" fmla="*/ 0 w 1002781"/>
                <a:gd name="connsiteY5" fmla="*/ 1080466 h 107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2781" h="1078942">
                  <a:moveTo>
                    <a:pt x="0" y="1080466"/>
                  </a:moveTo>
                  <a:lnTo>
                    <a:pt x="1007098" y="986280"/>
                  </a:lnTo>
                  <a:lnTo>
                    <a:pt x="1007098" y="173900"/>
                  </a:lnTo>
                  <a:lnTo>
                    <a:pt x="0" y="0"/>
                  </a:lnTo>
                  <a:lnTo>
                    <a:pt x="0" y="1080466"/>
                  </a:lnTo>
                  <a:lnTo>
                    <a:pt x="0" y="1080466"/>
                  </a:lnTo>
                  <a:close/>
                </a:path>
              </a:pathLst>
            </a:custGeom>
            <a:solidFill>
              <a:srgbClr val="306BA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60" name="PA-任意多边形 159"/>
            <p:cNvSpPr/>
            <p:nvPr>
              <p:custDataLst>
                <p:tags r:id="rId11"/>
              </p:custDataLst>
            </p:nvPr>
          </p:nvSpPr>
          <p:spPr>
            <a:xfrm>
              <a:off x="1948133" y="4092297"/>
              <a:ext cx="3693801" cy="823797"/>
            </a:xfrm>
            <a:custGeom>
              <a:avLst/>
              <a:gdLst>
                <a:gd name="connsiteX0" fmla="*/ 3265007 w 3528776"/>
                <a:gd name="connsiteY0" fmla="*/ 0 h 786993"/>
                <a:gd name="connsiteX1" fmla="*/ 0 w 3528776"/>
                <a:gd name="connsiteY1" fmla="*/ 0 h 786993"/>
                <a:gd name="connsiteX2" fmla="*/ 0 w 3528776"/>
                <a:gd name="connsiteY2" fmla="*/ 789913 h 786993"/>
                <a:gd name="connsiteX3" fmla="*/ 3265007 w 3528776"/>
                <a:gd name="connsiteY3" fmla="*/ 789913 h 786993"/>
                <a:gd name="connsiteX4" fmla="*/ 3532839 w 3528776"/>
                <a:gd name="connsiteY4" fmla="*/ 423834 h 786993"/>
                <a:gd name="connsiteX5" fmla="*/ 3265007 w 3528776"/>
                <a:gd name="connsiteY5" fmla="*/ 0 h 786993"/>
                <a:gd name="connsiteX6" fmla="*/ 3265007 w 3528776"/>
                <a:gd name="connsiteY6" fmla="*/ 0 h 7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8776" h="786993">
                  <a:moveTo>
                    <a:pt x="3265007" y="0"/>
                  </a:moveTo>
                  <a:lnTo>
                    <a:pt x="0" y="0"/>
                  </a:lnTo>
                  <a:lnTo>
                    <a:pt x="0" y="789913"/>
                  </a:lnTo>
                  <a:lnTo>
                    <a:pt x="3265007" y="789913"/>
                  </a:lnTo>
                  <a:lnTo>
                    <a:pt x="3532839" y="423834"/>
                  </a:lnTo>
                  <a:lnTo>
                    <a:pt x="3265007" y="0"/>
                  </a:lnTo>
                  <a:lnTo>
                    <a:pt x="3265007" y="0"/>
                  </a:lnTo>
                  <a:close/>
                </a:path>
              </a:pathLst>
            </a:custGeom>
            <a:solidFill>
              <a:srgbClr val="1D486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61" name="PA-任意多边形 160"/>
            <p:cNvSpPr/>
            <p:nvPr>
              <p:custDataLst>
                <p:tags r:id="rId12"/>
              </p:custDataLst>
            </p:nvPr>
          </p:nvSpPr>
          <p:spPr>
            <a:xfrm>
              <a:off x="2646106" y="4075670"/>
              <a:ext cx="744075" cy="1129399"/>
            </a:xfrm>
            <a:custGeom>
              <a:avLst/>
              <a:gdLst>
                <a:gd name="connsiteX0" fmla="*/ 0 w 710832"/>
                <a:gd name="connsiteY0" fmla="*/ 0 h 1078942"/>
                <a:gd name="connsiteX1" fmla="*/ 723018 w 710832"/>
                <a:gd name="connsiteY1" fmla="*/ 94058 h 1078942"/>
                <a:gd name="connsiteX2" fmla="*/ 723018 w 710832"/>
                <a:gd name="connsiteY2" fmla="*/ 806161 h 1078942"/>
                <a:gd name="connsiteX3" fmla="*/ 0 w 710832"/>
                <a:gd name="connsiteY3" fmla="*/ 1080466 h 1078942"/>
                <a:gd name="connsiteX4" fmla="*/ 0 w 710832"/>
                <a:gd name="connsiteY4" fmla="*/ 0 h 1078942"/>
                <a:gd name="connsiteX5" fmla="*/ 0 w 710832"/>
                <a:gd name="connsiteY5" fmla="*/ 0 h 107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832" h="1078942">
                  <a:moveTo>
                    <a:pt x="0" y="0"/>
                  </a:moveTo>
                  <a:lnTo>
                    <a:pt x="723018" y="94058"/>
                  </a:lnTo>
                  <a:lnTo>
                    <a:pt x="723018" y="806161"/>
                  </a:lnTo>
                  <a:lnTo>
                    <a:pt x="0" y="10804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6BA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62" name="PA-任意多边形 161"/>
            <p:cNvSpPr/>
            <p:nvPr>
              <p:custDataLst>
                <p:tags r:id="rId13"/>
              </p:custDataLst>
            </p:nvPr>
          </p:nvSpPr>
          <p:spPr>
            <a:xfrm>
              <a:off x="1594018" y="4075670"/>
              <a:ext cx="1049677" cy="1129399"/>
            </a:xfrm>
            <a:custGeom>
              <a:avLst/>
              <a:gdLst>
                <a:gd name="connsiteX0" fmla="*/ 1005067 w 1002781"/>
                <a:gd name="connsiteY0" fmla="*/ 0 h 1078942"/>
                <a:gd name="connsiteX1" fmla="*/ 0 w 1002781"/>
                <a:gd name="connsiteY1" fmla="*/ 94058 h 1078942"/>
                <a:gd name="connsiteX2" fmla="*/ 0 w 1002781"/>
                <a:gd name="connsiteY2" fmla="*/ 906439 h 1078942"/>
                <a:gd name="connsiteX3" fmla="*/ 1005067 w 1002781"/>
                <a:gd name="connsiteY3" fmla="*/ 1080466 h 1078942"/>
                <a:gd name="connsiteX4" fmla="*/ 1005067 w 1002781"/>
                <a:gd name="connsiteY4" fmla="*/ 0 h 1078942"/>
                <a:gd name="connsiteX5" fmla="*/ 1005067 w 1002781"/>
                <a:gd name="connsiteY5" fmla="*/ 0 h 107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2781" h="1078942">
                  <a:moveTo>
                    <a:pt x="1005067" y="0"/>
                  </a:moveTo>
                  <a:lnTo>
                    <a:pt x="0" y="94058"/>
                  </a:lnTo>
                  <a:lnTo>
                    <a:pt x="0" y="906439"/>
                  </a:lnTo>
                  <a:lnTo>
                    <a:pt x="1005067" y="1080466"/>
                  </a:lnTo>
                  <a:lnTo>
                    <a:pt x="1005067" y="0"/>
                  </a:lnTo>
                  <a:lnTo>
                    <a:pt x="1005067" y="0"/>
                  </a:lnTo>
                  <a:close/>
                </a:path>
              </a:pathLst>
            </a:custGeom>
            <a:solidFill>
              <a:srgbClr val="1D486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63" name="PA-任意多边形 162"/>
            <p:cNvSpPr/>
            <p:nvPr>
              <p:custDataLst>
                <p:tags r:id="rId14"/>
              </p:custDataLst>
            </p:nvPr>
          </p:nvSpPr>
          <p:spPr>
            <a:xfrm>
              <a:off x="2496622" y="3371210"/>
              <a:ext cx="3693801" cy="823797"/>
            </a:xfrm>
            <a:custGeom>
              <a:avLst/>
              <a:gdLst>
                <a:gd name="connsiteX0" fmla="*/ 3264880 w 3528776"/>
                <a:gd name="connsiteY0" fmla="*/ 0 h 786993"/>
                <a:gd name="connsiteX1" fmla="*/ 0 w 3528776"/>
                <a:gd name="connsiteY1" fmla="*/ 0 h 786993"/>
                <a:gd name="connsiteX2" fmla="*/ 0 w 3528776"/>
                <a:gd name="connsiteY2" fmla="*/ 791944 h 786993"/>
                <a:gd name="connsiteX3" fmla="*/ 3264880 w 3528776"/>
                <a:gd name="connsiteY3" fmla="*/ 791944 h 786993"/>
                <a:gd name="connsiteX4" fmla="*/ 3532712 w 3528776"/>
                <a:gd name="connsiteY4" fmla="*/ 394893 h 786993"/>
                <a:gd name="connsiteX5" fmla="*/ 3264880 w 3528776"/>
                <a:gd name="connsiteY5" fmla="*/ 0 h 786993"/>
                <a:gd name="connsiteX6" fmla="*/ 3264880 w 3528776"/>
                <a:gd name="connsiteY6" fmla="*/ 0 h 7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8776" h="786993">
                  <a:moveTo>
                    <a:pt x="3264880" y="0"/>
                  </a:moveTo>
                  <a:lnTo>
                    <a:pt x="0" y="0"/>
                  </a:lnTo>
                  <a:lnTo>
                    <a:pt x="0" y="791944"/>
                  </a:lnTo>
                  <a:lnTo>
                    <a:pt x="3264880" y="791944"/>
                  </a:lnTo>
                  <a:lnTo>
                    <a:pt x="3532712" y="394893"/>
                  </a:lnTo>
                  <a:lnTo>
                    <a:pt x="3264880" y="0"/>
                  </a:lnTo>
                  <a:lnTo>
                    <a:pt x="3264880" y="0"/>
                  </a:lnTo>
                  <a:close/>
                </a:path>
              </a:pathLst>
            </a:custGeom>
            <a:solidFill>
              <a:srgbClr val="B13B3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64" name="PA-任意多边形 163"/>
            <p:cNvSpPr/>
            <p:nvPr>
              <p:custDataLst>
                <p:tags r:id="rId15"/>
              </p:custDataLst>
            </p:nvPr>
          </p:nvSpPr>
          <p:spPr>
            <a:xfrm>
              <a:off x="1284316" y="3261573"/>
              <a:ext cx="1222409" cy="1049677"/>
            </a:xfrm>
            <a:custGeom>
              <a:avLst/>
              <a:gdLst>
                <a:gd name="connsiteX0" fmla="*/ 1172239 w 1167796"/>
                <a:gd name="connsiteY0" fmla="*/ 1004813 h 1002781"/>
                <a:gd name="connsiteX1" fmla="*/ 0 w 1167796"/>
                <a:gd name="connsiteY1" fmla="*/ 896411 h 1002781"/>
                <a:gd name="connsiteX2" fmla="*/ 0 w 1167796"/>
                <a:gd name="connsiteY2" fmla="*/ 108529 h 1002781"/>
                <a:gd name="connsiteX3" fmla="*/ 1172239 w 1167796"/>
                <a:gd name="connsiteY3" fmla="*/ 0 h 1002781"/>
                <a:gd name="connsiteX4" fmla="*/ 1172239 w 1167796"/>
                <a:gd name="connsiteY4" fmla="*/ 1004813 h 1002781"/>
                <a:gd name="connsiteX5" fmla="*/ 1172239 w 1167796"/>
                <a:gd name="connsiteY5" fmla="*/ 1004813 h 100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796" h="1002781">
                  <a:moveTo>
                    <a:pt x="1172239" y="1004813"/>
                  </a:moveTo>
                  <a:lnTo>
                    <a:pt x="0" y="896411"/>
                  </a:lnTo>
                  <a:lnTo>
                    <a:pt x="0" y="108529"/>
                  </a:lnTo>
                  <a:lnTo>
                    <a:pt x="1172239" y="0"/>
                  </a:lnTo>
                  <a:lnTo>
                    <a:pt x="1172239" y="1004813"/>
                  </a:lnTo>
                  <a:lnTo>
                    <a:pt x="1172239" y="1004813"/>
                  </a:lnTo>
                  <a:close/>
                </a:path>
              </a:pathLst>
            </a:custGeom>
            <a:solidFill>
              <a:srgbClr val="B13B3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65" name="PA-任意多边形 164"/>
            <p:cNvSpPr/>
            <p:nvPr>
              <p:custDataLst>
                <p:tags r:id="rId16"/>
              </p:custDataLst>
            </p:nvPr>
          </p:nvSpPr>
          <p:spPr>
            <a:xfrm>
              <a:off x="2496361" y="3261573"/>
              <a:ext cx="1222409" cy="1049677"/>
            </a:xfrm>
            <a:custGeom>
              <a:avLst/>
              <a:gdLst>
                <a:gd name="connsiteX0" fmla="*/ 0 w 1167796"/>
                <a:gd name="connsiteY0" fmla="*/ 1004813 h 1002781"/>
                <a:gd name="connsiteX1" fmla="*/ 1172239 w 1167796"/>
                <a:gd name="connsiteY1" fmla="*/ 896411 h 1002781"/>
                <a:gd name="connsiteX2" fmla="*/ 1172239 w 1167796"/>
                <a:gd name="connsiteY2" fmla="*/ 108529 h 1002781"/>
                <a:gd name="connsiteX3" fmla="*/ 0 w 1167796"/>
                <a:gd name="connsiteY3" fmla="*/ 0 h 1002781"/>
                <a:gd name="connsiteX4" fmla="*/ 0 w 1167796"/>
                <a:gd name="connsiteY4" fmla="*/ 1004813 h 1002781"/>
                <a:gd name="connsiteX5" fmla="*/ 0 w 1167796"/>
                <a:gd name="connsiteY5" fmla="*/ 1004813 h 100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796" h="1002781">
                  <a:moveTo>
                    <a:pt x="0" y="1004813"/>
                  </a:moveTo>
                  <a:lnTo>
                    <a:pt x="1172239" y="896411"/>
                  </a:lnTo>
                  <a:lnTo>
                    <a:pt x="1172239" y="108529"/>
                  </a:lnTo>
                  <a:lnTo>
                    <a:pt x="0" y="0"/>
                  </a:lnTo>
                  <a:lnTo>
                    <a:pt x="0" y="1004813"/>
                  </a:lnTo>
                  <a:lnTo>
                    <a:pt x="0" y="1004813"/>
                  </a:lnTo>
                  <a:close/>
                </a:path>
              </a:pathLst>
            </a:custGeom>
            <a:solidFill>
              <a:srgbClr val="C45D5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grpSp>
          <p:nvGrpSpPr>
            <p:cNvPr id="232" name="组合 231"/>
            <p:cNvGrpSpPr/>
            <p:nvPr/>
          </p:nvGrpSpPr>
          <p:grpSpPr>
            <a:xfrm>
              <a:off x="2525855" y="1931547"/>
              <a:ext cx="2101478" cy="398766"/>
              <a:chOff x="1876471" y="1845244"/>
              <a:chExt cx="2007593" cy="380952"/>
            </a:xfrm>
          </p:grpSpPr>
          <p:sp>
            <p:nvSpPr>
              <p:cNvPr id="197" name="PA-任意多边形 19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876471" y="1845244"/>
                <a:ext cx="241175" cy="241175"/>
              </a:xfrm>
              <a:custGeom>
                <a:avLst/>
                <a:gdLst>
                  <a:gd name="connsiteX0" fmla="*/ 0 w 241175"/>
                  <a:gd name="connsiteY0" fmla="*/ 123127 h 241175"/>
                  <a:gd name="connsiteX1" fmla="*/ 126046 w 241175"/>
                  <a:gd name="connsiteY1" fmla="*/ 0 h 241175"/>
                  <a:gd name="connsiteX2" fmla="*/ 249299 w 241175"/>
                  <a:gd name="connsiteY2" fmla="*/ 125284 h 241175"/>
                  <a:gd name="connsiteX3" fmla="*/ 126046 w 241175"/>
                  <a:gd name="connsiteY3" fmla="*/ 250569 h 241175"/>
                  <a:gd name="connsiteX4" fmla="*/ 0 w 241175"/>
                  <a:gd name="connsiteY4" fmla="*/ 123127 h 2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75" h="241175">
                    <a:moveTo>
                      <a:pt x="0" y="123127"/>
                    </a:moveTo>
                    <a:cubicBezTo>
                      <a:pt x="2793" y="56105"/>
                      <a:pt x="58009" y="0"/>
                      <a:pt x="126046" y="0"/>
                    </a:cubicBezTo>
                    <a:cubicBezTo>
                      <a:pt x="194083" y="0"/>
                      <a:pt x="249299" y="56105"/>
                      <a:pt x="249299" y="125284"/>
                    </a:cubicBezTo>
                    <a:cubicBezTo>
                      <a:pt x="249299" y="194464"/>
                      <a:pt x="194083" y="250569"/>
                      <a:pt x="126046" y="250569"/>
                    </a:cubicBezTo>
                    <a:cubicBezTo>
                      <a:pt x="58009" y="250569"/>
                      <a:pt x="2793" y="194464"/>
                      <a:pt x="0" y="123127"/>
                    </a:cubicBezTo>
                  </a:path>
                </a:pathLst>
              </a:custGeom>
              <a:solidFill>
                <a:srgbClr val="FFFFFF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198" name="PA-任意多边形 197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74719" y="1912012"/>
                <a:ext cx="38080" cy="114241"/>
              </a:xfrm>
              <a:custGeom>
                <a:avLst/>
                <a:gdLst>
                  <a:gd name="connsiteX0" fmla="*/ 42904 w 38080"/>
                  <a:gd name="connsiteY0" fmla="*/ 127 h 114240"/>
                  <a:gd name="connsiteX1" fmla="*/ 42904 w 38080"/>
                  <a:gd name="connsiteY1" fmla="*/ 114368 h 114240"/>
                  <a:gd name="connsiteX2" fmla="*/ 25768 w 38080"/>
                  <a:gd name="connsiteY2" fmla="*/ 114368 h 114240"/>
                  <a:gd name="connsiteX3" fmla="*/ 25768 w 38080"/>
                  <a:gd name="connsiteY3" fmla="*/ 21071 h 114240"/>
                  <a:gd name="connsiteX4" fmla="*/ 0 w 38080"/>
                  <a:gd name="connsiteY4" fmla="*/ 35415 h 114240"/>
                  <a:gd name="connsiteX5" fmla="*/ 0 w 38080"/>
                  <a:gd name="connsiteY5" fmla="*/ 18152 h 114240"/>
                  <a:gd name="connsiteX6" fmla="*/ 15994 w 38080"/>
                  <a:gd name="connsiteY6" fmla="*/ 11424 h 114240"/>
                  <a:gd name="connsiteX7" fmla="*/ 29829 w 38080"/>
                  <a:gd name="connsiteY7" fmla="*/ 0 h 114240"/>
                  <a:gd name="connsiteX8" fmla="*/ 42904 w 38080"/>
                  <a:gd name="connsiteY8" fmla="*/ 0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080" h="114240">
                    <a:moveTo>
                      <a:pt x="42904" y="127"/>
                    </a:moveTo>
                    <a:lnTo>
                      <a:pt x="42904" y="114368"/>
                    </a:lnTo>
                    <a:lnTo>
                      <a:pt x="25768" y="114368"/>
                    </a:lnTo>
                    <a:lnTo>
                      <a:pt x="25768" y="21071"/>
                    </a:lnTo>
                    <a:cubicBezTo>
                      <a:pt x="18786" y="27672"/>
                      <a:pt x="10282" y="32495"/>
                      <a:pt x="0" y="35415"/>
                    </a:cubicBezTo>
                    <a:lnTo>
                      <a:pt x="0" y="18152"/>
                    </a:lnTo>
                    <a:cubicBezTo>
                      <a:pt x="5077" y="16882"/>
                      <a:pt x="10409" y="14597"/>
                      <a:pt x="15994" y="11424"/>
                    </a:cubicBezTo>
                    <a:cubicBezTo>
                      <a:pt x="21706" y="7743"/>
                      <a:pt x="26275" y="4062"/>
                      <a:pt x="29829" y="0"/>
                    </a:cubicBezTo>
                    <a:lnTo>
                      <a:pt x="42904" y="0"/>
                    </a:lnTo>
                    <a:close/>
                  </a:path>
                </a:pathLst>
              </a:custGeom>
              <a:solidFill>
                <a:srgbClr val="B13B39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11" name="PA-文本框 210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2598757" y="1892548"/>
                <a:ext cx="1285307" cy="333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75" b="1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</a:rPr>
                  <a:t>组长</a:t>
                </a:r>
                <a:endParaRPr lang="zh-CN" altLang="en-US" sz="1675" b="1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2761248" y="2749353"/>
              <a:ext cx="2871635" cy="377707"/>
              <a:chOff x="2101363" y="2626526"/>
              <a:chExt cx="2743342" cy="360832"/>
            </a:xfrm>
          </p:grpSpPr>
          <p:sp>
            <p:nvSpPr>
              <p:cNvPr id="199" name="PA-任意多边形 198"/>
              <p:cNvSpPr/>
              <p:nvPr>
                <p:custDataLst>
                  <p:tags r:id="rId20"/>
                </p:custDataLst>
              </p:nvPr>
            </p:nvSpPr>
            <p:spPr>
              <a:xfrm>
                <a:off x="2101363" y="2626526"/>
                <a:ext cx="241175" cy="241175"/>
              </a:xfrm>
              <a:custGeom>
                <a:avLst/>
                <a:gdLst>
                  <a:gd name="connsiteX0" fmla="*/ 36 w 241175"/>
                  <a:gd name="connsiteY0" fmla="*/ 125538 h 241175"/>
                  <a:gd name="connsiteX1" fmla="*/ 121766 w 241175"/>
                  <a:gd name="connsiteY1" fmla="*/ 0 h 241175"/>
                  <a:gd name="connsiteX2" fmla="*/ 245019 w 241175"/>
                  <a:gd name="connsiteY2" fmla="*/ 125284 h 241175"/>
                  <a:gd name="connsiteX3" fmla="*/ 121766 w 241175"/>
                  <a:gd name="connsiteY3" fmla="*/ 250569 h 241175"/>
                  <a:gd name="connsiteX4" fmla="*/ 36 w 241175"/>
                  <a:gd name="connsiteY4" fmla="*/ 125538 h 2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75" h="241175">
                    <a:moveTo>
                      <a:pt x="36" y="125538"/>
                    </a:moveTo>
                    <a:cubicBezTo>
                      <a:pt x="-1487" y="56105"/>
                      <a:pt x="53729" y="0"/>
                      <a:pt x="121766" y="0"/>
                    </a:cubicBezTo>
                    <a:cubicBezTo>
                      <a:pt x="189803" y="0"/>
                      <a:pt x="245019" y="56105"/>
                      <a:pt x="245019" y="125284"/>
                    </a:cubicBezTo>
                    <a:cubicBezTo>
                      <a:pt x="245019" y="194464"/>
                      <a:pt x="189803" y="250569"/>
                      <a:pt x="121766" y="250569"/>
                    </a:cubicBezTo>
                    <a:cubicBezTo>
                      <a:pt x="53729" y="250569"/>
                      <a:pt x="-1614" y="194464"/>
                      <a:pt x="36" y="125538"/>
                    </a:cubicBezTo>
                  </a:path>
                </a:pathLst>
              </a:custGeom>
              <a:solidFill>
                <a:srgbClr val="FFFFFF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00" name="PA-任意多边形 199"/>
              <p:cNvSpPr/>
              <p:nvPr>
                <p:custDataLst>
                  <p:tags r:id="rId21"/>
                </p:custDataLst>
              </p:nvPr>
            </p:nvSpPr>
            <p:spPr>
              <a:xfrm>
                <a:off x="2187841" y="2691385"/>
                <a:ext cx="76161" cy="114241"/>
              </a:xfrm>
              <a:custGeom>
                <a:avLst/>
                <a:gdLst>
                  <a:gd name="connsiteX0" fmla="*/ 66894 w 76160"/>
                  <a:gd name="connsiteY0" fmla="*/ 9397 h 114240"/>
                  <a:gd name="connsiteX1" fmla="*/ 77176 w 76160"/>
                  <a:gd name="connsiteY1" fmla="*/ 34022 h 114240"/>
                  <a:gd name="connsiteX2" fmla="*/ 66133 w 76160"/>
                  <a:gd name="connsiteY2" fmla="*/ 61059 h 114240"/>
                  <a:gd name="connsiteX3" fmla="*/ 42904 w 76160"/>
                  <a:gd name="connsiteY3" fmla="*/ 79465 h 114240"/>
                  <a:gd name="connsiteX4" fmla="*/ 21198 w 76160"/>
                  <a:gd name="connsiteY4" fmla="*/ 101044 h 114240"/>
                  <a:gd name="connsiteX5" fmla="*/ 77430 w 76160"/>
                  <a:gd name="connsiteY5" fmla="*/ 101044 h 114240"/>
                  <a:gd name="connsiteX6" fmla="*/ 77430 w 76160"/>
                  <a:gd name="connsiteY6" fmla="*/ 116402 h 114240"/>
                  <a:gd name="connsiteX7" fmla="*/ 0 w 76160"/>
                  <a:gd name="connsiteY7" fmla="*/ 116402 h 114240"/>
                  <a:gd name="connsiteX8" fmla="*/ 11170 w 76160"/>
                  <a:gd name="connsiteY8" fmla="*/ 86446 h 114240"/>
                  <a:gd name="connsiteX9" fmla="*/ 36557 w 76160"/>
                  <a:gd name="connsiteY9" fmla="*/ 65629 h 114240"/>
                  <a:gd name="connsiteX10" fmla="*/ 52678 w 76160"/>
                  <a:gd name="connsiteY10" fmla="*/ 52554 h 114240"/>
                  <a:gd name="connsiteX11" fmla="*/ 60421 w 76160"/>
                  <a:gd name="connsiteY11" fmla="*/ 33895 h 114240"/>
                  <a:gd name="connsiteX12" fmla="*/ 55217 w 76160"/>
                  <a:gd name="connsiteY12" fmla="*/ 19552 h 114240"/>
                  <a:gd name="connsiteX13" fmla="*/ 39984 w 76160"/>
                  <a:gd name="connsiteY13" fmla="*/ 14728 h 114240"/>
                  <a:gd name="connsiteX14" fmla="*/ 23991 w 76160"/>
                  <a:gd name="connsiteY14" fmla="*/ 22090 h 114240"/>
                  <a:gd name="connsiteX15" fmla="*/ 18025 w 76160"/>
                  <a:gd name="connsiteY15" fmla="*/ 43034 h 114240"/>
                  <a:gd name="connsiteX16" fmla="*/ 888 w 76160"/>
                  <a:gd name="connsiteY16" fmla="*/ 43034 h 114240"/>
                  <a:gd name="connsiteX17" fmla="*/ 11805 w 76160"/>
                  <a:gd name="connsiteY17" fmla="*/ 12316 h 114240"/>
                  <a:gd name="connsiteX18" fmla="*/ 40746 w 76160"/>
                  <a:gd name="connsiteY18" fmla="*/ 4 h 114240"/>
                  <a:gd name="connsiteX19" fmla="*/ 66894 w 76160"/>
                  <a:gd name="connsiteY19" fmla="*/ 9397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6160" h="114240">
                    <a:moveTo>
                      <a:pt x="66894" y="9397"/>
                    </a:moveTo>
                    <a:cubicBezTo>
                      <a:pt x="73749" y="15744"/>
                      <a:pt x="77176" y="23994"/>
                      <a:pt x="77176" y="34022"/>
                    </a:cubicBezTo>
                    <a:cubicBezTo>
                      <a:pt x="77176" y="43669"/>
                      <a:pt x="73495" y="52681"/>
                      <a:pt x="66133" y="61059"/>
                    </a:cubicBezTo>
                    <a:cubicBezTo>
                      <a:pt x="61690" y="65629"/>
                      <a:pt x="53947" y="71722"/>
                      <a:pt x="42904" y="79465"/>
                    </a:cubicBezTo>
                    <a:cubicBezTo>
                      <a:pt x="30845" y="87588"/>
                      <a:pt x="23610" y="94824"/>
                      <a:pt x="21198" y="101044"/>
                    </a:cubicBezTo>
                    <a:lnTo>
                      <a:pt x="77430" y="101044"/>
                    </a:lnTo>
                    <a:lnTo>
                      <a:pt x="77430" y="116402"/>
                    </a:lnTo>
                    <a:lnTo>
                      <a:pt x="0" y="116402"/>
                    </a:lnTo>
                    <a:cubicBezTo>
                      <a:pt x="0" y="104978"/>
                      <a:pt x="3681" y="95078"/>
                      <a:pt x="11170" y="86446"/>
                    </a:cubicBezTo>
                    <a:cubicBezTo>
                      <a:pt x="15105" y="81749"/>
                      <a:pt x="23483" y="74768"/>
                      <a:pt x="36557" y="65629"/>
                    </a:cubicBezTo>
                    <a:cubicBezTo>
                      <a:pt x="44173" y="60044"/>
                      <a:pt x="49631" y="55728"/>
                      <a:pt x="52678" y="52554"/>
                    </a:cubicBezTo>
                    <a:cubicBezTo>
                      <a:pt x="57755" y="46716"/>
                      <a:pt x="60421" y="40496"/>
                      <a:pt x="60421" y="33895"/>
                    </a:cubicBezTo>
                    <a:cubicBezTo>
                      <a:pt x="60421" y="27548"/>
                      <a:pt x="58644" y="22725"/>
                      <a:pt x="55217" y="19552"/>
                    </a:cubicBezTo>
                    <a:cubicBezTo>
                      <a:pt x="51789" y="16378"/>
                      <a:pt x="46712" y="14728"/>
                      <a:pt x="39984" y="14728"/>
                    </a:cubicBezTo>
                    <a:cubicBezTo>
                      <a:pt x="32876" y="14728"/>
                      <a:pt x="27545" y="17140"/>
                      <a:pt x="23991" y="22090"/>
                    </a:cubicBezTo>
                    <a:cubicBezTo>
                      <a:pt x="20310" y="26787"/>
                      <a:pt x="18279" y="33768"/>
                      <a:pt x="18025" y="43034"/>
                    </a:cubicBezTo>
                    <a:lnTo>
                      <a:pt x="888" y="43034"/>
                    </a:lnTo>
                    <a:cubicBezTo>
                      <a:pt x="1142" y="30214"/>
                      <a:pt x="4697" y="20059"/>
                      <a:pt x="11805" y="12316"/>
                    </a:cubicBezTo>
                    <a:cubicBezTo>
                      <a:pt x="18913" y="4066"/>
                      <a:pt x="28560" y="4"/>
                      <a:pt x="40746" y="4"/>
                    </a:cubicBezTo>
                    <a:cubicBezTo>
                      <a:pt x="51155" y="-123"/>
                      <a:pt x="60040" y="3050"/>
                      <a:pt x="66894" y="9397"/>
                    </a:cubicBezTo>
                    <a:close/>
                  </a:path>
                </a:pathLst>
              </a:custGeom>
              <a:solidFill>
                <a:srgbClr val="1D486D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17" name="PA-文本框 216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2968040" y="2653712"/>
                <a:ext cx="1876665" cy="33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75" b="1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</a:rPr>
                  <a:t>组员</a:t>
                </a:r>
                <a:endParaRPr lang="zh-CN" altLang="en-US" sz="1675" b="1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3031941" y="3600708"/>
              <a:ext cx="2874124" cy="349250"/>
              <a:chOff x="2359963" y="3439817"/>
              <a:chExt cx="2745720" cy="333647"/>
            </a:xfrm>
          </p:grpSpPr>
          <p:sp>
            <p:nvSpPr>
              <p:cNvPr id="201" name="PA-任意多边形 200"/>
              <p:cNvSpPr/>
              <p:nvPr>
                <p:custDataLst>
                  <p:tags r:id="rId23"/>
                </p:custDataLst>
              </p:nvPr>
            </p:nvSpPr>
            <p:spPr>
              <a:xfrm>
                <a:off x="2359963" y="3527760"/>
                <a:ext cx="241175" cy="241175"/>
              </a:xfrm>
              <a:custGeom>
                <a:avLst/>
                <a:gdLst>
                  <a:gd name="connsiteX0" fmla="*/ 2 w 241175"/>
                  <a:gd name="connsiteY0" fmla="*/ 126046 h 241175"/>
                  <a:gd name="connsiteX1" fmla="*/ 123001 w 241175"/>
                  <a:gd name="connsiteY1" fmla="*/ 0 h 241175"/>
                  <a:gd name="connsiteX2" fmla="*/ 246255 w 241175"/>
                  <a:gd name="connsiteY2" fmla="*/ 125284 h 241175"/>
                  <a:gd name="connsiteX3" fmla="*/ 123001 w 241175"/>
                  <a:gd name="connsiteY3" fmla="*/ 250568 h 241175"/>
                  <a:gd name="connsiteX4" fmla="*/ 2 w 241175"/>
                  <a:gd name="connsiteY4" fmla="*/ 126046 h 2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75" h="241175">
                    <a:moveTo>
                      <a:pt x="2" y="126046"/>
                    </a:moveTo>
                    <a:cubicBezTo>
                      <a:pt x="-379" y="56105"/>
                      <a:pt x="54838" y="0"/>
                      <a:pt x="123001" y="0"/>
                    </a:cubicBezTo>
                    <a:cubicBezTo>
                      <a:pt x="191165" y="0"/>
                      <a:pt x="246255" y="56105"/>
                      <a:pt x="246255" y="125284"/>
                    </a:cubicBezTo>
                    <a:cubicBezTo>
                      <a:pt x="246255" y="194463"/>
                      <a:pt x="191038" y="250568"/>
                      <a:pt x="123001" y="250568"/>
                    </a:cubicBezTo>
                    <a:cubicBezTo>
                      <a:pt x="54965" y="250568"/>
                      <a:pt x="-379" y="194463"/>
                      <a:pt x="2" y="126046"/>
                    </a:cubicBezTo>
                  </a:path>
                </a:pathLst>
              </a:custGeom>
              <a:solidFill>
                <a:srgbClr val="FFFFFF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02" name="PA-任意多边形 201"/>
              <p:cNvSpPr/>
              <p:nvPr>
                <p:custDataLst>
                  <p:tags r:id="rId24"/>
                </p:custDataLst>
              </p:nvPr>
            </p:nvSpPr>
            <p:spPr>
              <a:xfrm>
                <a:off x="2445899" y="3592496"/>
                <a:ext cx="76161" cy="114241"/>
              </a:xfrm>
              <a:custGeom>
                <a:avLst/>
                <a:gdLst>
                  <a:gd name="connsiteX0" fmla="*/ 68672 w 76160"/>
                  <a:gd name="connsiteY0" fmla="*/ 8378 h 114240"/>
                  <a:gd name="connsiteX1" fmla="*/ 78699 w 76160"/>
                  <a:gd name="connsiteY1" fmla="*/ 31353 h 114240"/>
                  <a:gd name="connsiteX2" fmla="*/ 60167 w 76160"/>
                  <a:gd name="connsiteY2" fmla="*/ 56486 h 114240"/>
                  <a:gd name="connsiteX3" fmla="*/ 75272 w 76160"/>
                  <a:gd name="connsiteY3" fmla="*/ 65879 h 114240"/>
                  <a:gd name="connsiteX4" fmla="*/ 80984 w 76160"/>
                  <a:gd name="connsiteY4" fmla="*/ 82507 h 114240"/>
                  <a:gd name="connsiteX5" fmla="*/ 70322 w 76160"/>
                  <a:gd name="connsiteY5" fmla="*/ 108402 h 114240"/>
                  <a:gd name="connsiteX6" fmla="*/ 40873 w 76160"/>
                  <a:gd name="connsiteY6" fmla="*/ 118684 h 114240"/>
                  <a:gd name="connsiteX7" fmla="*/ 13201 w 76160"/>
                  <a:gd name="connsiteY7" fmla="*/ 109672 h 114240"/>
                  <a:gd name="connsiteX8" fmla="*/ 0 w 76160"/>
                  <a:gd name="connsiteY8" fmla="*/ 80350 h 114240"/>
                  <a:gd name="connsiteX9" fmla="*/ 17263 w 76160"/>
                  <a:gd name="connsiteY9" fmla="*/ 80350 h 114240"/>
                  <a:gd name="connsiteX10" fmla="*/ 24625 w 76160"/>
                  <a:gd name="connsiteY10" fmla="*/ 98120 h 114240"/>
                  <a:gd name="connsiteX11" fmla="*/ 40619 w 76160"/>
                  <a:gd name="connsiteY11" fmla="*/ 103833 h 114240"/>
                  <a:gd name="connsiteX12" fmla="*/ 58136 w 76160"/>
                  <a:gd name="connsiteY12" fmla="*/ 97486 h 114240"/>
                  <a:gd name="connsiteX13" fmla="*/ 63975 w 76160"/>
                  <a:gd name="connsiteY13" fmla="*/ 83269 h 114240"/>
                  <a:gd name="connsiteX14" fmla="*/ 57882 w 76160"/>
                  <a:gd name="connsiteY14" fmla="*/ 68418 h 114240"/>
                  <a:gd name="connsiteX15" fmla="*/ 41000 w 76160"/>
                  <a:gd name="connsiteY15" fmla="*/ 63594 h 114240"/>
                  <a:gd name="connsiteX16" fmla="*/ 32749 w 76160"/>
                  <a:gd name="connsiteY16" fmla="*/ 63594 h 114240"/>
                  <a:gd name="connsiteX17" fmla="*/ 32749 w 76160"/>
                  <a:gd name="connsiteY17" fmla="*/ 50520 h 114240"/>
                  <a:gd name="connsiteX18" fmla="*/ 40746 w 76160"/>
                  <a:gd name="connsiteY18" fmla="*/ 50520 h 114240"/>
                  <a:gd name="connsiteX19" fmla="*/ 56359 w 76160"/>
                  <a:gd name="connsiteY19" fmla="*/ 45824 h 114240"/>
                  <a:gd name="connsiteX20" fmla="*/ 61690 w 76160"/>
                  <a:gd name="connsiteY20" fmla="*/ 32495 h 114240"/>
                  <a:gd name="connsiteX21" fmla="*/ 56867 w 76160"/>
                  <a:gd name="connsiteY21" fmla="*/ 19421 h 114240"/>
                  <a:gd name="connsiteX22" fmla="*/ 41634 w 76160"/>
                  <a:gd name="connsiteY22" fmla="*/ 14724 h 114240"/>
                  <a:gd name="connsiteX23" fmla="*/ 25768 w 76160"/>
                  <a:gd name="connsiteY23" fmla="*/ 20056 h 114240"/>
                  <a:gd name="connsiteX24" fmla="*/ 19040 w 76160"/>
                  <a:gd name="connsiteY24" fmla="*/ 35923 h 114240"/>
                  <a:gd name="connsiteX25" fmla="*/ 2158 w 76160"/>
                  <a:gd name="connsiteY25" fmla="*/ 35923 h 114240"/>
                  <a:gd name="connsiteX26" fmla="*/ 14597 w 76160"/>
                  <a:gd name="connsiteY26" fmla="*/ 9393 h 114240"/>
                  <a:gd name="connsiteX27" fmla="*/ 41508 w 76160"/>
                  <a:gd name="connsiteY27" fmla="*/ 0 h 114240"/>
                  <a:gd name="connsiteX28" fmla="*/ 68672 w 76160"/>
                  <a:gd name="connsiteY28" fmla="*/ 8378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160" h="114240">
                    <a:moveTo>
                      <a:pt x="68672" y="8378"/>
                    </a:moveTo>
                    <a:cubicBezTo>
                      <a:pt x="75399" y="14090"/>
                      <a:pt x="78699" y="21706"/>
                      <a:pt x="78699" y="31353"/>
                    </a:cubicBezTo>
                    <a:cubicBezTo>
                      <a:pt x="78699" y="43920"/>
                      <a:pt x="72479" y="52297"/>
                      <a:pt x="60167" y="56486"/>
                    </a:cubicBezTo>
                    <a:cubicBezTo>
                      <a:pt x="66641" y="58517"/>
                      <a:pt x="71718" y="61690"/>
                      <a:pt x="75272" y="65879"/>
                    </a:cubicBezTo>
                    <a:cubicBezTo>
                      <a:pt x="79080" y="70195"/>
                      <a:pt x="80984" y="75653"/>
                      <a:pt x="80984" y="82507"/>
                    </a:cubicBezTo>
                    <a:cubicBezTo>
                      <a:pt x="80984" y="93043"/>
                      <a:pt x="77430" y="101675"/>
                      <a:pt x="70322" y="108402"/>
                    </a:cubicBezTo>
                    <a:cubicBezTo>
                      <a:pt x="62706" y="115257"/>
                      <a:pt x="52805" y="118684"/>
                      <a:pt x="40873" y="118684"/>
                    </a:cubicBezTo>
                    <a:cubicBezTo>
                      <a:pt x="29449" y="118684"/>
                      <a:pt x="20183" y="115637"/>
                      <a:pt x="13201" y="109672"/>
                    </a:cubicBezTo>
                    <a:cubicBezTo>
                      <a:pt x="5331" y="102944"/>
                      <a:pt x="888" y="93170"/>
                      <a:pt x="0" y="80350"/>
                    </a:cubicBezTo>
                    <a:lnTo>
                      <a:pt x="17263" y="80350"/>
                    </a:lnTo>
                    <a:cubicBezTo>
                      <a:pt x="17644" y="88093"/>
                      <a:pt x="20056" y="94058"/>
                      <a:pt x="24625" y="98120"/>
                    </a:cubicBezTo>
                    <a:cubicBezTo>
                      <a:pt x="28687" y="101928"/>
                      <a:pt x="34018" y="103833"/>
                      <a:pt x="40619" y="103833"/>
                    </a:cubicBezTo>
                    <a:cubicBezTo>
                      <a:pt x="47727" y="103833"/>
                      <a:pt x="53566" y="101675"/>
                      <a:pt x="58136" y="97486"/>
                    </a:cubicBezTo>
                    <a:cubicBezTo>
                      <a:pt x="62071" y="93551"/>
                      <a:pt x="63975" y="88854"/>
                      <a:pt x="63975" y="83269"/>
                    </a:cubicBezTo>
                    <a:cubicBezTo>
                      <a:pt x="63975" y="76541"/>
                      <a:pt x="61944" y="71591"/>
                      <a:pt x="57882" y="68418"/>
                    </a:cubicBezTo>
                    <a:cubicBezTo>
                      <a:pt x="54074" y="65244"/>
                      <a:pt x="48489" y="63594"/>
                      <a:pt x="41000" y="63594"/>
                    </a:cubicBezTo>
                    <a:lnTo>
                      <a:pt x="32749" y="63594"/>
                    </a:lnTo>
                    <a:lnTo>
                      <a:pt x="32749" y="50520"/>
                    </a:lnTo>
                    <a:lnTo>
                      <a:pt x="40746" y="50520"/>
                    </a:lnTo>
                    <a:cubicBezTo>
                      <a:pt x="47600" y="50520"/>
                      <a:pt x="52805" y="48997"/>
                      <a:pt x="56359" y="45824"/>
                    </a:cubicBezTo>
                    <a:cubicBezTo>
                      <a:pt x="59913" y="42777"/>
                      <a:pt x="61690" y="38334"/>
                      <a:pt x="61690" y="32495"/>
                    </a:cubicBezTo>
                    <a:cubicBezTo>
                      <a:pt x="61690" y="26783"/>
                      <a:pt x="60040" y="22468"/>
                      <a:pt x="56867" y="19421"/>
                    </a:cubicBezTo>
                    <a:cubicBezTo>
                      <a:pt x="53566" y="16375"/>
                      <a:pt x="48362" y="14724"/>
                      <a:pt x="41634" y="14724"/>
                    </a:cubicBezTo>
                    <a:cubicBezTo>
                      <a:pt x="34780" y="14724"/>
                      <a:pt x="29449" y="16502"/>
                      <a:pt x="25768" y="20056"/>
                    </a:cubicBezTo>
                    <a:cubicBezTo>
                      <a:pt x="21833" y="23737"/>
                      <a:pt x="19675" y="28941"/>
                      <a:pt x="19040" y="35923"/>
                    </a:cubicBezTo>
                    <a:lnTo>
                      <a:pt x="2158" y="35923"/>
                    </a:lnTo>
                    <a:cubicBezTo>
                      <a:pt x="3046" y="24625"/>
                      <a:pt x="7235" y="15740"/>
                      <a:pt x="14597" y="9393"/>
                    </a:cubicBezTo>
                    <a:cubicBezTo>
                      <a:pt x="21452" y="3047"/>
                      <a:pt x="30337" y="0"/>
                      <a:pt x="41508" y="0"/>
                    </a:cubicBezTo>
                    <a:cubicBezTo>
                      <a:pt x="52678" y="127"/>
                      <a:pt x="61817" y="2920"/>
                      <a:pt x="68672" y="8378"/>
                    </a:cubicBezTo>
                    <a:close/>
                  </a:path>
                </a:pathLst>
              </a:custGeom>
              <a:solidFill>
                <a:srgbClr val="B13B39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18" name="PA-文本框 217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296881" y="3439817"/>
                <a:ext cx="1808802" cy="33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75" b="1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</a:rPr>
                  <a:t>组员</a:t>
                </a:r>
                <a:endParaRPr lang="zh-CN" altLang="en-US" sz="1675" b="1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endParaRPr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2908316" y="4422691"/>
              <a:ext cx="2105389" cy="367573"/>
              <a:chOff x="2241861" y="4225086"/>
              <a:chExt cx="2011329" cy="351151"/>
            </a:xfrm>
          </p:grpSpPr>
          <p:sp>
            <p:nvSpPr>
              <p:cNvPr id="203" name="PA-任意多边形 202"/>
              <p:cNvSpPr/>
              <p:nvPr>
                <p:custDataLst>
                  <p:tags r:id="rId26"/>
                </p:custDataLst>
              </p:nvPr>
            </p:nvSpPr>
            <p:spPr>
              <a:xfrm>
                <a:off x="2241861" y="4335062"/>
                <a:ext cx="241175" cy="241175"/>
              </a:xfrm>
              <a:custGeom>
                <a:avLst/>
                <a:gdLst>
                  <a:gd name="connsiteX0" fmla="*/ 54 w 241175"/>
                  <a:gd name="connsiteY0" fmla="*/ 124523 h 241175"/>
                  <a:gd name="connsiteX1" fmla="*/ 121404 w 241175"/>
                  <a:gd name="connsiteY1" fmla="*/ 0 h 241175"/>
                  <a:gd name="connsiteX2" fmla="*/ 244657 w 241175"/>
                  <a:gd name="connsiteY2" fmla="*/ 125285 h 241175"/>
                  <a:gd name="connsiteX3" fmla="*/ 121404 w 241175"/>
                  <a:gd name="connsiteY3" fmla="*/ 250569 h 241175"/>
                  <a:gd name="connsiteX4" fmla="*/ 54 w 241175"/>
                  <a:gd name="connsiteY4" fmla="*/ 124523 h 2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75" h="241175">
                    <a:moveTo>
                      <a:pt x="54" y="124523"/>
                    </a:moveTo>
                    <a:cubicBezTo>
                      <a:pt x="-1977" y="55978"/>
                      <a:pt x="53240" y="0"/>
                      <a:pt x="121404" y="0"/>
                    </a:cubicBezTo>
                    <a:cubicBezTo>
                      <a:pt x="189567" y="0"/>
                      <a:pt x="244657" y="56105"/>
                      <a:pt x="244657" y="125285"/>
                    </a:cubicBezTo>
                    <a:cubicBezTo>
                      <a:pt x="244657" y="194464"/>
                      <a:pt x="189440" y="250569"/>
                      <a:pt x="121404" y="250569"/>
                    </a:cubicBezTo>
                    <a:cubicBezTo>
                      <a:pt x="53367" y="250569"/>
                      <a:pt x="-1977" y="194464"/>
                      <a:pt x="54" y="124523"/>
                    </a:cubicBezTo>
                  </a:path>
                </a:pathLst>
              </a:custGeom>
              <a:solidFill>
                <a:srgbClr val="FFFFFF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04" name="PA-任意多边形 203"/>
              <p:cNvSpPr/>
              <p:nvPr>
                <p:custDataLst>
                  <p:tags r:id="rId27"/>
                </p:custDataLst>
              </p:nvPr>
            </p:nvSpPr>
            <p:spPr>
              <a:xfrm>
                <a:off x="2316172" y="4402211"/>
                <a:ext cx="76161" cy="114241"/>
              </a:xfrm>
              <a:custGeom>
                <a:avLst/>
                <a:gdLst>
                  <a:gd name="connsiteX0" fmla="*/ 55470 w 76160"/>
                  <a:gd name="connsiteY0" fmla="*/ 0 h 114240"/>
                  <a:gd name="connsiteX1" fmla="*/ 71210 w 76160"/>
                  <a:gd name="connsiteY1" fmla="*/ 0 h 114240"/>
                  <a:gd name="connsiteX2" fmla="*/ 71210 w 76160"/>
                  <a:gd name="connsiteY2" fmla="*/ 75526 h 114240"/>
                  <a:gd name="connsiteX3" fmla="*/ 88219 w 76160"/>
                  <a:gd name="connsiteY3" fmla="*/ 75526 h 114240"/>
                  <a:gd name="connsiteX4" fmla="*/ 88219 w 76160"/>
                  <a:gd name="connsiteY4" fmla="*/ 89489 h 114240"/>
                  <a:gd name="connsiteX5" fmla="*/ 71210 w 76160"/>
                  <a:gd name="connsiteY5" fmla="*/ 89489 h 114240"/>
                  <a:gd name="connsiteX6" fmla="*/ 71210 w 76160"/>
                  <a:gd name="connsiteY6" fmla="*/ 114241 h 114240"/>
                  <a:gd name="connsiteX7" fmla="*/ 54836 w 76160"/>
                  <a:gd name="connsiteY7" fmla="*/ 114241 h 114240"/>
                  <a:gd name="connsiteX8" fmla="*/ 54836 w 76160"/>
                  <a:gd name="connsiteY8" fmla="*/ 89489 h 114240"/>
                  <a:gd name="connsiteX9" fmla="*/ 0 w 76160"/>
                  <a:gd name="connsiteY9" fmla="*/ 89489 h 114240"/>
                  <a:gd name="connsiteX10" fmla="*/ 0 w 76160"/>
                  <a:gd name="connsiteY10" fmla="*/ 72987 h 114240"/>
                  <a:gd name="connsiteX11" fmla="*/ 55470 w 76160"/>
                  <a:gd name="connsiteY11" fmla="*/ 0 h 114240"/>
                  <a:gd name="connsiteX12" fmla="*/ 54328 w 76160"/>
                  <a:gd name="connsiteY12" fmla="*/ 21960 h 114240"/>
                  <a:gd name="connsiteX13" fmla="*/ 14090 w 76160"/>
                  <a:gd name="connsiteY13" fmla="*/ 75399 h 114240"/>
                  <a:gd name="connsiteX14" fmla="*/ 54836 w 76160"/>
                  <a:gd name="connsiteY14" fmla="*/ 75399 h 114240"/>
                  <a:gd name="connsiteX15" fmla="*/ 54836 w 76160"/>
                  <a:gd name="connsiteY15" fmla="*/ 21960 h 114240"/>
                  <a:gd name="connsiteX16" fmla="*/ 54328 w 76160"/>
                  <a:gd name="connsiteY16" fmla="*/ 21960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160" h="114240">
                    <a:moveTo>
                      <a:pt x="55470" y="0"/>
                    </a:moveTo>
                    <a:lnTo>
                      <a:pt x="71210" y="0"/>
                    </a:lnTo>
                    <a:lnTo>
                      <a:pt x="71210" y="75526"/>
                    </a:lnTo>
                    <a:lnTo>
                      <a:pt x="88219" y="75526"/>
                    </a:lnTo>
                    <a:lnTo>
                      <a:pt x="88219" y="89489"/>
                    </a:lnTo>
                    <a:lnTo>
                      <a:pt x="71210" y="89489"/>
                    </a:lnTo>
                    <a:lnTo>
                      <a:pt x="71210" y="114241"/>
                    </a:lnTo>
                    <a:lnTo>
                      <a:pt x="54836" y="114241"/>
                    </a:lnTo>
                    <a:lnTo>
                      <a:pt x="54836" y="89489"/>
                    </a:lnTo>
                    <a:lnTo>
                      <a:pt x="0" y="89489"/>
                    </a:lnTo>
                    <a:lnTo>
                      <a:pt x="0" y="72987"/>
                    </a:lnTo>
                    <a:lnTo>
                      <a:pt x="55470" y="0"/>
                    </a:lnTo>
                    <a:close/>
                    <a:moveTo>
                      <a:pt x="54328" y="21960"/>
                    </a:moveTo>
                    <a:lnTo>
                      <a:pt x="14090" y="75399"/>
                    </a:lnTo>
                    <a:lnTo>
                      <a:pt x="54836" y="75399"/>
                    </a:lnTo>
                    <a:lnTo>
                      <a:pt x="54836" y="21960"/>
                    </a:lnTo>
                    <a:lnTo>
                      <a:pt x="54328" y="21960"/>
                    </a:lnTo>
                    <a:close/>
                  </a:path>
                </a:pathLst>
              </a:custGeom>
              <a:solidFill>
                <a:srgbClr val="1D486D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19" name="PA-文本框 218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967883" y="4225086"/>
                <a:ext cx="1285307" cy="16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75" b="1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</a:rPr>
                  <a:t>组员</a:t>
                </a:r>
                <a:endParaRPr lang="zh-CN" altLang="en-US" sz="1675" b="1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endParaRPr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2816522" y="5318305"/>
              <a:ext cx="252454" cy="252454"/>
              <a:chOff x="2154168" y="5080675"/>
              <a:chExt cx="241175" cy="241175"/>
            </a:xfrm>
          </p:grpSpPr>
          <p:sp>
            <p:nvSpPr>
              <p:cNvPr id="205" name="PA-任意多边形 204"/>
              <p:cNvSpPr/>
              <p:nvPr>
                <p:custDataLst>
                  <p:tags r:id="rId29"/>
                </p:custDataLst>
              </p:nvPr>
            </p:nvSpPr>
            <p:spPr>
              <a:xfrm>
                <a:off x="2154168" y="5080675"/>
                <a:ext cx="241175" cy="241175"/>
              </a:xfrm>
              <a:custGeom>
                <a:avLst/>
                <a:gdLst>
                  <a:gd name="connsiteX0" fmla="*/ 36 w 241175"/>
                  <a:gd name="connsiteY0" fmla="*/ 126299 h 241175"/>
                  <a:gd name="connsiteX1" fmla="*/ 121766 w 241175"/>
                  <a:gd name="connsiteY1" fmla="*/ 0 h 241175"/>
                  <a:gd name="connsiteX2" fmla="*/ 245019 w 241175"/>
                  <a:gd name="connsiteY2" fmla="*/ 125284 h 241175"/>
                  <a:gd name="connsiteX3" fmla="*/ 121766 w 241175"/>
                  <a:gd name="connsiteY3" fmla="*/ 250568 h 241175"/>
                  <a:gd name="connsiteX4" fmla="*/ 36 w 241175"/>
                  <a:gd name="connsiteY4" fmla="*/ 126299 h 2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75" h="241175">
                    <a:moveTo>
                      <a:pt x="36" y="126299"/>
                    </a:moveTo>
                    <a:cubicBezTo>
                      <a:pt x="-1614" y="55978"/>
                      <a:pt x="53602" y="0"/>
                      <a:pt x="121766" y="0"/>
                    </a:cubicBezTo>
                    <a:cubicBezTo>
                      <a:pt x="189930" y="0"/>
                      <a:pt x="245019" y="56105"/>
                      <a:pt x="245019" y="125284"/>
                    </a:cubicBezTo>
                    <a:cubicBezTo>
                      <a:pt x="245019" y="194463"/>
                      <a:pt x="189803" y="250568"/>
                      <a:pt x="121766" y="250568"/>
                    </a:cubicBezTo>
                    <a:cubicBezTo>
                      <a:pt x="53729" y="250568"/>
                      <a:pt x="-1614" y="194463"/>
                      <a:pt x="36" y="126299"/>
                    </a:cubicBezTo>
                  </a:path>
                </a:pathLst>
              </a:custGeom>
              <a:solidFill>
                <a:srgbClr val="FFFFFF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  <p:sp>
            <p:nvSpPr>
              <p:cNvPr id="206" name="PA-任意多边形 205"/>
              <p:cNvSpPr/>
              <p:nvPr>
                <p:custDataLst>
                  <p:tags r:id="rId30"/>
                </p:custDataLst>
              </p:nvPr>
            </p:nvSpPr>
            <p:spPr>
              <a:xfrm>
                <a:off x="2238615" y="5147697"/>
                <a:ext cx="76161" cy="114241"/>
              </a:xfrm>
              <a:custGeom>
                <a:avLst/>
                <a:gdLst>
                  <a:gd name="connsiteX0" fmla="*/ 8378 w 76160"/>
                  <a:gd name="connsiteY0" fmla="*/ 0 h 114240"/>
                  <a:gd name="connsiteX1" fmla="*/ 76034 w 76160"/>
                  <a:gd name="connsiteY1" fmla="*/ 0 h 114240"/>
                  <a:gd name="connsiteX2" fmla="*/ 76034 w 76160"/>
                  <a:gd name="connsiteY2" fmla="*/ 15359 h 114240"/>
                  <a:gd name="connsiteX3" fmla="*/ 22214 w 76160"/>
                  <a:gd name="connsiteY3" fmla="*/ 15359 h 114240"/>
                  <a:gd name="connsiteX4" fmla="*/ 18913 w 76160"/>
                  <a:gd name="connsiteY4" fmla="*/ 48362 h 114240"/>
                  <a:gd name="connsiteX5" fmla="*/ 19421 w 76160"/>
                  <a:gd name="connsiteY5" fmla="*/ 48362 h 114240"/>
                  <a:gd name="connsiteX6" fmla="*/ 31353 w 76160"/>
                  <a:gd name="connsiteY6" fmla="*/ 40492 h 114240"/>
                  <a:gd name="connsiteX7" fmla="*/ 45189 w 76160"/>
                  <a:gd name="connsiteY7" fmla="*/ 37953 h 114240"/>
                  <a:gd name="connsiteX8" fmla="*/ 70956 w 76160"/>
                  <a:gd name="connsiteY8" fmla="*/ 48489 h 114240"/>
                  <a:gd name="connsiteX9" fmla="*/ 80984 w 76160"/>
                  <a:gd name="connsiteY9" fmla="*/ 77430 h 114240"/>
                  <a:gd name="connsiteX10" fmla="*/ 68037 w 76160"/>
                  <a:gd name="connsiteY10" fmla="*/ 106371 h 114240"/>
                  <a:gd name="connsiteX11" fmla="*/ 39223 w 76160"/>
                  <a:gd name="connsiteY11" fmla="*/ 116399 h 114240"/>
                  <a:gd name="connsiteX12" fmla="*/ 13201 w 76160"/>
                  <a:gd name="connsiteY12" fmla="*/ 107894 h 114240"/>
                  <a:gd name="connsiteX13" fmla="*/ 0 w 76160"/>
                  <a:gd name="connsiteY13" fmla="*/ 82761 h 114240"/>
                  <a:gd name="connsiteX14" fmla="*/ 16882 w 76160"/>
                  <a:gd name="connsiteY14" fmla="*/ 82761 h 114240"/>
                  <a:gd name="connsiteX15" fmla="*/ 24245 w 76160"/>
                  <a:gd name="connsiteY15" fmla="*/ 97358 h 114240"/>
                  <a:gd name="connsiteX16" fmla="*/ 39350 w 76160"/>
                  <a:gd name="connsiteY16" fmla="*/ 101674 h 114240"/>
                  <a:gd name="connsiteX17" fmla="*/ 56867 w 76160"/>
                  <a:gd name="connsiteY17" fmla="*/ 95074 h 114240"/>
                  <a:gd name="connsiteX18" fmla="*/ 63975 w 76160"/>
                  <a:gd name="connsiteY18" fmla="*/ 77430 h 114240"/>
                  <a:gd name="connsiteX19" fmla="*/ 57882 w 76160"/>
                  <a:gd name="connsiteY19" fmla="*/ 58771 h 114240"/>
                  <a:gd name="connsiteX20" fmla="*/ 40619 w 76160"/>
                  <a:gd name="connsiteY20" fmla="*/ 52043 h 114240"/>
                  <a:gd name="connsiteX21" fmla="*/ 27545 w 76160"/>
                  <a:gd name="connsiteY21" fmla="*/ 54709 h 114240"/>
                  <a:gd name="connsiteX22" fmla="*/ 18279 w 76160"/>
                  <a:gd name="connsiteY22" fmla="*/ 63848 h 114240"/>
                  <a:gd name="connsiteX23" fmla="*/ 2285 w 76160"/>
                  <a:gd name="connsiteY23" fmla="*/ 63848 h 114240"/>
                  <a:gd name="connsiteX24" fmla="*/ 8378 w 76160"/>
                  <a:gd name="connsiteY24" fmla="*/ 0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160" h="114240">
                    <a:moveTo>
                      <a:pt x="8378" y="0"/>
                    </a:moveTo>
                    <a:lnTo>
                      <a:pt x="76034" y="0"/>
                    </a:lnTo>
                    <a:lnTo>
                      <a:pt x="76034" y="15359"/>
                    </a:lnTo>
                    <a:lnTo>
                      <a:pt x="22214" y="15359"/>
                    </a:lnTo>
                    <a:lnTo>
                      <a:pt x="18913" y="48362"/>
                    </a:lnTo>
                    <a:lnTo>
                      <a:pt x="19421" y="48362"/>
                    </a:lnTo>
                    <a:cubicBezTo>
                      <a:pt x="22848" y="44681"/>
                      <a:pt x="26910" y="42142"/>
                      <a:pt x="31353" y="40492"/>
                    </a:cubicBezTo>
                    <a:cubicBezTo>
                      <a:pt x="35288" y="38842"/>
                      <a:pt x="39984" y="37953"/>
                      <a:pt x="45189" y="37953"/>
                    </a:cubicBezTo>
                    <a:cubicBezTo>
                      <a:pt x="55724" y="37953"/>
                      <a:pt x="64356" y="41507"/>
                      <a:pt x="70956" y="48489"/>
                    </a:cubicBezTo>
                    <a:cubicBezTo>
                      <a:pt x="77684" y="55597"/>
                      <a:pt x="80984" y="65244"/>
                      <a:pt x="80984" y="77430"/>
                    </a:cubicBezTo>
                    <a:cubicBezTo>
                      <a:pt x="80984" y="89108"/>
                      <a:pt x="76668" y="98755"/>
                      <a:pt x="68037" y="106371"/>
                    </a:cubicBezTo>
                    <a:cubicBezTo>
                      <a:pt x="60040" y="113099"/>
                      <a:pt x="50520" y="116399"/>
                      <a:pt x="39223" y="116399"/>
                    </a:cubicBezTo>
                    <a:cubicBezTo>
                      <a:pt x="29195" y="116399"/>
                      <a:pt x="20563" y="113606"/>
                      <a:pt x="13201" y="107894"/>
                    </a:cubicBezTo>
                    <a:cubicBezTo>
                      <a:pt x="5204" y="101801"/>
                      <a:pt x="762" y="93424"/>
                      <a:pt x="0" y="82761"/>
                    </a:cubicBezTo>
                    <a:lnTo>
                      <a:pt x="16882" y="82761"/>
                    </a:lnTo>
                    <a:cubicBezTo>
                      <a:pt x="17517" y="89235"/>
                      <a:pt x="19929" y="94058"/>
                      <a:pt x="24245" y="97358"/>
                    </a:cubicBezTo>
                    <a:cubicBezTo>
                      <a:pt x="28053" y="100278"/>
                      <a:pt x="33130" y="101674"/>
                      <a:pt x="39350" y="101674"/>
                    </a:cubicBezTo>
                    <a:cubicBezTo>
                      <a:pt x="46204" y="101674"/>
                      <a:pt x="52043" y="99517"/>
                      <a:pt x="56867" y="95074"/>
                    </a:cubicBezTo>
                    <a:cubicBezTo>
                      <a:pt x="61563" y="90631"/>
                      <a:pt x="63975" y="84665"/>
                      <a:pt x="63975" y="77430"/>
                    </a:cubicBezTo>
                    <a:cubicBezTo>
                      <a:pt x="63975" y="69433"/>
                      <a:pt x="61944" y="63213"/>
                      <a:pt x="57882" y="58771"/>
                    </a:cubicBezTo>
                    <a:cubicBezTo>
                      <a:pt x="53820" y="54328"/>
                      <a:pt x="47981" y="52043"/>
                      <a:pt x="40619" y="52043"/>
                    </a:cubicBezTo>
                    <a:cubicBezTo>
                      <a:pt x="35415" y="52043"/>
                      <a:pt x="31099" y="52931"/>
                      <a:pt x="27545" y="54709"/>
                    </a:cubicBezTo>
                    <a:cubicBezTo>
                      <a:pt x="23610" y="56486"/>
                      <a:pt x="20436" y="59532"/>
                      <a:pt x="18279" y="63848"/>
                    </a:cubicBezTo>
                    <a:lnTo>
                      <a:pt x="2285" y="6384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rgbClr val="B13B39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885"/>
              </a:p>
            </p:txBody>
          </p:sp>
        </p:grpSp>
      </p:grpSp>
      <p:sp>
        <p:nvSpPr>
          <p:cNvPr id="221" name="PA-文本框 220"/>
          <p:cNvSpPr txBox="1"/>
          <p:nvPr>
            <p:custDataLst>
              <p:tags r:id="rId31"/>
            </p:custDataLst>
          </p:nvPr>
        </p:nvSpPr>
        <p:spPr>
          <a:xfrm>
            <a:off x="6397759" y="1980929"/>
            <a:ext cx="54894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75">
                <a:solidFill>
                  <a:schemeClr val="bg1"/>
                </a:solidFill>
                <a:latin typeface="苹方-简 中粗体" panose="020B0704020202020204" pitchFamily="34" charset="-122"/>
                <a:ea typeface="苹方-简 中粗体" panose="020B0704020202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杨正晨</a:t>
            </a:r>
            <a:r>
              <a:rPr lang="en-US" altLang="zh-CN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               2020118047</a:t>
            </a:r>
            <a:endParaRPr lang="en-US" altLang="zh-CN" sz="16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22" name="PA-文本框 221"/>
          <p:cNvSpPr txBox="1"/>
          <p:nvPr>
            <p:custDataLst>
              <p:tags r:id="rId32"/>
            </p:custDataLst>
          </p:nvPr>
        </p:nvSpPr>
        <p:spPr>
          <a:xfrm>
            <a:off x="6397757" y="2818666"/>
            <a:ext cx="54894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75">
                <a:solidFill>
                  <a:schemeClr val="bg1"/>
                </a:solidFill>
                <a:latin typeface="苹方-简 中粗体" panose="020B0704020202020204" pitchFamily="34" charset="-122"/>
                <a:ea typeface="苹方-简 中粗体" panose="020B0704020202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杨博轩</a:t>
            </a:r>
            <a:r>
              <a:rPr lang="en-US" altLang="zh-CN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               2020118096</a:t>
            </a:r>
            <a:endParaRPr lang="en-US" altLang="zh-CN" sz="16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23" name="PA-文本框 222"/>
          <p:cNvSpPr txBox="1"/>
          <p:nvPr>
            <p:custDataLst>
              <p:tags r:id="rId33"/>
            </p:custDataLst>
          </p:nvPr>
        </p:nvSpPr>
        <p:spPr>
          <a:xfrm>
            <a:off x="6401101" y="3660791"/>
            <a:ext cx="54894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75">
                <a:solidFill>
                  <a:schemeClr val="bg1"/>
                </a:solidFill>
                <a:latin typeface="苹方-简 中粗体" panose="020B0704020202020204" pitchFamily="34" charset="-122"/>
                <a:ea typeface="苹方-简 中粗体" panose="020B0704020202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杨戬</a:t>
            </a:r>
            <a:r>
              <a:rPr lang="en-US" altLang="zh-CN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                 2020118032</a:t>
            </a:r>
            <a:endParaRPr lang="en-US" altLang="zh-CN" sz="16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25" name="PA-文本框 224"/>
          <p:cNvSpPr txBox="1"/>
          <p:nvPr>
            <p:custDataLst>
              <p:tags r:id="rId34"/>
            </p:custDataLst>
          </p:nvPr>
        </p:nvSpPr>
        <p:spPr>
          <a:xfrm>
            <a:off x="6397756" y="4481065"/>
            <a:ext cx="54894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75">
                <a:solidFill>
                  <a:schemeClr val="bg1"/>
                </a:solidFill>
                <a:latin typeface="苹方-简 中粗体" panose="020B0704020202020204" pitchFamily="34" charset="-122"/>
                <a:ea typeface="苹方-简 中粗体" panose="020B0704020202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王子豪</a:t>
            </a:r>
            <a:r>
              <a:rPr lang="en-US" altLang="zh-CN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		   2020118068</a:t>
            </a:r>
            <a:endParaRPr lang="en-US" altLang="zh-CN" sz="16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26" name="PA-文本框 225"/>
          <p:cNvSpPr txBox="1"/>
          <p:nvPr>
            <p:custDataLst>
              <p:tags r:id="rId35"/>
            </p:custDataLst>
          </p:nvPr>
        </p:nvSpPr>
        <p:spPr>
          <a:xfrm>
            <a:off x="6397758" y="5247867"/>
            <a:ext cx="54894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75">
                <a:solidFill>
                  <a:schemeClr val="bg1"/>
                </a:solidFill>
                <a:latin typeface="苹方-简 中粗体" panose="020B0704020202020204" pitchFamily="34" charset="-122"/>
                <a:ea typeface="苹方-简 中粗体" panose="020B0704020202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孙泽文</a:t>
            </a:r>
            <a:r>
              <a:rPr lang="en-US" altLang="zh-CN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               2020118059</a:t>
            </a:r>
            <a:endParaRPr lang="en-US" altLang="zh-CN" sz="16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小组</a:t>
            </a:r>
            <a:r>
              <a:rPr lang="zh-CN" altLang="en-US" dirty="0"/>
              <a:t>成员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Scenario introduction</a:t>
            </a:r>
            <a:endParaRPr lang="en-US" altLang="zh-CN" dirty="0"/>
          </a:p>
        </p:txBody>
      </p:sp>
      <p:sp>
        <p:nvSpPr>
          <p:cNvPr id="3" name="PA-文本框 218"/>
          <p:cNvSpPr txBox="1"/>
          <p:nvPr>
            <p:custDataLst>
              <p:tags r:id="rId36"/>
            </p:custDataLst>
          </p:nvPr>
        </p:nvSpPr>
        <p:spPr>
          <a:xfrm>
            <a:off x="3470170" y="5241841"/>
            <a:ext cx="1345415" cy="174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75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组员</a:t>
            </a:r>
            <a:endParaRPr lang="zh-CN" altLang="en-US" sz="1675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3.4  </a:t>
            </a:r>
            <a:r>
              <a:rPr lang="zh-CN" altLang="en-US" sz="2800" dirty="0"/>
              <a:t>人力</a:t>
            </a:r>
            <a:r>
              <a:rPr lang="zh-CN" altLang="en-US" sz="2800" dirty="0"/>
              <a:t>资源管理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549446" y="1447166"/>
            <a:ext cx="554517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solidFill>
                  <a:srgbClr val="C00000"/>
                </a:solidFill>
              </a:rPr>
              <a:t>项目管理人员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•</a:t>
            </a:r>
            <a:r>
              <a:rPr lang="zh-CN" altLang="zh-CN" dirty="0" smtClean="0"/>
              <a:t>全面</a:t>
            </a:r>
            <a:r>
              <a:rPr lang="zh-CN" altLang="zh-CN" dirty="0"/>
              <a:t>负责项目组织和规划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全面</a:t>
            </a:r>
            <a:r>
              <a:rPr lang="zh-CN" altLang="zh-CN" dirty="0"/>
              <a:t>负责项目计划制定和维护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项目跟踪和管理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项目资源的分配和协调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组织和计划之间的协调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配合</a:t>
            </a:r>
            <a:r>
              <a:rPr lang="zh-CN" altLang="zh-CN" dirty="0"/>
              <a:t>需求分析同学做协调活动</a:t>
            </a:r>
            <a:endParaRPr lang="zh-CN" altLang="zh-CN" dirty="0"/>
          </a:p>
        </p:txBody>
      </p:sp>
      <p:sp>
        <p:nvSpPr>
          <p:cNvPr id="15" name="TextBox 37"/>
          <p:cNvSpPr txBox="1"/>
          <p:nvPr/>
        </p:nvSpPr>
        <p:spPr>
          <a:xfrm>
            <a:off x="630726" y="3478643"/>
            <a:ext cx="577007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solidFill>
                  <a:srgbClr val="C00000"/>
                </a:solidFill>
              </a:rPr>
              <a:t>软件开发人员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•</a:t>
            </a:r>
            <a:r>
              <a:rPr lang="zh-CN" altLang="zh-CN" dirty="0" smtClean="0"/>
              <a:t>全面</a:t>
            </a:r>
            <a:r>
              <a:rPr lang="zh-CN" altLang="zh-CN" dirty="0"/>
              <a:t>负责项目的软件开发:设计、编码、测试及配置。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产品质量的控制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配合</a:t>
            </a:r>
            <a:r>
              <a:rPr lang="zh-CN" altLang="zh-CN" dirty="0"/>
              <a:t>负责质量保证的同学工作，如文档编写、测试等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配合</a:t>
            </a:r>
            <a:r>
              <a:rPr lang="zh-CN" altLang="zh-CN" dirty="0"/>
              <a:t>产品验收活动 </a:t>
            </a:r>
            <a:endParaRPr lang="zh-CN" altLang="zh-CN" dirty="0"/>
          </a:p>
        </p:txBody>
      </p:sp>
      <p:sp>
        <p:nvSpPr>
          <p:cNvPr id="16" name="TextBox 37"/>
          <p:cNvSpPr txBox="1"/>
          <p:nvPr/>
        </p:nvSpPr>
        <p:spPr>
          <a:xfrm>
            <a:off x="630726" y="5034393"/>
            <a:ext cx="554517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solidFill>
                  <a:srgbClr val="C00000"/>
                </a:solidFill>
              </a:rPr>
              <a:t>质量保证人员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•</a:t>
            </a:r>
            <a:r>
              <a:rPr lang="zh-CN" altLang="zh-CN" dirty="0" smtClean="0"/>
              <a:t>全面</a:t>
            </a:r>
            <a:r>
              <a:rPr lang="zh-CN" altLang="zh-CN" dirty="0"/>
              <a:t>负责项目过程及产品规范的制定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过程的质量保证活动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过程</a:t>
            </a:r>
            <a:r>
              <a:rPr lang="zh-CN" altLang="zh-CN" dirty="0"/>
              <a:t>评审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产品</a:t>
            </a:r>
            <a:r>
              <a:rPr lang="zh-CN" altLang="zh-CN" dirty="0"/>
              <a:t>评审</a:t>
            </a:r>
            <a:endParaRPr lang="zh-CN" altLang="zh-CN" dirty="0"/>
          </a:p>
        </p:txBody>
      </p:sp>
      <p:sp>
        <p:nvSpPr>
          <p:cNvPr id="19" name="TextBox 37"/>
          <p:cNvSpPr txBox="1"/>
          <p:nvPr/>
        </p:nvSpPr>
        <p:spPr>
          <a:xfrm>
            <a:off x="5266789" y="1447243"/>
            <a:ext cx="48956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dirty="0">
                <a:solidFill>
                  <a:srgbClr val="C00000"/>
                </a:solidFill>
              </a:rPr>
              <a:t>需求分析人员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与用户的协调工作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用户的需求接口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配合</a:t>
            </a:r>
            <a:r>
              <a:rPr lang="zh-CN" altLang="zh-CN" dirty="0"/>
              <a:t>项目经理的资源协调活动 </a:t>
            </a:r>
            <a:endParaRPr lang="zh-CN" altLang="zh-CN" dirty="0"/>
          </a:p>
          <a:p>
            <a:r>
              <a:rPr lang="en-US" altLang="zh-CN" dirty="0"/>
              <a:t>•</a:t>
            </a:r>
            <a:r>
              <a:rPr lang="zh-CN" altLang="zh-CN" dirty="0" smtClean="0"/>
              <a:t>负责</a:t>
            </a:r>
            <a:r>
              <a:rPr lang="zh-CN" altLang="zh-CN" dirty="0"/>
              <a:t>系统的维护活动</a:t>
            </a:r>
            <a:endParaRPr lang="zh-CN" altLang="zh-CN" dirty="0"/>
          </a:p>
        </p:txBody>
      </p:sp>
      <p:sp>
        <p:nvSpPr>
          <p:cNvPr id="60" name="TextBox 38"/>
          <p:cNvSpPr txBox="1"/>
          <p:nvPr/>
        </p:nvSpPr>
        <p:spPr>
          <a:xfrm>
            <a:off x="549275" y="1064895"/>
            <a:ext cx="3268345" cy="415925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3.4.1  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团队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组建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3.4 </a:t>
            </a:r>
            <a:r>
              <a:rPr lang="zh-CN" altLang="en-US" sz="2800" dirty="0"/>
              <a:t>人力资源</a:t>
            </a:r>
            <a:r>
              <a:rPr lang="zh-CN" altLang="en-US" sz="2800" dirty="0"/>
              <a:t>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1"/>
          <a:srcRect l="10078" t="18608" r="15557" b="14689"/>
          <a:stretch>
            <a:fillRect/>
          </a:stretch>
        </p:blipFill>
        <p:spPr>
          <a:xfrm>
            <a:off x="711200" y="1824355"/>
            <a:ext cx="5430520" cy="2713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" name="TextBox 38"/>
          <p:cNvSpPr txBox="1"/>
          <p:nvPr/>
        </p:nvSpPr>
        <p:spPr>
          <a:xfrm>
            <a:off x="549275" y="1141730"/>
            <a:ext cx="3268345" cy="415925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3.4.2  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人员分工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lang="en-US" altLang="zh-CN" sz="2800" dirty="0"/>
              <a:t>3.4  </a:t>
            </a:r>
            <a:r>
              <a:rPr lang="zh-CN" altLang="en-US" sz="2800" dirty="0"/>
              <a:t>人力</a:t>
            </a:r>
            <a:r>
              <a:rPr lang="zh-CN" altLang="en-US" sz="2800" dirty="0"/>
              <a:t>资源管理</a:t>
            </a:r>
            <a:endParaRPr lang="zh-CN" altLang="en-US"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664" t="2539" r="10123" b="54567"/>
          <a:stretch>
            <a:fillRect/>
          </a:stretch>
        </p:blipFill>
        <p:spPr>
          <a:xfrm>
            <a:off x="500380" y="2654935"/>
            <a:ext cx="9938385" cy="1678305"/>
          </a:xfrm>
          <a:prstGeom prst="rect">
            <a:avLst/>
          </a:prstGeom>
        </p:spPr>
      </p:pic>
      <p:sp>
        <p:nvSpPr>
          <p:cNvPr id="60" name="TextBox 38"/>
          <p:cNvSpPr txBox="1"/>
          <p:nvPr/>
        </p:nvSpPr>
        <p:spPr>
          <a:xfrm>
            <a:off x="549275" y="1141730"/>
            <a:ext cx="3268345" cy="415925"/>
          </a:xfrm>
          <a:prstGeom prst="rect">
            <a:avLst/>
          </a:prstGeom>
          <a:noFill/>
        </p:spPr>
        <p:txBody>
          <a:bodyPr wrap="square" tIns="0" bIns="0" rtlCol="0" anchor="t">
            <a:noAutofit/>
          </a:bodyPr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3.4.3  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标准费率和加班</a:t>
            </a:r>
            <a:r>
              <a:rPr lang="zh-CN" altLang="en-US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费率</a:t>
            </a:r>
            <a:endParaRPr lang="zh-CN" altLang="en-US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-5598" y="0"/>
            <a:ext cx="12166530" cy="6875298"/>
            <a:chOff x="-5598" y="0"/>
            <a:chExt cx="12166530" cy="6875298"/>
          </a:xfrm>
        </p:grpSpPr>
        <p:sp>
          <p:nvSpPr>
            <p:cNvPr id="7" name="任意多边形: 形状 6"/>
            <p:cNvSpPr/>
            <p:nvPr/>
          </p:nvSpPr>
          <p:spPr>
            <a:xfrm>
              <a:off x="-5598" y="0"/>
              <a:ext cx="12166530" cy="6875298"/>
            </a:xfrm>
            <a:custGeom>
              <a:avLst/>
              <a:gdLst>
                <a:gd name="connsiteX0" fmla="*/ 0 w 9246227"/>
                <a:gd name="connsiteY0" fmla="*/ 0 h 6568137"/>
                <a:gd name="connsiteX1" fmla="*/ 9254772 w 9246227"/>
                <a:gd name="connsiteY1" fmla="*/ 0 h 6568137"/>
                <a:gd name="connsiteX2" fmla="*/ 9254772 w 9246227"/>
                <a:gd name="connsiteY2" fmla="*/ 6579744 h 6568137"/>
                <a:gd name="connsiteX3" fmla="*/ 0 w 9246227"/>
                <a:gd name="connsiteY3" fmla="*/ 6579744 h 656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227" h="6568137">
                  <a:moveTo>
                    <a:pt x="0" y="0"/>
                  </a:moveTo>
                  <a:lnTo>
                    <a:pt x="9254772" y="0"/>
                  </a:lnTo>
                  <a:lnTo>
                    <a:pt x="9254772" y="6579744"/>
                  </a:lnTo>
                  <a:lnTo>
                    <a:pt x="0" y="6579744"/>
                  </a:lnTo>
                  <a:close/>
                </a:path>
              </a:pathLst>
            </a:custGeom>
            <a:solidFill>
              <a:schemeClr val="accent2">
                <a:alpha val="95000"/>
              </a:schemeClr>
            </a:solidFill>
            <a:ln w="10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35" name="任意多边形: 形状 34"/>
            <p:cNvSpPr/>
            <p:nvPr/>
          </p:nvSpPr>
          <p:spPr>
            <a:xfrm flipH="1" flipV="1">
              <a:off x="-1200" y="0"/>
              <a:ext cx="999189" cy="5264264"/>
            </a:xfrm>
            <a:custGeom>
              <a:avLst/>
              <a:gdLst>
                <a:gd name="connsiteX0" fmla="*/ 862108 w 854330"/>
                <a:gd name="connsiteY0" fmla="*/ 0 h 4501070"/>
                <a:gd name="connsiteX1" fmla="*/ 862108 w 854330"/>
                <a:gd name="connsiteY1" fmla="*/ 4512547 h 4501070"/>
                <a:gd name="connsiteX2" fmla="*/ 0 w 854330"/>
                <a:gd name="connsiteY2" fmla="*/ 4512547 h 450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330" h="4501070">
                  <a:moveTo>
                    <a:pt x="862108" y="0"/>
                  </a:moveTo>
                  <a:lnTo>
                    <a:pt x="862108" y="4512547"/>
                  </a:lnTo>
                  <a:lnTo>
                    <a:pt x="0" y="4512547"/>
                  </a:lnTo>
                  <a:close/>
                </a:path>
              </a:pathLst>
            </a:custGeom>
            <a:solidFill>
              <a:srgbClr val="FFFFFF"/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6" name="任意多边形: 形状 5"/>
          <p:cNvSpPr/>
          <p:nvPr/>
        </p:nvSpPr>
        <p:spPr>
          <a:xfrm>
            <a:off x="1252866" y="0"/>
            <a:ext cx="9678629" cy="6875298"/>
          </a:xfrm>
          <a:custGeom>
            <a:avLst/>
            <a:gdLst>
              <a:gd name="connsiteX0" fmla="*/ 0 w 9246227"/>
              <a:gd name="connsiteY0" fmla="*/ 0 h 6568137"/>
              <a:gd name="connsiteX1" fmla="*/ 9254772 w 9246227"/>
              <a:gd name="connsiteY1" fmla="*/ 0 h 6568137"/>
              <a:gd name="connsiteX2" fmla="*/ 9254772 w 9246227"/>
              <a:gd name="connsiteY2" fmla="*/ 6579744 h 6568137"/>
              <a:gd name="connsiteX3" fmla="*/ 0 w 9246227"/>
              <a:gd name="connsiteY3" fmla="*/ 6579744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227" h="6568137">
                <a:moveTo>
                  <a:pt x="0" y="0"/>
                </a:moveTo>
                <a:lnTo>
                  <a:pt x="9254772" y="0"/>
                </a:lnTo>
                <a:lnTo>
                  <a:pt x="9254772" y="6579744"/>
                </a:lnTo>
                <a:lnTo>
                  <a:pt x="0" y="6579744"/>
                </a:lnTo>
                <a:close/>
              </a:path>
            </a:pathLst>
          </a:custGeom>
          <a:noFill/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9" name="任意多边形: 形状 8"/>
          <p:cNvSpPr/>
          <p:nvPr/>
        </p:nvSpPr>
        <p:spPr>
          <a:xfrm>
            <a:off x="6357736" y="0"/>
            <a:ext cx="4861487" cy="6875298"/>
          </a:xfrm>
          <a:custGeom>
            <a:avLst/>
            <a:gdLst>
              <a:gd name="connsiteX0" fmla="*/ 2991696 w 4234134"/>
              <a:gd name="connsiteY0" fmla="*/ 6579616 h 6568137"/>
              <a:gd name="connsiteX1" fmla="*/ 0 w 4234134"/>
              <a:gd name="connsiteY1" fmla="*/ 6579616 h 6568137"/>
              <a:gd name="connsiteX2" fmla="*/ 1256850 w 4234134"/>
              <a:gd name="connsiteY2" fmla="*/ 0 h 6568137"/>
              <a:gd name="connsiteX3" fmla="*/ 4246888 w 4234134"/>
              <a:gd name="connsiteY3" fmla="*/ 0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134" h="6568137">
                <a:moveTo>
                  <a:pt x="2991696" y="6579616"/>
                </a:moveTo>
                <a:lnTo>
                  <a:pt x="0" y="6579616"/>
                </a:lnTo>
                <a:lnTo>
                  <a:pt x="1256850" y="0"/>
                </a:lnTo>
                <a:lnTo>
                  <a:pt x="4246888" y="0"/>
                </a:lnTo>
                <a:close/>
              </a:path>
            </a:pathLst>
          </a:custGeom>
          <a:solidFill>
            <a:schemeClr val="accent6"/>
          </a:solidFill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" name="文本框 1"/>
          <p:cNvSpPr txBox="1"/>
          <p:nvPr/>
        </p:nvSpPr>
        <p:spPr>
          <a:xfrm>
            <a:off x="857299" y="3935695"/>
            <a:ext cx="55004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000" spc="2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029" y="3124635"/>
            <a:ext cx="45737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执行</a:t>
            </a:r>
            <a:endParaRPr lang="zh-CN" altLang="en-US" sz="36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99655" y="1020276"/>
            <a:ext cx="2356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28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10602" y="4889744"/>
            <a:ext cx="2430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 FOUR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 descr="桌子上的盘子里有一些食物&#10;&#10;描述已自动生成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0" y="0"/>
            <a:ext cx="4277032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 flipH="1">
            <a:off x="2318158" y="4560895"/>
            <a:ext cx="491739" cy="5079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24" name="矩形 123"/>
          <p:cNvSpPr>
            <a:spLocks noChangeAspect="1"/>
          </p:cNvSpPr>
          <p:nvPr/>
        </p:nvSpPr>
        <p:spPr>
          <a:xfrm>
            <a:off x="4931858" y="1853627"/>
            <a:ext cx="1980000" cy="19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31074" y="3303275"/>
            <a:ext cx="1581569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4.1项目资源分配</a:t>
            </a:r>
            <a:endParaRPr lang="en-US" altLang="zh-CN" sz="1400" b="0" i="0" dirty="0">
              <a:solidFill>
                <a:schemeClr val="bg1"/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60190" y="2520437"/>
            <a:ext cx="323336" cy="323999"/>
            <a:chOff x="5321594" y="2887200"/>
            <a:chExt cx="323336" cy="3239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5512485" y="2887200"/>
              <a:ext cx="132445" cy="135042"/>
            </a:xfrm>
            <a:custGeom>
              <a:avLst/>
              <a:gdLst>
                <a:gd name="connsiteX0" fmla="*/ 143509 w 144894"/>
                <a:gd name="connsiteY0" fmla="*/ 147735 h 147735"/>
                <a:gd name="connsiteX1" fmla="*/ 141095 w 144894"/>
                <a:gd name="connsiteY1" fmla="*/ 97247 h 147735"/>
                <a:gd name="connsiteX2" fmla="*/ 107934 w 144894"/>
                <a:gd name="connsiteY2" fmla="*/ 37685 h 147735"/>
                <a:gd name="connsiteX3" fmla="*/ 49518 w 144894"/>
                <a:gd name="connsiteY3" fmla="*/ 3874 h 147735"/>
                <a:gd name="connsiteX4" fmla="*/ 0 w 144894"/>
                <a:gd name="connsiteY4" fmla="*/ 1413 h 14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94" h="147735">
                  <a:moveTo>
                    <a:pt x="143509" y="147735"/>
                  </a:moveTo>
                  <a:cubicBezTo>
                    <a:pt x="145963" y="130951"/>
                    <a:pt x="145158" y="113769"/>
                    <a:pt x="141095" y="97247"/>
                  </a:cubicBezTo>
                  <a:cubicBezTo>
                    <a:pt x="135728" y="75422"/>
                    <a:pt x="124674" y="54753"/>
                    <a:pt x="107934" y="37685"/>
                  </a:cubicBezTo>
                  <a:cubicBezTo>
                    <a:pt x="91194" y="20617"/>
                    <a:pt x="70923" y="9347"/>
                    <a:pt x="49518" y="3874"/>
                  </a:cubicBezTo>
                  <a:cubicBezTo>
                    <a:pt x="33314" y="-268"/>
                    <a:pt x="16461" y="-1089"/>
                    <a:pt x="0" y="1413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515776" y="2952649"/>
              <a:ext cx="61127" cy="62327"/>
            </a:xfrm>
            <a:custGeom>
              <a:avLst/>
              <a:gdLst>
                <a:gd name="connsiteX0" fmla="*/ 66234 w 66873"/>
                <a:gd name="connsiteY0" fmla="*/ 68186 h 68185"/>
                <a:gd name="connsiteX1" fmla="*/ 49816 w 66873"/>
                <a:gd name="connsiteY1" fmla="*/ 17393 h 68185"/>
                <a:gd name="connsiteX2" fmla="*/ 0 w 66873"/>
                <a:gd name="connsiteY2" fmla="*/ 652 h 6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73" h="68185">
                  <a:moveTo>
                    <a:pt x="66234" y="68186"/>
                  </a:moveTo>
                  <a:cubicBezTo>
                    <a:pt x="68863" y="50207"/>
                    <a:pt x="63390" y="31234"/>
                    <a:pt x="49816" y="17393"/>
                  </a:cubicBezTo>
                  <a:cubicBezTo>
                    <a:pt x="36241" y="3553"/>
                    <a:pt x="17634" y="-2028"/>
                    <a:pt x="0" y="652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321594" y="2915376"/>
              <a:ext cx="290134" cy="295823"/>
            </a:xfrm>
            <a:custGeom>
              <a:avLst/>
              <a:gdLst>
                <a:gd name="connsiteX0" fmla="*/ 86336 w 317405"/>
                <a:gd name="connsiteY0" fmla="*/ 0 h 323628"/>
                <a:gd name="connsiteX1" fmla="*/ 103310 w 317405"/>
                <a:gd name="connsiteY1" fmla="*/ 10187 h 323628"/>
                <a:gd name="connsiteX2" fmla="*/ 127057 w 317405"/>
                <a:gd name="connsiteY2" fmla="*/ 53802 h 323628"/>
                <a:gd name="connsiteX3" fmla="*/ 127447 w 317405"/>
                <a:gd name="connsiteY3" fmla="*/ 72262 h 323628"/>
                <a:gd name="connsiteX4" fmla="*/ 104570 w 317405"/>
                <a:gd name="connsiteY4" fmla="*/ 118914 h 323628"/>
                <a:gd name="connsiteX5" fmla="*/ 138946 w 317405"/>
                <a:gd name="connsiteY5" fmla="*/ 181958 h 323628"/>
                <a:gd name="connsiteX6" fmla="*/ 200663 w 317405"/>
                <a:gd name="connsiteY6" fmla="*/ 216892 h 323628"/>
                <a:gd name="connsiteX7" fmla="*/ 246411 w 317405"/>
                <a:gd name="connsiteY7" fmla="*/ 193570 h 323628"/>
                <a:gd name="connsiteX8" fmla="*/ 264527 w 317405"/>
                <a:gd name="connsiteY8" fmla="*/ 193974 h 323628"/>
                <a:gd name="connsiteX9" fmla="*/ 307425 w 317405"/>
                <a:gd name="connsiteY9" fmla="*/ 218291 h 323628"/>
                <a:gd name="connsiteX10" fmla="*/ 317405 w 317405"/>
                <a:gd name="connsiteY10" fmla="*/ 235592 h 323628"/>
                <a:gd name="connsiteX11" fmla="*/ 317405 w 317405"/>
                <a:gd name="connsiteY11" fmla="*/ 285805 h 323628"/>
                <a:gd name="connsiteX12" fmla="*/ 270346 w 317405"/>
                <a:gd name="connsiteY12" fmla="*/ 321670 h 323628"/>
                <a:gd name="connsiteX13" fmla="*/ 97763 w 317405"/>
                <a:gd name="connsiteY13" fmla="*/ 223948 h 323628"/>
                <a:gd name="connsiteX14" fmla="*/ 1921 w 317405"/>
                <a:gd name="connsiteY14" fmla="*/ 47982 h 323628"/>
                <a:gd name="connsiteX15" fmla="*/ 37096 w 317405"/>
                <a:gd name="connsiteY15" fmla="*/ 0 h 323628"/>
                <a:gd name="connsiteX16" fmla="*/ 86336 w 317405"/>
                <a:gd name="connsiteY16" fmla="*/ 0 h 32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7405" h="323628">
                  <a:moveTo>
                    <a:pt x="86336" y="0"/>
                  </a:moveTo>
                  <a:cubicBezTo>
                    <a:pt x="93388" y="0"/>
                    <a:pt x="99886" y="3900"/>
                    <a:pt x="103310" y="10187"/>
                  </a:cubicBezTo>
                  <a:lnTo>
                    <a:pt x="127057" y="53802"/>
                  </a:lnTo>
                  <a:cubicBezTo>
                    <a:pt x="130166" y="59513"/>
                    <a:pt x="130312" y="66420"/>
                    <a:pt x="127447" y="72262"/>
                  </a:cubicBezTo>
                  <a:lnTo>
                    <a:pt x="104570" y="118914"/>
                  </a:lnTo>
                  <a:cubicBezTo>
                    <a:pt x="104570" y="118914"/>
                    <a:pt x="111199" y="153668"/>
                    <a:pt x="138946" y="181958"/>
                  </a:cubicBezTo>
                  <a:cubicBezTo>
                    <a:pt x="166693" y="210249"/>
                    <a:pt x="200663" y="216892"/>
                    <a:pt x="200663" y="216892"/>
                  </a:cubicBezTo>
                  <a:lnTo>
                    <a:pt x="246411" y="193570"/>
                  </a:lnTo>
                  <a:cubicBezTo>
                    <a:pt x="252145" y="190646"/>
                    <a:pt x="258924" y="190798"/>
                    <a:pt x="264527" y="193974"/>
                  </a:cubicBezTo>
                  <a:lnTo>
                    <a:pt x="307425" y="218291"/>
                  </a:lnTo>
                  <a:cubicBezTo>
                    <a:pt x="313586" y="221783"/>
                    <a:pt x="317405" y="228405"/>
                    <a:pt x="317405" y="235592"/>
                  </a:cubicBezTo>
                  <a:lnTo>
                    <a:pt x="317405" y="285805"/>
                  </a:lnTo>
                  <a:cubicBezTo>
                    <a:pt x="317405" y="311377"/>
                    <a:pt x="294110" y="329846"/>
                    <a:pt x="270346" y="321670"/>
                  </a:cubicBezTo>
                  <a:cubicBezTo>
                    <a:pt x="221541" y="304879"/>
                    <a:pt x="145781" y="272909"/>
                    <a:pt x="97763" y="223948"/>
                  </a:cubicBezTo>
                  <a:cubicBezTo>
                    <a:pt x="49744" y="174989"/>
                    <a:pt x="18389" y="97744"/>
                    <a:pt x="1921" y="47982"/>
                  </a:cubicBezTo>
                  <a:cubicBezTo>
                    <a:pt x="-6097" y="23752"/>
                    <a:pt x="12017" y="0"/>
                    <a:pt x="37096" y="0"/>
                  </a:cubicBezTo>
                  <a:lnTo>
                    <a:pt x="86336" y="0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15313" y="2161810"/>
            <a:ext cx="1013090" cy="1041252"/>
            <a:chOff x="4970490" y="2484882"/>
            <a:chExt cx="1013090" cy="1041252"/>
          </a:xfrm>
        </p:grpSpPr>
        <p:sp>
          <p:nvSpPr>
            <p:cNvPr id="30" name="弧形 29"/>
            <p:cNvSpPr/>
            <p:nvPr/>
          </p:nvSpPr>
          <p:spPr>
            <a:xfrm>
              <a:off x="4970490" y="2484882"/>
              <a:ext cx="1013090" cy="1013090"/>
            </a:xfrm>
            <a:prstGeom prst="arc">
              <a:avLst/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33" name="弧形 32"/>
            <p:cNvSpPr/>
            <p:nvPr/>
          </p:nvSpPr>
          <p:spPr>
            <a:xfrm>
              <a:off x="4970490" y="2513044"/>
              <a:ext cx="1013090" cy="1013090"/>
            </a:xfrm>
            <a:prstGeom prst="arc">
              <a:avLst>
                <a:gd name="adj1" fmla="val 5939643"/>
                <a:gd name="adj2" fmla="val 10868766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sp>
        <p:nvSpPr>
          <p:cNvPr id="79" name="矩形 78"/>
          <p:cNvSpPr>
            <a:spLocks noChangeAspect="1"/>
          </p:cNvSpPr>
          <p:nvPr/>
        </p:nvSpPr>
        <p:spPr>
          <a:xfrm>
            <a:off x="7194277" y="4134493"/>
            <a:ext cx="1980000" cy="19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07910" y="5588635"/>
            <a:ext cx="165163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4.4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资源调整</a:t>
            </a:r>
            <a:endParaRPr lang="zh-CN" altLang="en-US" sz="1400" b="0" i="0" dirty="0">
              <a:solidFill>
                <a:schemeClr val="bg1"/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038465" y="4728210"/>
            <a:ext cx="290830" cy="290830"/>
            <a:chOff x="8038465" y="4728210"/>
            <a:chExt cx="290830" cy="290830"/>
          </a:xfrm>
        </p:grpSpPr>
        <p:sp>
          <p:nvSpPr>
            <p:cNvPr id="113" name="任意多边形: 形状 112"/>
            <p:cNvSpPr/>
            <p:nvPr/>
          </p:nvSpPr>
          <p:spPr>
            <a:xfrm>
              <a:off x="8038465" y="4800917"/>
              <a:ext cx="290830" cy="218123"/>
            </a:xfrm>
            <a:custGeom>
              <a:avLst/>
              <a:gdLst>
                <a:gd name="connsiteX0" fmla="*/ 0 w 291062"/>
                <a:gd name="connsiteY0" fmla="*/ 0 h 218296"/>
                <a:gd name="connsiteX1" fmla="*/ 291062 w 291062"/>
                <a:gd name="connsiteY1" fmla="*/ 0 h 218296"/>
                <a:gd name="connsiteX2" fmla="*/ 274892 w 291062"/>
                <a:gd name="connsiteY2" fmla="*/ 218297 h 218296"/>
                <a:gd name="connsiteX3" fmla="*/ 16170 w 291062"/>
                <a:gd name="connsiteY3" fmla="*/ 218297 h 218296"/>
                <a:gd name="connsiteX4" fmla="*/ 0 w 291062"/>
                <a:gd name="connsiteY4" fmla="*/ 0 h 2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62" h="218296">
                  <a:moveTo>
                    <a:pt x="0" y="0"/>
                  </a:moveTo>
                  <a:lnTo>
                    <a:pt x="291062" y="0"/>
                  </a:lnTo>
                  <a:lnTo>
                    <a:pt x="274892" y="218297"/>
                  </a:lnTo>
                  <a:lnTo>
                    <a:pt x="16170" y="2182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8119252" y="4728210"/>
              <a:ext cx="129258" cy="105022"/>
            </a:xfrm>
            <a:custGeom>
              <a:avLst/>
              <a:gdLst>
                <a:gd name="connsiteX0" fmla="*/ 0 w 129361"/>
                <a:gd name="connsiteY0" fmla="*/ 105106 h 105105"/>
                <a:gd name="connsiteX1" fmla="*/ 0 w 129361"/>
                <a:gd name="connsiteY1" fmla="*/ 0 h 105105"/>
                <a:gd name="connsiteX2" fmla="*/ 129361 w 129361"/>
                <a:gd name="connsiteY2" fmla="*/ 0 h 105105"/>
                <a:gd name="connsiteX3" fmla="*/ 129361 w 129361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61" h="105105">
                  <a:moveTo>
                    <a:pt x="0" y="105106"/>
                  </a:moveTo>
                  <a:lnTo>
                    <a:pt x="0" y="0"/>
                  </a:lnTo>
                  <a:lnTo>
                    <a:pt x="129361" y="0"/>
                  </a:lnTo>
                  <a:lnTo>
                    <a:pt x="129361" y="105106"/>
                  </a:lnTo>
                </a:path>
              </a:pathLst>
            </a:custGeom>
            <a:noFill/>
            <a:ln w="317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8119252" y="4954412"/>
              <a:ext cx="129258" cy="8079"/>
            </a:xfrm>
            <a:custGeom>
              <a:avLst/>
              <a:gdLst>
                <a:gd name="connsiteX0" fmla="*/ 0 w 129361"/>
                <a:gd name="connsiteY0" fmla="*/ 0 h 8085"/>
                <a:gd name="connsiteX1" fmla="*/ 129361 w 129361"/>
                <a:gd name="connsiteY1" fmla="*/ 0 h 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361" h="8085">
                  <a:moveTo>
                    <a:pt x="0" y="0"/>
                  </a:moveTo>
                  <a:lnTo>
                    <a:pt x="129361" y="0"/>
                  </a:lnTo>
                </a:path>
              </a:pathLst>
            </a:custGeom>
            <a:noFill/>
            <a:ln w="3175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sp>
        <p:nvSpPr>
          <p:cNvPr id="60" name="弧形 59"/>
          <p:cNvSpPr/>
          <p:nvPr/>
        </p:nvSpPr>
        <p:spPr>
          <a:xfrm>
            <a:off x="7677468" y="4352925"/>
            <a:ext cx="1012825" cy="1013234"/>
          </a:xfrm>
          <a:prstGeom prst="arc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64" name="弧形 63"/>
          <p:cNvSpPr/>
          <p:nvPr/>
        </p:nvSpPr>
        <p:spPr>
          <a:xfrm>
            <a:off x="7677468" y="4381091"/>
            <a:ext cx="1012825" cy="1013234"/>
          </a:xfrm>
          <a:prstGeom prst="arc">
            <a:avLst>
              <a:gd name="adj1" fmla="val 5939643"/>
              <a:gd name="adj2" fmla="val 10868766"/>
            </a:avLst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05" name="任意多边形: 形状 104"/>
          <p:cNvSpPr/>
          <p:nvPr/>
        </p:nvSpPr>
        <p:spPr>
          <a:xfrm>
            <a:off x="10621306" y="5075065"/>
            <a:ext cx="37130" cy="27847"/>
          </a:xfrm>
          <a:custGeom>
            <a:avLst/>
            <a:gdLst>
              <a:gd name="connsiteX0" fmla="*/ 0 w 37130"/>
              <a:gd name="connsiteY0" fmla="*/ 0 h 27847"/>
              <a:gd name="connsiteX1" fmla="*/ 37131 w 37130"/>
              <a:gd name="connsiteY1" fmla="*/ 27848 h 2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30" h="27847">
                <a:moveTo>
                  <a:pt x="0" y="0"/>
                </a:moveTo>
                <a:lnTo>
                  <a:pt x="37131" y="27848"/>
                </a:lnTo>
              </a:path>
            </a:pathLst>
          </a:custGeom>
          <a:noFill/>
          <a:ln w="36513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456695" y="5588332"/>
            <a:ext cx="2008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输入文本</a:t>
            </a:r>
            <a:endParaRPr lang="en-US" altLang="zh-CN" sz="1400" b="0" i="0" dirty="0">
              <a:solidFill>
                <a:schemeClr val="bg1"/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9954448" y="4397328"/>
            <a:ext cx="1013090" cy="1041252"/>
            <a:chOff x="9809556" y="4596093"/>
            <a:chExt cx="1013090" cy="1041252"/>
          </a:xfrm>
        </p:grpSpPr>
        <p:sp>
          <p:nvSpPr>
            <p:cNvPr id="66" name="弧形 65"/>
            <p:cNvSpPr/>
            <p:nvPr/>
          </p:nvSpPr>
          <p:spPr>
            <a:xfrm>
              <a:off x="9809556" y="4596093"/>
              <a:ext cx="1013090" cy="1013090"/>
            </a:xfrm>
            <a:prstGeom prst="arc">
              <a:avLst/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70" name="弧形 69"/>
            <p:cNvSpPr/>
            <p:nvPr/>
          </p:nvSpPr>
          <p:spPr>
            <a:xfrm>
              <a:off x="9809556" y="4624255"/>
              <a:ext cx="1013090" cy="1013090"/>
            </a:xfrm>
            <a:prstGeom prst="arc">
              <a:avLst>
                <a:gd name="adj1" fmla="val 5939643"/>
                <a:gd name="adj2" fmla="val 10868766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sp>
        <p:nvSpPr>
          <p:cNvPr id="67" name="矩形 66"/>
          <p:cNvSpPr>
            <a:spLocks noChangeAspect="1"/>
          </p:cNvSpPr>
          <p:nvPr/>
        </p:nvSpPr>
        <p:spPr>
          <a:xfrm>
            <a:off x="7193500" y="1853627"/>
            <a:ext cx="1980000" cy="19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80396" y="3303275"/>
            <a:ext cx="1606209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4.2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计划实际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比对</a:t>
            </a:r>
            <a:endParaRPr lang="zh-CN" altLang="en-US" sz="1400" b="0" i="0" dirty="0">
              <a:solidFill>
                <a:schemeClr val="bg1"/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676955" y="2161810"/>
            <a:ext cx="1013090" cy="1041252"/>
            <a:chOff x="7400095" y="2387748"/>
            <a:chExt cx="1013090" cy="1041252"/>
          </a:xfrm>
        </p:grpSpPr>
        <p:sp>
          <p:nvSpPr>
            <p:cNvPr id="42" name="弧形 41"/>
            <p:cNvSpPr/>
            <p:nvPr/>
          </p:nvSpPr>
          <p:spPr>
            <a:xfrm>
              <a:off x="7400095" y="2387748"/>
              <a:ext cx="1013090" cy="1013090"/>
            </a:xfrm>
            <a:prstGeom prst="arc">
              <a:avLst/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>
              <a:off x="7400095" y="2415910"/>
              <a:ext cx="1013090" cy="1013090"/>
            </a:xfrm>
            <a:prstGeom prst="arc">
              <a:avLst>
                <a:gd name="adj1" fmla="val 5939643"/>
                <a:gd name="adj2" fmla="val 10868766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16477" y="2515153"/>
            <a:ext cx="334046" cy="334567"/>
            <a:chOff x="7769320" y="2763407"/>
            <a:chExt cx="334046" cy="334567"/>
          </a:xfrm>
        </p:grpSpPr>
        <p:sp>
          <p:nvSpPr>
            <p:cNvPr id="80" name="任意多边形: 形状 79"/>
            <p:cNvSpPr/>
            <p:nvPr/>
          </p:nvSpPr>
          <p:spPr>
            <a:xfrm>
              <a:off x="7769320" y="2763407"/>
              <a:ext cx="319199" cy="326550"/>
            </a:xfrm>
            <a:custGeom>
              <a:avLst/>
              <a:gdLst>
                <a:gd name="connsiteX0" fmla="*/ 225481 w 319199"/>
                <a:gd name="connsiteY0" fmla="*/ 326216 h 326550"/>
                <a:gd name="connsiteX1" fmla="*/ 58458 w 319199"/>
                <a:gd name="connsiteY1" fmla="*/ 267758 h 326550"/>
                <a:gd name="connsiteX2" fmla="*/ 0 w 319199"/>
                <a:gd name="connsiteY2" fmla="*/ 522 h 326550"/>
                <a:gd name="connsiteX3" fmla="*/ 267237 w 319199"/>
                <a:gd name="connsiteY3" fmla="*/ 42278 h 326550"/>
                <a:gd name="connsiteX4" fmla="*/ 317344 w 319199"/>
                <a:gd name="connsiteY4" fmla="*/ 234354 h 32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99" h="326550">
                  <a:moveTo>
                    <a:pt x="225481" y="326216"/>
                  </a:moveTo>
                  <a:cubicBezTo>
                    <a:pt x="225481" y="326216"/>
                    <a:pt x="116916" y="334568"/>
                    <a:pt x="58458" y="267758"/>
                  </a:cubicBezTo>
                  <a:cubicBezTo>
                    <a:pt x="0" y="200949"/>
                    <a:pt x="0" y="522"/>
                    <a:pt x="0" y="522"/>
                  </a:cubicBezTo>
                  <a:cubicBezTo>
                    <a:pt x="0" y="522"/>
                    <a:pt x="200428" y="-7829"/>
                    <a:pt x="267237" y="42278"/>
                  </a:cubicBezTo>
                  <a:cubicBezTo>
                    <a:pt x="334046" y="92384"/>
                    <a:pt x="317344" y="234354"/>
                    <a:pt x="317344" y="234354"/>
                  </a:cubicBezTo>
                </a:path>
              </a:pathLst>
            </a:custGeom>
            <a:noFill/>
            <a:ln w="33338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7869534" y="2839089"/>
              <a:ext cx="233832" cy="258885"/>
              <a:chOff x="7869534" y="2839089"/>
              <a:chExt cx="233832" cy="258885"/>
            </a:xfrm>
          </p:grpSpPr>
          <p:sp>
            <p:nvSpPr>
              <p:cNvPr id="81" name="任意多边形: 形状 80"/>
              <p:cNvSpPr/>
              <p:nvPr/>
            </p:nvSpPr>
            <p:spPr>
              <a:xfrm>
                <a:off x="7869534" y="2839089"/>
                <a:ext cx="233832" cy="258885"/>
              </a:xfrm>
              <a:custGeom>
                <a:avLst/>
                <a:gdLst>
                  <a:gd name="connsiteX0" fmla="*/ 233832 w 233832"/>
                  <a:gd name="connsiteY0" fmla="*/ 258886 h 258885"/>
                  <a:gd name="connsiteX1" fmla="*/ 83511 w 233832"/>
                  <a:gd name="connsiteY1" fmla="*/ 125267 h 258885"/>
                  <a:gd name="connsiteX2" fmla="*/ 0 w 233832"/>
                  <a:gd name="connsiteY2" fmla="*/ 0 h 25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832" h="258885">
                    <a:moveTo>
                      <a:pt x="233832" y="258886"/>
                    </a:moveTo>
                    <a:cubicBezTo>
                      <a:pt x="233832" y="258886"/>
                      <a:pt x="140472" y="188331"/>
                      <a:pt x="83511" y="125267"/>
                    </a:cubicBezTo>
                    <a:cubicBezTo>
                      <a:pt x="26551" y="62204"/>
                      <a:pt x="0" y="0"/>
                      <a:pt x="0" y="0"/>
                    </a:cubicBezTo>
                  </a:path>
                </a:pathLst>
              </a:custGeom>
              <a:noFill/>
              <a:ln w="33338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dirty="0">
                  <a:latin typeface="OPPOSans R" panose="00020600040101010101" pitchFamily="18" charset="-122"/>
                </a:endParaRPr>
              </a:p>
            </p:txBody>
          </p:sp>
          <p:sp>
            <p:nvSpPr>
              <p:cNvPr id="82" name="任意多边形: 形状 81"/>
              <p:cNvSpPr/>
              <p:nvPr/>
            </p:nvSpPr>
            <p:spPr>
              <a:xfrm>
                <a:off x="7953045" y="2855792"/>
                <a:ext cx="8351" cy="108564"/>
              </a:xfrm>
              <a:custGeom>
                <a:avLst/>
                <a:gdLst>
                  <a:gd name="connsiteX0" fmla="*/ 0 w 8351"/>
                  <a:gd name="connsiteY0" fmla="*/ 108565 h 108564"/>
                  <a:gd name="connsiteX1" fmla="*/ 8351 w 8351"/>
                  <a:gd name="connsiteY1" fmla="*/ 0 h 10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51" h="108564">
                    <a:moveTo>
                      <a:pt x="0" y="108565"/>
                    </a:moveTo>
                    <a:lnTo>
                      <a:pt x="8351" y="0"/>
                    </a:lnTo>
                  </a:path>
                </a:pathLst>
              </a:custGeom>
              <a:noFill/>
              <a:ln w="33338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dirty="0">
                  <a:latin typeface="OPPOSans R" panose="00020600040101010101" pitchFamily="18" charset="-122"/>
                </a:endParaRPr>
              </a:p>
            </p:txBody>
          </p:sp>
          <p:sp>
            <p:nvSpPr>
              <p:cNvPr id="83" name="任意多边形: 形状 82"/>
              <p:cNvSpPr/>
              <p:nvPr/>
            </p:nvSpPr>
            <p:spPr>
              <a:xfrm>
                <a:off x="7869534" y="2956005"/>
                <a:ext cx="83511" cy="8351"/>
              </a:xfrm>
              <a:custGeom>
                <a:avLst/>
                <a:gdLst>
                  <a:gd name="connsiteX0" fmla="*/ 83511 w 83511"/>
                  <a:gd name="connsiteY0" fmla="*/ 8351 h 8351"/>
                  <a:gd name="connsiteX1" fmla="*/ 0 w 83511"/>
                  <a:gd name="connsiteY1" fmla="*/ 0 h 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511" h="8351">
                    <a:moveTo>
                      <a:pt x="83511" y="8351"/>
                    </a:moveTo>
                    <a:lnTo>
                      <a:pt x="0" y="0"/>
                    </a:lnTo>
                  </a:path>
                </a:pathLst>
              </a:custGeom>
              <a:noFill/>
              <a:ln w="33338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dirty="0">
                  <a:latin typeface="OPPOSans R" panose="00020600040101010101" pitchFamily="18" charset="-122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9455143" y="3303275"/>
            <a:ext cx="201170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4.3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项目工序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调整</a:t>
            </a:r>
            <a:endParaRPr lang="zh-CN" altLang="en-US" sz="1400" b="0" i="0" dirty="0">
              <a:solidFill>
                <a:schemeClr val="bg1"/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954448" y="2220050"/>
            <a:ext cx="1013090" cy="1041252"/>
            <a:chOff x="9774106" y="2463186"/>
            <a:chExt cx="1013090" cy="1041252"/>
          </a:xfrm>
        </p:grpSpPr>
        <p:sp>
          <p:nvSpPr>
            <p:cNvPr id="48" name="弧形 47"/>
            <p:cNvSpPr/>
            <p:nvPr/>
          </p:nvSpPr>
          <p:spPr>
            <a:xfrm>
              <a:off x="9774106" y="2463186"/>
              <a:ext cx="1013090" cy="1013090"/>
            </a:xfrm>
            <a:prstGeom prst="arc">
              <a:avLst/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>
              <a:off x="9774106" y="2491348"/>
              <a:ext cx="1013090" cy="1013090"/>
            </a:xfrm>
            <a:prstGeom prst="arc">
              <a:avLst>
                <a:gd name="adj1" fmla="val 5939643"/>
                <a:gd name="adj2" fmla="val 10868766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330314" y="2577328"/>
            <a:ext cx="261358" cy="326697"/>
            <a:chOff x="10157298" y="2852734"/>
            <a:chExt cx="261358" cy="326697"/>
          </a:xfrm>
        </p:grpSpPr>
        <p:sp>
          <p:nvSpPr>
            <p:cNvPr id="94" name="任意多边形: 形状 93"/>
            <p:cNvSpPr/>
            <p:nvPr/>
          </p:nvSpPr>
          <p:spPr>
            <a:xfrm>
              <a:off x="10157298" y="2852734"/>
              <a:ext cx="261358" cy="326697"/>
            </a:xfrm>
            <a:custGeom>
              <a:avLst/>
              <a:gdLst>
                <a:gd name="connsiteX0" fmla="*/ 16335 w 261358"/>
                <a:gd name="connsiteY0" fmla="*/ 326698 h 326697"/>
                <a:gd name="connsiteX1" fmla="*/ 245023 w 261358"/>
                <a:gd name="connsiteY1" fmla="*/ 326698 h 326697"/>
                <a:gd name="connsiteX2" fmla="*/ 261358 w 261358"/>
                <a:gd name="connsiteY2" fmla="*/ 310363 h 326697"/>
                <a:gd name="connsiteX3" fmla="*/ 261358 w 261358"/>
                <a:gd name="connsiteY3" fmla="*/ 81674 h 326697"/>
                <a:gd name="connsiteX4" fmla="*/ 187851 w 261358"/>
                <a:gd name="connsiteY4" fmla="*/ 0 h 326697"/>
                <a:gd name="connsiteX5" fmla="*/ 16335 w 261358"/>
                <a:gd name="connsiteY5" fmla="*/ 0 h 326697"/>
                <a:gd name="connsiteX6" fmla="*/ 0 w 261358"/>
                <a:gd name="connsiteY6" fmla="*/ 16335 h 326697"/>
                <a:gd name="connsiteX7" fmla="*/ 0 w 261358"/>
                <a:gd name="connsiteY7" fmla="*/ 310363 h 326697"/>
                <a:gd name="connsiteX8" fmla="*/ 16335 w 261358"/>
                <a:gd name="connsiteY8" fmla="*/ 326698 h 32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358" h="326697">
                  <a:moveTo>
                    <a:pt x="16335" y="326698"/>
                  </a:moveTo>
                  <a:lnTo>
                    <a:pt x="245023" y="326698"/>
                  </a:lnTo>
                  <a:cubicBezTo>
                    <a:pt x="254045" y="326698"/>
                    <a:pt x="261358" y="319384"/>
                    <a:pt x="261358" y="310363"/>
                  </a:cubicBezTo>
                  <a:lnTo>
                    <a:pt x="261358" y="81674"/>
                  </a:lnTo>
                  <a:lnTo>
                    <a:pt x="187851" y="0"/>
                  </a:lnTo>
                  <a:lnTo>
                    <a:pt x="16335" y="0"/>
                  </a:lnTo>
                  <a:cubicBezTo>
                    <a:pt x="7313" y="0"/>
                    <a:pt x="0" y="7313"/>
                    <a:pt x="0" y="16335"/>
                  </a:cubicBezTo>
                  <a:lnTo>
                    <a:pt x="0" y="310363"/>
                  </a:lnTo>
                  <a:cubicBezTo>
                    <a:pt x="0" y="319384"/>
                    <a:pt x="7313" y="326698"/>
                    <a:pt x="16335" y="326698"/>
                  </a:cubicBezTo>
                  <a:close/>
                </a:path>
              </a:pathLst>
            </a:custGeom>
            <a:noFill/>
            <a:ln w="32544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0287977" y="2991581"/>
              <a:ext cx="8167" cy="114344"/>
            </a:xfrm>
            <a:custGeom>
              <a:avLst/>
              <a:gdLst>
                <a:gd name="connsiteX0" fmla="*/ 0 w 8167"/>
                <a:gd name="connsiteY0" fmla="*/ 0 h 114344"/>
                <a:gd name="connsiteX1" fmla="*/ 0 w 8167"/>
                <a:gd name="connsiteY1" fmla="*/ 114344 h 1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7" h="114344">
                  <a:moveTo>
                    <a:pt x="0" y="0"/>
                  </a:moveTo>
                  <a:lnTo>
                    <a:pt x="0" y="114344"/>
                  </a:lnTo>
                </a:path>
              </a:pathLst>
            </a:custGeom>
            <a:noFill/>
            <a:ln w="32544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0230805" y="3048753"/>
              <a:ext cx="114344" cy="8167"/>
            </a:xfrm>
            <a:custGeom>
              <a:avLst/>
              <a:gdLst>
                <a:gd name="connsiteX0" fmla="*/ 0 w 114344"/>
                <a:gd name="connsiteY0" fmla="*/ 0 h 8167"/>
                <a:gd name="connsiteX1" fmla="*/ 57172 w 114344"/>
                <a:gd name="connsiteY1" fmla="*/ 0 h 8167"/>
                <a:gd name="connsiteX2" fmla="*/ 114344 w 114344"/>
                <a:gd name="connsiteY2" fmla="*/ 0 h 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44" h="8167">
                  <a:moveTo>
                    <a:pt x="0" y="0"/>
                  </a:moveTo>
                  <a:lnTo>
                    <a:pt x="57172" y="0"/>
                  </a:lnTo>
                  <a:lnTo>
                    <a:pt x="114344" y="0"/>
                  </a:lnTo>
                </a:path>
              </a:pathLst>
            </a:custGeom>
            <a:noFill/>
            <a:ln w="32544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sp>
        <p:nvSpPr>
          <p:cNvPr id="75" name="矩形 74"/>
          <p:cNvSpPr>
            <a:spLocks noChangeAspect="1"/>
          </p:cNvSpPr>
          <p:nvPr/>
        </p:nvSpPr>
        <p:spPr>
          <a:xfrm>
            <a:off x="4931858" y="4134493"/>
            <a:ext cx="1980000" cy="19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21389" y="5588332"/>
            <a:ext cx="1800939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4.3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项目时间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调整</a:t>
            </a:r>
            <a:endParaRPr lang="zh-CN" altLang="en-US" sz="1400" b="0" i="0" dirty="0">
              <a:solidFill>
                <a:schemeClr val="bg1"/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5416868" y="4397375"/>
            <a:ext cx="1012825" cy="1013234"/>
          </a:xfrm>
          <a:prstGeom prst="arc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58" name="弧形 57"/>
          <p:cNvSpPr/>
          <p:nvPr/>
        </p:nvSpPr>
        <p:spPr>
          <a:xfrm>
            <a:off x="5416868" y="4425541"/>
            <a:ext cx="1012825" cy="1013234"/>
          </a:xfrm>
          <a:prstGeom prst="arc">
            <a:avLst>
              <a:gd name="adj1" fmla="val 5939643"/>
              <a:gd name="adj2" fmla="val 10868766"/>
            </a:avLst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08" name="圆: 空心 107"/>
          <p:cNvSpPr/>
          <p:nvPr/>
        </p:nvSpPr>
        <p:spPr>
          <a:xfrm>
            <a:off x="9700448" y="-2219016"/>
            <a:ext cx="3822700" cy="3822700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5758400" y="4785995"/>
            <a:ext cx="330200" cy="264160"/>
            <a:chOff x="5436202" y="5053155"/>
            <a:chExt cx="330473" cy="264378"/>
          </a:xfrm>
        </p:grpSpPr>
        <p:sp>
          <p:nvSpPr>
            <p:cNvPr id="119" name="任意多边形: 形状 118"/>
            <p:cNvSpPr/>
            <p:nvPr/>
          </p:nvSpPr>
          <p:spPr>
            <a:xfrm>
              <a:off x="5518820" y="5053155"/>
              <a:ext cx="173498" cy="66094"/>
            </a:xfrm>
            <a:custGeom>
              <a:avLst/>
              <a:gdLst>
                <a:gd name="connsiteX0" fmla="*/ 0 w 173498"/>
                <a:gd name="connsiteY0" fmla="*/ 49571 h 66094"/>
                <a:gd name="connsiteX1" fmla="*/ 49571 w 173498"/>
                <a:gd name="connsiteY1" fmla="*/ 0 h 66094"/>
                <a:gd name="connsiteX2" fmla="*/ 123928 w 173498"/>
                <a:gd name="connsiteY2" fmla="*/ 0 h 66094"/>
                <a:gd name="connsiteX3" fmla="*/ 173499 w 173498"/>
                <a:gd name="connsiteY3" fmla="*/ 49571 h 66094"/>
                <a:gd name="connsiteX4" fmla="*/ 173499 w 173498"/>
                <a:gd name="connsiteY4" fmla="*/ 66095 h 66094"/>
                <a:gd name="connsiteX5" fmla="*/ 0 w 173498"/>
                <a:gd name="connsiteY5" fmla="*/ 66095 h 66094"/>
                <a:gd name="connsiteX6" fmla="*/ 0 w 173498"/>
                <a:gd name="connsiteY6" fmla="*/ 49571 h 6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498" h="66094">
                  <a:moveTo>
                    <a:pt x="0" y="49571"/>
                  </a:moveTo>
                  <a:cubicBezTo>
                    <a:pt x="0" y="22194"/>
                    <a:pt x="22194" y="0"/>
                    <a:pt x="49571" y="0"/>
                  </a:cubicBezTo>
                  <a:lnTo>
                    <a:pt x="123928" y="0"/>
                  </a:lnTo>
                  <a:cubicBezTo>
                    <a:pt x="151305" y="0"/>
                    <a:pt x="173499" y="22194"/>
                    <a:pt x="173499" y="49571"/>
                  </a:cubicBezTo>
                  <a:lnTo>
                    <a:pt x="173499" y="66095"/>
                  </a:lnTo>
                  <a:lnTo>
                    <a:pt x="0" y="66095"/>
                  </a:lnTo>
                  <a:lnTo>
                    <a:pt x="0" y="49571"/>
                  </a:lnTo>
                  <a:close/>
                </a:path>
              </a:pathLst>
            </a:custGeom>
            <a:noFill/>
            <a:ln w="32544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5436202" y="5193606"/>
              <a:ext cx="330473" cy="123927"/>
            </a:xfrm>
            <a:custGeom>
              <a:avLst/>
              <a:gdLst>
                <a:gd name="connsiteX0" fmla="*/ 0 w 330473"/>
                <a:gd name="connsiteY0" fmla="*/ 0 h 123927"/>
                <a:gd name="connsiteX1" fmla="*/ 161229 w 330473"/>
                <a:gd name="connsiteY1" fmla="*/ 40307 h 123927"/>
                <a:gd name="connsiteX2" fmla="*/ 169244 w 330473"/>
                <a:gd name="connsiteY2" fmla="*/ 40307 h 123927"/>
                <a:gd name="connsiteX3" fmla="*/ 330473 w 330473"/>
                <a:gd name="connsiteY3" fmla="*/ 0 h 123927"/>
                <a:gd name="connsiteX4" fmla="*/ 330473 w 330473"/>
                <a:gd name="connsiteY4" fmla="*/ 107404 h 123927"/>
                <a:gd name="connsiteX5" fmla="*/ 313950 w 330473"/>
                <a:gd name="connsiteY5" fmla="*/ 123928 h 123927"/>
                <a:gd name="connsiteX6" fmla="*/ 16524 w 330473"/>
                <a:gd name="connsiteY6" fmla="*/ 123928 h 123927"/>
                <a:gd name="connsiteX7" fmla="*/ 0 w 330473"/>
                <a:gd name="connsiteY7" fmla="*/ 107404 h 123927"/>
                <a:gd name="connsiteX8" fmla="*/ 0 w 330473"/>
                <a:gd name="connsiteY8" fmla="*/ 0 h 12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473" h="123927">
                  <a:moveTo>
                    <a:pt x="0" y="0"/>
                  </a:moveTo>
                  <a:lnTo>
                    <a:pt x="161229" y="40307"/>
                  </a:lnTo>
                  <a:cubicBezTo>
                    <a:pt x="163860" y="40965"/>
                    <a:pt x="166613" y="40965"/>
                    <a:pt x="169244" y="40307"/>
                  </a:cubicBezTo>
                  <a:lnTo>
                    <a:pt x="330473" y="0"/>
                  </a:lnTo>
                  <a:lnTo>
                    <a:pt x="330473" y="107404"/>
                  </a:lnTo>
                  <a:cubicBezTo>
                    <a:pt x="330473" y="116530"/>
                    <a:pt x="323076" y="123928"/>
                    <a:pt x="313950" y="123928"/>
                  </a:cubicBezTo>
                  <a:lnTo>
                    <a:pt x="16524" y="123928"/>
                  </a:lnTo>
                  <a:cubicBezTo>
                    <a:pt x="7398" y="123928"/>
                    <a:pt x="0" y="116530"/>
                    <a:pt x="0" y="10740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2544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5436202" y="5119250"/>
              <a:ext cx="330473" cy="90880"/>
            </a:xfrm>
            <a:custGeom>
              <a:avLst/>
              <a:gdLst>
                <a:gd name="connsiteX0" fmla="*/ 330473 w 330473"/>
                <a:gd name="connsiteY0" fmla="*/ 90880 h 90880"/>
                <a:gd name="connsiteX1" fmla="*/ 330473 w 330473"/>
                <a:gd name="connsiteY1" fmla="*/ 16524 h 90880"/>
                <a:gd name="connsiteX2" fmla="*/ 313950 w 330473"/>
                <a:gd name="connsiteY2" fmla="*/ 0 h 90880"/>
                <a:gd name="connsiteX3" fmla="*/ 16524 w 330473"/>
                <a:gd name="connsiteY3" fmla="*/ 0 h 90880"/>
                <a:gd name="connsiteX4" fmla="*/ 0 w 330473"/>
                <a:gd name="connsiteY4" fmla="*/ 16524 h 90880"/>
                <a:gd name="connsiteX5" fmla="*/ 0 w 330473"/>
                <a:gd name="connsiteY5" fmla="*/ 90880 h 9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73" h="90880">
                  <a:moveTo>
                    <a:pt x="330473" y="90880"/>
                  </a:moveTo>
                  <a:lnTo>
                    <a:pt x="330473" y="16524"/>
                  </a:lnTo>
                  <a:cubicBezTo>
                    <a:pt x="330473" y="7398"/>
                    <a:pt x="323076" y="0"/>
                    <a:pt x="313950" y="0"/>
                  </a:cubicBezTo>
                  <a:lnTo>
                    <a:pt x="16524" y="0"/>
                  </a:lnTo>
                  <a:cubicBezTo>
                    <a:pt x="7398" y="0"/>
                    <a:pt x="0" y="7398"/>
                    <a:pt x="0" y="16524"/>
                  </a:cubicBezTo>
                  <a:lnTo>
                    <a:pt x="0" y="90880"/>
                  </a:lnTo>
                </a:path>
              </a:pathLst>
            </a:custGeom>
            <a:noFill/>
            <a:ln w="32544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>
                <a:latin typeface="OPPOSans R" panose="00020600040101010101" pitchFamily="18" charset="-122"/>
              </a:endParaRPr>
            </a:p>
          </p:txBody>
        </p:sp>
      </p:grpSp>
      <p:sp>
        <p:nvSpPr>
          <p:cNvPr id="6" name="椭圆 5"/>
          <p:cNvSpPr>
            <a:spLocks noChangeAspect="1"/>
          </p:cNvSpPr>
          <p:nvPr/>
        </p:nvSpPr>
        <p:spPr>
          <a:xfrm>
            <a:off x="5905720" y="4895850"/>
            <a:ext cx="36195" cy="361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76" name="任意多边形: 形状 75"/>
          <p:cNvSpPr/>
          <p:nvPr/>
        </p:nvSpPr>
        <p:spPr>
          <a:xfrm>
            <a:off x="0" y="0"/>
            <a:ext cx="4277032" cy="6884928"/>
          </a:xfrm>
          <a:custGeom>
            <a:avLst/>
            <a:gdLst>
              <a:gd name="connsiteX0" fmla="*/ 0 w 4623228"/>
              <a:gd name="connsiteY0" fmla="*/ 0 h 6577336"/>
              <a:gd name="connsiteX1" fmla="*/ 4633828 w 4623228"/>
              <a:gd name="connsiteY1" fmla="*/ 0 h 6577336"/>
              <a:gd name="connsiteX2" fmla="*/ 4633828 w 4623228"/>
              <a:gd name="connsiteY2" fmla="*/ 6588960 h 6577336"/>
              <a:gd name="connsiteX3" fmla="*/ 0 w 4623228"/>
              <a:gd name="connsiteY3" fmla="*/ 6588960 h 65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228" h="6577336">
                <a:moveTo>
                  <a:pt x="0" y="0"/>
                </a:moveTo>
                <a:lnTo>
                  <a:pt x="4633828" y="0"/>
                </a:lnTo>
                <a:lnTo>
                  <a:pt x="4633828" y="6588960"/>
                </a:lnTo>
                <a:lnTo>
                  <a:pt x="0" y="6588960"/>
                </a:lnTo>
                <a:close/>
              </a:path>
            </a:pathLst>
          </a:custGeom>
          <a:solidFill>
            <a:schemeClr val="accent2">
              <a:alpha val="95000"/>
            </a:schemeClr>
          </a:solidFill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78" name="PA-任意多边形 42"/>
          <p:cNvSpPr/>
          <p:nvPr>
            <p:custDataLst>
              <p:tags r:id="rId2"/>
            </p:custDataLst>
          </p:nvPr>
        </p:nvSpPr>
        <p:spPr>
          <a:xfrm>
            <a:off x="-4454" y="489635"/>
            <a:ext cx="292315" cy="750311"/>
          </a:xfrm>
          <a:custGeom>
            <a:avLst/>
            <a:gdLst>
              <a:gd name="connsiteX0" fmla="*/ 0 w 279255"/>
              <a:gd name="connsiteY0" fmla="*/ 0 h 647365"/>
              <a:gd name="connsiteX1" fmla="*/ 287887 w 279255"/>
              <a:gd name="connsiteY1" fmla="*/ 0 h 647365"/>
              <a:gd name="connsiteX2" fmla="*/ 287887 w 279255"/>
              <a:gd name="connsiteY2" fmla="*/ 647619 h 647365"/>
              <a:gd name="connsiteX3" fmla="*/ 0 w 279255"/>
              <a:gd name="connsiteY3" fmla="*/ 647619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5" h="647365">
                <a:moveTo>
                  <a:pt x="0" y="0"/>
                </a:moveTo>
                <a:lnTo>
                  <a:pt x="287887" y="0"/>
                </a:lnTo>
                <a:lnTo>
                  <a:pt x="287887" y="647619"/>
                </a:lnTo>
                <a:lnTo>
                  <a:pt x="0" y="647619"/>
                </a:lnTo>
                <a:close/>
              </a:path>
            </a:pathLst>
          </a:custGeom>
          <a:solidFill>
            <a:schemeClr val="bg1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>
              <a:solidFill>
                <a:schemeClr val="bg1"/>
              </a:solidFill>
            </a:endParaRPr>
          </a:p>
        </p:txBody>
      </p:sp>
      <p:sp>
        <p:nvSpPr>
          <p:cNvPr id="86" name="文本占位符 14"/>
          <p:cNvSpPr txBox="1"/>
          <p:nvPr/>
        </p:nvSpPr>
        <p:spPr>
          <a:xfrm>
            <a:off x="388726" y="489345"/>
            <a:ext cx="5174801" cy="46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sz="25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项目执行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B0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8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914583" y="732051"/>
            <a:ext cx="4280882" cy="7418128"/>
          </a:xfrm>
          <a:custGeom>
            <a:avLst/>
            <a:gdLst>
              <a:gd name="connsiteX0" fmla="*/ 0 w 3531123"/>
              <a:gd name="connsiteY0" fmla="*/ 0 h 6118907"/>
              <a:gd name="connsiteX1" fmla="*/ 3540135 w 3531123"/>
              <a:gd name="connsiteY1" fmla="*/ 0 h 6118907"/>
              <a:gd name="connsiteX2" fmla="*/ 3540135 w 3531123"/>
              <a:gd name="connsiteY2" fmla="*/ 6126291 h 6118907"/>
              <a:gd name="connsiteX3" fmla="*/ 0 w 3531123"/>
              <a:gd name="connsiteY3" fmla="*/ 6126291 h 611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123" h="6118907">
                <a:moveTo>
                  <a:pt x="0" y="0"/>
                </a:moveTo>
                <a:lnTo>
                  <a:pt x="3540135" y="0"/>
                </a:lnTo>
                <a:lnTo>
                  <a:pt x="3540135" y="6126291"/>
                </a:lnTo>
                <a:lnTo>
                  <a:pt x="0" y="6126291"/>
                </a:lnTo>
                <a:close/>
              </a:path>
            </a:pathLst>
          </a:custGeom>
        </p:spPr>
      </p:pic>
      <p:pic>
        <p:nvPicPr>
          <p:cNvPr id="33" name="图片 32" descr="建筑与房屋的城市街道&#10;&#10;描述已自动生成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470631" y="1468771"/>
            <a:ext cx="3275176" cy="4556262"/>
          </a:xfrm>
          <a:custGeom>
            <a:avLst/>
            <a:gdLst>
              <a:gd name="connsiteX0" fmla="*/ 0 w 3275176"/>
              <a:gd name="connsiteY0" fmla="*/ 0 h 4556262"/>
              <a:gd name="connsiteX1" fmla="*/ 3275176 w 3275176"/>
              <a:gd name="connsiteY1" fmla="*/ 0 h 4556262"/>
              <a:gd name="connsiteX2" fmla="*/ 3275176 w 3275176"/>
              <a:gd name="connsiteY2" fmla="*/ 4556262 h 4556262"/>
              <a:gd name="connsiteX3" fmla="*/ 0 w 3275176"/>
              <a:gd name="connsiteY3" fmla="*/ 4556262 h 45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176" h="4556262">
                <a:moveTo>
                  <a:pt x="0" y="0"/>
                </a:moveTo>
                <a:lnTo>
                  <a:pt x="3275176" y="0"/>
                </a:lnTo>
                <a:lnTo>
                  <a:pt x="3275176" y="4556262"/>
                </a:lnTo>
                <a:lnTo>
                  <a:pt x="0" y="4556262"/>
                </a:lnTo>
                <a:close/>
              </a:path>
            </a:pathLst>
          </a:custGeom>
        </p:spPr>
      </p:pic>
      <p:sp>
        <p:nvSpPr>
          <p:cNvPr id="16" name="PA-任意多边形 42"/>
          <p:cNvSpPr/>
          <p:nvPr>
            <p:custDataLst>
              <p:tags r:id="rId3"/>
            </p:custDataLst>
          </p:nvPr>
        </p:nvSpPr>
        <p:spPr>
          <a:xfrm>
            <a:off x="11899685" y="489635"/>
            <a:ext cx="292315" cy="750311"/>
          </a:xfrm>
          <a:custGeom>
            <a:avLst/>
            <a:gdLst>
              <a:gd name="connsiteX0" fmla="*/ 0 w 279255"/>
              <a:gd name="connsiteY0" fmla="*/ 0 h 647365"/>
              <a:gd name="connsiteX1" fmla="*/ 287887 w 279255"/>
              <a:gd name="connsiteY1" fmla="*/ 0 h 647365"/>
              <a:gd name="connsiteX2" fmla="*/ 287887 w 279255"/>
              <a:gd name="connsiteY2" fmla="*/ 647619 h 647365"/>
              <a:gd name="connsiteX3" fmla="*/ 0 w 279255"/>
              <a:gd name="connsiteY3" fmla="*/ 647619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5" h="647365">
                <a:moveTo>
                  <a:pt x="0" y="0"/>
                </a:moveTo>
                <a:lnTo>
                  <a:pt x="287887" y="0"/>
                </a:lnTo>
                <a:lnTo>
                  <a:pt x="287887" y="647619"/>
                </a:lnTo>
                <a:lnTo>
                  <a:pt x="0" y="647619"/>
                </a:lnTo>
                <a:close/>
              </a:path>
            </a:pathLst>
          </a:custGeom>
          <a:solidFill>
            <a:schemeClr val="bg1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>
              <a:solidFill>
                <a:schemeClr val="bg1"/>
              </a:solidFill>
            </a:endParaRPr>
          </a:p>
        </p:txBody>
      </p:sp>
      <p:sp>
        <p:nvSpPr>
          <p:cNvPr id="17" name="文本占位符 14"/>
          <p:cNvSpPr txBox="1"/>
          <p:nvPr/>
        </p:nvSpPr>
        <p:spPr>
          <a:xfrm>
            <a:off x="6619724" y="502680"/>
            <a:ext cx="5174801" cy="46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sz="25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4.1</a:t>
            </a:r>
            <a:r>
              <a:rPr lang="zh-CN" altLang="en-US" dirty="0">
                <a:solidFill>
                  <a:schemeClr val="bg1"/>
                </a:solidFill>
              </a:rPr>
              <a:t>资源分配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占位符 16"/>
          <p:cNvSpPr txBox="1"/>
          <p:nvPr/>
        </p:nvSpPr>
        <p:spPr>
          <a:xfrm>
            <a:off x="6619724" y="988350"/>
            <a:ext cx="5174801" cy="237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Ownership Structure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9834" t="1710"/>
          <a:stretch>
            <a:fillRect/>
          </a:stretch>
        </p:blipFill>
        <p:spPr>
          <a:xfrm>
            <a:off x="5295265" y="1468755"/>
            <a:ext cx="6604635" cy="42652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B0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85"/>
          </a:p>
        </p:txBody>
      </p:sp>
      <p:sp>
        <p:nvSpPr>
          <p:cNvPr id="16" name="PA-任意多边形 42"/>
          <p:cNvSpPr/>
          <p:nvPr>
            <p:custDataLst>
              <p:tags r:id="rId1"/>
            </p:custDataLst>
          </p:nvPr>
        </p:nvSpPr>
        <p:spPr>
          <a:xfrm>
            <a:off x="11899685" y="489635"/>
            <a:ext cx="292315" cy="750311"/>
          </a:xfrm>
          <a:custGeom>
            <a:avLst/>
            <a:gdLst>
              <a:gd name="connsiteX0" fmla="*/ 0 w 279255"/>
              <a:gd name="connsiteY0" fmla="*/ 0 h 647365"/>
              <a:gd name="connsiteX1" fmla="*/ 287887 w 279255"/>
              <a:gd name="connsiteY1" fmla="*/ 0 h 647365"/>
              <a:gd name="connsiteX2" fmla="*/ 287887 w 279255"/>
              <a:gd name="connsiteY2" fmla="*/ 647619 h 647365"/>
              <a:gd name="connsiteX3" fmla="*/ 0 w 279255"/>
              <a:gd name="connsiteY3" fmla="*/ 647619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5" h="647365">
                <a:moveTo>
                  <a:pt x="0" y="0"/>
                </a:moveTo>
                <a:lnTo>
                  <a:pt x="287887" y="0"/>
                </a:lnTo>
                <a:lnTo>
                  <a:pt x="287887" y="647619"/>
                </a:lnTo>
                <a:lnTo>
                  <a:pt x="0" y="647619"/>
                </a:lnTo>
                <a:close/>
              </a:path>
            </a:pathLst>
          </a:custGeom>
          <a:solidFill>
            <a:schemeClr val="bg1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>
              <a:solidFill>
                <a:schemeClr val="bg1"/>
              </a:solidFill>
            </a:endParaRPr>
          </a:p>
        </p:txBody>
      </p:sp>
      <p:sp>
        <p:nvSpPr>
          <p:cNvPr id="17" name="文本占位符 14"/>
          <p:cNvSpPr txBox="1"/>
          <p:nvPr/>
        </p:nvSpPr>
        <p:spPr>
          <a:xfrm>
            <a:off x="6619724" y="634125"/>
            <a:ext cx="5174801" cy="46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sz="25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4.2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项目实际对比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7987" t="8281" r="35288" b="2281"/>
          <a:stretch>
            <a:fillRect/>
          </a:stretch>
        </p:blipFill>
        <p:spPr>
          <a:xfrm>
            <a:off x="1200150" y="2488565"/>
            <a:ext cx="4311650" cy="38334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B0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85"/>
          </a:p>
        </p:txBody>
      </p:sp>
      <p:sp>
        <p:nvSpPr>
          <p:cNvPr id="16" name="PA-任意多边形 42"/>
          <p:cNvSpPr/>
          <p:nvPr>
            <p:custDataLst>
              <p:tags r:id="rId1"/>
            </p:custDataLst>
          </p:nvPr>
        </p:nvSpPr>
        <p:spPr>
          <a:xfrm>
            <a:off x="11899685" y="489635"/>
            <a:ext cx="292315" cy="750311"/>
          </a:xfrm>
          <a:custGeom>
            <a:avLst/>
            <a:gdLst>
              <a:gd name="connsiteX0" fmla="*/ 0 w 279255"/>
              <a:gd name="connsiteY0" fmla="*/ 0 h 647365"/>
              <a:gd name="connsiteX1" fmla="*/ 287887 w 279255"/>
              <a:gd name="connsiteY1" fmla="*/ 0 h 647365"/>
              <a:gd name="connsiteX2" fmla="*/ 287887 w 279255"/>
              <a:gd name="connsiteY2" fmla="*/ 647619 h 647365"/>
              <a:gd name="connsiteX3" fmla="*/ 0 w 279255"/>
              <a:gd name="connsiteY3" fmla="*/ 647619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5" h="647365">
                <a:moveTo>
                  <a:pt x="0" y="0"/>
                </a:moveTo>
                <a:lnTo>
                  <a:pt x="287887" y="0"/>
                </a:lnTo>
                <a:lnTo>
                  <a:pt x="287887" y="647619"/>
                </a:lnTo>
                <a:lnTo>
                  <a:pt x="0" y="647619"/>
                </a:lnTo>
                <a:close/>
              </a:path>
            </a:pathLst>
          </a:custGeom>
          <a:solidFill>
            <a:schemeClr val="bg1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>
              <a:solidFill>
                <a:schemeClr val="bg1"/>
              </a:solidFill>
            </a:endParaRPr>
          </a:p>
        </p:txBody>
      </p:sp>
      <p:sp>
        <p:nvSpPr>
          <p:cNvPr id="17" name="文本占位符 14"/>
          <p:cNvSpPr txBox="1"/>
          <p:nvPr/>
        </p:nvSpPr>
        <p:spPr>
          <a:xfrm>
            <a:off x="6619724" y="634125"/>
            <a:ext cx="5174801" cy="46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sz="25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4.3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项目时间调整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" y="3429000"/>
            <a:ext cx="11420475" cy="2057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B0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85"/>
          </a:p>
        </p:txBody>
      </p:sp>
      <p:sp>
        <p:nvSpPr>
          <p:cNvPr id="16" name="PA-任意多边形 42"/>
          <p:cNvSpPr/>
          <p:nvPr>
            <p:custDataLst>
              <p:tags r:id="rId2"/>
            </p:custDataLst>
          </p:nvPr>
        </p:nvSpPr>
        <p:spPr>
          <a:xfrm>
            <a:off x="11899685" y="489635"/>
            <a:ext cx="292315" cy="750311"/>
          </a:xfrm>
          <a:custGeom>
            <a:avLst/>
            <a:gdLst>
              <a:gd name="connsiteX0" fmla="*/ 0 w 279255"/>
              <a:gd name="connsiteY0" fmla="*/ 0 h 647365"/>
              <a:gd name="connsiteX1" fmla="*/ 287887 w 279255"/>
              <a:gd name="connsiteY1" fmla="*/ 0 h 647365"/>
              <a:gd name="connsiteX2" fmla="*/ 287887 w 279255"/>
              <a:gd name="connsiteY2" fmla="*/ 647619 h 647365"/>
              <a:gd name="connsiteX3" fmla="*/ 0 w 279255"/>
              <a:gd name="connsiteY3" fmla="*/ 647619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5" h="647365">
                <a:moveTo>
                  <a:pt x="0" y="0"/>
                </a:moveTo>
                <a:lnTo>
                  <a:pt x="287887" y="0"/>
                </a:lnTo>
                <a:lnTo>
                  <a:pt x="287887" y="647619"/>
                </a:lnTo>
                <a:lnTo>
                  <a:pt x="0" y="647619"/>
                </a:lnTo>
                <a:close/>
              </a:path>
            </a:pathLst>
          </a:custGeom>
          <a:solidFill>
            <a:schemeClr val="bg1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>
              <a:solidFill>
                <a:schemeClr val="bg1"/>
              </a:solidFill>
            </a:endParaRPr>
          </a:p>
        </p:txBody>
      </p:sp>
      <p:sp>
        <p:nvSpPr>
          <p:cNvPr id="17" name="文本占位符 14"/>
          <p:cNvSpPr txBox="1"/>
          <p:nvPr/>
        </p:nvSpPr>
        <p:spPr>
          <a:xfrm>
            <a:off x="6619724" y="634125"/>
            <a:ext cx="5174801" cy="46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sz="25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4.4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项目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资源调整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810000" y="37566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-5598" y="0"/>
            <a:ext cx="12166530" cy="6875298"/>
            <a:chOff x="-5598" y="0"/>
            <a:chExt cx="12166530" cy="6875298"/>
          </a:xfrm>
        </p:grpSpPr>
        <p:sp>
          <p:nvSpPr>
            <p:cNvPr id="7" name="任意多边形: 形状 6"/>
            <p:cNvSpPr/>
            <p:nvPr/>
          </p:nvSpPr>
          <p:spPr>
            <a:xfrm>
              <a:off x="-5598" y="0"/>
              <a:ext cx="12166530" cy="6875298"/>
            </a:xfrm>
            <a:custGeom>
              <a:avLst/>
              <a:gdLst>
                <a:gd name="connsiteX0" fmla="*/ 0 w 9246227"/>
                <a:gd name="connsiteY0" fmla="*/ 0 h 6568137"/>
                <a:gd name="connsiteX1" fmla="*/ 9254772 w 9246227"/>
                <a:gd name="connsiteY1" fmla="*/ 0 h 6568137"/>
                <a:gd name="connsiteX2" fmla="*/ 9254772 w 9246227"/>
                <a:gd name="connsiteY2" fmla="*/ 6579744 h 6568137"/>
                <a:gd name="connsiteX3" fmla="*/ 0 w 9246227"/>
                <a:gd name="connsiteY3" fmla="*/ 6579744 h 656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227" h="6568137">
                  <a:moveTo>
                    <a:pt x="0" y="0"/>
                  </a:moveTo>
                  <a:lnTo>
                    <a:pt x="9254772" y="0"/>
                  </a:lnTo>
                  <a:lnTo>
                    <a:pt x="9254772" y="6579744"/>
                  </a:lnTo>
                  <a:lnTo>
                    <a:pt x="0" y="6579744"/>
                  </a:lnTo>
                  <a:close/>
                </a:path>
              </a:pathLst>
            </a:custGeom>
            <a:solidFill>
              <a:schemeClr val="accent2">
                <a:alpha val="95000"/>
              </a:schemeClr>
            </a:solidFill>
            <a:ln w="10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35" name="任意多边形: 形状 34"/>
            <p:cNvSpPr/>
            <p:nvPr/>
          </p:nvSpPr>
          <p:spPr>
            <a:xfrm flipH="1" flipV="1">
              <a:off x="-1200" y="0"/>
              <a:ext cx="999189" cy="5264264"/>
            </a:xfrm>
            <a:custGeom>
              <a:avLst/>
              <a:gdLst>
                <a:gd name="connsiteX0" fmla="*/ 862108 w 854330"/>
                <a:gd name="connsiteY0" fmla="*/ 0 h 4501070"/>
                <a:gd name="connsiteX1" fmla="*/ 862108 w 854330"/>
                <a:gd name="connsiteY1" fmla="*/ 4512547 h 4501070"/>
                <a:gd name="connsiteX2" fmla="*/ 0 w 854330"/>
                <a:gd name="connsiteY2" fmla="*/ 4512547 h 450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330" h="4501070">
                  <a:moveTo>
                    <a:pt x="862108" y="0"/>
                  </a:moveTo>
                  <a:lnTo>
                    <a:pt x="862108" y="4512547"/>
                  </a:lnTo>
                  <a:lnTo>
                    <a:pt x="0" y="4512547"/>
                  </a:lnTo>
                  <a:close/>
                </a:path>
              </a:pathLst>
            </a:custGeom>
            <a:solidFill>
              <a:srgbClr val="FFFFFF"/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6" name="任意多边形: 形状 5"/>
          <p:cNvSpPr/>
          <p:nvPr/>
        </p:nvSpPr>
        <p:spPr>
          <a:xfrm>
            <a:off x="1252866" y="0"/>
            <a:ext cx="9678629" cy="6875298"/>
          </a:xfrm>
          <a:custGeom>
            <a:avLst/>
            <a:gdLst>
              <a:gd name="connsiteX0" fmla="*/ 0 w 9246227"/>
              <a:gd name="connsiteY0" fmla="*/ 0 h 6568137"/>
              <a:gd name="connsiteX1" fmla="*/ 9254772 w 9246227"/>
              <a:gd name="connsiteY1" fmla="*/ 0 h 6568137"/>
              <a:gd name="connsiteX2" fmla="*/ 9254772 w 9246227"/>
              <a:gd name="connsiteY2" fmla="*/ 6579744 h 6568137"/>
              <a:gd name="connsiteX3" fmla="*/ 0 w 9246227"/>
              <a:gd name="connsiteY3" fmla="*/ 6579744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227" h="6568137">
                <a:moveTo>
                  <a:pt x="0" y="0"/>
                </a:moveTo>
                <a:lnTo>
                  <a:pt x="9254772" y="0"/>
                </a:lnTo>
                <a:lnTo>
                  <a:pt x="9254772" y="6579744"/>
                </a:lnTo>
                <a:lnTo>
                  <a:pt x="0" y="6579744"/>
                </a:lnTo>
                <a:close/>
              </a:path>
            </a:pathLst>
          </a:custGeom>
          <a:noFill/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9" name="任意多边形: 形状 8"/>
          <p:cNvSpPr/>
          <p:nvPr/>
        </p:nvSpPr>
        <p:spPr>
          <a:xfrm>
            <a:off x="6357736" y="0"/>
            <a:ext cx="4861487" cy="6875298"/>
          </a:xfrm>
          <a:custGeom>
            <a:avLst/>
            <a:gdLst>
              <a:gd name="connsiteX0" fmla="*/ 2991696 w 4234134"/>
              <a:gd name="connsiteY0" fmla="*/ 6579616 h 6568137"/>
              <a:gd name="connsiteX1" fmla="*/ 0 w 4234134"/>
              <a:gd name="connsiteY1" fmla="*/ 6579616 h 6568137"/>
              <a:gd name="connsiteX2" fmla="*/ 1256850 w 4234134"/>
              <a:gd name="connsiteY2" fmla="*/ 0 h 6568137"/>
              <a:gd name="connsiteX3" fmla="*/ 4246888 w 4234134"/>
              <a:gd name="connsiteY3" fmla="*/ 0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134" h="6568137">
                <a:moveTo>
                  <a:pt x="2991696" y="6579616"/>
                </a:moveTo>
                <a:lnTo>
                  <a:pt x="0" y="6579616"/>
                </a:lnTo>
                <a:lnTo>
                  <a:pt x="1256850" y="0"/>
                </a:lnTo>
                <a:lnTo>
                  <a:pt x="4246888" y="0"/>
                </a:lnTo>
                <a:close/>
              </a:path>
            </a:pathLst>
          </a:custGeom>
          <a:solidFill>
            <a:schemeClr val="accent6"/>
          </a:solidFill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" name="文本框 1"/>
          <p:cNvSpPr txBox="1"/>
          <p:nvPr/>
        </p:nvSpPr>
        <p:spPr>
          <a:xfrm>
            <a:off x="857299" y="3935695"/>
            <a:ext cx="55004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000" spc="2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029" y="3124635"/>
            <a:ext cx="45737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控制</a:t>
            </a:r>
            <a:endParaRPr lang="zh-CN" altLang="en-US" sz="36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99655" y="1020276"/>
            <a:ext cx="2727960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28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10602" y="4889744"/>
            <a:ext cx="2430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FIVE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/>
        </p:nvSpPr>
        <p:spPr>
          <a:xfrm>
            <a:off x="0" y="-26587"/>
            <a:ext cx="6096000" cy="6884928"/>
          </a:xfrm>
          <a:custGeom>
            <a:avLst/>
            <a:gdLst>
              <a:gd name="connsiteX0" fmla="*/ 0 w 4623228"/>
              <a:gd name="connsiteY0" fmla="*/ 0 h 6577336"/>
              <a:gd name="connsiteX1" fmla="*/ 4633829 w 4623228"/>
              <a:gd name="connsiteY1" fmla="*/ 0 h 6577336"/>
              <a:gd name="connsiteX2" fmla="*/ 4633829 w 4623228"/>
              <a:gd name="connsiteY2" fmla="*/ 6588960 h 6577336"/>
              <a:gd name="connsiteX3" fmla="*/ 0 w 4623228"/>
              <a:gd name="connsiteY3" fmla="*/ 6588960 h 65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228" h="6577336">
                <a:moveTo>
                  <a:pt x="0" y="0"/>
                </a:moveTo>
                <a:lnTo>
                  <a:pt x="4633829" y="0"/>
                </a:lnTo>
                <a:lnTo>
                  <a:pt x="4633829" y="6588960"/>
                </a:lnTo>
                <a:lnTo>
                  <a:pt x="0" y="6588960"/>
                </a:lnTo>
                <a:close/>
              </a:path>
            </a:pathLst>
          </a:custGeom>
          <a:solidFill>
            <a:schemeClr val="accent6">
              <a:alpha val="95000"/>
            </a:schemeClr>
          </a:solidFill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6" name="任意多边形: 形状 5"/>
          <p:cNvSpPr/>
          <p:nvPr/>
        </p:nvSpPr>
        <p:spPr>
          <a:xfrm>
            <a:off x="6100445" y="-27222"/>
            <a:ext cx="6096000" cy="6884928"/>
          </a:xfrm>
          <a:custGeom>
            <a:avLst/>
            <a:gdLst>
              <a:gd name="connsiteX0" fmla="*/ 0 w 4623228"/>
              <a:gd name="connsiteY0" fmla="*/ 0 h 6577336"/>
              <a:gd name="connsiteX1" fmla="*/ 4633828 w 4623228"/>
              <a:gd name="connsiteY1" fmla="*/ 0 h 6577336"/>
              <a:gd name="connsiteX2" fmla="*/ 4633828 w 4623228"/>
              <a:gd name="connsiteY2" fmla="*/ 6588960 h 6577336"/>
              <a:gd name="connsiteX3" fmla="*/ 0 w 4623228"/>
              <a:gd name="connsiteY3" fmla="*/ 6588960 h 65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228" h="6577336">
                <a:moveTo>
                  <a:pt x="0" y="0"/>
                </a:moveTo>
                <a:lnTo>
                  <a:pt x="4633828" y="0"/>
                </a:lnTo>
                <a:lnTo>
                  <a:pt x="4633828" y="6588960"/>
                </a:lnTo>
                <a:lnTo>
                  <a:pt x="0" y="6588960"/>
                </a:lnTo>
                <a:close/>
              </a:path>
            </a:pathLst>
          </a:custGeom>
          <a:solidFill>
            <a:schemeClr val="accent2">
              <a:alpha val="95000"/>
            </a:schemeClr>
          </a:solidFill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grpSp>
        <p:nvGrpSpPr>
          <p:cNvPr id="3" name="组合 2"/>
          <p:cNvGrpSpPr/>
          <p:nvPr/>
        </p:nvGrpSpPr>
        <p:grpSpPr>
          <a:xfrm>
            <a:off x="1729105" y="934720"/>
            <a:ext cx="8733155" cy="5172075"/>
            <a:chOff x="1729304" y="954747"/>
            <a:chExt cx="8733431" cy="494850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729304" y="954747"/>
              <a:ext cx="8733431" cy="4948507"/>
            </a:xfrm>
            <a:custGeom>
              <a:avLst/>
              <a:gdLst>
                <a:gd name="connsiteX0" fmla="*/ 0 w 8343257"/>
                <a:gd name="connsiteY0" fmla="*/ 0 h 4727427"/>
                <a:gd name="connsiteX1" fmla="*/ 8352968 w 8343257"/>
                <a:gd name="connsiteY1" fmla="*/ 0 h 4727427"/>
                <a:gd name="connsiteX2" fmla="*/ 8352968 w 8343257"/>
                <a:gd name="connsiteY2" fmla="*/ 4734583 h 4727427"/>
                <a:gd name="connsiteX3" fmla="*/ 0 w 8343257"/>
                <a:gd name="connsiteY3" fmla="*/ 4734583 h 472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3257" h="4727427">
                  <a:moveTo>
                    <a:pt x="0" y="0"/>
                  </a:moveTo>
                  <a:lnTo>
                    <a:pt x="8352968" y="0"/>
                  </a:lnTo>
                  <a:lnTo>
                    <a:pt x="8352968" y="4734583"/>
                  </a:lnTo>
                  <a:lnTo>
                    <a:pt x="0" y="4734583"/>
                  </a:lnTo>
                  <a:close/>
                </a:path>
              </a:pathLst>
            </a:custGeom>
          </p:spPr>
        </p:pic>
        <p:sp>
          <p:nvSpPr>
            <p:cNvPr id="12" name="任意多边形: 形状 11"/>
            <p:cNvSpPr/>
            <p:nvPr/>
          </p:nvSpPr>
          <p:spPr>
            <a:xfrm>
              <a:off x="1836255" y="1054110"/>
              <a:ext cx="8332202" cy="4547277"/>
            </a:xfrm>
            <a:custGeom>
              <a:avLst/>
              <a:gdLst>
                <a:gd name="connsiteX0" fmla="*/ 0 w 7959953"/>
                <a:gd name="connsiteY0" fmla="*/ 0 h 4344122"/>
                <a:gd name="connsiteX1" fmla="*/ 7967875 w 7959953"/>
                <a:gd name="connsiteY1" fmla="*/ 0 h 4344122"/>
                <a:gd name="connsiteX2" fmla="*/ 7967875 w 7959953"/>
                <a:gd name="connsiteY2" fmla="*/ 4346167 h 4344122"/>
                <a:gd name="connsiteX3" fmla="*/ 0 w 7959953"/>
                <a:gd name="connsiteY3" fmla="*/ 4346167 h 434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9953" h="4344122">
                  <a:moveTo>
                    <a:pt x="0" y="0"/>
                  </a:moveTo>
                  <a:lnTo>
                    <a:pt x="7967875" y="0"/>
                  </a:lnTo>
                  <a:lnTo>
                    <a:pt x="7967875" y="4346167"/>
                  </a:lnTo>
                  <a:lnTo>
                    <a:pt x="0" y="4346167"/>
                  </a:lnTo>
                  <a:close/>
                </a:path>
              </a:pathLst>
            </a:custGeom>
            <a:solidFill>
              <a:srgbClr val="FFFFFF"/>
            </a:solidFill>
            <a:ln w="11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pic>
        <p:nvPicPr>
          <p:cNvPr id="104" name="图片 10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22199" y="3860494"/>
            <a:ext cx="1180796" cy="295200"/>
          </a:xfrm>
          <a:custGeom>
            <a:avLst/>
            <a:gdLst>
              <a:gd name="connsiteX0" fmla="*/ 0 w 562179"/>
              <a:gd name="connsiteY0" fmla="*/ 0 h 140545"/>
              <a:gd name="connsiteX1" fmla="*/ 572623 w 562179"/>
              <a:gd name="connsiteY1" fmla="*/ 0 h 140545"/>
              <a:gd name="connsiteX2" fmla="*/ 572623 w 562179"/>
              <a:gd name="connsiteY2" fmla="*/ 149644 h 140545"/>
              <a:gd name="connsiteX3" fmla="*/ 0 w 562179"/>
              <a:gd name="connsiteY3" fmla="*/ 149644 h 1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179" h="140545">
                <a:moveTo>
                  <a:pt x="0" y="0"/>
                </a:moveTo>
                <a:lnTo>
                  <a:pt x="572623" y="0"/>
                </a:lnTo>
                <a:lnTo>
                  <a:pt x="572623" y="149644"/>
                </a:lnTo>
                <a:lnTo>
                  <a:pt x="0" y="149644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2801868" y="3759180"/>
            <a:ext cx="1727534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3.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项目计划</a:t>
            </a:r>
            <a:endParaRPr lang="zh-CN" altLang="en-US" sz="1255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01" name="任意多边形: 形状 100"/>
          <p:cNvSpPr/>
          <p:nvPr/>
        </p:nvSpPr>
        <p:spPr>
          <a:xfrm>
            <a:off x="4965316" y="2678498"/>
            <a:ext cx="750786" cy="748800"/>
          </a:xfrm>
          <a:custGeom>
            <a:avLst/>
            <a:gdLst>
              <a:gd name="connsiteX0" fmla="*/ 0 w 357750"/>
              <a:gd name="connsiteY0" fmla="*/ 0 h 357751"/>
              <a:gd name="connsiteX1" fmla="*/ 362223 w 357750"/>
              <a:gd name="connsiteY1" fmla="*/ 0 h 357751"/>
              <a:gd name="connsiteX2" fmla="*/ 362223 w 357750"/>
              <a:gd name="connsiteY2" fmla="*/ 362223 h 357751"/>
              <a:gd name="connsiteX3" fmla="*/ 0 w 357750"/>
              <a:gd name="connsiteY3" fmla="*/ 362223 h 35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750" h="357751">
                <a:moveTo>
                  <a:pt x="0" y="0"/>
                </a:moveTo>
                <a:lnTo>
                  <a:pt x="362223" y="0"/>
                </a:lnTo>
                <a:lnTo>
                  <a:pt x="362223" y="362223"/>
                </a:lnTo>
                <a:lnTo>
                  <a:pt x="0" y="362223"/>
                </a:lnTo>
                <a:close/>
              </a:path>
            </a:pathLst>
          </a:custGeom>
          <a:noFill/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113" name="文本框 112"/>
          <p:cNvSpPr txBox="1"/>
          <p:nvPr/>
        </p:nvSpPr>
        <p:spPr>
          <a:xfrm>
            <a:off x="2801233" y="2801398"/>
            <a:ext cx="172390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1.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简介</a:t>
            </a:r>
            <a:endParaRPr lang="zh-CN" altLang="en-US" sz="1255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746444" y="2803789"/>
            <a:ext cx="1461308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2.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启动</a:t>
            </a:r>
            <a:endParaRPr lang="zh-CN" altLang="en-US" sz="1255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725127" y="3759136"/>
            <a:ext cx="101923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4.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执行</a:t>
            </a:r>
            <a:endParaRPr lang="zh-CN" altLang="en-US" sz="1255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8884" y="1731218"/>
            <a:ext cx="1077446" cy="760822"/>
            <a:chOff x="3987985" y="1653871"/>
            <a:chExt cx="1029310" cy="726831"/>
          </a:xfrm>
        </p:grpSpPr>
        <p:sp>
          <p:nvSpPr>
            <p:cNvPr id="114" name="文本框 113"/>
            <p:cNvSpPr txBox="1"/>
            <p:nvPr/>
          </p:nvSpPr>
          <p:spPr>
            <a:xfrm>
              <a:off x="3987985" y="1653871"/>
              <a:ext cx="1029310" cy="5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140" b="1" dirty="0">
                  <a:latin typeface="+mj-ea"/>
                  <a:ea typeface="+mj-ea"/>
                </a:rPr>
                <a:t>目录</a:t>
              </a:r>
              <a:endParaRPr lang="zh-CN" altLang="en-US" sz="3140" b="1" dirty="0">
                <a:latin typeface="+mj-ea"/>
                <a:ea typeface="+mj-ea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031456" y="2123306"/>
              <a:ext cx="977088" cy="25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50" dirty="0">
                  <a:latin typeface="+mn-ea"/>
                </a:rPr>
                <a:t>CONTENTS</a:t>
              </a:r>
              <a:endParaRPr lang="zh-CN" altLang="en-US" sz="1150" dirty="0">
                <a:latin typeface="+mn-ea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22199" y="2905407"/>
            <a:ext cx="1180796" cy="295200"/>
          </a:xfrm>
          <a:custGeom>
            <a:avLst/>
            <a:gdLst>
              <a:gd name="connsiteX0" fmla="*/ 0 w 562179"/>
              <a:gd name="connsiteY0" fmla="*/ 0 h 140545"/>
              <a:gd name="connsiteX1" fmla="*/ 572623 w 562179"/>
              <a:gd name="connsiteY1" fmla="*/ 0 h 140545"/>
              <a:gd name="connsiteX2" fmla="*/ 572623 w 562179"/>
              <a:gd name="connsiteY2" fmla="*/ 149644 h 140545"/>
              <a:gd name="connsiteX3" fmla="*/ 0 w 562179"/>
              <a:gd name="connsiteY3" fmla="*/ 149644 h 1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179" h="140545">
                <a:moveTo>
                  <a:pt x="0" y="0"/>
                </a:moveTo>
                <a:lnTo>
                  <a:pt x="572623" y="0"/>
                </a:lnTo>
                <a:lnTo>
                  <a:pt x="572623" y="149644"/>
                </a:lnTo>
                <a:lnTo>
                  <a:pt x="0" y="149644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424946" y="2905407"/>
            <a:ext cx="1180796" cy="295200"/>
          </a:xfrm>
          <a:custGeom>
            <a:avLst/>
            <a:gdLst>
              <a:gd name="connsiteX0" fmla="*/ 0 w 562179"/>
              <a:gd name="connsiteY0" fmla="*/ 0 h 140545"/>
              <a:gd name="connsiteX1" fmla="*/ 572623 w 562179"/>
              <a:gd name="connsiteY1" fmla="*/ 0 h 140545"/>
              <a:gd name="connsiteX2" fmla="*/ 572623 w 562179"/>
              <a:gd name="connsiteY2" fmla="*/ 149644 h 140545"/>
              <a:gd name="connsiteX3" fmla="*/ 0 w 562179"/>
              <a:gd name="connsiteY3" fmla="*/ 149644 h 1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179" h="140545">
                <a:moveTo>
                  <a:pt x="0" y="0"/>
                </a:moveTo>
                <a:lnTo>
                  <a:pt x="572623" y="0"/>
                </a:lnTo>
                <a:lnTo>
                  <a:pt x="572623" y="149644"/>
                </a:lnTo>
                <a:lnTo>
                  <a:pt x="0" y="149644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424946" y="3860494"/>
            <a:ext cx="1180796" cy="295200"/>
          </a:xfrm>
          <a:custGeom>
            <a:avLst/>
            <a:gdLst>
              <a:gd name="connsiteX0" fmla="*/ 0 w 562179"/>
              <a:gd name="connsiteY0" fmla="*/ 0 h 140545"/>
              <a:gd name="connsiteX1" fmla="*/ 572623 w 562179"/>
              <a:gd name="connsiteY1" fmla="*/ 0 h 140545"/>
              <a:gd name="connsiteX2" fmla="*/ 572623 w 562179"/>
              <a:gd name="connsiteY2" fmla="*/ 149644 h 140545"/>
              <a:gd name="connsiteX3" fmla="*/ 0 w 562179"/>
              <a:gd name="connsiteY3" fmla="*/ 149644 h 1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179" h="140545">
                <a:moveTo>
                  <a:pt x="0" y="0"/>
                </a:moveTo>
                <a:lnTo>
                  <a:pt x="572623" y="0"/>
                </a:lnTo>
                <a:lnTo>
                  <a:pt x="572623" y="149644"/>
                </a:lnTo>
                <a:lnTo>
                  <a:pt x="0" y="149644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50139" y="4815534"/>
            <a:ext cx="1180796" cy="295200"/>
          </a:xfrm>
          <a:custGeom>
            <a:avLst/>
            <a:gdLst>
              <a:gd name="connsiteX0" fmla="*/ 0 w 562179"/>
              <a:gd name="connsiteY0" fmla="*/ 0 h 140545"/>
              <a:gd name="connsiteX1" fmla="*/ 572623 w 562179"/>
              <a:gd name="connsiteY1" fmla="*/ 0 h 140545"/>
              <a:gd name="connsiteX2" fmla="*/ 572623 w 562179"/>
              <a:gd name="connsiteY2" fmla="*/ 149644 h 140545"/>
              <a:gd name="connsiteX3" fmla="*/ 0 w 562179"/>
              <a:gd name="connsiteY3" fmla="*/ 149644 h 1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179" h="140545">
                <a:moveTo>
                  <a:pt x="0" y="0"/>
                </a:moveTo>
                <a:lnTo>
                  <a:pt x="572623" y="0"/>
                </a:lnTo>
                <a:lnTo>
                  <a:pt x="572623" y="149644"/>
                </a:lnTo>
                <a:lnTo>
                  <a:pt x="0" y="149644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424634" y="4815534"/>
            <a:ext cx="1180796" cy="295200"/>
          </a:xfrm>
          <a:custGeom>
            <a:avLst/>
            <a:gdLst>
              <a:gd name="connsiteX0" fmla="*/ 0 w 562179"/>
              <a:gd name="connsiteY0" fmla="*/ 0 h 140545"/>
              <a:gd name="connsiteX1" fmla="*/ 572623 w 562179"/>
              <a:gd name="connsiteY1" fmla="*/ 0 h 140545"/>
              <a:gd name="connsiteX2" fmla="*/ 572623 w 562179"/>
              <a:gd name="connsiteY2" fmla="*/ 149644 h 140545"/>
              <a:gd name="connsiteX3" fmla="*/ 0 w 562179"/>
              <a:gd name="connsiteY3" fmla="*/ 149644 h 1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179" h="140545">
                <a:moveTo>
                  <a:pt x="0" y="0"/>
                </a:moveTo>
                <a:lnTo>
                  <a:pt x="572623" y="0"/>
                </a:lnTo>
                <a:lnTo>
                  <a:pt x="572623" y="149644"/>
                </a:lnTo>
                <a:lnTo>
                  <a:pt x="0" y="149644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2857748" y="4716760"/>
            <a:ext cx="1727534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5.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控制</a:t>
            </a:r>
            <a:endParaRPr lang="zh-CN" altLang="en-US" sz="1255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16998" y="4714855"/>
            <a:ext cx="1727534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6.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1255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收尾</a:t>
            </a:r>
            <a:endParaRPr lang="zh-CN" altLang="en-US" sz="1255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sz="2800" dirty="0"/>
              <a:t>5.1 项目任务控制</a:t>
            </a:r>
            <a:endParaRPr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1273175"/>
            <a:ext cx="9477375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600459" y="5875175"/>
            <a:ext cx="2390758" cy="1721742"/>
            <a:chOff x="-600459" y="5875175"/>
            <a:chExt cx="2390758" cy="1721742"/>
          </a:xfrm>
        </p:grpSpPr>
        <p:sp>
          <p:nvSpPr>
            <p:cNvPr id="35" name="圆: 空心 34"/>
            <p:cNvSpPr/>
            <p:nvPr/>
          </p:nvSpPr>
          <p:spPr>
            <a:xfrm>
              <a:off x="-600459" y="5875175"/>
              <a:ext cx="1721742" cy="1721742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OPPOSans R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6186" y="6736046"/>
              <a:ext cx="1404113" cy="121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梯形 24"/>
          <p:cNvSpPr/>
          <p:nvPr/>
        </p:nvSpPr>
        <p:spPr>
          <a:xfrm>
            <a:off x="5916613" y="0"/>
            <a:ext cx="8745318" cy="709448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04915"/>
            <a:ext cx="5174801" cy="460629"/>
          </a:xfrm>
        </p:spPr>
        <p:txBody>
          <a:bodyPr/>
          <a:lstStyle/>
          <a:p>
            <a:r>
              <a:rPr sz="2800" dirty="0"/>
              <a:t> 5.2 项目时间控制</a:t>
            </a:r>
            <a:endParaRPr sz="2800" dirty="0"/>
          </a:p>
        </p:txBody>
      </p:sp>
      <p:sp>
        <p:nvSpPr>
          <p:cNvPr id="27" name="圆: 空心 26"/>
          <p:cNvSpPr/>
          <p:nvPr/>
        </p:nvSpPr>
        <p:spPr>
          <a:xfrm>
            <a:off x="10626047" y="-1326661"/>
            <a:ext cx="3328669" cy="3328669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1932" b="419"/>
          <a:stretch>
            <a:fillRect/>
          </a:stretch>
        </p:blipFill>
        <p:spPr>
          <a:xfrm>
            <a:off x="505460" y="2987040"/>
            <a:ext cx="6261735" cy="271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2098040"/>
            <a:ext cx="5431790" cy="4638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5970" y="153860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延迟的任务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209040" y="228981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现金流量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-5598" y="0"/>
            <a:ext cx="12166530" cy="6875298"/>
            <a:chOff x="-5598" y="0"/>
            <a:chExt cx="12166530" cy="6875298"/>
          </a:xfrm>
        </p:grpSpPr>
        <p:sp>
          <p:nvSpPr>
            <p:cNvPr id="7" name="任意多边形: 形状 6"/>
            <p:cNvSpPr/>
            <p:nvPr/>
          </p:nvSpPr>
          <p:spPr>
            <a:xfrm>
              <a:off x="-5598" y="0"/>
              <a:ext cx="12166530" cy="6875298"/>
            </a:xfrm>
            <a:custGeom>
              <a:avLst/>
              <a:gdLst>
                <a:gd name="connsiteX0" fmla="*/ 0 w 9246227"/>
                <a:gd name="connsiteY0" fmla="*/ 0 h 6568137"/>
                <a:gd name="connsiteX1" fmla="*/ 9254772 w 9246227"/>
                <a:gd name="connsiteY1" fmla="*/ 0 h 6568137"/>
                <a:gd name="connsiteX2" fmla="*/ 9254772 w 9246227"/>
                <a:gd name="connsiteY2" fmla="*/ 6579744 h 6568137"/>
                <a:gd name="connsiteX3" fmla="*/ 0 w 9246227"/>
                <a:gd name="connsiteY3" fmla="*/ 6579744 h 656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227" h="6568137">
                  <a:moveTo>
                    <a:pt x="0" y="0"/>
                  </a:moveTo>
                  <a:lnTo>
                    <a:pt x="9254772" y="0"/>
                  </a:lnTo>
                  <a:lnTo>
                    <a:pt x="9254772" y="6579744"/>
                  </a:lnTo>
                  <a:lnTo>
                    <a:pt x="0" y="6579744"/>
                  </a:lnTo>
                  <a:close/>
                </a:path>
              </a:pathLst>
            </a:custGeom>
            <a:solidFill>
              <a:schemeClr val="accent2">
                <a:alpha val="95000"/>
              </a:schemeClr>
            </a:solidFill>
            <a:ln w="10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35" name="任意多边形: 形状 34"/>
            <p:cNvSpPr/>
            <p:nvPr/>
          </p:nvSpPr>
          <p:spPr>
            <a:xfrm flipH="1" flipV="1">
              <a:off x="-1200" y="0"/>
              <a:ext cx="999189" cy="5264264"/>
            </a:xfrm>
            <a:custGeom>
              <a:avLst/>
              <a:gdLst>
                <a:gd name="connsiteX0" fmla="*/ 862108 w 854330"/>
                <a:gd name="connsiteY0" fmla="*/ 0 h 4501070"/>
                <a:gd name="connsiteX1" fmla="*/ 862108 w 854330"/>
                <a:gd name="connsiteY1" fmla="*/ 4512547 h 4501070"/>
                <a:gd name="connsiteX2" fmla="*/ 0 w 854330"/>
                <a:gd name="connsiteY2" fmla="*/ 4512547 h 450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330" h="4501070">
                  <a:moveTo>
                    <a:pt x="862108" y="0"/>
                  </a:moveTo>
                  <a:lnTo>
                    <a:pt x="862108" y="4512547"/>
                  </a:lnTo>
                  <a:lnTo>
                    <a:pt x="0" y="4512547"/>
                  </a:lnTo>
                  <a:close/>
                </a:path>
              </a:pathLst>
            </a:custGeom>
            <a:solidFill>
              <a:srgbClr val="FFFFFF"/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6" name="任意多边形: 形状 5"/>
          <p:cNvSpPr/>
          <p:nvPr/>
        </p:nvSpPr>
        <p:spPr>
          <a:xfrm>
            <a:off x="1252866" y="0"/>
            <a:ext cx="9678629" cy="6875298"/>
          </a:xfrm>
          <a:custGeom>
            <a:avLst/>
            <a:gdLst>
              <a:gd name="connsiteX0" fmla="*/ 0 w 9246227"/>
              <a:gd name="connsiteY0" fmla="*/ 0 h 6568137"/>
              <a:gd name="connsiteX1" fmla="*/ 9254772 w 9246227"/>
              <a:gd name="connsiteY1" fmla="*/ 0 h 6568137"/>
              <a:gd name="connsiteX2" fmla="*/ 9254772 w 9246227"/>
              <a:gd name="connsiteY2" fmla="*/ 6579744 h 6568137"/>
              <a:gd name="connsiteX3" fmla="*/ 0 w 9246227"/>
              <a:gd name="connsiteY3" fmla="*/ 6579744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227" h="6568137">
                <a:moveTo>
                  <a:pt x="0" y="0"/>
                </a:moveTo>
                <a:lnTo>
                  <a:pt x="9254772" y="0"/>
                </a:lnTo>
                <a:lnTo>
                  <a:pt x="9254772" y="6579744"/>
                </a:lnTo>
                <a:lnTo>
                  <a:pt x="0" y="6579744"/>
                </a:lnTo>
                <a:close/>
              </a:path>
            </a:pathLst>
          </a:custGeom>
          <a:noFill/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9" name="任意多边形: 形状 8"/>
          <p:cNvSpPr/>
          <p:nvPr/>
        </p:nvSpPr>
        <p:spPr>
          <a:xfrm>
            <a:off x="6357736" y="0"/>
            <a:ext cx="4861487" cy="6875298"/>
          </a:xfrm>
          <a:custGeom>
            <a:avLst/>
            <a:gdLst>
              <a:gd name="connsiteX0" fmla="*/ 2991696 w 4234134"/>
              <a:gd name="connsiteY0" fmla="*/ 6579616 h 6568137"/>
              <a:gd name="connsiteX1" fmla="*/ 0 w 4234134"/>
              <a:gd name="connsiteY1" fmla="*/ 6579616 h 6568137"/>
              <a:gd name="connsiteX2" fmla="*/ 1256850 w 4234134"/>
              <a:gd name="connsiteY2" fmla="*/ 0 h 6568137"/>
              <a:gd name="connsiteX3" fmla="*/ 4246888 w 4234134"/>
              <a:gd name="connsiteY3" fmla="*/ 0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134" h="6568137">
                <a:moveTo>
                  <a:pt x="2991696" y="6579616"/>
                </a:moveTo>
                <a:lnTo>
                  <a:pt x="0" y="6579616"/>
                </a:lnTo>
                <a:lnTo>
                  <a:pt x="1256850" y="0"/>
                </a:lnTo>
                <a:lnTo>
                  <a:pt x="4246888" y="0"/>
                </a:lnTo>
                <a:close/>
              </a:path>
            </a:pathLst>
          </a:custGeom>
          <a:solidFill>
            <a:schemeClr val="accent6"/>
          </a:solidFill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" name="文本框 1"/>
          <p:cNvSpPr txBox="1"/>
          <p:nvPr/>
        </p:nvSpPr>
        <p:spPr>
          <a:xfrm>
            <a:off x="857299" y="3935695"/>
            <a:ext cx="55004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000" spc="2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029" y="3106220"/>
            <a:ext cx="45737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收尾</a:t>
            </a:r>
            <a:endParaRPr lang="zh-CN" altLang="en-US" sz="36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99655" y="1020276"/>
            <a:ext cx="2727960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zh-CN" altLang="en-US" sz="28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10602" y="4889744"/>
            <a:ext cx="2430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SIX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02680" y="1030473"/>
            <a:ext cx="5952827" cy="4604699"/>
            <a:chOff x="-208462" y="2568589"/>
            <a:chExt cx="4889674" cy="3782317"/>
          </a:xfrm>
        </p:grpSpPr>
        <p:sp>
          <p:nvSpPr>
            <p:cNvPr id="435" name="任意多边形: 形状 434"/>
            <p:cNvSpPr/>
            <p:nvPr/>
          </p:nvSpPr>
          <p:spPr>
            <a:xfrm>
              <a:off x="1608896" y="2568647"/>
              <a:ext cx="3072316" cy="1006897"/>
            </a:xfrm>
            <a:custGeom>
              <a:avLst/>
              <a:gdLst>
                <a:gd name="connsiteX0" fmla="*/ 0 w 3072316"/>
                <a:gd name="connsiteY0" fmla="*/ 0 h 1006896"/>
                <a:gd name="connsiteX1" fmla="*/ 3074511 w 3072316"/>
                <a:gd name="connsiteY1" fmla="*/ 0 h 1006896"/>
                <a:gd name="connsiteX2" fmla="*/ 3074511 w 3072316"/>
                <a:gd name="connsiteY2" fmla="*/ 1009866 h 1006896"/>
                <a:gd name="connsiteX3" fmla="*/ 1022642 w 3072316"/>
                <a:gd name="connsiteY3" fmla="*/ 1009866 h 1006896"/>
                <a:gd name="connsiteX4" fmla="*/ 986756 w 3072316"/>
                <a:gd name="connsiteY4" fmla="*/ 749105 h 1006896"/>
                <a:gd name="connsiteX5" fmla="*/ 419668 w 3072316"/>
                <a:gd name="connsiteY5" fmla="*/ 146129 h 1006896"/>
                <a:gd name="connsiteX6" fmla="*/ 129 w 3072316"/>
                <a:gd name="connsiteY6" fmla="*/ 109726 h 1006896"/>
                <a:gd name="connsiteX7" fmla="*/ 129 w 3072316"/>
                <a:gd name="connsiteY7" fmla="*/ 0 h 1006896"/>
                <a:gd name="connsiteX8" fmla="*/ 0 w 3072316"/>
                <a:gd name="connsiteY8" fmla="*/ 0 h 1006896"/>
                <a:gd name="connsiteX9" fmla="*/ 0 w 3072316"/>
                <a:gd name="connsiteY9" fmla="*/ 0 h 10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2316" h="1006896">
                  <a:moveTo>
                    <a:pt x="0" y="0"/>
                  </a:moveTo>
                  <a:lnTo>
                    <a:pt x="3074511" y="0"/>
                  </a:lnTo>
                  <a:lnTo>
                    <a:pt x="3074511" y="1009866"/>
                  </a:lnTo>
                  <a:lnTo>
                    <a:pt x="1022642" y="1009866"/>
                  </a:lnTo>
                  <a:lnTo>
                    <a:pt x="986756" y="749105"/>
                  </a:lnTo>
                  <a:cubicBezTo>
                    <a:pt x="817778" y="432062"/>
                    <a:pt x="760334" y="265149"/>
                    <a:pt x="419668" y="146129"/>
                  </a:cubicBezTo>
                  <a:lnTo>
                    <a:pt x="129" y="109726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486D"/>
            </a:solidFill>
            <a:ln w="12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436" name="任意多边形: 形状 435"/>
            <p:cNvSpPr/>
            <p:nvPr/>
          </p:nvSpPr>
          <p:spPr>
            <a:xfrm>
              <a:off x="1608896" y="3626921"/>
              <a:ext cx="3072316" cy="993988"/>
            </a:xfrm>
            <a:custGeom>
              <a:avLst/>
              <a:gdLst>
                <a:gd name="connsiteX0" fmla="*/ 1011928 w 3072316"/>
                <a:gd name="connsiteY0" fmla="*/ 0 h 993987"/>
                <a:gd name="connsiteX1" fmla="*/ 3074511 w 3072316"/>
                <a:gd name="connsiteY1" fmla="*/ 0 h 993987"/>
                <a:gd name="connsiteX2" fmla="*/ 3074511 w 3072316"/>
                <a:gd name="connsiteY2" fmla="*/ 1002120 h 993987"/>
                <a:gd name="connsiteX3" fmla="*/ 0 w 3072316"/>
                <a:gd name="connsiteY3" fmla="*/ 1002120 h 993987"/>
                <a:gd name="connsiteX4" fmla="*/ 0 w 3072316"/>
                <a:gd name="connsiteY4" fmla="*/ 921569 h 993987"/>
                <a:gd name="connsiteX5" fmla="*/ 253789 w 3072316"/>
                <a:gd name="connsiteY5" fmla="*/ 896267 h 993987"/>
                <a:gd name="connsiteX6" fmla="*/ 883743 w 3072316"/>
                <a:gd name="connsiteY6" fmla="*/ 437613 h 993987"/>
                <a:gd name="connsiteX7" fmla="*/ 999536 w 3072316"/>
                <a:gd name="connsiteY7" fmla="*/ 110371 h 993987"/>
                <a:gd name="connsiteX8" fmla="*/ 1011928 w 3072316"/>
                <a:gd name="connsiteY8" fmla="*/ 0 h 99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2316" h="993987">
                  <a:moveTo>
                    <a:pt x="1011928" y="0"/>
                  </a:moveTo>
                  <a:lnTo>
                    <a:pt x="3074511" y="0"/>
                  </a:lnTo>
                  <a:lnTo>
                    <a:pt x="3074511" y="1002120"/>
                  </a:lnTo>
                  <a:lnTo>
                    <a:pt x="0" y="1002120"/>
                  </a:lnTo>
                  <a:lnTo>
                    <a:pt x="0" y="921569"/>
                  </a:lnTo>
                  <a:lnTo>
                    <a:pt x="253789" y="896267"/>
                  </a:lnTo>
                  <a:cubicBezTo>
                    <a:pt x="511450" y="818555"/>
                    <a:pt x="739163" y="752333"/>
                    <a:pt x="883743" y="437613"/>
                  </a:cubicBezTo>
                  <a:lnTo>
                    <a:pt x="999536" y="110371"/>
                  </a:lnTo>
                  <a:lnTo>
                    <a:pt x="1011928" y="0"/>
                  </a:lnTo>
                  <a:close/>
                </a:path>
              </a:pathLst>
            </a:custGeom>
            <a:solidFill>
              <a:srgbClr val="B13B39"/>
            </a:solidFill>
            <a:ln w="12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437" name="任意多边形: 形状 436"/>
            <p:cNvSpPr/>
            <p:nvPr/>
          </p:nvSpPr>
          <p:spPr>
            <a:xfrm>
              <a:off x="-208462" y="2568589"/>
              <a:ext cx="2839956" cy="3782317"/>
            </a:xfrm>
            <a:custGeom>
              <a:avLst/>
              <a:gdLst>
                <a:gd name="connsiteX0" fmla="*/ 1822779 w 2839955"/>
                <a:gd name="connsiteY0" fmla="*/ 143993 h 3782316"/>
                <a:gd name="connsiteX1" fmla="*/ 2703036 w 2839955"/>
                <a:gd name="connsiteY1" fmla="*/ 1009408 h 3782316"/>
                <a:gd name="connsiteX2" fmla="*/ 1863184 w 2839955"/>
                <a:gd name="connsiteY2" fmla="*/ 1908385 h 3782316"/>
                <a:gd name="connsiteX3" fmla="*/ 982927 w 2839955"/>
                <a:gd name="connsiteY3" fmla="*/ 1042971 h 3782316"/>
                <a:gd name="connsiteX4" fmla="*/ 1822779 w 2839955"/>
                <a:gd name="connsiteY4" fmla="*/ 143993 h 3782316"/>
                <a:gd name="connsiteX5" fmla="*/ 1822779 w 2839955"/>
                <a:gd name="connsiteY5" fmla="*/ 143993 h 3782316"/>
                <a:gd name="connsiteX6" fmla="*/ 1819552 w 2839955"/>
                <a:gd name="connsiteY6" fmla="*/ 187 h 3782316"/>
                <a:gd name="connsiteX7" fmla="*/ 842736 w 2839955"/>
                <a:gd name="connsiteY7" fmla="*/ 1045552 h 3782316"/>
                <a:gd name="connsiteX8" fmla="*/ 1248979 w 2839955"/>
                <a:gd name="connsiteY8" fmla="*/ 1847842 h 3782316"/>
                <a:gd name="connsiteX9" fmla="*/ 1046955 w 2839955"/>
                <a:gd name="connsiteY9" fmla="*/ 2185799 h 3782316"/>
                <a:gd name="connsiteX10" fmla="*/ 981765 w 2839955"/>
                <a:gd name="connsiteY10" fmla="*/ 2139972 h 3782316"/>
                <a:gd name="connsiteX11" fmla="*/ 7918 w 2839955"/>
                <a:gd name="connsiteY11" fmla="*/ 3635988 h 3782316"/>
                <a:gd name="connsiteX12" fmla="*/ 224271 w 2839955"/>
                <a:gd name="connsiteY12" fmla="*/ 3791412 h 3782316"/>
                <a:gd name="connsiteX13" fmla="*/ 1219547 w 2839955"/>
                <a:gd name="connsiteY13" fmla="*/ 2307143 h 3782316"/>
                <a:gd name="connsiteX14" fmla="*/ 1157455 w 2839955"/>
                <a:gd name="connsiteY14" fmla="*/ 2263381 h 3782316"/>
                <a:gd name="connsiteX15" fmla="*/ 1361415 w 2839955"/>
                <a:gd name="connsiteY15" fmla="*/ 1922198 h 3782316"/>
                <a:gd name="connsiteX16" fmla="*/ 1866540 w 2839955"/>
                <a:gd name="connsiteY16" fmla="*/ 2051933 h 3782316"/>
                <a:gd name="connsiteX17" fmla="*/ 2843356 w 2839955"/>
                <a:gd name="connsiteY17" fmla="*/ 1006568 h 3782316"/>
                <a:gd name="connsiteX18" fmla="*/ 1819552 w 2839955"/>
                <a:gd name="connsiteY18" fmla="*/ 187 h 378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9955" h="3782316">
                  <a:moveTo>
                    <a:pt x="1822779" y="143993"/>
                  </a:moveTo>
                  <a:cubicBezTo>
                    <a:pt x="2297826" y="134698"/>
                    <a:pt x="2691935" y="522224"/>
                    <a:pt x="2703036" y="1009408"/>
                  </a:cubicBezTo>
                  <a:cubicBezTo>
                    <a:pt x="2714138" y="1496591"/>
                    <a:pt x="2338102" y="1899091"/>
                    <a:pt x="1863184" y="1908385"/>
                  </a:cubicBezTo>
                  <a:cubicBezTo>
                    <a:pt x="1388137" y="1917680"/>
                    <a:pt x="994028" y="1530154"/>
                    <a:pt x="982927" y="1042971"/>
                  </a:cubicBezTo>
                  <a:cubicBezTo>
                    <a:pt x="971825" y="555659"/>
                    <a:pt x="1347861" y="153158"/>
                    <a:pt x="1822779" y="143993"/>
                  </a:cubicBezTo>
                  <a:lnTo>
                    <a:pt x="1822779" y="143993"/>
                  </a:lnTo>
                  <a:close/>
                  <a:moveTo>
                    <a:pt x="1819552" y="187"/>
                  </a:moveTo>
                  <a:cubicBezTo>
                    <a:pt x="1267181" y="10902"/>
                    <a:pt x="829827" y="478979"/>
                    <a:pt x="842736" y="1045552"/>
                  </a:cubicBezTo>
                  <a:cubicBezTo>
                    <a:pt x="850223" y="1375247"/>
                    <a:pt x="1008486" y="1665568"/>
                    <a:pt x="1248979" y="1847842"/>
                  </a:cubicBezTo>
                  <a:lnTo>
                    <a:pt x="1046955" y="2185799"/>
                  </a:lnTo>
                  <a:lnTo>
                    <a:pt x="981765" y="2139972"/>
                  </a:lnTo>
                  <a:cubicBezTo>
                    <a:pt x="187094" y="2878363"/>
                    <a:pt x="-48365" y="3437448"/>
                    <a:pt x="7918" y="3635988"/>
                  </a:cubicBezTo>
                  <a:cubicBezTo>
                    <a:pt x="28443" y="3770886"/>
                    <a:pt x="149787" y="3804579"/>
                    <a:pt x="224271" y="3791412"/>
                  </a:cubicBezTo>
                  <a:cubicBezTo>
                    <a:pt x="714293" y="3661289"/>
                    <a:pt x="1064511" y="2704350"/>
                    <a:pt x="1219547" y="2307143"/>
                  </a:cubicBezTo>
                  <a:lnTo>
                    <a:pt x="1157455" y="2263381"/>
                  </a:lnTo>
                  <a:lnTo>
                    <a:pt x="1361415" y="1922198"/>
                  </a:lnTo>
                  <a:cubicBezTo>
                    <a:pt x="1510642" y="2008301"/>
                    <a:pt x="1683363" y="2055548"/>
                    <a:pt x="1866540" y="2051933"/>
                  </a:cubicBezTo>
                  <a:cubicBezTo>
                    <a:pt x="2418912" y="2041218"/>
                    <a:pt x="2856265" y="1573140"/>
                    <a:pt x="2843356" y="1006568"/>
                  </a:cubicBezTo>
                  <a:cubicBezTo>
                    <a:pt x="2830318" y="439995"/>
                    <a:pt x="2371923" y="-10527"/>
                    <a:pt x="1819552" y="187"/>
                  </a:cubicBezTo>
                </a:path>
              </a:pathLst>
            </a:custGeom>
            <a:solidFill>
              <a:srgbClr val="595959"/>
            </a:solidFill>
            <a:ln w="12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438" name="任意多边形: 形状 437"/>
            <p:cNvSpPr/>
            <p:nvPr/>
          </p:nvSpPr>
          <p:spPr>
            <a:xfrm>
              <a:off x="-208462" y="2568589"/>
              <a:ext cx="2839956" cy="3782317"/>
            </a:xfrm>
            <a:custGeom>
              <a:avLst/>
              <a:gdLst>
                <a:gd name="connsiteX0" fmla="*/ 1822779 w 2839955"/>
                <a:gd name="connsiteY0" fmla="*/ 143993 h 3782316"/>
                <a:gd name="connsiteX1" fmla="*/ 2703036 w 2839955"/>
                <a:gd name="connsiteY1" fmla="*/ 1009408 h 3782316"/>
                <a:gd name="connsiteX2" fmla="*/ 1863184 w 2839955"/>
                <a:gd name="connsiteY2" fmla="*/ 1908385 h 3782316"/>
                <a:gd name="connsiteX3" fmla="*/ 982927 w 2839955"/>
                <a:gd name="connsiteY3" fmla="*/ 1042971 h 3782316"/>
                <a:gd name="connsiteX4" fmla="*/ 1822779 w 2839955"/>
                <a:gd name="connsiteY4" fmla="*/ 143993 h 3782316"/>
                <a:gd name="connsiteX5" fmla="*/ 1822779 w 2839955"/>
                <a:gd name="connsiteY5" fmla="*/ 143993 h 3782316"/>
                <a:gd name="connsiteX6" fmla="*/ 1819552 w 2839955"/>
                <a:gd name="connsiteY6" fmla="*/ 187 h 3782316"/>
                <a:gd name="connsiteX7" fmla="*/ 842736 w 2839955"/>
                <a:gd name="connsiteY7" fmla="*/ 1045552 h 3782316"/>
                <a:gd name="connsiteX8" fmla="*/ 1248979 w 2839955"/>
                <a:gd name="connsiteY8" fmla="*/ 1847842 h 3782316"/>
                <a:gd name="connsiteX9" fmla="*/ 1046955 w 2839955"/>
                <a:gd name="connsiteY9" fmla="*/ 2185799 h 3782316"/>
                <a:gd name="connsiteX10" fmla="*/ 981765 w 2839955"/>
                <a:gd name="connsiteY10" fmla="*/ 2139972 h 3782316"/>
                <a:gd name="connsiteX11" fmla="*/ 7918 w 2839955"/>
                <a:gd name="connsiteY11" fmla="*/ 3635988 h 3782316"/>
                <a:gd name="connsiteX12" fmla="*/ 224271 w 2839955"/>
                <a:gd name="connsiteY12" fmla="*/ 3791412 h 3782316"/>
                <a:gd name="connsiteX13" fmla="*/ 1219547 w 2839955"/>
                <a:gd name="connsiteY13" fmla="*/ 2307143 h 3782316"/>
                <a:gd name="connsiteX14" fmla="*/ 1157455 w 2839955"/>
                <a:gd name="connsiteY14" fmla="*/ 2263381 h 3782316"/>
                <a:gd name="connsiteX15" fmla="*/ 1361415 w 2839955"/>
                <a:gd name="connsiteY15" fmla="*/ 1922198 h 3782316"/>
                <a:gd name="connsiteX16" fmla="*/ 1866540 w 2839955"/>
                <a:gd name="connsiteY16" fmla="*/ 2051933 h 3782316"/>
                <a:gd name="connsiteX17" fmla="*/ 2843356 w 2839955"/>
                <a:gd name="connsiteY17" fmla="*/ 1006568 h 3782316"/>
                <a:gd name="connsiteX18" fmla="*/ 1819552 w 2839955"/>
                <a:gd name="connsiteY18" fmla="*/ 187 h 378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9955" h="3782316">
                  <a:moveTo>
                    <a:pt x="1822779" y="143993"/>
                  </a:moveTo>
                  <a:cubicBezTo>
                    <a:pt x="2297826" y="134698"/>
                    <a:pt x="2691935" y="522224"/>
                    <a:pt x="2703036" y="1009408"/>
                  </a:cubicBezTo>
                  <a:cubicBezTo>
                    <a:pt x="2714138" y="1496591"/>
                    <a:pt x="2338102" y="1899091"/>
                    <a:pt x="1863184" y="1908385"/>
                  </a:cubicBezTo>
                  <a:cubicBezTo>
                    <a:pt x="1388137" y="1917680"/>
                    <a:pt x="994028" y="1530154"/>
                    <a:pt x="982927" y="1042971"/>
                  </a:cubicBezTo>
                  <a:cubicBezTo>
                    <a:pt x="971825" y="555659"/>
                    <a:pt x="1347861" y="153158"/>
                    <a:pt x="1822779" y="143993"/>
                  </a:cubicBezTo>
                  <a:lnTo>
                    <a:pt x="1822779" y="143993"/>
                  </a:lnTo>
                  <a:close/>
                  <a:moveTo>
                    <a:pt x="1819552" y="187"/>
                  </a:moveTo>
                  <a:cubicBezTo>
                    <a:pt x="1267181" y="10902"/>
                    <a:pt x="829827" y="478979"/>
                    <a:pt x="842736" y="1045552"/>
                  </a:cubicBezTo>
                  <a:cubicBezTo>
                    <a:pt x="850223" y="1375247"/>
                    <a:pt x="1008486" y="1665568"/>
                    <a:pt x="1248979" y="1847842"/>
                  </a:cubicBezTo>
                  <a:lnTo>
                    <a:pt x="1046955" y="2185799"/>
                  </a:lnTo>
                  <a:lnTo>
                    <a:pt x="981765" y="2139972"/>
                  </a:lnTo>
                  <a:cubicBezTo>
                    <a:pt x="187094" y="2878363"/>
                    <a:pt x="-48365" y="3437448"/>
                    <a:pt x="7918" y="3635988"/>
                  </a:cubicBezTo>
                  <a:cubicBezTo>
                    <a:pt x="28443" y="3770886"/>
                    <a:pt x="149787" y="3804579"/>
                    <a:pt x="224271" y="3791412"/>
                  </a:cubicBezTo>
                  <a:cubicBezTo>
                    <a:pt x="714293" y="3661289"/>
                    <a:pt x="1064511" y="2704350"/>
                    <a:pt x="1219547" y="2307143"/>
                  </a:cubicBezTo>
                  <a:lnTo>
                    <a:pt x="1157455" y="2263381"/>
                  </a:lnTo>
                  <a:lnTo>
                    <a:pt x="1361415" y="1922198"/>
                  </a:lnTo>
                  <a:cubicBezTo>
                    <a:pt x="1510642" y="2008301"/>
                    <a:pt x="1683363" y="2055548"/>
                    <a:pt x="1866540" y="2051933"/>
                  </a:cubicBezTo>
                  <a:cubicBezTo>
                    <a:pt x="2418912" y="2041218"/>
                    <a:pt x="2856265" y="1573140"/>
                    <a:pt x="2843356" y="1006568"/>
                  </a:cubicBezTo>
                  <a:cubicBezTo>
                    <a:pt x="2830318" y="439995"/>
                    <a:pt x="2371923" y="-10527"/>
                    <a:pt x="1819552" y="187"/>
                  </a:cubicBezTo>
                </a:path>
              </a:pathLst>
            </a:custGeom>
            <a:noFill/>
            <a:ln w="11335" cap="flat">
              <a:solidFill>
                <a:srgbClr val="59595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31232" y="2595025"/>
              <a:ext cx="1898636" cy="17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pc="42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任务分工不明确</a:t>
              </a:r>
              <a:endParaRPr lang="zh-CN" altLang="en-US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42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任务完成质量不达标</a:t>
              </a:r>
              <a:endParaRPr lang="zh-CN" altLang="en-US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42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</a:rPr>
                <a:t>任务不能按时完成</a:t>
              </a:r>
              <a:endParaRPr lang="zh-CN" altLang="en-US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055555" y="1728988"/>
            <a:ext cx="2011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项目出</a:t>
            </a:r>
            <a:endParaRPr lang="zh-CN" altLang="en-US" sz="36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3600" dirty="0">
                <a:solidFill>
                  <a:schemeClr val="accent1"/>
                </a:solidFill>
              </a:rPr>
              <a:t>现的问题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/>
              <a:t>收尾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57365" y="3106420"/>
            <a:ext cx="180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C00000"/>
                </a:solidFill>
              </a:rPr>
              <a:t>解决</a:t>
            </a:r>
            <a:endParaRPr lang="zh-CN" altLang="en-US" sz="3600">
              <a:solidFill>
                <a:srgbClr val="C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5524080" y="2193793"/>
            <a:ext cx="6035040" cy="4604699"/>
            <a:chOff x="-208462" y="2568589"/>
            <a:chExt cx="4957204" cy="3782317"/>
          </a:xfrm>
        </p:grpSpPr>
        <p:sp>
          <p:nvSpPr>
            <p:cNvPr id="8" name="任意多边形: 形状 434"/>
            <p:cNvSpPr/>
            <p:nvPr/>
          </p:nvSpPr>
          <p:spPr>
            <a:xfrm>
              <a:off x="1608896" y="2568647"/>
              <a:ext cx="3072316" cy="1006897"/>
            </a:xfrm>
            <a:custGeom>
              <a:avLst/>
              <a:gdLst>
                <a:gd name="connsiteX0" fmla="*/ 0 w 3072316"/>
                <a:gd name="connsiteY0" fmla="*/ 0 h 1006896"/>
                <a:gd name="connsiteX1" fmla="*/ 3074511 w 3072316"/>
                <a:gd name="connsiteY1" fmla="*/ 0 h 1006896"/>
                <a:gd name="connsiteX2" fmla="*/ 3074511 w 3072316"/>
                <a:gd name="connsiteY2" fmla="*/ 1009866 h 1006896"/>
                <a:gd name="connsiteX3" fmla="*/ 1022642 w 3072316"/>
                <a:gd name="connsiteY3" fmla="*/ 1009866 h 1006896"/>
                <a:gd name="connsiteX4" fmla="*/ 986756 w 3072316"/>
                <a:gd name="connsiteY4" fmla="*/ 749105 h 1006896"/>
                <a:gd name="connsiteX5" fmla="*/ 419668 w 3072316"/>
                <a:gd name="connsiteY5" fmla="*/ 146129 h 1006896"/>
                <a:gd name="connsiteX6" fmla="*/ 129 w 3072316"/>
                <a:gd name="connsiteY6" fmla="*/ 109726 h 1006896"/>
                <a:gd name="connsiteX7" fmla="*/ 129 w 3072316"/>
                <a:gd name="connsiteY7" fmla="*/ 0 h 1006896"/>
                <a:gd name="connsiteX8" fmla="*/ 0 w 3072316"/>
                <a:gd name="connsiteY8" fmla="*/ 0 h 1006896"/>
                <a:gd name="connsiteX9" fmla="*/ 0 w 3072316"/>
                <a:gd name="connsiteY9" fmla="*/ 0 h 10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2316" h="1006896">
                  <a:moveTo>
                    <a:pt x="0" y="0"/>
                  </a:moveTo>
                  <a:lnTo>
                    <a:pt x="3074511" y="0"/>
                  </a:lnTo>
                  <a:lnTo>
                    <a:pt x="3074511" y="1009866"/>
                  </a:lnTo>
                  <a:lnTo>
                    <a:pt x="1022642" y="1009866"/>
                  </a:lnTo>
                  <a:lnTo>
                    <a:pt x="986756" y="749105"/>
                  </a:lnTo>
                  <a:cubicBezTo>
                    <a:pt x="817778" y="432062"/>
                    <a:pt x="760334" y="265149"/>
                    <a:pt x="419668" y="146129"/>
                  </a:cubicBezTo>
                  <a:lnTo>
                    <a:pt x="129" y="109726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486D"/>
            </a:solidFill>
            <a:ln w="12597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 sz="1885"/>
            </a:p>
          </p:txBody>
        </p:sp>
        <p:sp>
          <p:nvSpPr>
            <p:cNvPr id="9" name="任意多边形: 形状 435"/>
            <p:cNvSpPr/>
            <p:nvPr/>
          </p:nvSpPr>
          <p:spPr>
            <a:xfrm>
              <a:off x="1608896" y="3626921"/>
              <a:ext cx="3072316" cy="993988"/>
            </a:xfrm>
            <a:custGeom>
              <a:avLst/>
              <a:gdLst>
                <a:gd name="connsiteX0" fmla="*/ 1011928 w 3072316"/>
                <a:gd name="connsiteY0" fmla="*/ 0 h 993987"/>
                <a:gd name="connsiteX1" fmla="*/ 3074511 w 3072316"/>
                <a:gd name="connsiteY1" fmla="*/ 0 h 993987"/>
                <a:gd name="connsiteX2" fmla="*/ 3074511 w 3072316"/>
                <a:gd name="connsiteY2" fmla="*/ 1002120 h 993987"/>
                <a:gd name="connsiteX3" fmla="*/ 0 w 3072316"/>
                <a:gd name="connsiteY3" fmla="*/ 1002120 h 993987"/>
                <a:gd name="connsiteX4" fmla="*/ 0 w 3072316"/>
                <a:gd name="connsiteY4" fmla="*/ 921569 h 993987"/>
                <a:gd name="connsiteX5" fmla="*/ 253789 w 3072316"/>
                <a:gd name="connsiteY5" fmla="*/ 896267 h 993987"/>
                <a:gd name="connsiteX6" fmla="*/ 883743 w 3072316"/>
                <a:gd name="connsiteY6" fmla="*/ 437613 h 993987"/>
                <a:gd name="connsiteX7" fmla="*/ 999536 w 3072316"/>
                <a:gd name="connsiteY7" fmla="*/ 110371 h 993987"/>
                <a:gd name="connsiteX8" fmla="*/ 1011928 w 3072316"/>
                <a:gd name="connsiteY8" fmla="*/ 0 h 99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2316" h="993987">
                  <a:moveTo>
                    <a:pt x="1011928" y="0"/>
                  </a:moveTo>
                  <a:lnTo>
                    <a:pt x="3074511" y="0"/>
                  </a:lnTo>
                  <a:lnTo>
                    <a:pt x="3074511" y="1002120"/>
                  </a:lnTo>
                  <a:lnTo>
                    <a:pt x="0" y="1002120"/>
                  </a:lnTo>
                  <a:lnTo>
                    <a:pt x="0" y="921569"/>
                  </a:lnTo>
                  <a:lnTo>
                    <a:pt x="253789" y="896267"/>
                  </a:lnTo>
                  <a:cubicBezTo>
                    <a:pt x="511450" y="818555"/>
                    <a:pt x="739163" y="752333"/>
                    <a:pt x="883743" y="437613"/>
                  </a:cubicBezTo>
                  <a:lnTo>
                    <a:pt x="999536" y="110371"/>
                  </a:lnTo>
                  <a:lnTo>
                    <a:pt x="1011928" y="0"/>
                  </a:lnTo>
                  <a:close/>
                </a:path>
              </a:pathLst>
            </a:custGeom>
            <a:solidFill>
              <a:srgbClr val="B13B39"/>
            </a:solidFill>
            <a:ln w="12597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 sz="1885"/>
            </a:p>
          </p:txBody>
        </p:sp>
        <p:sp>
          <p:nvSpPr>
            <p:cNvPr id="10" name="任意多边形: 形状 436"/>
            <p:cNvSpPr/>
            <p:nvPr/>
          </p:nvSpPr>
          <p:spPr>
            <a:xfrm>
              <a:off x="-208462" y="2568589"/>
              <a:ext cx="2839956" cy="3782317"/>
            </a:xfrm>
            <a:custGeom>
              <a:avLst/>
              <a:gdLst>
                <a:gd name="connsiteX0" fmla="*/ 1822779 w 2839955"/>
                <a:gd name="connsiteY0" fmla="*/ 143993 h 3782316"/>
                <a:gd name="connsiteX1" fmla="*/ 2703036 w 2839955"/>
                <a:gd name="connsiteY1" fmla="*/ 1009408 h 3782316"/>
                <a:gd name="connsiteX2" fmla="*/ 1863184 w 2839955"/>
                <a:gd name="connsiteY2" fmla="*/ 1908385 h 3782316"/>
                <a:gd name="connsiteX3" fmla="*/ 982927 w 2839955"/>
                <a:gd name="connsiteY3" fmla="*/ 1042971 h 3782316"/>
                <a:gd name="connsiteX4" fmla="*/ 1822779 w 2839955"/>
                <a:gd name="connsiteY4" fmla="*/ 143993 h 3782316"/>
                <a:gd name="connsiteX5" fmla="*/ 1822779 w 2839955"/>
                <a:gd name="connsiteY5" fmla="*/ 143993 h 3782316"/>
                <a:gd name="connsiteX6" fmla="*/ 1819552 w 2839955"/>
                <a:gd name="connsiteY6" fmla="*/ 187 h 3782316"/>
                <a:gd name="connsiteX7" fmla="*/ 842736 w 2839955"/>
                <a:gd name="connsiteY7" fmla="*/ 1045552 h 3782316"/>
                <a:gd name="connsiteX8" fmla="*/ 1248979 w 2839955"/>
                <a:gd name="connsiteY8" fmla="*/ 1847842 h 3782316"/>
                <a:gd name="connsiteX9" fmla="*/ 1046955 w 2839955"/>
                <a:gd name="connsiteY9" fmla="*/ 2185799 h 3782316"/>
                <a:gd name="connsiteX10" fmla="*/ 981765 w 2839955"/>
                <a:gd name="connsiteY10" fmla="*/ 2139972 h 3782316"/>
                <a:gd name="connsiteX11" fmla="*/ 7918 w 2839955"/>
                <a:gd name="connsiteY11" fmla="*/ 3635988 h 3782316"/>
                <a:gd name="connsiteX12" fmla="*/ 224271 w 2839955"/>
                <a:gd name="connsiteY12" fmla="*/ 3791412 h 3782316"/>
                <a:gd name="connsiteX13" fmla="*/ 1219547 w 2839955"/>
                <a:gd name="connsiteY13" fmla="*/ 2307143 h 3782316"/>
                <a:gd name="connsiteX14" fmla="*/ 1157455 w 2839955"/>
                <a:gd name="connsiteY14" fmla="*/ 2263381 h 3782316"/>
                <a:gd name="connsiteX15" fmla="*/ 1361415 w 2839955"/>
                <a:gd name="connsiteY15" fmla="*/ 1922198 h 3782316"/>
                <a:gd name="connsiteX16" fmla="*/ 1866540 w 2839955"/>
                <a:gd name="connsiteY16" fmla="*/ 2051933 h 3782316"/>
                <a:gd name="connsiteX17" fmla="*/ 2843356 w 2839955"/>
                <a:gd name="connsiteY17" fmla="*/ 1006568 h 3782316"/>
                <a:gd name="connsiteX18" fmla="*/ 1819552 w 2839955"/>
                <a:gd name="connsiteY18" fmla="*/ 187 h 378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9955" h="3782316">
                  <a:moveTo>
                    <a:pt x="1822779" y="143993"/>
                  </a:moveTo>
                  <a:cubicBezTo>
                    <a:pt x="2297826" y="134698"/>
                    <a:pt x="2691935" y="522224"/>
                    <a:pt x="2703036" y="1009408"/>
                  </a:cubicBezTo>
                  <a:cubicBezTo>
                    <a:pt x="2714138" y="1496591"/>
                    <a:pt x="2338102" y="1899091"/>
                    <a:pt x="1863184" y="1908385"/>
                  </a:cubicBezTo>
                  <a:cubicBezTo>
                    <a:pt x="1388137" y="1917680"/>
                    <a:pt x="994028" y="1530154"/>
                    <a:pt x="982927" y="1042971"/>
                  </a:cubicBezTo>
                  <a:cubicBezTo>
                    <a:pt x="971825" y="555659"/>
                    <a:pt x="1347861" y="153158"/>
                    <a:pt x="1822779" y="143993"/>
                  </a:cubicBezTo>
                  <a:lnTo>
                    <a:pt x="1822779" y="143993"/>
                  </a:lnTo>
                  <a:close/>
                  <a:moveTo>
                    <a:pt x="1819552" y="187"/>
                  </a:moveTo>
                  <a:cubicBezTo>
                    <a:pt x="1267181" y="10902"/>
                    <a:pt x="829827" y="478979"/>
                    <a:pt x="842736" y="1045552"/>
                  </a:cubicBezTo>
                  <a:cubicBezTo>
                    <a:pt x="850223" y="1375247"/>
                    <a:pt x="1008486" y="1665568"/>
                    <a:pt x="1248979" y="1847842"/>
                  </a:cubicBezTo>
                  <a:lnTo>
                    <a:pt x="1046955" y="2185799"/>
                  </a:lnTo>
                  <a:lnTo>
                    <a:pt x="981765" y="2139972"/>
                  </a:lnTo>
                  <a:cubicBezTo>
                    <a:pt x="187094" y="2878363"/>
                    <a:pt x="-48365" y="3437448"/>
                    <a:pt x="7918" y="3635988"/>
                  </a:cubicBezTo>
                  <a:cubicBezTo>
                    <a:pt x="28443" y="3770886"/>
                    <a:pt x="149787" y="3804579"/>
                    <a:pt x="224271" y="3791412"/>
                  </a:cubicBezTo>
                  <a:cubicBezTo>
                    <a:pt x="714293" y="3661289"/>
                    <a:pt x="1064511" y="2704350"/>
                    <a:pt x="1219547" y="2307143"/>
                  </a:cubicBezTo>
                  <a:lnTo>
                    <a:pt x="1157455" y="2263381"/>
                  </a:lnTo>
                  <a:lnTo>
                    <a:pt x="1361415" y="1922198"/>
                  </a:lnTo>
                  <a:cubicBezTo>
                    <a:pt x="1510642" y="2008301"/>
                    <a:pt x="1683363" y="2055548"/>
                    <a:pt x="1866540" y="2051933"/>
                  </a:cubicBezTo>
                  <a:cubicBezTo>
                    <a:pt x="2418912" y="2041218"/>
                    <a:pt x="2856265" y="1573140"/>
                    <a:pt x="2843356" y="1006568"/>
                  </a:cubicBezTo>
                  <a:cubicBezTo>
                    <a:pt x="2830318" y="439995"/>
                    <a:pt x="2371923" y="-10527"/>
                    <a:pt x="1819552" y="187"/>
                  </a:cubicBezTo>
                </a:path>
              </a:pathLst>
            </a:custGeom>
            <a:solidFill>
              <a:srgbClr val="595959"/>
            </a:solidFill>
            <a:ln w="12597" cap="flat">
              <a:noFill/>
              <a:prstDash val="solid"/>
              <a:miter/>
            </a:ln>
          </p:spPr>
          <p:txBody>
            <a:bodyPr rtlCol="0" anchor="ctr"/>
            <a:p>
              <a:endParaRPr lang="zh-CN" altLang="en-US" sz="1885"/>
            </a:p>
          </p:txBody>
        </p:sp>
        <p:sp>
          <p:nvSpPr>
            <p:cNvPr id="11" name="任意多边形: 形状 437"/>
            <p:cNvSpPr/>
            <p:nvPr/>
          </p:nvSpPr>
          <p:spPr>
            <a:xfrm>
              <a:off x="-208462" y="2568589"/>
              <a:ext cx="2839956" cy="3782317"/>
            </a:xfrm>
            <a:custGeom>
              <a:avLst/>
              <a:gdLst>
                <a:gd name="connsiteX0" fmla="*/ 1822779 w 2839955"/>
                <a:gd name="connsiteY0" fmla="*/ 143993 h 3782316"/>
                <a:gd name="connsiteX1" fmla="*/ 2703036 w 2839955"/>
                <a:gd name="connsiteY1" fmla="*/ 1009408 h 3782316"/>
                <a:gd name="connsiteX2" fmla="*/ 1863184 w 2839955"/>
                <a:gd name="connsiteY2" fmla="*/ 1908385 h 3782316"/>
                <a:gd name="connsiteX3" fmla="*/ 982927 w 2839955"/>
                <a:gd name="connsiteY3" fmla="*/ 1042971 h 3782316"/>
                <a:gd name="connsiteX4" fmla="*/ 1822779 w 2839955"/>
                <a:gd name="connsiteY4" fmla="*/ 143993 h 3782316"/>
                <a:gd name="connsiteX5" fmla="*/ 1822779 w 2839955"/>
                <a:gd name="connsiteY5" fmla="*/ 143993 h 3782316"/>
                <a:gd name="connsiteX6" fmla="*/ 1819552 w 2839955"/>
                <a:gd name="connsiteY6" fmla="*/ 187 h 3782316"/>
                <a:gd name="connsiteX7" fmla="*/ 842736 w 2839955"/>
                <a:gd name="connsiteY7" fmla="*/ 1045552 h 3782316"/>
                <a:gd name="connsiteX8" fmla="*/ 1248979 w 2839955"/>
                <a:gd name="connsiteY8" fmla="*/ 1847842 h 3782316"/>
                <a:gd name="connsiteX9" fmla="*/ 1046955 w 2839955"/>
                <a:gd name="connsiteY9" fmla="*/ 2185799 h 3782316"/>
                <a:gd name="connsiteX10" fmla="*/ 981765 w 2839955"/>
                <a:gd name="connsiteY10" fmla="*/ 2139972 h 3782316"/>
                <a:gd name="connsiteX11" fmla="*/ 7918 w 2839955"/>
                <a:gd name="connsiteY11" fmla="*/ 3635988 h 3782316"/>
                <a:gd name="connsiteX12" fmla="*/ 224271 w 2839955"/>
                <a:gd name="connsiteY12" fmla="*/ 3791412 h 3782316"/>
                <a:gd name="connsiteX13" fmla="*/ 1219547 w 2839955"/>
                <a:gd name="connsiteY13" fmla="*/ 2307143 h 3782316"/>
                <a:gd name="connsiteX14" fmla="*/ 1157455 w 2839955"/>
                <a:gd name="connsiteY14" fmla="*/ 2263381 h 3782316"/>
                <a:gd name="connsiteX15" fmla="*/ 1361415 w 2839955"/>
                <a:gd name="connsiteY15" fmla="*/ 1922198 h 3782316"/>
                <a:gd name="connsiteX16" fmla="*/ 1866540 w 2839955"/>
                <a:gd name="connsiteY16" fmla="*/ 2051933 h 3782316"/>
                <a:gd name="connsiteX17" fmla="*/ 2843356 w 2839955"/>
                <a:gd name="connsiteY17" fmla="*/ 1006568 h 3782316"/>
                <a:gd name="connsiteX18" fmla="*/ 1819552 w 2839955"/>
                <a:gd name="connsiteY18" fmla="*/ 187 h 378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9955" h="3782316">
                  <a:moveTo>
                    <a:pt x="1822779" y="143993"/>
                  </a:moveTo>
                  <a:cubicBezTo>
                    <a:pt x="2297826" y="134698"/>
                    <a:pt x="2691935" y="522224"/>
                    <a:pt x="2703036" y="1009408"/>
                  </a:cubicBezTo>
                  <a:cubicBezTo>
                    <a:pt x="2714138" y="1496591"/>
                    <a:pt x="2338102" y="1899091"/>
                    <a:pt x="1863184" y="1908385"/>
                  </a:cubicBezTo>
                  <a:cubicBezTo>
                    <a:pt x="1388137" y="1917680"/>
                    <a:pt x="994028" y="1530154"/>
                    <a:pt x="982927" y="1042971"/>
                  </a:cubicBezTo>
                  <a:cubicBezTo>
                    <a:pt x="971825" y="555659"/>
                    <a:pt x="1347861" y="153158"/>
                    <a:pt x="1822779" y="143993"/>
                  </a:cubicBezTo>
                  <a:lnTo>
                    <a:pt x="1822779" y="143993"/>
                  </a:lnTo>
                  <a:close/>
                  <a:moveTo>
                    <a:pt x="1819552" y="187"/>
                  </a:moveTo>
                  <a:cubicBezTo>
                    <a:pt x="1267181" y="10902"/>
                    <a:pt x="829827" y="478979"/>
                    <a:pt x="842736" y="1045552"/>
                  </a:cubicBezTo>
                  <a:cubicBezTo>
                    <a:pt x="850223" y="1375247"/>
                    <a:pt x="1008486" y="1665568"/>
                    <a:pt x="1248979" y="1847842"/>
                  </a:cubicBezTo>
                  <a:lnTo>
                    <a:pt x="1046955" y="2185799"/>
                  </a:lnTo>
                  <a:lnTo>
                    <a:pt x="981765" y="2139972"/>
                  </a:lnTo>
                  <a:cubicBezTo>
                    <a:pt x="187094" y="2878363"/>
                    <a:pt x="-48365" y="3437448"/>
                    <a:pt x="7918" y="3635988"/>
                  </a:cubicBezTo>
                  <a:cubicBezTo>
                    <a:pt x="28443" y="3770886"/>
                    <a:pt x="149787" y="3804579"/>
                    <a:pt x="224271" y="3791412"/>
                  </a:cubicBezTo>
                  <a:cubicBezTo>
                    <a:pt x="714293" y="3661289"/>
                    <a:pt x="1064511" y="2704350"/>
                    <a:pt x="1219547" y="2307143"/>
                  </a:cubicBezTo>
                  <a:lnTo>
                    <a:pt x="1157455" y="2263381"/>
                  </a:lnTo>
                  <a:lnTo>
                    <a:pt x="1361415" y="1922198"/>
                  </a:lnTo>
                  <a:cubicBezTo>
                    <a:pt x="1510642" y="2008301"/>
                    <a:pt x="1683363" y="2055548"/>
                    <a:pt x="1866540" y="2051933"/>
                  </a:cubicBezTo>
                  <a:cubicBezTo>
                    <a:pt x="2418912" y="2041218"/>
                    <a:pt x="2856265" y="1573140"/>
                    <a:pt x="2843356" y="1006568"/>
                  </a:cubicBezTo>
                  <a:cubicBezTo>
                    <a:pt x="2830318" y="439995"/>
                    <a:pt x="2371923" y="-10527"/>
                    <a:pt x="1819552" y="187"/>
                  </a:cubicBezTo>
                </a:path>
              </a:pathLst>
            </a:custGeom>
            <a:noFill/>
            <a:ln w="11335" cap="flat">
              <a:solidFill>
                <a:srgbClr val="595959"/>
              </a:solidFill>
              <a:prstDash val="solid"/>
              <a:miter/>
            </a:ln>
          </p:spPr>
          <p:txBody>
            <a:bodyPr rtlCol="0" anchor="ctr"/>
            <a:p>
              <a:endParaRPr lang="zh-CN" altLang="en-US" sz="1885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31227" y="2595190"/>
              <a:ext cx="2017515" cy="24942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sym typeface="+mn-ea"/>
                </a:rPr>
                <a:t>进行小组会议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sym typeface="+mn-ea"/>
                </a:rPr>
                <a:t>,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sym typeface="+mn-ea"/>
                </a:rPr>
                <a:t>明确分配任务</a:t>
              </a:r>
              <a:endParaRPr lang="zh-CN" altLang="en-US" sz="1600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sym typeface="+mn-ea"/>
                </a:rPr>
                <a:t>质量不达标如果时间充裕可以继续优化</a:t>
              </a:r>
              <a:endParaRPr lang="zh-CN" altLang="en-US" sz="1600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sym typeface="+mn-ea"/>
                </a:rPr>
                <a:t>规定完成时间避免任务拖延</a:t>
              </a:r>
              <a:endParaRPr lang="zh-CN" altLang="en-US" sz="1600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+mn-ea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-34350" y="117"/>
            <a:ext cx="12226350" cy="6856614"/>
          </a:xfrm>
          <a:custGeom>
            <a:avLst/>
            <a:gdLst>
              <a:gd name="connsiteX0" fmla="*/ 0 w 9221280"/>
              <a:gd name="connsiteY0" fmla="*/ 0 h 6550287"/>
              <a:gd name="connsiteX1" fmla="*/ 9229802 w 9221280"/>
              <a:gd name="connsiteY1" fmla="*/ 0 h 6550287"/>
              <a:gd name="connsiteX2" fmla="*/ 9229802 w 9221280"/>
              <a:gd name="connsiteY2" fmla="*/ 6561862 h 6550287"/>
              <a:gd name="connsiteX3" fmla="*/ 0 w 9221280"/>
              <a:gd name="connsiteY3" fmla="*/ 6561862 h 655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280" h="6550287">
                <a:moveTo>
                  <a:pt x="0" y="0"/>
                </a:moveTo>
                <a:lnTo>
                  <a:pt x="9229802" y="0"/>
                </a:lnTo>
                <a:lnTo>
                  <a:pt x="9229802" y="6561862"/>
                </a:lnTo>
                <a:lnTo>
                  <a:pt x="0" y="6561862"/>
                </a:lnTo>
                <a:close/>
              </a:path>
            </a:pathLst>
          </a:custGeom>
          <a:solidFill>
            <a:schemeClr val="accent2"/>
          </a:soli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grpSp>
        <p:nvGrpSpPr>
          <p:cNvPr id="8" name="组合 7"/>
          <p:cNvGrpSpPr/>
          <p:nvPr/>
        </p:nvGrpSpPr>
        <p:grpSpPr>
          <a:xfrm>
            <a:off x="6239929" y="1591961"/>
            <a:ext cx="5952071" cy="1144988"/>
            <a:chOff x="6239929" y="2527951"/>
            <a:chExt cx="4664627" cy="1144988"/>
          </a:xfrm>
        </p:grpSpPr>
        <p:sp>
          <p:nvSpPr>
            <p:cNvPr id="114" name="任意多边形: 形状 113"/>
            <p:cNvSpPr/>
            <p:nvPr/>
          </p:nvSpPr>
          <p:spPr>
            <a:xfrm>
              <a:off x="6239929" y="2527951"/>
              <a:ext cx="2300821" cy="1144988"/>
            </a:xfrm>
            <a:custGeom>
              <a:avLst/>
              <a:gdLst>
                <a:gd name="connsiteX0" fmla="*/ 0 w 2772743"/>
                <a:gd name="connsiteY0" fmla="*/ 0 h 1093834"/>
                <a:gd name="connsiteX1" fmla="*/ 2777323 w 2772743"/>
                <a:gd name="connsiteY1" fmla="*/ 0 h 1093834"/>
                <a:gd name="connsiteX2" fmla="*/ 2777323 w 2772743"/>
                <a:gd name="connsiteY2" fmla="*/ 1104646 h 1093834"/>
                <a:gd name="connsiteX3" fmla="*/ 0 w 2772743"/>
                <a:gd name="connsiteY3" fmla="*/ 1104646 h 1093834"/>
                <a:gd name="connsiteX4" fmla="*/ 0 w 2772743"/>
                <a:gd name="connsiteY4" fmla="*/ 0 h 109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2743" h="1093834">
                  <a:moveTo>
                    <a:pt x="0" y="0"/>
                  </a:moveTo>
                  <a:lnTo>
                    <a:pt x="2777323" y="0"/>
                  </a:lnTo>
                  <a:lnTo>
                    <a:pt x="2777323" y="1104646"/>
                  </a:lnTo>
                  <a:lnTo>
                    <a:pt x="0" y="1104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8540750" y="2527951"/>
              <a:ext cx="2363806" cy="1144988"/>
            </a:xfrm>
            <a:custGeom>
              <a:avLst/>
              <a:gdLst>
                <a:gd name="connsiteX0" fmla="*/ 0 w 1678909"/>
                <a:gd name="connsiteY0" fmla="*/ 0 h 1093834"/>
                <a:gd name="connsiteX1" fmla="*/ 1690483 w 1678909"/>
                <a:gd name="connsiteY1" fmla="*/ 0 h 1093834"/>
                <a:gd name="connsiteX2" fmla="*/ 1690483 w 1678909"/>
                <a:gd name="connsiteY2" fmla="*/ 1104646 h 1093834"/>
                <a:gd name="connsiteX3" fmla="*/ 0 w 1678909"/>
                <a:gd name="connsiteY3" fmla="*/ 1104646 h 1093834"/>
                <a:gd name="connsiteX4" fmla="*/ 0 w 1678909"/>
                <a:gd name="connsiteY4" fmla="*/ 0 h 109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909" h="1093834">
                  <a:moveTo>
                    <a:pt x="0" y="0"/>
                  </a:moveTo>
                  <a:lnTo>
                    <a:pt x="1690483" y="0"/>
                  </a:lnTo>
                  <a:lnTo>
                    <a:pt x="1690483" y="1104646"/>
                  </a:lnTo>
                  <a:lnTo>
                    <a:pt x="0" y="1104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59" y="1591960"/>
            <a:ext cx="6269466" cy="1144988"/>
            <a:chOff x="1255217" y="2527950"/>
            <a:chExt cx="4979899" cy="1144988"/>
          </a:xfrm>
        </p:grpSpPr>
        <p:sp>
          <p:nvSpPr>
            <p:cNvPr id="112" name="任意多边形: 形状 111"/>
            <p:cNvSpPr/>
            <p:nvPr/>
          </p:nvSpPr>
          <p:spPr>
            <a:xfrm>
              <a:off x="3817619" y="2527950"/>
              <a:ext cx="2417497" cy="1144988"/>
            </a:xfrm>
            <a:custGeom>
              <a:avLst/>
              <a:gdLst>
                <a:gd name="connsiteX0" fmla="*/ 0 w 2772743"/>
                <a:gd name="connsiteY0" fmla="*/ 0 h 1093834"/>
                <a:gd name="connsiteX1" fmla="*/ 2777323 w 2772743"/>
                <a:gd name="connsiteY1" fmla="*/ 0 h 1093834"/>
                <a:gd name="connsiteX2" fmla="*/ 2777323 w 2772743"/>
                <a:gd name="connsiteY2" fmla="*/ 1104646 h 1093834"/>
                <a:gd name="connsiteX3" fmla="*/ 0 w 2772743"/>
                <a:gd name="connsiteY3" fmla="*/ 1104646 h 1093834"/>
                <a:gd name="connsiteX4" fmla="*/ 0 w 2772743"/>
                <a:gd name="connsiteY4" fmla="*/ 0 h 109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2743" h="1093834">
                  <a:moveTo>
                    <a:pt x="0" y="0"/>
                  </a:moveTo>
                  <a:lnTo>
                    <a:pt x="2777323" y="0"/>
                  </a:lnTo>
                  <a:lnTo>
                    <a:pt x="2777323" y="1104646"/>
                  </a:lnTo>
                  <a:lnTo>
                    <a:pt x="0" y="1104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255217" y="2527950"/>
              <a:ext cx="2562403" cy="1144988"/>
            </a:xfrm>
            <a:custGeom>
              <a:avLst/>
              <a:gdLst>
                <a:gd name="connsiteX0" fmla="*/ 0 w 1984165"/>
                <a:gd name="connsiteY0" fmla="*/ 0 h 1093834"/>
                <a:gd name="connsiteX1" fmla="*/ 1984674 w 1984165"/>
                <a:gd name="connsiteY1" fmla="*/ 0 h 1093834"/>
                <a:gd name="connsiteX2" fmla="*/ 1984674 w 1984165"/>
                <a:gd name="connsiteY2" fmla="*/ 1104646 h 1093834"/>
                <a:gd name="connsiteX3" fmla="*/ 0 w 1984165"/>
                <a:gd name="connsiteY3" fmla="*/ 1104646 h 1093834"/>
                <a:gd name="connsiteX4" fmla="*/ 0 w 1984165"/>
                <a:gd name="connsiteY4" fmla="*/ 0 h 109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4165" h="1093834">
                  <a:moveTo>
                    <a:pt x="0" y="0"/>
                  </a:moveTo>
                  <a:lnTo>
                    <a:pt x="1984674" y="0"/>
                  </a:lnTo>
                  <a:lnTo>
                    <a:pt x="1984674" y="1104646"/>
                  </a:lnTo>
                  <a:lnTo>
                    <a:pt x="0" y="1104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3B39"/>
            </a:soli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7090410" y="4124325"/>
            <a:ext cx="3825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  <a:latin typeface="苹方-简 细体" panose="020B0404020202020204" pitchFamily="34" charset="-122"/>
                <a:ea typeface="苹方-简 细体" panose="020B0404020202020204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初次组成小组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,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都比较生疏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,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开始的任务完成质量并不理想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,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后来慢慢磨合小组内的合作越来越好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,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还应继续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努力</a:t>
            </a:r>
            <a:endParaRPr lang="zh-CN" altLang="en-US" sz="1800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308180" y="3198987"/>
            <a:ext cx="16528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项目经理</a:t>
            </a:r>
            <a:r>
              <a:rPr lang="zh-CN" altLang="en-US" sz="2400" b="1" spc="42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总结</a:t>
            </a:r>
            <a:endParaRPr lang="zh-CN" altLang="en-US" sz="2400" b="1" spc="42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2247104" y="3285994"/>
            <a:ext cx="20441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2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团队成员</a:t>
            </a:r>
            <a:r>
              <a:rPr lang="zh-CN" altLang="en-US" sz="2400" b="1" spc="-2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感受</a:t>
            </a:r>
            <a:endParaRPr lang="zh-CN" altLang="en-US" sz="2400" b="1" spc="-2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pic>
        <p:nvPicPr>
          <p:cNvPr id="29" name="图片 28" descr="穿着西装的男人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2360139" y="1240161"/>
            <a:ext cx="1817944" cy="1863642"/>
          </a:xfrm>
          <a:custGeom>
            <a:avLst/>
            <a:gdLst>
              <a:gd name="connsiteX0" fmla="*/ 908972 w 1817944"/>
              <a:gd name="connsiteY0" fmla="*/ 0 h 1863642"/>
              <a:gd name="connsiteX1" fmla="*/ 1817944 w 1817944"/>
              <a:gd name="connsiteY1" fmla="*/ 931821 h 1863642"/>
              <a:gd name="connsiteX2" fmla="*/ 908972 w 1817944"/>
              <a:gd name="connsiteY2" fmla="*/ 1863642 h 1863642"/>
              <a:gd name="connsiteX3" fmla="*/ 0 w 1817944"/>
              <a:gd name="connsiteY3" fmla="*/ 931821 h 1863642"/>
              <a:gd name="connsiteX4" fmla="*/ 908972 w 1817944"/>
              <a:gd name="connsiteY4" fmla="*/ 0 h 18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7944" h="1863642">
                <a:moveTo>
                  <a:pt x="908972" y="0"/>
                </a:moveTo>
                <a:cubicBezTo>
                  <a:pt x="1410984" y="0"/>
                  <a:pt x="1817944" y="417191"/>
                  <a:pt x="1817944" y="931821"/>
                </a:cubicBezTo>
                <a:cubicBezTo>
                  <a:pt x="1817944" y="1446452"/>
                  <a:pt x="1410984" y="1863642"/>
                  <a:pt x="908972" y="1863642"/>
                </a:cubicBezTo>
                <a:cubicBezTo>
                  <a:pt x="406960" y="1863642"/>
                  <a:pt x="0" y="1446452"/>
                  <a:pt x="0" y="931821"/>
                </a:cubicBezTo>
                <a:cubicBezTo>
                  <a:pt x="0" y="417191"/>
                  <a:pt x="406960" y="0"/>
                  <a:pt x="908972" y="0"/>
                </a:cubicBezTo>
                <a:close/>
              </a:path>
            </a:pathLst>
          </a:custGeom>
        </p:spPr>
      </p:pic>
      <p:pic>
        <p:nvPicPr>
          <p:cNvPr id="30" name="图片 29" descr="穿着西装的男人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 flipH="1">
            <a:off x="8308112" y="1240438"/>
            <a:ext cx="1817944" cy="1863642"/>
          </a:xfrm>
          <a:custGeom>
            <a:avLst/>
            <a:gdLst>
              <a:gd name="connsiteX0" fmla="*/ 908972 w 1817944"/>
              <a:gd name="connsiteY0" fmla="*/ 0 h 1863642"/>
              <a:gd name="connsiteX1" fmla="*/ 1817944 w 1817944"/>
              <a:gd name="connsiteY1" fmla="*/ 931821 h 1863642"/>
              <a:gd name="connsiteX2" fmla="*/ 908972 w 1817944"/>
              <a:gd name="connsiteY2" fmla="*/ 1863642 h 1863642"/>
              <a:gd name="connsiteX3" fmla="*/ 0 w 1817944"/>
              <a:gd name="connsiteY3" fmla="*/ 931821 h 1863642"/>
              <a:gd name="connsiteX4" fmla="*/ 908972 w 1817944"/>
              <a:gd name="connsiteY4" fmla="*/ 0 h 186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7944" h="1863642">
                <a:moveTo>
                  <a:pt x="908972" y="0"/>
                </a:moveTo>
                <a:cubicBezTo>
                  <a:pt x="1410984" y="0"/>
                  <a:pt x="1817944" y="417191"/>
                  <a:pt x="1817944" y="931821"/>
                </a:cubicBezTo>
                <a:cubicBezTo>
                  <a:pt x="1817944" y="1446452"/>
                  <a:pt x="1410984" y="1863642"/>
                  <a:pt x="908972" y="1863642"/>
                </a:cubicBezTo>
                <a:cubicBezTo>
                  <a:pt x="406960" y="1863642"/>
                  <a:pt x="0" y="1446452"/>
                  <a:pt x="0" y="931821"/>
                </a:cubicBezTo>
                <a:cubicBezTo>
                  <a:pt x="0" y="417191"/>
                  <a:pt x="406960" y="0"/>
                  <a:pt x="908972" y="0"/>
                </a:cubicBezTo>
                <a:close/>
              </a:path>
            </a:pathLst>
          </a:custGeom>
        </p:spPr>
      </p:pic>
      <p:sp>
        <p:nvSpPr>
          <p:cNvPr id="24" name="PA-任意多边形 42"/>
          <p:cNvSpPr/>
          <p:nvPr>
            <p:custDataLst>
              <p:tags r:id="rId2"/>
            </p:custDataLst>
          </p:nvPr>
        </p:nvSpPr>
        <p:spPr>
          <a:xfrm>
            <a:off x="-4454" y="489635"/>
            <a:ext cx="292315" cy="750311"/>
          </a:xfrm>
          <a:custGeom>
            <a:avLst/>
            <a:gdLst>
              <a:gd name="connsiteX0" fmla="*/ 0 w 279255"/>
              <a:gd name="connsiteY0" fmla="*/ 0 h 647365"/>
              <a:gd name="connsiteX1" fmla="*/ 287887 w 279255"/>
              <a:gd name="connsiteY1" fmla="*/ 0 h 647365"/>
              <a:gd name="connsiteX2" fmla="*/ 287887 w 279255"/>
              <a:gd name="connsiteY2" fmla="*/ 647619 h 647365"/>
              <a:gd name="connsiteX3" fmla="*/ 0 w 279255"/>
              <a:gd name="connsiteY3" fmla="*/ 647619 h 6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255" h="647365">
                <a:moveTo>
                  <a:pt x="0" y="0"/>
                </a:moveTo>
                <a:lnTo>
                  <a:pt x="287887" y="0"/>
                </a:lnTo>
                <a:lnTo>
                  <a:pt x="287887" y="647619"/>
                </a:lnTo>
                <a:lnTo>
                  <a:pt x="0" y="647619"/>
                </a:lnTo>
                <a:close/>
              </a:path>
            </a:pathLst>
          </a:custGeom>
          <a:solidFill>
            <a:schemeClr val="bg1"/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>
              <a:solidFill>
                <a:schemeClr val="bg1"/>
              </a:solidFill>
            </a:endParaRPr>
          </a:p>
        </p:txBody>
      </p:sp>
      <p:sp>
        <p:nvSpPr>
          <p:cNvPr id="25" name="文本占位符 14"/>
          <p:cNvSpPr txBox="1"/>
          <p:nvPr/>
        </p:nvSpPr>
        <p:spPr>
          <a:xfrm>
            <a:off x="386186" y="502680"/>
            <a:ext cx="5174801" cy="46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sz="25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团队介绍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占位符 16"/>
          <p:cNvSpPr txBox="1"/>
          <p:nvPr/>
        </p:nvSpPr>
        <p:spPr>
          <a:xfrm>
            <a:off x="386338" y="1125510"/>
            <a:ext cx="5174801" cy="237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</a:rPr>
              <a:t>Team Introduction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3480" y="41852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通过这次项目实验对项目管理工作有了更进一步的认识。了解了项目在管理过程中所需要注意的各个方面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任意多边形: 形状 25"/>
          <p:cNvSpPr/>
          <p:nvPr/>
        </p:nvSpPr>
        <p:spPr>
          <a:xfrm>
            <a:off x="0" y="0"/>
            <a:ext cx="6081657" cy="6884928"/>
          </a:xfrm>
          <a:custGeom>
            <a:avLst/>
            <a:gdLst>
              <a:gd name="connsiteX0" fmla="*/ 0 w 4623228"/>
              <a:gd name="connsiteY0" fmla="*/ 0 h 6577336"/>
              <a:gd name="connsiteX1" fmla="*/ 4633829 w 4623228"/>
              <a:gd name="connsiteY1" fmla="*/ 0 h 6577336"/>
              <a:gd name="connsiteX2" fmla="*/ 4633829 w 4623228"/>
              <a:gd name="connsiteY2" fmla="*/ 6588960 h 6577336"/>
              <a:gd name="connsiteX3" fmla="*/ 0 w 4623228"/>
              <a:gd name="connsiteY3" fmla="*/ 6588960 h 65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228" h="6577336">
                <a:moveTo>
                  <a:pt x="0" y="0"/>
                </a:moveTo>
                <a:lnTo>
                  <a:pt x="4633829" y="0"/>
                </a:lnTo>
                <a:lnTo>
                  <a:pt x="4633829" y="6588960"/>
                </a:lnTo>
                <a:lnTo>
                  <a:pt x="0" y="6588960"/>
                </a:lnTo>
                <a:close/>
              </a:path>
            </a:pathLst>
          </a:custGeom>
          <a:solidFill>
            <a:schemeClr val="accent6">
              <a:alpha val="95000"/>
            </a:schemeClr>
          </a:solidFill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 dirty="0"/>
          </a:p>
        </p:txBody>
      </p:sp>
      <p:sp>
        <p:nvSpPr>
          <p:cNvPr id="27" name="任意多边形: 形状 26"/>
          <p:cNvSpPr/>
          <p:nvPr/>
        </p:nvSpPr>
        <p:spPr>
          <a:xfrm>
            <a:off x="6110342" y="0"/>
            <a:ext cx="6081658" cy="6884928"/>
          </a:xfrm>
          <a:custGeom>
            <a:avLst/>
            <a:gdLst>
              <a:gd name="connsiteX0" fmla="*/ 0 w 4623228"/>
              <a:gd name="connsiteY0" fmla="*/ 0 h 6577336"/>
              <a:gd name="connsiteX1" fmla="*/ 4633828 w 4623228"/>
              <a:gd name="connsiteY1" fmla="*/ 0 h 6577336"/>
              <a:gd name="connsiteX2" fmla="*/ 4633828 w 4623228"/>
              <a:gd name="connsiteY2" fmla="*/ 6588960 h 6577336"/>
              <a:gd name="connsiteX3" fmla="*/ 0 w 4623228"/>
              <a:gd name="connsiteY3" fmla="*/ 6588960 h 65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228" h="6577336">
                <a:moveTo>
                  <a:pt x="0" y="0"/>
                </a:moveTo>
                <a:lnTo>
                  <a:pt x="4633828" y="0"/>
                </a:lnTo>
                <a:lnTo>
                  <a:pt x="4633828" y="6588960"/>
                </a:lnTo>
                <a:lnTo>
                  <a:pt x="0" y="6588960"/>
                </a:lnTo>
                <a:close/>
              </a:path>
            </a:pathLst>
          </a:custGeom>
          <a:solidFill>
            <a:schemeClr val="accent2">
              <a:alpha val="95000"/>
            </a:schemeClr>
          </a:solidFill>
          <a:ln w="11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128" name="任意多边形: 形状 127"/>
          <p:cNvSpPr/>
          <p:nvPr/>
        </p:nvSpPr>
        <p:spPr>
          <a:xfrm>
            <a:off x="6188654" y="4830204"/>
            <a:ext cx="947506" cy="493768"/>
          </a:xfrm>
          <a:custGeom>
            <a:avLst/>
            <a:gdLst>
              <a:gd name="connsiteX0" fmla="*/ 815040 w 905174"/>
              <a:gd name="connsiteY0" fmla="*/ 0 h 471708"/>
              <a:gd name="connsiteX1" fmla="*/ 905429 w 905174"/>
              <a:gd name="connsiteY1" fmla="*/ 120477 h 471708"/>
              <a:gd name="connsiteX2" fmla="*/ 848951 w 905174"/>
              <a:gd name="connsiteY2" fmla="*/ 120477 h 471708"/>
              <a:gd name="connsiteX3" fmla="*/ 59282 w 905174"/>
              <a:gd name="connsiteY3" fmla="*/ 483055 h 471708"/>
              <a:gd name="connsiteX4" fmla="*/ 0 w 905174"/>
              <a:gd name="connsiteY4" fmla="*/ 481780 h 471708"/>
              <a:gd name="connsiteX5" fmla="*/ 730259 w 905174"/>
              <a:gd name="connsiteY5" fmla="*/ 120477 h 471708"/>
              <a:gd name="connsiteX6" fmla="*/ 668172 w 905174"/>
              <a:gd name="connsiteY6" fmla="*/ 120477 h 471708"/>
              <a:gd name="connsiteX7" fmla="*/ 815040 w 905174"/>
              <a:gd name="connsiteY7" fmla="*/ 0 h 471708"/>
              <a:gd name="connsiteX8" fmla="*/ 815040 w 905174"/>
              <a:gd name="connsiteY8" fmla="*/ 0 h 471708"/>
              <a:gd name="connsiteX9" fmla="*/ 815040 w 905174"/>
              <a:gd name="connsiteY9" fmla="*/ 0 h 47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174" h="471708">
                <a:moveTo>
                  <a:pt x="815040" y="0"/>
                </a:moveTo>
                <a:lnTo>
                  <a:pt x="905429" y="120477"/>
                </a:lnTo>
                <a:lnTo>
                  <a:pt x="848951" y="120477"/>
                </a:lnTo>
                <a:cubicBezTo>
                  <a:pt x="756267" y="329813"/>
                  <a:pt x="438053" y="483055"/>
                  <a:pt x="59282" y="483055"/>
                </a:cubicBezTo>
                <a:cubicBezTo>
                  <a:pt x="39267" y="483055"/>
                  <a:pt x="19506" y="482672"/>
                  <a:pt x="0" y="481780"/>
                </a:cubicBezTo>
                <a:cubicBezTo>
                  <a:pt x="352253" y="466736"/>
                  <a:pt x="642419" y="318722"/>
                  <a:pt x="730259" y="120477"/>
                </a:cubicBezTo>
                <a:lnTo>
                  <a:pt x="668172" y="120477"/>
                </a:lnTo>
                <a:lnTo>
                  <a:pt x="815040" y="0"/>
                </a:lnTo>
                <a:lnTo>
                  <a:pt x="815040" y="0"/>
                </a:lnTo>
                <a:lnTo>
                  <a:pt x="815040" y="0"/>
                </a:lnTo>
                <a:close/>
              </a:path>
            </a:pathLst>
          </a:custGeom>
          <a:solidFill>
            <a:srgbClr val="5993C8"/>
          </a:solidFill>
          <a:ln w="1119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262633" y="4818207"/>
            <a:ext cx="987540" cy="520458"/>
          </a:xfrm>
          <a:custGeom>
            <a:avLst/>
            <a:gdLst>
              <a:gd name="connsiteX0" fmla="*/ 0 w 943421"/>
              <a:gd name="connsiteY0" fmla="*/ 0 h 497205"/>
              <a:gd name="connsiteX1" fmla="*/ 954259 w 943421"/>
              <a:gd name="connsiteY1" fmla="*/ 0 h 497205"/>
              <a:gd name="connsiteX2" fmla="*/ 954259 w 943421"/>
              <a:gd name="connsiteY2" fmla="*/ 504855 h 497205"/>
              <a:gd name="connsiteX3" fmla="*/ 0 w 943421"/>
              <a:gd name="connsiteY3" fmla="*/ 5048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21" h="497205">
                <a:moveTo>
                  <a:pt x="0" y="0"/>
                </a:moveTo>
                <a:lnTo>
                  <a:pt x="954259" y="0"/>
                </a:lnTo>
                <a:lnTo>
                  <a:pt x="954259" y="504855"/>
                </a:lnTo>
                <a:lnTo>
                  <a:pt x="0" y="504855"/>
                </a:lnTo>
                <a:close/>
              </a:path>
            </a:pathLst>
          </a:custGeom>
        </p:spPr>
      </p:pic>
      <p:sp>
        <p:nvSpPr>
          <p:cNvPr id="130" name="任意多边形: 形状 129"/>
          <p:cNvSpPr/>
          <p:nvPr/>
        </p:nvSpPr>
        <p:spPr>
          <a:xfrm>
            <a:off x="5275697" y="4832205"/>
            <a:ext cx="1854975" cy="493768"/>
          </a:xfrm>
          <a:custGeom>
            <a:avLst/>
            <a:gdLst>
              <a:gd name="connsiteX0" fmla="*/ 872410 w 1772102"/>
              <a:gd name="connsiteY0" fmla="*/ 479995 h 471708"/>
              <a:gd name="connsiteX1" fmla="*/ 1600374 w 1772102"/>
              <a:gd name="connsiteY1" fmla="*/ 120477 h 471708"/>
              <a:gd name="connsiteX2" fmla="*/ 1541219 w 1772102"/>
              <a:gd name="connsiteY2" fmla="*/ 120349 h 471708"/>
              <a:gd name="connsiteX3" fmla="*/ 1685409 w 1772102"/>
              <a:gd name="connsiteY3" fmla="*/ 0 h 471708"/>
              <a:gd name="connsiteX4" fmla="*/ 1777967 w 1772102"/>
              <a:gd name="connsiteY4" fmla="*/ 120349 h 471708"/>
              <a:gd name="connsiteX5" fmla="*/ 1718812 w 1772102"/>
              <a:gd name="connsiteY5" fmla="*/ 120349 h 471708"/>
              <a:gd name="connsiteX6" fmla="*/ 931437 w 1772102"/>
              <a:gd name="connsiteY6" fmla="*/ 481143 h 471708"/>
              <a:gd name="connsiteX7" fmla="*/ 813127 w 1772102"/>
              <a:gd name="connsiteY7" fmla="*/ 481270 h 471708"/>
              <a:gd name="connsiteX8" fmla="*/ 0 w 1772102"/>
              <a:gd name="connsiteY8" fmla="*/ 0 h 471708"/>
              <a:gd name="connsiteX9" fmla="*/ 118437 w 1772102"/>
              <a:gd name="connsiteY9" fmla="*/ 0 h 471708"/>
              <a:gd name="connsiteX10" fmla="*/ 931565 w 1772102"/>
              <a:gd name="connsiteY10" fmla="*/ 481270 h 47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102" h="471708">
                <a:moveTo>
                  <a:pt x="872410" y="479995"/>
                </a:moveTo>
                <a:cubicBezTo>
                  <a:pt x="1224663" y="464951"/>
                  <a:pt x="1514829" y="316937"/>
                  <a:pt x="1600374" y="120477"/>
                </a:cubicBezTo>
                <a:lnTo>
                  <a:pt x="1541219" y="120349"/>
                </a:lnTo>
                <a:lnTo>
                  <a:pt x="1685409" y="0"/>
                </a:lnTo>
                <a:lnTo>
                  <a:pt x="1777967" y="120349"/>
                </a:lnTo>
                <a:lnTo>
                  <a:pt x="1718812" y="120349"/>
                </a:lnTo>
                <a:cubicBezTo>
                  <a:pt x="1628294" y="327901"/>
                  <a:pt x="1310081" y="481143"/>
                  <a:pt x="931437" y="481143"/>
                </a:cubicBezTo>
                <a:lnTo>
                  <a:pt x="813127" y="481270"/>
                </a:lnTo>
                <a:cubicBezTo>
                  <a:pt x="364110" y="481270"/>
                  <a:pt x="0" y="265814"/>
                  <a:pt x="0" y="0"/>
                </a:cubicBezTo>
                <a:lnTo>
                  <a:pt x="118437" y="0"/>
                </a:lnTo>
                <a:cubicBezTo>
                  <a:pt x="118437" y="265814"/>
                  <a:pt x="482420" y="481270"/>
                  <a:pt x="931565" y="481270"/>
                </a:cubicBezTo>
              </a:path>
            </a:pathLst>
          </a:custGeom>
          <a:noFill/>
          <a:ln w="10077" cap="flat">
            <a:solidFill>
              <a:srgbClr val="426E96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156" name="任意多边形: 形状 155"/>
          <p:cNvSpPr/>
          <p:nvPr/>
        </p:nvSpPr>
        <p:spPr>
          <a:xfrm>
            <a:off x="3814690" y="1029281"/>
            <a:ext cx="4537349" cy="4537324"/>
          </a:xfrm>
          <a:custGeom>
            <a:avLst/>
            <a:gdLst>
              <a:gd name="connsiteX0" fmla="*/ 4336679 w 4334638"/>
              <a:gd name="connsiteY0" fmla="*/ 2168328 h 4334615"/>
              <a:gd name="connsiteX1" fmla="*/ 2168339 w 4334638"/>
              <a:gd name="connsiteY1" fmla="*/ 4336655 h 4334615"/>
              <a:gd name="connsiteX2" fmla="*/ 0 w 4334638"/>
              <a:gd name="connsiteY2" fmla="*/ 2168328 h 4334615"/>
              <a:gd name="connsiteX3" fmla="*/ 2168339 w 4334638"/>
              <a:gd name="connsiteY3" fmla="*/ 0 h 4334615"/>
              <a:gd name="connsiteX4" fmla="*/ 4336679 w 4334638"/>
              <a:gd name="connsiteY4" fmla="*/ 2168328 h 43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638" h="4334615">
                <a:moveTo>
                  <a:pt x="4336679" y="2168328"/>
                </a:moveTo>
                <a:cubicBezTo>
                  <a:pt x="4336679" y="3365862"/>
                  <a:pt x="3365880" y="4336655"/>
                  <a:pt x="2168339" y="4336655"/>
                </a:cubicBezTo>
                <a:cubicBezTo>
                  <a:pt x="970799" y="4336655"/>
                  <a:pt x="0" y="3365862"/>
                  <a:pt x="0" y="2168328"/>
                </a:cubicBezTo>
                <a:cubicBezTo>
                  <a:pt x="0" y="970793"/>
                  <a:pt x="970799" y="0"/>
                  <a:pt x="2168339" y="0"/>
                </a:cubicBezTo>
                <a:cubicBezTo>
                  <a:pt x="3365880" y="0"/>
                  <a:pt x="4336679" y="970793"/>
                  <a:pt x="4336679" y="2168328"/>
                </a:cubicBezTo>
                <a:close/>
              </a:path>
            </a:pathLst>
          </a:custGeom>
          <a:solidFill>
            <a:srgbClr val="FFFFFF"/>
          </a:solidFill>
          <a:ln w="1119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8" name="文本框 27"/>
          <p:cNvSpPr txBox="1"/>
          <p:nvPr/>
        </p:nvSpPr>
        <p:spPr>
          <a:xfrm>
            <a:off x="5166362" y="2367171"/>
            <a:ext cx="18592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6"/>
                </a:solidFill>
              </a:rPr>
              <a:t>报告</a:t>
            </a:r>
            <a:endParaRPr lang="zh-CN" altLang="en-US" sz="6600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accent6"/>
                </a:solidFill>
              </a:rPr>
              <a:t>完</a:t>
            </a:r>
            <a:r>
              <a:rPr lang="zh-CN" altLang="en-US" sz="6600" dirty="0">
                <a:solidFill>
                  <a:schemeClr val="accent6"/>
                </a:solidFill>
              </a:rPr>
              <a:t>毕</a:t>
            </a:r>
            <a:endParaRPr lang="zh-CN" altLang="en-US" sz="6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-53671" y="-25110"/>
            <a:ext cx="12239522" cy="6873812"/>
            <a:chOff x="-53671" y="-25110"/>
            <a:chExt cx="12239522" cy="6873812"/>
          </a:xfrm>
        </p:grpSpPr>
        <p:sp>
          <p:nvSpPr>
            <p:cNvPr id="8" name="任意多边形: 形状 7"/>
            <p:cNvSpPr/>
            <p:nvPr/>
          </p:nvSpPr>
          <p:spPr>
            <a:xfrm>
              <a:off x="-53671" y="-25110"/>
              <a:ext cx="12239522" cy="6873812"/>
            </a:xfrm>
            <a:custGeom>
              <a:avLst/>
              <a:gdLst>
                <a:gd name="connsiteX0" fmla="*/ 0 w 6477606"/>
                <a:gd name="connsiteY0" fmla="*/ 0 h 6566717"/>
                <a:gd name="connsiteX1" fmla="*/ 6480157 w 6477606"/>
                <a:gd name="connsiteY1" fmla="*/ 0 h 6566717"/>
                <a:gd name="connsiteX2" fmla="*/ 6480157 w 6477606"/>
                <a:gd name="connsiteY2" fmla="*/ 6578321 h 6566717"/>
                <a:gd name="connsiteX3" fmla="*/ 0 w 6477606"/>
                <a:gd name="connsiteY3" fmla="*/ 6578321 h 65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06" h="6566717">
                  <a:moveTo>
                    <a:pt x="0" y="0"/>
                  </a:moveTo>
                  <a:lnTo>
                    <a:pt x="6480157" y="0"/>
                  </a:lnTo>
                  <a:lnTo>
                    <a:pt x="6480157" y="6578321"/>
                  </a:lnTo>
                  <a:lnTo>
                    <a:pt x="0" y="6578321"/>
                  </a:lnTo>
                  <a:close/>
                </a:path>
              </a:pathLst>
            </a:custGeom>
            <a:solidFill>
              <a:schemeClr val="accent2">
                <a:alpha val="95000"/>
              </a:schemeClr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1186661" y="1582057"/>
              <a:ext cx="999189" cy="5264264"/>
            </a:xfrm>
            <a:custGeom>
              <a:avLst/>
              <a:gdLst>
                <a:gd name="connsiteX0" fmla="*/ 862108 w 854330"/>
                <a:gd name="connsiteY0" fmla="*/ 0 h 4501070"/>
                <a:gd name="connsiteX1" fmla="*/ 862108 w 854330"/>
                <a:gd name="connsiteY1" fmla="*/ 4512547 h 4501070"/>
                <a:gd name="connsiteX2" fmla="*/ 0 w 854330"/>
                <a:gd name="connsiteY2" fmla="*/ 4512547 h 450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330" h="4501070">
                  <a:moveTo>
                    <a:pt x="862108" y="0"/>
                  </a:moveTo>
                  <a:lnTo>
                    <a:pt x="862108" y="4512547"/>
                  </a:lnTo>
                  <a:lnTo>
                    <a:pt x="0" y="4512547"/>
                  </a:lnTo>
                  <a:close/>
                </a:path>
              </a:pathLst>
            </a:custGeom>
            <a:solidFill>
              <a:srgbClr val="FFFFFF"/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124" name="任意多边形: 形状 123"/>
          <p:cNvSpPr/>
          <p:nvPr/>
        </p:nvSpPr>
        <p:spPr>
          <a:xfrm>
            <a:off x="8298" y="-19940"/>
            <a:ext cx="5071702" cy="6873812"/>
          </a:xfrm>
          <a:custGeom>
            <a:avLst/>
            <a:gdLst>
              <a:gd name="connsiteX0" fmla="*/ 3182571 w 4437415"/>
              <a:gd name="connsiteY0" fmla="*/ 6578194 h 6566717"/>
              <a:gd name="connsiteX1" fmla="*/ 0 w 4437415"/>
              <a:gd name="connsiteY1" fmla="*/ 6578194 h 6566717"/>
              <a:gd name="connsiteX2" fmla="*/ 1256758 w 4437415"/>
              <a:gd name="connsiteY2" fmla="*/ 0 h 6566717"/>
              <a:gd name="connsiteX3" fmla="*/ 4437543 w 4437415"/>
              <a:gd name="connsiteY3" fmla="*/ 0 h 656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7415" h="6566717">
                <a:moveTo>
                  <a:pt x="3182571" y="6578194"/>
                </a:moveTo>
                <a:lnTo>
                  <a:pt x="0" y="6578194"/>
                </a:lnTo>
                <a:lnTo>
                  <a:pt x="1256758" y="0"/>
                </a:lnTo>
                <a:lnTo>
                  <a:pt x="4437543" y="0"/>
                </a:lnTo>
                <a:close/>
              </a:path>
            </a:pathLst>
          </a:custGeom>
          <a:solidFill>
            <a:schemeClr val="accent6"/>
          </a:solidFill>
          <a:ln w="121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137" name="文本框 136"/>
          <p:cNvSpPr txBox="1"/>
          <p:nvPr/>
        </p:nvSpPr>
        <p:spPr>
          <a:xfrm>
            <a:off x="4480327" y="2931298"/>
            <a:ext cx="45737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简介</a:t>
            </a:r>
            <a:endParaRPr lang="zh-CN" altLang="en-US" sz="36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450911" y="3732481"/>
            <a:ext cx="711240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747" y="914399"/>
            <a:ext cx="2356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28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2279" y="4744106"/>
            <a:ext cx="1926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ONE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6720" y="574040"/>
            <a:ext cx="5174615" cy="673100"/>
          </a:xfrm>
        </p:spPr>
        <p:txBody>
          <a:bodyPr/>
          <a:p>
            <a:r>
              <a:rPr lang="zh-CN" altLang="en-US" sz="3600"/>
              <a:t>项目</a:t>
            </a:r>
            <a:r>
              <a:rPr lang="zh-CN" altLang="en-US" sz="3600"/>
              <a:t>简介</a:t>
            </a:r>
            <a:endParaRPr lang="zh-CN" altLang="en-US" sz="3600"/>
          </a:p>
        </p:txBody>
      </p:sp>
      <p:sp>
        <p:nvSpPr>
          <p:cNvPr id="100" name="文本框 99"/>
          <p:cNvSpPr txBox="1"/>
          <p:nvPr/>
        </p:nvSpPr>
        <p:spPr>
          <a:xfrm>
            <a:off x="950595" y="2614930"/>
            <a:ext cx="1014031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0">
                <a:ea typeface="宋体" panose="02010600030101010101" pitchFamily="2" charset="-122"/>
              </a:rPr>
              <a:t>    </a:t>
            </a:r>
            <a:r>
              <a:rPr sz="2800" b="0">
                <a:ea typeface="宋体" panose="02010600030101010101" pitchFamily="2" charset="-122"/>
              </a:rPr>
              <a:t>开发一款动物医疗app。分为城市与乡村，在城市两个板块，随着人们经济的不断发展，与人口老龄化少子化，越来越多人饲养宠物，而在疫情的大背景下，人们往往不方便出行，可以采用线上问诊的方式来治疗宠物疾病从而降低动物的死亡率。条件允许的情况下可以出动该地区所属的兽医，采取线下上门服务，重病宠物可快速送往附近的宠物医院。在乡村地区，以养殖业为主，则采用专业兽医上门问诊。</a:t>
            </a:r>
            <a:endParaRPr sz="2800" b="0">
              <a:ea typeface="宋体" panose="02010600030101010101" pitchFamily="2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879286" y="1561494"/>
            <a:ext cx="2233930" cy="73850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1.</a:t>
            </a:r>
            <a:r>
              <a:rPr lang="zh-CN" altLang="en-US" sz="32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项目</a:t>
            </a:r>
            <a:r>
              <a:rPr lang="zh-CN" altLang="en-US" sz="32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内容</a:t>
            </a:r>
            <a:endParaRPr lang="zh-CN" altLang="en-US" sz="3200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6720" y="574040"/>
            <a:ext cx="5174615" cy="673100"/>
          </a:xfrm>
        </p:spPr>
        <p:txBody>
          <a:bodyPr/>
          <a:p>
            <a:r>
              <a:rPr lang="zh-CN" altLang="en-US" sz="3600"/>
              <a:t>项目</a:t>
            </a:r>
            <a:r>
              <a:rPr lang="zh-CN" altLang="en-US" sz="3600"/>
              <a:t>简介</a:t>
            </a:r>
            <a:endParaRPr lang="zh-CN" altLang="en-US" sz="3600"/>
          </a:p>
        </p:txBody>
      </p:sp>
      <p:sp>
        <p:nvSpPr>
          <p:cNvPr id="100" name="文本框 99"/>
          <p:cNvSpPr txBox="1"/>
          <p:nvPr/>
        </p:nvSpPr>
        <p:spPr>
          <a:xfrm>
            <a:off x="950595" y="2493645"/>
            <a:ext cx="1014031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  </a:t>
            </a:r>
            <a:r>
              <a:rPr lang="en-US" altLang="zh-CN" sz="2800" b="0">
                <a:ea typeface="宋体" panose="02010600030101010101" pitchFamily="2" charset="-122"/>
              </a:rPr>
              <a:t>  </a:t>
            </a:r>
            <a:r>
              <a:rPr lang="zh-CN" sz="2800" b="0">
                <a:ea typeface="宋体" panose="02010600030101010101" pitchFamily="2" charset="-122"/>
              </a:rPr>
              <a:t>由于我国的动物医疗行业仍处于较低的发展水平，相关的行业制度尚未完善，动物医院分布不均，以及城市与农村之间动物医疗水平差距过大，这样为动物饲养者带来了不便，疫情下出行不便，因此动物医疗的以及网络的相关问诊等帮助，为城市宠物以及农村养殖均整合良好的医疗资源，可以为用户提供便捷的服务。同时，为用户提供宠物相关的医疗、饲养等信息。而对于乡村来说，国家大力发展乡村经济，提高乡村人均生活水平，养殖业必不可少，因此可向当地养殖提供医疗服务，避免，因为动物瘟疫疾病导致农户经济损失，从而提高乡村的经济</a:t>
            </a:r>
            <a:endParaRPr lang="zh-CN" altLang="en-US" sz="2800"/>
          </a:p>
        </p:txBody>
      </p:sp>
      <p:sp>
        <p:nvSpPr>
          <p:cNvPr id="60" name="TextBox 38"/>
          <p:cNvSpPr txBox="1"/>
          <p:nvPr/>
        </p:nvSpPr>
        <p:spPr>
          <a:xfrm>
            <a:off x="950406" y="1546889"/>
            <a:ext cx="2233930" cy="73850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2.</a:t>
            </a:r>
            <a:r>
              <a:rPr lang="zh-CN" altLang="en-US" sz="32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项目</a:t>
            </a:r>
            <a:r>
              <a:rPr lang="zh-CN" altLang="en-US" sz="32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目标</a:t>
            </a:r>
            <a:endParaRPr lang="zh-CN" altLang="en-US" sz="3200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桌子上的盘子里有一些食物&#10;&#10;描述已自动生成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-5598" y="0"/>
            <a:ext cx="12166530" cy="6875298"/>
            <a:chOff x="-5598" y="0"/>
            <a:chExt cx="12166530" cy="6875298"/>
          </a:xfrm>
        </p:grpSpPr>
        <p:sp>
          <p:nvSpPr>
            <p:cNvPr id="7" name="任意多边形: 形状 6"/>
            <p:cNvSpPr/>
            <p:nvPr/>
          </p:nvSpPr>
          <p:spPr>
            <a:xfrm>
              <a:off x="-5598" y="0"/>
              <a:ext cx="12166530" cy="6875298"/>
            </a:xfrm>
            <a:custGeom>
              <a:avLst/>
              <a:gdLst>
                <a:gd name="connsiteX0" fmla="*/ 0 w 9246227"/>
                <a:gd name="connsiteY0" fmla="*/ 0 h 6568137"/>
                <a:gd name="connsiteX1" fmla="*/ 9254772 w 9246227"/>
                <a:gd name="connsiteY1" fmla="*/ 0 h 6568137"/>
                <a:gd name="connsiteX2" fmla="*/ 9254772 w 9246227"/>
                <a:gd name="connsiteY2" fmla="*/ 6579744 h 6568137"/>
                <a:gd name="connsiteX3" fmla="*/ 0 w 9246227"/>
                <a:gd name="connsiteY3" fmla="*/ 6579744 h 656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6227" h="6568137">
                  <a:moveTo>
                    <a:pt x="0" y="0"/>
                  </a:moveTo>
                  <a:lnTo>
                    <a:pt x="9254772" y="0"/>
                  </a:lnTo>
                  <a:lnTo>
                    <a:pt x="9254772" y="6579744"/>
                  </a:lnTo>
                  <a:lnTo>
                    <a:pt x="0" y="6579744"/>
                  </a:lnTo>
                  <a:close/>
                </a:path>
              </a:pathLst>
            </a:custGeom>
            <a:solidFill>
              <a:schemeClr val="accent2">
                <a:alpha val="95000"/>
              </a:schemeClr>
            </a:solidFill>
            <a:ln w="10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35" name="任意多边形: 形状 34"/>
            <p:cNvSpPr/>
            <p:nvPr/>
          </p:nvSpPr>
          <p:spPr>
            <a:xfrm flipH="1" flipV="1">
              <a:off x="-1200" y="0"/>
              <a:ext cx="999189" cy="5264264"/>
            </a:xfrm>
            <a:custGeom>
              <a:avLst/>
              <a:gdLst>
                <a:gd name="connsiteX0" fmla="*/ 862108 w 854330"/>
                <a:gd name="connsiteY0" fmla="*/ 0 h 4501070"/>
                <a:gd name="connsiteX1" fmla="*/ 862108 w 854330"/>
                <a:gd name="connsiteY1" fmla="*/ 4512547 h 4501070"/>
                <a:gd name="connsiteX2" fmla="*/ 0 w 854330"/>
                <a:gd name="connsiteY2" fmla="*/ 4512547 h 450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4330" h="4501070">
                  <a:moveTo>
                    <a:pt x="862108" y="0"/>
                  </a:moveTo>
                  <a:lnTo>
                    <a:pt x="862108" y="4512547"/>
                  </a:lnTo>
                  <a:lnTo>
                    <a:pt x="0" y="4512547"/>
                  </a:lnTo>
                  <a:close/>
                </a:path>
              </a:pathLst>
            </a:custGeom>
            <a:solidFill>
              <a:srgbClr val="FFFFFF"/>
            </a:solidFill>
            <a:ln w="12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6" name="任意多边形: 形状 5"/>
          <p:cNvSpPr/>
          <p:nvPr/>
        </p:nvSpPr>
        <p:spPr>
          <a:xfrm>
            <a:off x="1252866" y="0"/>
            <a:ext cx="9678629" cy="6875298"/>
          </a:xfrm>
          <a:custGeom>
            <a:avLst/>
            <a:gdLst>
              <a:gd name="connsiteX0" fmla="*/ 0 w 9246227"/>
              <a:gd name="connsiteY0" fmla="*/ 0 h 6568137"/>
              <a:gd name="connsiteX1" fmla="*/ 9254772 w 9246227"/>
              <a:gd name="connsiteY1" fmla="*/ 0 h 6568137"/>
              <a:gd name="connsiteX2" fmla="*/ 9254772 w 9246227"/>
              <a:gd name="connsiteY2" fmla="*/ 6579744 h 6568137"/>
              <a:gd name="connsiteX3" fmla="*/ 0 w 9246227"/>
              <a:gd name="connsiteY3" fmla="*/ 6579744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227" h="6568137">
                <a:moveTo>
                  <a:pt x="0" y="0"/>
                </a:moveTo>
                <a:lnTo>
                  <a:pt x="9254772" y="0"/>
                </a:lnTo>
                <a:lnTo>
                  <a:pt x="9254772" y="6579744"/>
                </a:lnTo>
                <a:lnTo>
                  <a:pt x="0" y="6579744"/>
                </a:lnTo>
                <a:close/>
              </a:path>
            </a:pathLst>
          </a:custGeom>
          <a:noFill/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9" name="任意多边形: 形状 8"/>
          <p:cNvSpPr/>
          <p:nvPr/>
        </p:nvSpPr>
        <p:spPr>
          <a:xfrm>
            <a:off x="6357736" y="0"/>
            <a:ext cx="4861487" cy="6875298"/>
          </a:xfrm>
          <a:custGeom>
            <a:avLst/>
            <a:gdLst>
              <a:gd name="connsiteX0" fmla="*/ 2991696 w 4234134"/>
              <a:gd name="connsiteY0" fmla="*/ 6579616 h 6568137"/>
              <a:gd name="connsiteX1" fmla="*/ 0 w 4234134"/>
              <a:gd name="connsiteY1" fmla="*/ 6579616 h 6568137"/>
              <a:gd name="connsiteX2" fmla="*/ 1256850 w 4234134"/>
              <a:gd name="connsiteY2" fmla="*/ 0 h 6568137"/>
              <a:gd name="connsiteX3" fmla="*/ 4246888 w 4234134"/>
              <a:gd name="connsiteY3" fmla="*/ 0 h 65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134" h="6568137">
                <a:moveTo>
                  <a:pt x="2991696" y="6579616"/>
                </a:moveTo>
                <a:lnTo>
                  <a:pt x="0" y="6579616"/>
                </a:lnTo>
                <a:lnTo>
                  <a:pt x="1256850" y="0"/>
                </a:lnTo>
                <a:lnTo>
                  <a:pt x="4246888" y="0"/>
                </a:lnTo>
                <a:close/>
              </a:path>
            </a:pathLst>
          </a:custGeom>
          <a:solidFill>
            <a:schemeClr val="accent6"/>
          </a:solidFill>
          <a:ln w="1086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sp>
        <p:nvSpPr>
          <p:cNvPr id="20" name="文本框 19"/>
          <p:cNvSpPr txBox="1"/>
          <p:nvPr/>
        </p:nvSpPr>
        <p:spPr>
          <a:xfrm>
            <a:off x="1784029" y="3124635"/>
            <a:ext cx="45737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启动</a:t>
            </a:r>
            <a:endParaRPr lang="zh-CN" altLang="en-US" sz="3600" b="1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74387" y="1020276"/>
            <a:ext cx="2356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28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92966" y="4889744"/>
            <a:ext cx="21202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 TWO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 descr="书架上有许多书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1" y="0"/>
            <a:ext cx="12191999" cy="4219438"/>
          </a:xfrm>
          <a:custGeom>
            <a:avLst/>
            <a:gdLst>
              <a:gd name="connsiteX0" fmla="*/ 0 w 12191999"/>
              <a:gd name="connsiteY0" fmla="*/ 0 h 4219438"/>
              <a:gd name="connsiteX1" fmla="*/ 12191999 w 12191999"/>
              <a:gd name="connsiteY1" fmla="*/ 0 h 4219438"/>
              <a:gd name="connsiteX2" fmla="*/ 12191999 w 12191999"/>
              <a:gd name="connsiteY2" fmla="*/ 4219438 h 4219438"/>
              <a:gd name="connsiteX3" fmla="*/ 0 w 12191999"/>
              <a:gd name="connsiteY3" fmla="*/ 4219438 h 42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219438">
                <a:moveTo>
                  <a:pt x="0" y="0"/>
                </a:moveTo>
                <a:lnTo>
                  <a:pt x="12191999" y="0"/>
                </a:lnTo>
                <a:lnTo>
                  <a:pt x="12191999" y="4219438"/>
                </a:lnTo>
                <a:lnTo>
                  <a:pt x="0" y="4219438"/>
                </a:lnTo>
                <a:close/>
              </a:path>
            </a:pathLst>
          </a:custGeom>
        </p:spPr>
      </p:pic>
      <p:sp>
        <p:nvSpPr>
          <p:cNvPr id="7" name="任意多边形: 形状 6"/>
          <p:cNvSpPr/>
          <p:nvPr/>
        </p:nvSpPr>
        <p:spPr>
          <a:xfrm>
            <a:off x="-5805" y="489635"/>
            <a:ext cx="5198011" cy="750311"/>
          </a:xfrm>
          <a:custGeom>
            <a:avLst/>
            <a:gdLst>
              <a:gd name="connsiteX0" fmla="*/ 0 w 4965785"/>
              <a:gd name="connsiteY0" fmla="*/ 0 h 651037"/>
              <a:gd name="connsiteX1" fmla="*/ 4977785 w 4965785"/>
              <a:gd name="connsiteY1" fmla="*/ 0 h 651037"/>
              <a:gd name="connsiteX2" fmla="*/ 4977785 w 4965785"/>
              <a:gd name="connsiteY2" fmla="*/ 651292 h 651037"/>
              <a:gd name="connsiteX3" fmla="*/ 0 w 4965785"/>
              <a:gd name="connsiteY3" fmla="*/ 651292 h 65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5785" h="651037">
                <a:moveTo>
                  <a:pt x="0" y="0"/>
                </a:moveTo>
                <a:lnTo>
                  <a:pt x="4977785" y="0"/>
                </a:lnTo>
                <a:lnTo>
                  <a:pt x="4977785" y="651292"/>
                </a:lnTo>
                <a:lnTo>
                  <a:pt x="0" y="651292"/>
                </a:lnTo>
                <a:close/>
              </a:path>
            </a:pathLst>
          </a:custGeom>
          <a:solidFill>
            <a:srgbClr val="AB1D37"/>
          </a:solidFill>
          <a:ln w="1234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85"/>
          </a:p>
        </p:txBody>
      </p:sp>
      <p:grpSp>
        <p:nvGrpSpPr>
          <p:cNvPr id="6" name="组合 5"/>
          <p:cNvGrpSpPr/>
          <p:nvPr/>
        </p:nvGrpSpPr>
        <p:grpSpPr>
          <a:xfrm>
            <a:off x="1055724" y="2686849"/>
            <a:ext cx="1322887" cy="1322879"/>
            <a:chOff x="988414" y="2667799"/>
            <a:chExt cx="1322887" cy="1322879"/>
          </a:xfrm>
        </p:grpSpPr>
        <p:sp>
          <p:nvSpPr>
            <p:cNvPr id="66" name="任意多边形: 形状 65"/>
            <p:cNvSpPr/>
            <p:nvPr/>
          </p:nvSpPr>
          <p:spPr>
            <a:xfrm>
              <a:off x="988414" y="2667799"/>
              <a:ext cx="1322887" cy="1322879"/>
            </a:xfrm>
            <a:custGeom>
              <a:avLst/>
              <a:gdLst>
                <a:gd name="connsiteX0" fmla="*/ 0 w 1263785"/>
                <a:gd name="connsiteY0" fmla="*/ 633293 h 1263777"/>
                <a:gd name="connsiteX1" fmla="*/ 633297 w 1263785"/>
                <a:gd name="connsiteY1" fmla="*/ 0 h 1263777"/>
                <a:gd name="connsiteX2" fmla="*/ 1266594 w 1263785"/>
                <a:gd name="connsiteY2" fmla="*/ 633293 h 1263777"/>
                <a:gd name="connsiteX3" fmla="*/ 633297 w 1263785"/>
                <a:gd name="connsiteY3" fmla="*/ 1266586 h 1263777"/>
                <a:gd name="connsiteX4" fmla="*/ 0 w 1263785"/>
                <a:gd name="connsiteY4" fmla="*/ 633293 h 12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785" h="1263777">
                  <a:moveTo>
                    <a:pt x="0" y="633293"/>
                  </a:moveTo>
                  <a:cubicBezTo>
                    <a:pt x="0" y="283520"/>
                    <a:pt x="283522" y="0"/>
                    <a:pt x="633297" y="0"/>
                  </a:cubicBezTo>
                  <a:cubicBezTo>
                    <a:pt x="983072" y="0"/>
                    <a:pt x="1266594" y="283520"/>
                    <a:pt x="1266594" y="633293"/>
                  </a:cubicBezTo>
                  <a:cubicBezTo>
                    <a:pt x="1266594" y="983066"/>
                    <a:pt x="983072" y="1266586"/>
                    <a:pt x="633297" y="1266586"/>
                  </a:cubicBezTo>
                  <a:cubicBezTo>
                    <a:pt x="283522" y="1266586"/>
                    <a:pt x="0" y="983066"/>
                    <a:pt x="0" y="633293"/>
                  </a:cubicBezTo>
                </a:path>
              </a:pathLst>
            </a:custGeom>
            <a:solidFill>
              <a:srgbClr val="174467"/>
            </a:solidFill>
            <a:ln w="37033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532401" y="3074684"/>
              <a:ext cx="227163" cy="227161"/>
            </a:xfrm>
            <a:custGeom>
              <a:avLst/>
              <a:gdLst>
                <a:gd name="connsiteX0" fmla="*/ 227226 w 217013"/>
                <a:gd name="connsiteY0" fmla="*/ 114633 h 217012"/>
                <a:gd name="connsiteX1" fmla="*/ 113613 w 217013"/>
                <a:gd name="connsiteY1" fmla="*/ 0 h 217012"/>
                <a:gd name="connsiteX2" fmla="*/ 0 w 217013"/>
                <a:gd name="connsiteY2" fmla="*/ 114633 h 217012"/>
                <a:gd name="connsiteX3" fmla="*/ 113613 w 217013"/>
                <a:gd name="connsiteY3" fmla="*/ 229267 h 217012"/>
                <a:gd name="connsiteX4" fmla="*/ 227226 w 217013"/>
                <a:gd name="connsiteY4" fmla="*/ 114633 h 2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13" h="217012">
                  <a:moveTo>
                    <a:pt x="227226" y="114633"/>
                  </a:moveTo>
                  <a:cubicBezTo>
                    <a:pt x="227226" y="51445"/>
                    <a:pt x="176292" y="0"/>
                    <a:pt x="113613" y="0"/>
                  </a:cubicBezTo>
                  <a:cubicBezTo>
                    <a:pt x="50934" y="0"/>
                    <a:pt x="0" y="51445"/>
                    <a:pt x="0" y="114633"/>
                  </a:cubicBezTo>
                  <a:cubicBezTo>
                    <a:pt x="0" y="177822"/>
                    <a:pt x="50934" y="229267"/>
                    <a:pt x="113613" y="229267"/>
                  </a:cubicBezTo>
                  <a:cubicBezTo>
                    <a:pt x="176164" y="229267"/>
                    <a:pt x="227226" y="177822"/>
                    <a:pt x="227226" y="114633"/>
                  </a:cubicBezTo>
                  <a:close/>
                </a:path>
              </a:pathLst>
            </a:custGeom>
            <a:noFill/>
            <a:ln w="12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404255" y="3044485"/>
              <a:ext cx="481050" cy="561221"/>
            </a:xfrm>
            <a:custGeom>
              <a:avLst/>
              <a:gdLst>
                <a:gd name="connsiteX0" fmla="*/ 296415 w 459558"/>
                <a:gd name="connsiteY0" fmla="*/ 273052 h 536148"/>
                <a:gd name="connsiteX1" fmla="*/ 378115 w 459558"/>
                <a:gd name="connsiteY1" fmla="*/ 143483 h 536148"/>
                <a:gd name="connsiteX2" fmla="*/ 235907 w 459558"/>
                <a:gd name="connsiteY2" fmla="*/ 0 h 536148"/>
                <a:gd name="connsiteX3" fmla="*/ 93699 w 459558"/>
                <a:gd name="connsiteY3" fmla="*/ 143483 h 536148"/>
                <a:gd name="connsiteX4" fmla="*/ 175398 w 459558"/>
                <a:gd name="connsiteY4" fmla="*/ 273052 h 536148"/>
                <a:gd name="connsiteX5" fmla="*/ 0 w 459558"/>
                <a:gd name="connsiteY5" fmla="*/ 532446 h 536148"/>
                <a:gd name="connsiteX6" fmla="*/ 14297 w 459558"/>
                <a:gd name="connsiteY6" fmla="*/ 546871 h 536148"/>
                <a:gd name="connsiteX7" fmla="*/ 28595 w 459558"/>
                <a:gd name="connsiteY7" fmla="*/ 532446 h 536148"/>
                <a:gd name="connsiteX8" fmla="*/ 236034 w 459558"/>
                <a:gd name="connsiteY8" fmla="*/ 294371 h 536148"/>
                <a:gd name="connsiteX9" fmla="*/ 443346 w 459558"/>
                <a:gd name="connsiteY9" fmla="*/ 532446 h 536148"/>
                <a:gd name="connsiteX10" fmla="*/ 457644 w 459558"/>
                <a:gd name="connsiteY10" fmla="*/ 546871 h 536148"/>
                <a:gd name="connsiteX11" fmla="*/ 471941 w 459558"/>
                <a:gd name="connsiteY11" fmla="*/ 532446 h 536148"/>
                <a:gd name="connsiteX12" fmla="*/ 296415 w 459558"/>
                <a:gd name="connsiteY12" fmla="*/ 273052 h 536148"/>
                <a:gd name="connsiteX13" fmla="*/ 122294 w 459558"/>
                <a:gd name="connsiteY13" fmla="*/ 143483 h 536148"/>
                <a:gd name="connsiteX14" fmla="*/ 235907 w 459558"/>
                <a:gd name="connsiteY14" fmla="*/ 28850 h 536148"/>
                <a:gd name="connsiteX15" fmla="*/ 349520 w 459558"/>
                <a:gd name="connsiteY15" fmla="*/ 143483 h 536148"/>
                <a:gd name="connsiteX16" fmla="*/ 235907 w 459558"/>
                <a:gd name="connsiteY16" fmla="*/ 258117 h 536148"/>
                <a:gd name="connsiteX17" fmla="*/ 122294 w 459558"/>
                <a:gd name="connsiteY17" fmla="*/ 143483 h 536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9558" h="536148">
                  <a:moveTo>
                    <a:pt x="296415" y="273052"/>
                  </a:moveTo>
                  <a:cubicBezTo>
                    <a:pt x="344541" y="250075"/>
                    <a:pt x="378115" y="200673"/>
                    <a:pt x="378115" y="143483"/>
                  </a:cubicBezTo>
                  <a:cubicBezTo>
                    <a:pt x="378115" y="64338"/>
                    <a:pt x="314287" y="0"/>
                    <a:pt x="235907" y="0"/>
                  </a:cubicBezTo>
                  <a:cubicBezTo>
                    <a:pt x="157526" y="0"/>
                    <a:pt x="93699" y="64338"/>
                    <a:pt x="93699" y="143483"/>
                  </a:cubicBezTo>
                  <a:cubicBezTo>
                    <a:pt x="93699" y="200673"/>
                    <a:pt x="127145" y="250075"/>
                    <a:pt x="175398" y="273052"/>
                  </a:cubicBezTo>
                  <a:cubicBezTo>
                    <a:pt x="55402" y="302924"/>
                    <a:pt x="0" y="421259"/>
                    <a:pt x="0" y="532446"/>
                  </a:cubicBezTo>
                  <a:cubicBezTo>
                    <a:pt x="0" y="540361"/>
                    <a:pt x="6383" y="546871"/>
                    <a:pt x="14297" y="546871"/>
                  </a:cubicBezTo>
                  <a:cubicBezTo>
                    <a:pt x="22212" y="546871"/>
                    <a:pt x="28595" y="540488"/>
                    <a:pt x="28595" y="532446"/>
                  </a:cubicBezTo>
                  <a:cubicBezTo>
                    <a:pt x="28595" y="417813"/>
                    <a:pt x="93444" y="294371"/>
                    <a:pt x="236034" y="294371"/>
                  </a:cubicBezTo>
                  <a:cubicBezTo>
                    <a:pt x="378498" y="294371"/>
                    <a:pt x="443346" y="417813"/>
                    <a:pt x="443346" y="532446"/>
                  </a:cubicBezTo>
                  <a:cubicBezTo>
                    <a:pt x="443346" y="540361"/>
                    <a:pt x="449729" y="546871"/>
                    <a:pt x="457644" y="546871"/>
                  </a:cubicBezTo>
                  <a:cubicBezTo>
                    <a:pt x="465558" y="546871"/>
                    <a:pt x="471941" y="540488"/>
                    <a:pt x="471941" y="532446"/>
                  </a:cubicBezTo>
                  <a:cubicBezTo>
                    <a:pt x="471813" y="421387"/>
                    <a:pt x="416411" y="302924"/>
                    <a:pt x="296415" y="273052"/>
                  </a:cubicBezTo>
                  <a:close/>
                  <a:moveTo>
                    <a:pt x="122294" y="143483"/>
                  </a:moveTo>
                  <a:cubicBezTo>
                    <a:pt x="122294" y="80295"/>
                    <a:pt x="173228" y="28850"/>
                    <a:pt x="235907" y="28850"/>
                  </a:cubicBezTo>
                  <a:cubicBezTo>
                    <a:pt x="298585" y="28850"/>
                    <a:pt x="349520" y="80295"/>
                    <a:pt x="349520" y="143483"/>
                  </a:cubicBezTo>
                  <a:cubicBezTo>
                    <a:pt x="349520" y="206672"/>
                    <a:pt x="298585" y="258117"/>
                    <a:pt x="235907" y="258117"/>
                  </a:cubicBezTo>
                  <a:cubicBezTo>
                    <a:pt x="173228" y="258117"/>
                    <a:pt x="122294" y="206672"/>
                    <a:pt x="122294" y="143483"/>
                  </a:cubicBezTo>
                  <a:close/>
                </a:path>
              </a:pathLst>
            </a:custGeom>
            <a:solidFill>
              <a:srgbClr val="FFFFFF"/>
            </a:solidFill>
            <a:ln w="12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308001" y="3061940"/>
              <a:ext cx="200438" cy="454322"/>
            </a:xfrm>
            <a:custGeom>
              <a:avLst/>
              <a:gdLst>
                <a:gd name="connsiteX0" fmla="*/ 154377 w 191482"/>
                <a:gd name="connsiteY0" fmla="*/ 247187 h 434024"/>
                <a:gd name="connsiteX1" fmla="*/ 167143 w 191482"/>
                <a:gd name="connsiteY1" fmla="*/ 235060 h 434024"/>
                <a:gd name="connsiteX2" fmla="*/ 158717 w 191482"/>
                <a:gd name="connsiteY2" fmla="*/ 219614 h 434024"/>
                <a:gd name="connsiteX3" fmla="*/ 94124 w 191482"/>
                <a:gd name="connsiteY3" fmla="*/ 118512 h 434024"/>
                <a:gd name="connsiteX4" fmla="*/ 189993 w 191482"/>
                <a:gd name="connsiteY4" fmla="*/ 28771 h 434024"/>
                <a:gd name="connsiteX5" fmla="*/ 202758 w 191482"/>
                <a:gd name="connsiteY5" fmla="*/ 13069 h 434024"/>
                <a:gd name="connsiteX6" fmla="*/ 187184 w 191482"/>
                <a:gd name="connsiteY6" fmla="*/ 48 h 434024"/>
                <a:gd name="connsiteX7" fmla="*/ 65529 w 191482"/>
                <a:gd name="connsiteY7" fmla="*/ 116214 h 434024"/>
                <a:gd name="connsiteX8" fmla="*/ 116464 w 191482"/>
                <a:gd name="connsiteY8" fmla="*/ 227018 h 434024"/>
                <a:gd name="connsiteX9" fmla="*/ 808 w 191482"/>
                <a:gd name="connsiteY9" fmla="*/ 421563 h 434024"/>
                <a:gd name="connsiteX10" fmla="*/ 14978 w 191482"/>
                <a:gd name="connsiteY10" fmla="*/ 434839 h 434024"/>
                <a:gd name="connsiteX11" fmla="*/ 16127 w 191482"/>
                <a:gd name="connsiteY11" fmla="*/ 434839 h 434024"/>
                <a:gd name="connsiteX12" fmla="*/ 29275 w 191482"/>
                <a:gd name="connsiteY12" fmla="*/ 419393 h 434024"/>
                <a:gd name="connsiteX13" fmla="*/ 154377 w 191482"/>
                <a:gd name="connsiteY13" fmla="*/ 247187 h 43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482" h="434024">
                  <a:moveTo>
                    <a:pt x="154377" y="247187"/>
                  </a:moveTo>
                  <a:cubicBezTo>
                    <a:pt x="160887" y="246549"/>
                    <a:pt x="166121" y="241571"/>
                    <a:pt x="167143" y="235060"/>
                  </a:cubicBezTo>
                  <a:cubicBezTo>
                    <a:pt x="168164" y="228550"/>
                    <a:pt x="164589" y="222167"/>
                    <a:pt x="158717" y="219614"/>
                  </a:cubicBezTo>
                  <a:cubicBezTo>
                    <a:pt x="155909" y="218337"/>
                    <a:pt x="88762" y="188594"/>
                    <a:pt x="94124" y="118512"/>
                  </a:cubicBezTo>
                  <a:cubicBezTo>
                    <a:pt x="100251" y="38728"/>
                    <a:pt x="186291" y="29154"/>
                    <a:pt x="189993" y="28771"/>
                  </a:cubicBezTo>
                  <a:cubicBezTo>
                    <a:pt x="197780" y="28005"/>
                    <a:pt x="203524" y="20984"/>
                    <a:pt x="202758" y="13069"/>
                  </a:cubicBezTo>
                  <a:cubicBezTo>
                    <a:pt x="201992" y="5154"/>
                    <a:pt x="195099" y="-590"/>
                    <a:pt x="187184" y="48"/>
                  </a:cubicBezTo>
                  <a:cubicBezTo>
                    <a:pt x="147867" y="3878"/>
                    <a:pt x="71912" y="32983"/>
                    <a:pt x="65529" y="116214"/>
                  </a:cubicBezTo>
                  <a:cubicBezTo>
                    <a:pt x="61572" y="168042"/>
                    <a:pt x="89273" y="205189"/>
                    <a:pt x="116464" y="227018"/>
                  </a:cubicBezTo>
                  <a:cubicBezTo>
                    <a:pt x="68976" y="243740"/>
                    <a:pt x="-8766" y="291100"/>
                    <a:pt x="808" y="421563"/>
                  </a:cubicBezTo>
                  <a:cubicBezTo>
                    <a:pt x="1319" y="429094"/>
                    <a:pt x="7574" y="434839"/>
                    <a:pt x="14978" y="434839"/>
                  </a:cubicBezTo>
                  <a:cubicBezTo>
                    <a:pt x="15361" y="434839"/>
                    <a:pt x="15744" y="434839"/>
                    <a:pt x="16127" y="434839"/>
                  </a:cubicBezTo>
                  <a:cubicBezTo>
                    <a:pt x="23914" y="434201"/>
                    <a:pt x="29913" y="427308"/>
                    <a:pt x="29275" y="419393"/>
                  </a:cubicBezTo>
                  <a:cubicBezTo>
                    <a:pt x="17786" y="262761"/>
                    <a:pt x="148760" y="247698"/>
                    <a:pt x="154377" y="247187"/>
                  </a:cubicBezTo>
                  <a:close/>
                </a:path>
              </a:pathLst>
            </a:custGeom>
            <a:solidFill>
              <a:srgbClr val="FFFFFF"/>
            </a:solidFill>
            <a:ln w="12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782209" y="3062053"/>
              <a:ext cx="200438" cy="454322"/>
            </a:xfrm>
            <a:custGeom>
              <a:avLst/>
              <a:gdLst>
                <a:gd name="connsiteX0" fmla="*/ 86236 w 191482"/>
                <a:gd name="connsiteY0" fmla="*/ 227037 h 434024"/>
                <a:gd name="connsiteX1" fmla="*/ 137170 w 191482"/>
                <a:gd name="connsiteY1" fmla="*/ 116232 h 434024"/>
                <a:gd name="connsiteX2" fmla="*/ 15642 w 191482"/>
                <a:gd name="connsiteY2" fmla="*/ 67 h 434024"/>
                <a:gd name="connsiteX3" fmla="*/ 69 w 191482"/>
                <a:gd name="connsiteY3" fmla="*/ 12960 h 434024"/>
                <a:gd name="connsiteX4" fmla="*/ 12834 w 191482"/>
                <a:gd name="connsiteY4" fmla="*/ 28662 h 434024"/>
                <a:gd name="connsiteX5" fmla="*/ 108703 w 191482"/>
                <a:gd name="connsiteY5" fmla="*/ 118403 h 434024"/>
                <a:gd name="connsiteX6" fmla="*/ 44237 w 191482"/>
                <a:gd name="connsiteY6" fmla="*/ 219505 h 434024"/>
                <a:gd name="connsiteX7" fmla="*/ 35684 w 191482"/>
                <a:gd name="connsiteY7" fmla="*/ 234951 h 434024"/>
                <a:gd name="connsiteX8" fmla="*/ 48322 w 191482"/>
                <a:gd name="connsiteY8" fmla="*/ 247078 h 434024"/>
                <a:gd name="connsiteX9" fmla="*/ 173296 w 191482"/>
                <a:gd name="connsiteY9" fmla="*/ 419539 h 434024"/>
                <a:gd name="connsiteX10" fmla="*/ 186445 w 191482"/>
                <a:gd name="connsiteY10" fmla="*/ 434985 h 434024"/>
                <a:gd name="connsiteX11" fmla="*/ 187594 w 191482"/>
                <a:gd name="connsiteY11" fmla="*/ 434985 h 434024"/>
                <a:gd name="connsiteX12" fmla="*/ 201764 w 191482"/>
                <a:gd name="connsiteY12" fmla="*/ 421710 h 434024"/>
                <a:gd name="connsiteX13" fmla="*/ 86236 w 191482"/>
                <a:gd name="connsiteY13" fmla="*/ 227037 h 43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482" h="434024">
                  <a:moveTo>
                    <a:pt x="86236" y="227037"/>
                  </a:moveTo>
                  <a:cubicBezTo>
                    <a:pt x="113554" y="205207"/>
                    <a:pt x="141128" y="167933"/>
                    <a:pt x="137170" y="116232"/>
                  </a:cubicBezTo>
                  <a:cubicBezTo>
                    <a:pt x="130787" y="33002"/>
                    <a:pt x="54833" y="3769"/>
                    <a:pt x="15642" y="67"/>
                  </a:cubicBezTo>
                  <a:cubicBezTo>
                    <a:pt x="7728" y="-699"/>
                    <a:pt x="834" y="5173"/>
                    <a:pt x="69" y="12960"/>
                  </a:cubicBezTo>
                  <a:cubicBezTo>
                    <a:pt x="-697" y="20875"/>
                    <a:pt x="5047" y="27896"/>
                    <a:pt x="12834" y="28662"/>
                  </a:cubicBezTo>
                  <a:cubicBezTo>
                    <a:pt x="16536" y="29045"/>
                    <a:pt x="102576" y="38236"/>
                    <a:pt x="108703" y="118403"/>
                  </a:cubicBezTo>
                  <a:cubicBezTo>
                    <a:pt x="114064" y="188485"/>
                    <a:pt x="47046" y="218228"/>
                    <a:pt x="44237" y="219505"/>
                  </a:cubicBezTo>
                  <a:cubicBezTo>
                    <a:pt x="38237" y="222058"/>
                    <a:pt x="34791" y="228441"/>
                    <a:pt x="35684" y="234951"/>
                  </a:cubicBezTo>
                  <a:cubicBezTo>
                    <a:pt x="36705" y="241462"/>
                    <a:pt x="41939" y="246440"/>
                    <a:pt x="48322" y="247078"/>
                  </a:cubicBezTo>
                  <a:cubicBezTo>
                    <a:pt x="53939" y="247589"/>
                    <a:pt x="184913" y="262652"/>
                    <a:pt x="173296" y="419539"/>
                  </a:cubicBezTo>
                  <a:cubicBezTo>
                    <a:pt x="172658" y="427454"/>
                    <a:pt x="178658" y="434347"/>
                    <a:pt x="186445" y="434985"/>
                  </a:cubicBezTo>
                  <a:cubicBezTo>
                    <a:pt x="186828" y="434985"/>
                    <a:pt x="187211" y="434985"/>
                    <a:pt x="187594" y="434985"/>
                  </a:cubicBezTo>
                  <a:cubicBezTo>
                    <a:pt x="194998" y="434985"/>
                    <a:pt x="201253" y="429241"/>
                    <a:pt x="201764" y="421710"/>
                  </a:cubicBezTo>
                  <a:cubicBezTo>
                    <a:pt x="211465" y="291119"/>
                    <a:pt x="133723" y="243759"/>
                    <a:pt x="86236" y="227037"/>
                  </a:cubicBezTo>
                  <a:close/>
                </a:path>
              </a:pathLst>
            </a:custGeom>
            <a:solidFill>
              <a:srgbClr val="FFFFFF"/>
            </a:solidFill>
            <a:ln w="12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541672" y="4372012"/>
            <a:ext cx="23508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开始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07922" y="4921056"/>
            <a:ext cx="22169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-1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2022.11.1</a:t>
            </a:r>
            <a:endParaRPr lang="en-US" altLang="zh-CN" sz="1400" spc="-10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25719" y="2681123"/>
            <a:ext cx="1322887" cy="1322879"/>
            <a:chOff x="4172185" y="2662073"/>
            <a:chExt cx="1322887" cy="1322879"/>
          </a:xfrm>
        </p:grpSpPr>
        <p:sp>
          <p:nvSpPr>
            <p:cNvPr id="81" name="任意多边形: 形状 80"/>
            <p:cNvSpPr/>
            <p:nvPr/>
          </p:nvSpPr>
          <p:spPr>
            <a:xfrm>
              <a:off x="4172185" y="2662073"/>
              <a:ext cx="1322887" cy="1322879"/>
            </a:xfrm>
            <a:custGeom>
              <a:avLst/>
              <a:gdLst>
                <a:gd name="connsiteX0" fmla="*/ 0 w 1263785"/>
                <a:gd name="connsiteY0" fmla="*/ 633293 h 1263777"/>
                <a:gd name="connsiteX1" fmla="*/ 633297 w 1263785"/>
                <a:gd name="connsiteY1" fmla="*/ 0 h 1263777"/>
                <a:gd name="connsiteX2" fmla="*/ 1266594 w 1263785"/>
                <a:gd name="connsiteY2" fmla="*/ 633293 h 1263777"/>
                <a:gd name="connsiteX3" fmla="*/ 633297 w 1263785"/>
                <a:gd name="connsiteY3" fmla="*/ 1266586 h 1263777"/>
                <a:gd name="connsiteX4" fmla="*/ 0 w 1263785"/>
                <a:gd name="connsiteY4" fmla="*/ 633293 h 12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785" h="1263777">
                  <a:moveTo>
                    <a:pt x="0" y="633293"/>
                  </a:moveTo>
                  <a:cubicBezTo>
                    <a:pt x="0" y="283520"/>
                    <a:pt x="283522" y="0"/>
                    <a:pt x="633297" y="0"/>
                  </a:cubicBezTo>
                  <a:cubicBezTo>
                    <a:pt x="983072" y="0"/>
                    <a:pt x="1266594" y="283520"/>
                    <a:pt x="1266594" y="633293"/>
                  </a:cubicBezTo>
                  <a:cubicBezTo>
                    <a:pt x="1266594" y="983066"/>
                    <a:pt x="983072" y="1266586"/>
                    <a:pt x="633297" y="1266586"/>
                  </a:cubicBezTo>
                  <a:cubicBezTo>
                    <a:pt x="283395" y="1266586"/>
                    <a:pt x="0" y="983066"/>
                    <a:pt x="0" y="633293"/>
                  </a:cubicBezTo>
                </a:path>
              </a:pathLst>
            </a:custGeom>
            <a:solidFill>
              <a:srgbClr val="931F33"/>
            </a:solidFill>
            <a:ln w="37033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4511462" y="2982873"/>
              <a:ext cx="253888" cy="387510"/>
            </a:xfrm>
            <a:custGeom>
              <a:avLst/>
              <a:gdLst>
                <a:gd name="connsiteX0" fmla="*/ 249183 w 242544"/>
                <a:gd name="connsiteY0" fmla="*/ 0 h 370197"/>
                <a:gd name="connsiteX1" fmla="*/ 207695 w 242544"/>
                <a:gd name="connsiteY1" fmla="*/ 373900 h 370197"/>
                <a:gd name="connsiteX2" fmla="*/ 0 w 242544"/>
                <a:gd name="connsiteY2" fmla="*/ 373900 h 370197"/>
                <a:gd name="connsiteX3" fmla="*/ 249183 w 242544"/>
                <a:gd name="connsiteY3" fmla="*/ 0 h 3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544" h="370197">
                  <a:moveTo>
                    <a:pt x="249183" y="0"/>
                  </a:moveTo>
                  <a:lnTo>
                    <a:pt x="207695" y="373900"/>
                  </a:lnTo>
                  <a:lnTo>
                    <a:pt x="0" y="373900"/>
                  </a:lnTo>
                  <a:lnTo>
                    <a:pt x="249183" y="0"/>
                  </a:lnTo>
                  <a:close/>
                </a:path>
              </a:pathLst>
            </a:custGeom>
            <a:solidFill>
              <a:srgbClr val="FFFFFF"/>
            </a:solidFill>
            <a:ln w="12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4615690" y="3287269"/>
              <a:ext cx="253888" cy="387510"/>
            </a:xfrm>
            <a:custGeom>
              <a:avLst/>
              <a:gdLst>
                <a:gd name="connsiteX0" fmla="*/ 249310 w 242544"/>
                <a:gd name="connsiteY0" fmla="*/ 0 h 370197"/>
                <a:gd name="connsiteX1" fmla="*/ 0 w 242544"/>
                <a:gd name="connsiteY1" fmla="*/ 373900 h 370197"/>
                <a:gd name="connsiteX2" fmla="*/ 41616 w 242544"/>
                <a:gd name="connsiteY2" fmla="*/ 0 h 3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544" h="370197">
                  <a:moveTo>
                    <a:pt x="249310" y="0"/>
                  </a:moveTo>
                  <a:lnTo>
                    <a:pt x="0" y="373900"/>
                  </a:lnTo>
                  <a:lnTo>
                    <a:pt x="41616" y="0"/>
                  </a:lnTo>
                </a:path>
              </a:pathLst>
            </a:custGeom>
            <a:solidFill>
              <a:srgbClr val="FFFFFF"/>
            </a:solidFill>
            <a:ln w="12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488063" y="4372002"/>
            <a:ext cx="240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编码</a:t>
            </a:r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结束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488108" y="4921056"/>
            <a:ext cx="22169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-1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2023.1.16</a:t>
            </a:r>
            <a:endParaRPr lang="en-US" sz="1400" spc="-10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16844" y="2682404"/>
            <a:ext cx="1322887" cy="1322879"/>
            <a:chOff x="9475489" y="2667799"/>
            <a:chExt cx="1322887" cy="1322879"/>
          </a:xfrm>
        </p:grpSpPr>
        <p:sp>
          <p:nvSpPr>
            <p:cNvPr id="105" name="任意多边形: 形状 104"/>
            <p:cNvSpPr/>
            <p:nvPr/>
          </p:nvSpPr>
          <p:spPr>
            <a:xfrm>
              <a:off x="9475489" y="2667799"/>
              <a:ext cx="1322887" cy="1322879"/>
            </a:xfrm>
            <a:custGeom>
              <a:avLst/>
              <a:gdLst>
                <a:gd name="connsiteX0" fmla="*/ 0 w 1263785"/>
                <a:gd name="connsiteY0" fmla="*/ 633293 h 1263777"/>
                <a:gd name="connsiteX1" fmla="*/ 633297 w 1263785"/>
                <a:gd name="connsiteY1" fmla="*/ 0 h 1263777"/>
                <a:gd name="connsiteX2" fmla="*/ 1266594 w 1263785"/>
                <a:gd name="connsiteY2" fmla="*/ 633293 h 1263777"/>
                <a:gd name="connsiteX3" fmla="*/ 633297 w 1263785"/>
                <a:gd name="connsiteY3" fmla="*/ 1266586 h 1263777"/>
                <a:gd name="connsiteX4" fmla="*/ 0 w 1263785"/>
                <a:gd name="connsiteY4" fmla="*/ 633293 h 12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785" h="1263777">
                  <a:moveTo>
                    <a:pt x="0" y="633293"/>
                  </a:moveTo>
                  <a:cubicBezTo>
                    <a:pt x="0" y="283520"/>
                    <a:pt x="283522" y="0"/>
                    <a:pt x="633297" y="0"/>
                  </a:cubicBezTo>
                  <a:cubicBezTo>
                    <a:pt x="983072" y="0"/>
                    <a:pt x="1266594" y="283520"/>
                    <a:pt x="1266594" y="633293"/>
                  </a:cubicBezTo>
                  <a:cubicBezTo>
                    <a:pt x="1266594" y="983066"/>
                    <a:pt x="983072" y="1266586"/>
                    <a:pt x="633297" y="1266586"/>
                  </a:cubicBezTo>
                  <a:cubicBezTo>
                    <a:pt x="283522" y="1266586"/>
                    <a:pt x="0" y="983066"/>
                    <a:pt x="0" y="633293"/>
                  </a:cubicBezTo>
                </a:path>
              </a:pathLst>
            </a:custGeom>
            <a:solidFill>
              <a:srgbClr val="931F33"/>
            </a:solidFill>
            <a:ln w="37033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9808883" y="3067335"/>
              <a:ext cx="654762" cy="521134"/>
            </a:xfrm>
            <a:custGeom>
              <a:avLst/>
              <a:gdLst>
                <a:gd name="connsiteX0" fmla="*/ 72891 w 625510"/>
                <a:gd name="connsiteY0" fmla="*/ 0 h 497851"/>
                <a:gd name="connsiteX1" fmla="*/ 0 w 625510"/>
                <a:gd name="connsiteY1" fmla="*/ 72891 h 497851"/>
                <a:gd name="connsiteX2" fmla="*/ 0 w 625510"/>
                <a:gd name="connsiteY2" fmla="*/ 430195 h 497851"/>
                <a:gd name="connsiteX3" fmla="*/ 72891 w 625510"/>
                <a:gd name="connsiteY3" fmla="*/ 503086 h 497851"/>
                <a:gd name="connsiteX4" fmla="*/ 556705 w 625510"/>
                <a:gd name="connsiteY4" fmla="*/ 503086 h 497851"/>
                <a:gd name="connsiteX5" fmla="*/ 629595 w 625510"/>
                <a:gd name="connsiteY5" fmla="*/ 430195 h 497851"/>
                <a:gd name="connsiteX6" fmla="*/ 629595 w 625510"/>
                <a:gd name="connsiteY6" fmla="*/ 72891 h 497851"/>
                <a:gd name="connsiteX7" fmla="*/ 556705 w 625510"/>
                <a:gd name="connsiteY7" fmla="*/ 0 h 497851"/>
                <a:gd name="connsiteX8" fmla="*/ 72891 w 625510"/>
                <a:gd name="connsiteY8" fmla="*/ 0 h 497851"/>
                <a:gd name="connsiteX9" fmla="*/ 559130 w 625510"/>
                <a:gd name="connsiteY9" fmla="*/ 474108 h 497851"/>
                <a:gd name="connsiteX10" fmla="*/ 72891 w 625510"/>
                <a:gd name="connsiteY10" fmla="*/ 474108 h 497851"/>
                <a:gd name="connsiteX11" fmla="*/ 31531 w 625510"/>
                <a:gd name="connsiteY11" fmla="*/ 432748 h 497851"/>
                <a:gd name="connsiteX12" fmla="*/ 31531 w 625510"/>
                <a:gd name="connsiteY12" fmla="*/ 75444 h 497851"/>
                <a:gd name="connsiteX13" fmla="*/ 72891 w 625510"/>
                <a:gd name="connsiteY13" fmla="*/ 34084 h 497851"/>
                <a:gd name="connsiteX14" fmla="*/ 556705 w 625510"/>
                <a:gd name="connsiteY14" fmla="*/ 34084 h 497851"/>
                <a:gd name="connsiteX15" fmla="*/ 598065 w 625510"/>
                <a:gd name="connsiteY15" fmla="*/ 75444 h 497851"/>
                <a:gd name="connsiteX16" fmla="*/ 598065 w 625510"/>
                <a:gd name="connsiteY16" fmla="*/ 432748 h 497851"/>
                <a:gd name="connsiteX17" fmla="*/ 559130 w 625510"/>
                <a:gd name="connsiteY17" fmla="*/ 474108 h 497851"/>
                <a:gd name="connsiteX18" fmla="*/ 559130 w 625510"/>
                <a:gd name="connsiteY18" fmla="*/ 474108 h 497851"/>
                <a:gd name="connsiteX19" fmla="*/ 384115 w 625510"/>
                <a:gd name="connsiteY19" fmla="*/ 189695 h 497851"/>
                <a:gd name="connsiteX20" fmla="*/ 491090 w 625510"/>
                <a:gd name="connsiteY20" fmla="*/ 189695 h 497851"/>
                <a:gd name="connsiteX21" fmla="*/ 505643 w 625510"/>
                <a:gd name="connsiteY21" fmla="*/ 175142 h 497851"/>
                <a:gd name="connsiteX22" fmla="*/ 491090 w 625510"/>
                <a:gd name="connsiteY22" fmla="*/ 160589 h 497851"/>
                <a:gd name="connsiteX23" fmla="*/ 384115 w 625510"/>
                <a:gd name="connsiteY23" fmla="*/ 160589 h 497851"/>
                <a:gd name="connsiteX24" fmla="*/ 369562 w 625510"/>
                <a:gd name="connsiteY24" fmla="*/ 175142 h 497851"/>
                <a:gd name="connsiteX25" fmla="*/ 384115 w 625510"/>
                <a:gd name="connsiteY25" fmla="*/ 189695 h 497851"/>
                <a:gd name="connsiteX26" fmla="*/ 384115 w 625510"/>
                <a:gd name="connsiteY26" fmla="*/ 189695 h 497851"/>
                <a:gd name="connsiteX27" fmla="*/ 384115 w 625510"/>
                <a:gd name="connsiteY27" fmla="*/ 274712 h 497851"/>
                <a:gd name="connsiteX28" fmla="*/ 491090 w 625510"/>
                <a:gd name="connsiteY28" fmla="*/ 274712 h 497851"/>
                <a:gd name="connsiteX29" fmla="*/ 505643 w 625510"/>
                <a:gd name="connsiteY29" fmla="*/ 260160 h 497851"/>
                <a:gd name="connsiteX30" fmla="*/ 491090 w 625510"/>
                <a:gd name="connsiteY30" fmla="*/ 245607 h 497851"/>
                <a:gd name="connsiteX31" fmla="*/ 384115 w 625510"/>
                <a:gd name="connsiteY31" fmla="*/ 245607 h 497851"/>
                <a:gd name="connsiteX32" fmla="*/ 369562 w 625510"/>
                <a:gd name="connsiteY32" fmla="*/ 260160 h 497851"/>
                <a:gd name="connsiteX33" fmla="*/ 384115 w 625510"/>
                <a:gd name="connsiteY33" fmla="*/ 274712 h 497851"/>
                <a:gd name="connsiteX34" fmla="*/ 384115 w 625510"/>
                <a:gd name="connsiteY34" fmla="*/ 274712 h 497851"/>
                <a:gd name="connsiteX35" fmla="*/ 542024 w 625510"/>
                <a:gd name="connsiteY35" fmla="*/ 325774 h 497851"/>
                <a:gd name="connsiteX36" fmla="*/ 381561 w 625510"/>
                <a:gd name="connsiteY36" fmla="*/ 325774 h 497851"/>
                <a:gd name="connsiteX37" fmla="*/ 367009 w 625510"/>
                <a:gd name="connsiteY37" fmla="*/ 340327 h 497851"/>
                <a:gd name="connsiteX38" fmla="*/ 381561 w 625510"/>
                <a:gd name="connsiteY38" fmla="*/ 354879 h 497851"/>
                <a:gd name="connsiteX39" fmla="*/ 542024 w 625510"/>
                <a:gd name="connsiteY39" fmla="*/ 354879 h 497851"/>
                <a:gd name="connsiteX40" fmla="*/ 556577 w 625510"/>
                <a:gd name="connsiteY40" fmla="*/ 340327 h 497851"/>
                <a:gd name="connsiteX41" fmla="*/ 542024 w 625510"/>
                <a:gd name="connsiteY41" fmla="*/ 325774 h 497851"/>
                <a:gd name="connsiteX42" fmla="*/ 542024 w 625510"/>
                <a:gd name="connsiteY42" fmla="*/ 325774 h 497851"/>
                <a:gd name="connsiteX43" fmla="*/ 301394 w 625510"/>
                <a:gd name="connsiteY43" fmla="*/ 306370 h 497851"/>
                <a:gd name="connsiteX44" fmla="*/ 238205 w 625510"/>
                <a:gd name="connsiteY44" fmla="*/ 267436 h 497851"/>
                <a:gd name="connsiteX45" fmla="*/ 235779 w 625510"/>
                <a:gd name="connsiteY45" fmla="*/ 267436 h 497851"/>
                <a:gd name="connsiteX46" fmla="*/ 238205 w 625510"/>
                <a:gd name="connsiteY46" fmla="*/ 267436 h 497851"/>
                <a:gd name="connsiteX47" fmla="*/ 281991 w 625510"/>
                <a:gd name="connsiteY47" fmla="*/ 196971 h 497851"/>
                <a:gd name="connsiteX48" fmla="*/ 201823 w 625510"/>
                <a:gd name="connsiteY48" fmla="*/ 116804 h 497851"/>
                <a:gd name="connsiteX49" fmla="*/ 121656 w 625510"/>
                <a:gd name="connsiteY49" fmla="*/ 196971 h 497851"/>
                <a:gd name="connsiteX50" fmla="*/ 165441 w 625510"/>
                <a:gd name="connsiteY50" fmla="*/ 267436 h 497851"/>
                <a:gd name="connsiteX51" fmla="*/ 167867 w 625510"/>
                <a:gd name="connsiteY51" fmla="*/ 267436 h 497851"/>
                <a:gd name="connsiteX52" fmla="*/ 165441 w 625510"/>
                <a:gd name="connsiteY52" fmla="*/ 267436 h 497851"/>
                <a:gd name="connsiteX53" fmla="*/ 102252 w 625510"/>
                <a:gd name="connsiteY53" fmla="*/ 306370 h 497851"/>
                <a:gd name="connsiteX54" fmla="*/ 68168 w 625510"/>
                <a:gd name="connsiteY54" fmla="*/ 371985 h 497851"/>
                <a:gd name="connsiteX55" fmla="*/ 70594 w 625510"/>
                <a:gd name="connsiteY55" fmla="*/ 381686 h 497851"/>
                <a:gd name="connsiteX56" fmla="*/ 80296 w 625510"/>
                <a:gd name="connsiteY56" fmla="*/ 388963 h 497851"/>
                <a:gd name="connsiteX57" fmla="*/ 82721 w 625510"/>
                <a:gd name="connsiteY57" fmla="*/ 388963 h 497851"/>
                <a:gd name="connsiteX58" fmla="*/ 97273 w 625510"/>
                <a:gd name="connsiteY58" fmla="*/ 376836 h 497851"/>
                <a:gd name="connsiteX59" fmla="*/ 204248 w 625510"/>
                <a:gd name="connsiteY59" fmla="*/ 294244 h 497851"/>
                <a:gd name="connsiteX60" fmla="*/ 311223 w 625510"/>
                <a:gd name="connsiteY60" fmla="*/ 376836 h 497851"/>
                <a:gd name="connsiteX61" fmla="*/ 325776 w 625510"/>
                <a:gd name="connsiteY61" fmla="*/ 388963 h 497851"/>
                <a:gd name="connsiteX62" fmla="*/ 328202 w 625510"/>
                <a:gd name="connsiteY62" fmla="*/ 388963 h 497851"/>
                <a:gd name="connsiteX63" fmla="*/ 340329 w 625510"/>
                <a:gd name="connsiteY63" fmla="*/ 371985 h 497851"/>
                <a:gd name="connsiteX64" fmla="*/ 301394 w 625510"/>
                <a:gd name="connsiteY64" fmla="*/ 306370 h 497851"/>
                <a:gd name="connsiteX65" fmla="*/ 301394 w 625510"/>
                <a:gd name="connsiteY65" fmla="*/ 306370 h 497851"/>
                <a:gd name="connsiteX66" fmla="*/ 199270 w 625510"/>
                <a:gd name="connsiteY66" fmla="*/ 148334 h 497851"/>
                <a:gd name="connsiteX67" fmla="*/ 252758 w 625510"/>
                <a:gd name="connsiteY67" fmla="*/ 201821 h 497851"/>
                <a:gd name="connsiteX68" fmla="*/ 199270 w 625510"/>
                <a:gd name="connsiteY68" fmla="*/ 255309 h 497851"/>
                <a:gd name="connsiteX69" fmla="*/ 145783 w 625510"/>
                <a:gd name="connsiteY69" fmla="*/ 201821 h 497851"/>
                <a:gd name="connsiteX70" fmla="*/ 199270 w 625510"/>
                <a:gd name="connsiteY70" fmla="*/ 148334 h 497851"/>
                <a:gd name="connsiteX71" fmla="*/ 199270 w 625510"/>
                <a:gd name="connsiteY71" fmla="*/ 148334 h 4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25510" h="497851">
                  <a:moveTo>
                    <a:pt x="72891" y="0"/>
                  </a:moveTo>
                  <a:cubicBezTo>
                    <a:pt x="29106" y="0"/>
                    <a:pt x="0" y="31658"/>
                    <a:pt x="0" y="72891"/>
                  </a:cubicBezTo>
                  <a:lnTo>
                    <a:pt x="0" y="430195"/>
                  </a:lnTo>
                  <a:cubicBezTo>
                    <a:pt x="0" y="473981"/>
                    <a:pt x="31659" y="503086"/>
                    <a:pt x="72891" y="503086"/>
                  </a:cubicBezTo>
                  <a:lnTo>
                    <a:pt x="556705" y="503086"/>
                  </a:lnTo>
                  <a:cubicBezTo>
                    <a:pt x="600490" y="503086"/>
                    <a:pt x="629595" y="471427"/>
                    <a:pt x="629595" y="430195"/>
                  </a:cubicBezTo>
                  <a:lnTo>
                    <a:pt x="629595" y="72891"/>
                  </a:lnTo>
                  <a:cubicBezTo>
                    <a:pt x="629595" y="29105"/>
                    <a:pt x="597937" y="0"/>
                    <a:pt x="556705" y="0"/>
                  </a:cubicBezTo>
                  <a:lnTo>
                    <a:pt x="72891" y="0"/>
                  </a:lnTo>
                  <a:close/>
                  <a:moveTo>
                    <a:pt x="559130" y="474108"/>
                  </a:moveTo>
                  <a:lnTo>
                    <a:pt x="72891" y="474108"/>
                  </a:lnTo>
                  <a:cubicBezTo>
                    <a:pt x="46211" y="474108"/>
                    <a:pt x="31531" y="459556"/>
                    <a:pt x="31531" y="432748"/>
                  </a:cubicBezTo>
                  <a:lnTo>
                    <a:pt x="31531" y="75444"/>
                  </a:lnTo>
                  <a:cubicBezTo>
                    <a:pt x="31531" y="48764"/>
                    <a:pt x="46084" y="34084"/>
                    <a:pt x="72891" y="34084"/>
                  </a:cubicBezTo>
                  <a:lnTo>
                    <a:pt x="556705" y="34084"/>
                  </a:lnTo>
                  <a:cubicBezTo>
                    <a:pt x="583384" y="34084"/>
                    <a:pt x="598065" y="48636"/>
                    <a:pt x="598065" y="75444"/>
                  </a:cubicBezTo>
                  <a:lnTo>
                    <a:pt x="598065" y="432748"/>
                  </a:lnTo>
                  <a:cubicBezTo>
                    <a:pt x="600490" y="432748"/>
                    <a:pt x="590661" y="474108"/>
                    <a:pt x="559130" y="474108"/>
                  </a:cubicBezTo>
                  <a:lnTo>
                    <a:pt x="559130" y="474108"/>
                  </a:lnTo>
                  <a:close/>
                  <a:moveTo>
                    <a:pt x="384115" y="189695"/>
                  </a:moveTo>
                  <a:lnTo>
                    <a:pt x="491090" y="189695"/>
                  </a:lnTo>
                  <a:cubicBezTo>
                    <a:pt x="498366" y="189695"/>
                    <a:pt x="505643" y="182418"/>
                    <a:pt x="505643" y="175142"/>
                  </a:cubicBezTo>
                  <a:cubicBezTo>
                    <a:pt x="505643" y="165440"/>
                    <a:pt x="498366" y="160589"/>
                    <a:pt x="491090" y="160589"/>
                  </a:cubicBezTo>
                  <a:lnTo>
                    <a:pt x="384115" y="160589"/>
                  </a:lnTo>
                  <a:cubicBezTo>
                    <a:pt x="376838" y="160589"/>
                    <a:pt x="369562" y="167865"/>
                    <a:pt x="369562" y="175142"/>
                  </a:cubicBezTo>
                  <a:cubicBezTo>
                    <a:pt x="369434" y="182418"/>
                    <a:pt x="374285" y="189695"/>
                    <a:pt x="384115" y="189695"/>
                  </a:cubicBezTo>
                  <a:lnTo>
                    <a:pt x="384115" y="189695"/>
                  </a:lnTo>
                  <a:close/>
                  <a:moveTo>
                    <a:pt x="384115" y="274712"/>
                  </a:moveTo>
                  <a:lnTo>
                    <a:pt x="491090" y="274712"/>
                  </a:lnTo>
                  <a:cubicBezTo>
                    <a:pt x="498366" y="274712"/>
                    <a:pt x="505643" y="267436"/>
                    <a:pt x="505643" y="260160"/>
                  </a:cubicBezTo>
                  <a:cubicBezTo>
                    <a:pt x="505643" y="250458"/>
                    <a:pt x="498366" y="245607"/>
                    <a:pt x="491090" y="245607"/>
                  </a:cubicBezTo>
                  <a:lnTo>
                    <a:pt x="384115" y="245607"/>
                  </a:lnTo>
                  <a:cubicBezTo>
                    <a:pt x="376838" y="245607"/>
                    <a:pt x="369562" y="252883"/>
                    <a:pt x="369562" y="260160"/>
                  </a:cubicBezTo>
                  <a:cubicBezTo>
                    <a:pt x="369562" y="267436"/>
                    <a:pt x="374285" y="274712"/>
                    <a:pt x="384115" y="274712"/>
                  </a:cubicBezTo>
                  <a:lnTo>
                    <a:pt x="384115" y="274712"/>
                  </a:lnTo>
                  <a:close/>
                  <a:moveTo>
                    <a:pt x="542024" y="325774"/>
                  </a:moveTo>
                  <a:lnTo>
                    <a:pt x="381561" y="325774"/>
                  </a:lnTo>
                  <a:cubicBezTo>
                    <a:pt x="374285" y="325774"/>
                    <a:pt x="367009" y="333050"/>
                    <a:pt x="367009" y="340327"/>
                  </a:cubicBezTo>
                  <a:cubicBezTo>
                    <a:pt x="367009" y="350028"/>
                    <a:pt x="374285" y="354879"/>
                    <a:pt x="381561" y="354879"/>
                  </a:cubicBezTo>
                  <a:lnTo>
                    <a:pt x="542024" y="354879"/>
                  </a:lnTo>
                  <a:cubicBezTo>
                    <a:pt x="549301" y="354879"/>
                    <a:pt x="556577" y="347603"/>
                    <a:pt x="556577" y="340327"/>
                  </a:cubicBezTo>
                  <a:cubicBezTo>
                    <a:pt x="559130" y="333050"/>
                    <a:pt x="551854" y="325774"/>
                    <a:pt x="542024" y="325774"/>
                  </a:cubicBezTo>
                  <a:lnTo>
                    <a:pt x="542024" y="325774"/>
                  </a:lnTo>
                  <a:close/>
                  <a:moveTo>
                    <a:pt x="301394" y="306370"/>
                  </a:moveTo>
                  <a:cubicBezTo>
                    <a:pt x="284416" y="286967"/>
                    <a:pt x="262459" y="274712"/>
                    <a:pt x="238205" y="267436"/>
                  </a:cubicBezTo>
                  <a:lnTo>
                    <a:pt x="235779" y="267436"/>
                  </a:lnTo>
                  <a:lnTo>
                    <a:pt x="238205" y="267436"/>
                  </a:lnTo>
                  <a:cubicBezTo>
                    <a:pt x="264884" y="252883"/>
                    <a:pt x="281991" y="226076"/>
                    <a:pt x="281991" y="196971"/>
                  </a:cubicBezTo>
                  <a:cubicBezTo>
                    <a:pt x="281991" y="153185"/>
                    <a:pt x="245481" y="116804"/>
                    <a:pt x="201823" y="116804"/>
                  </a:cubicBezTo>
                  <a:cubicBezTo>
                    <a:pt x="158037" y="116804"/>
                    <a:pt x="121656" y="153313"/>
                    <a:pt x="121656" y="196971"/>
                  </a:cubicBezTo>
                  <a:cubicBezTo>
                    <a:pt x="121656" y="226204"/>
                    <a:pt x="138634" y="252883"/>
                    <a:pt x="165441" y="267436"/>
                  </a:cubicBezTo>
                  <a:lnTo>
                    <a:pt x="167867" y="267436"/>
                  </a:lnTo>
                  <a:lnTo>
                    <a:pt x="165441" y="267436"/>
                  </a:lnTo>
                  <a:cubicBezTo>
                    <a:pt x="141187" y="274712"/>
                    <a:pt x="119230" y="286839"/>
                    <a:pt x="102252" y="306370"/>
                  </a:cubicBezTo>
                  <a:cubicBezTo>
                    <a:pt x="85274" y="325774"/>
                    <a:pt x="73019" y="347730"/>
                    <a:pt x="68168" y="371985"/>
                  </a:cubicBezTo>
                  <a:cubicBezTo>
                    <a:pt x="68168" y="376836"/>
                    <a:pt x="68168" y="379261"/>
                    <a:pt x="70594" y="381686"/>
                  </a:cubicBezTo>
                  <a:cubicBezTo>
                    <a:pt x="73019" y="384112"/>
                    <a:pt x="75445" y="386537"/>
                    <a:pt x="80296" y="388963"/>
                  </a:cubicBezTo>
                  <a:lnTo>
                    <a:pt x="82721" y="388963"/>
                  </a:lnTo>
                  <a:cubicBezTo>
                    <a:pt x="89998" y="388963"/>
                    <a:pt x="94848" y="384112"/>
                    <a:pt x="97273" y="376836"/>
                  </a:cubicBezTo>
                  <a:cubicBezTo>
                    <a:pt x="106975" y="325774"/>
                    <a:pt x="153186" y="294244"/>
                    <a:pt x="204248" y="294244"/>
                  </a:cubicBezTo>
                  <a:cubicBezTo>
                    <a:pt x="257736" y="294244"/>
                    <a:pt x="301521" y="325902"/>
                    <a:pt x="311223" y="376836"/>
                  </a:cubicBezTo>
                  <a:cubicBezTo>
                    <a:pt x="313649" y="384112"/>
                    <a:pt x="318500" y="388963"/>
                    <a:pt x="325776" y="388963"/>
                  </a:cubicBezTo>
                  <a:lnTo>
                    <a:pt x="328202" y="388963"/>
                  </a:lnTo>
                  <a:cubicBezTo>
                    <a:pt x="335478" y="386537"/>
                    <a:pt x="340329" y="379261"/>
                    <a:pt x="340329" y="371985"/>
                  </a:cubicBezTo>
                  <a:cubicBezTo>
                    <a:pt x="330627" y="347730"/>
                    <a:pt x="318372" y="323349"/>
                    <a:pt x="301394" y="306370"/>
                  </a:cubicBezTo>
                  <a:lnTo>
                    <a:pt x="301394" y="306370"/>
                  </a:lnTo>
                  <a:close/>
                  <a:moveTo>
                    <a:pt x="199270" y="148334"/>
                  </a:moveTo>
                  <a:cubicBezTo>
                    <a:pt x="228503" y="148334"/>
                    <a:pt x="252758" y="172589"/>
                    <a:pt x="252758" y="201821"/>
                  </a:cubicBezTo>
                  <a:cubicBezTo>
                    <a:pt x="252758" y="231054"/>
                    <a:pt x="228503" y="255309"/>
                    <a:pt x="199270" y="255309"/>
                  </a:cubicBezTo>
                  <a:cubicBezTo>
                    <a:pt x="170037" y="255309"/>
                    <a:pt x="145783" y="231054"/>
                    <a:pt x="145783" y="201821"/>
                  </a:cubicBezTo>
                  <a:cubicBezTo>
                    <a:pt x="148208" y="170163"/>
                    <a:pt x="170165" y="148334"/>
                    <a:pt x="199270" y="148334"/>
                  </a:cubicBezTo>
                  <a:lnTo>
                    <a:pt x="199270" y="148334"/>
                  </a:lnTo>
                  <a:close/>
                </a:path>
              </a:pathLst>
            </a:custGeom>
            <a:solidFill>
              <a:srgbClr val="FFFFFF"/>
            </a:solidFill>
            <a:ln w="12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85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7093852" y="4369521"/>
            <a:ext cx="23693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项目</a:t>
            </a:r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结束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7169418" y="4979476"/>
            <a:ext cx="22169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-10" dirty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2023.01.31</a:t>
            </a:r>
            <a:endParaRPr lang="en-US" altLang="zh-CN" sz="1400" spc="-10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4" name="文本占位符 9"/>
          <p:cNvSpPr txBox="1"/>
          <p:nvPr/>
        </p:nvSpPr>
        <p:spPr>
          <a:xfrm>
            <a:off x="388726" y="489345"/>
            <a:ext cx="5174801" cy="460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10" dirty="0">
                <a:solidFill>
                  <a:schemeClr val="bg1"/>
                </a:solidFill>
              </a:rPr>
              <a:t>项目</a:t>
            </a:r>
            <a:r>
              <a:rPr lang="zh-CN" altLang="en-US" sz="2510" dirty="0">
                <a:solidFill>
                  <a:schemeClr val="bg1"/>
                </a:solidFill>
              </a:rPr>
              <a:t>启动</a:t>
            </a:r>
            <a:endParaRPr lang="zh-CN" altLang="en-US" sz="2510" dirty="0">
              <a:solidFill>
                <a:schemeClr val="bg1"/>
              </a:solidFill>
            </a:endParaRPr>
          </a:p>
        </p:txBody>
      </p:sp>
      <p:sp>
        <p:nvSpPr>
          <p:cNvPr id="35" name="文本占位符 10"/>
          <p:cNvSpPr txBox="1"/>
          <p:nvPr/>
        </p:nvSpPr>
        <p:spPr>
          <a:xfrm>
            <a:off x="388243" y="988350"/>
            <a:ext cx="5174801" cy="237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dirty="0">
                <a:solidFill>
                  <a:schemeClr val="bg1"/>
                </a:solidFill>
              </a:rPr>
              <a:t>Project Introduction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 descr="建筑与房屋的城市街道&#10;&#10;描述已自动生成"/>
          <p:cNvPicPr>
            <a:picLocks noChangeAspect="1"/>
          </p:cNvPicPr>
          <p:nvPr/>
        </p:nvPicPr>
        <p:blipFill rotWithShape="1">
          <a:blip r:embed="rId1"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750148" y="0"/>
            <a:ext cx="5156862" cy="6858000"/>
          </a:xfrm>
          <a:custGeom>
            <a:avLst/>
            <a:gdLst>
              <a:gd name="connsiteX0" fmla="*/ 0 w 5156862"/>
              <a:gd name="connsiteY0" fmla="*/ 0 h 6858000"/>
              <a:gd name="connsiteX1" fmla="*/ 5156862 w 5156862"/>
              <a:gd name="connsiteY1" fmla="*/ 0 h 6858000"/>
              <a:gd name="connsiteX2" fmla="*/ 5156862 w 5156862"/>
              <a:gd name="connsiteY2" fmla="*/ 6858000 h 6858000"/>
              <a:gd name="connsiteX3" fmla="*/ 0 w 51568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862" h="6858000">
                <a:moveTo>
                  <a:pt x="0" y="0"/>
                </a:moveTo>
                <a:lnTo>
                  <a:pt x="5156862" y="0"/>
                </a:lnTo>
                <a:lnTo>
                  <a:pt x="51568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1" name="椭圆 140"/>
          <p:cNvSpPr/>
          <p:nvPr/>
        </p:nvSpPr>
        <p:spPr>
          <a:xfrm>
            <a:off x="6743557" y="2340669"/>
            <a:ext cx="3126502" cy="31265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8388083" y="1767234"/>
            <a:ext cx="1677605" cy="16776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0100449" y="3113031"/>
            <a:ext cx="1677605" cy="16776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OPPOSans R" panose="00020600040101010101" pitchFamily="18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656551" y="4410721"/>
            <a:ext cx="1677605" cy="16776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468006" y="3112468"/>
            <a:ext cx="1677605" cy="1677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</a:endParaRPr>
          </a:p>
        </p:txBody>
      </p:sp>
      <p:sp>
        <p:nvSpPr>
          <p:cNvPr id="172" name="圆: 空心 171"/>
          <p:cNvSpPr/>
          <p:nvPr/>
        </p:nvSpPr>
        <p:spPr>
          <a:xfrm>
            <a:off x="-310769" y="5903554"/>
            <a:ext cx="2263243" cy="2263243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6186" y="623965"/>
            <a:ext cx="5174801" cy="460629"/>
          </a:xfrm>
        </p:spPr>
        <p:txBody>
          <a:bodyPr/>
          <a:lstStyle/>
          <a:p>
            <a:r>
              <a:rPr lang="zh-CN" altLang="en-US" sz="3200" dirty="0"/>
              <a:t>项目启动</a:t>
            </a:r>
            <a:endParaRPr lang="zh-CN" altLang="en-US" sz="3200" dirty="0"/>
          </a:p>
        </p:txBody>
      </p:sp>
      <p:sp>
        <p:nvSpPr>
          <p:cNvPr id="59" name="圆: 空心 58"/>
          <p:cNvSpPr/>
          <p:nvPr/>
        </p:nvSpPr>
        <p:spPr>
          <a:xfrm>
            <a:off x="11185141" y="-741066"/>
            <a:ext cx="1721742" cy="172174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OPPOSans R" panose="00020600040101010101" pitchFamily="18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386080" y="1555115"/>
            <a:ext cx="3523615" cy="55372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项目基本</a:t>
            </a:r>
            <a:r>
              <a:rPr lang="zh-CN" altLang="en-US" sz="2400" dirty="0">
                <a:solidFill>
                  <a:srgbClr val="124062"/>
                </a:solidFill>
                <a:latin typeface="Bebas" pitchFamily="2" charset="0"/>
                <a:ea typeface="微软雅黑" panose="020B0503020204020204" charset="-122"/>
                <a:cs typeface="华文黑体" pitchFamily="2" charset="-122"/>
                <a:sym typeface="Bebas" pitchFamily="2" charset="0"/>
              </a:rPr>
              <a:t>信息</a:t>
            </a:r>
            <a:endParaRPr lang="zh-CN" altLang="en-US" sz="2400" dirty="0">
              <a:solidFill>
                <a:srgbClr val="124062"/>
              </a:solidFill>
              <a:latin typeface="Bebas" pitchFamily="2" charset="0"/>
              <a:ea typeface="微软雅黑" panose="020B0503020204020204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459990"/>
            <a:ext cx="5899150" cy="28886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2"/>
</p:tagLst>
</file>

<file path=ppt/tags/tag10.xml><?xml version="1.0" encoding="utf-8"?>
<p:tagLst xmlns:p="http://schemas.openxmlformats.org/presentationml/2006/main">
  <p:tag name="PA" val="v5.2.2"/>
</p:tagLst>
</file>

<file path=ppt/tags/tag11.xml><?xml version="1.0" encoding="utf-8"?>
<p:tagLst xmlns:p="http://schemas.openxmlformats.org/presentationml/2006/main">
  <p:tag name="PA" val="v5.2.2"/>
</p:tagLst>
</file>

<file path=ppt/tags/tag12.xml><?xml version="1.0" encoding="utf-8"?>
<p:tagLst xmlns:p="http://schemas.openxmlformats.org/presentationml/2006/main">
  <p:tag name="PA" val="v5.2.2"/>
</p:tagLst>
</file>

<file path=ppt/tags/tag13.xml><?xml version="1.0" encoding="utf-8"?>
<p:tagLst xmlns:p="http://schemas.openxmlformats.org/presentationml/2006/main">
  <p:tag name="PA" val="v5.2.2"/>
</p:tagLst>
</file>

<file path=ppt/tags/tag14.xml><?xml version="1.0" encoding="utf-8"?>
<p:tagLst xmlns:p="http://schemas.openxmlformats.org/presentationml/2006/main">
  <p:tag name="PA" val="v5.2.2"/>
</p:tagLst>
</file>

<file path=ppt/tags/tag15.xml><?xml version="1.0" encoding="utf-8"?>
<p:tagLst xmlns:p="http://schemas.openxmlformats.org/presentationml/2006/main">
  <p:tag name="PA" val="v5.2.2"/>
</p:tagLst>
</file>

<file path=ppt/tags/tag16.xml><?xml version="1.0" encoding="utf-8"?>
<p:tagLst xmlns:p="http://schemas.openxmlformats.org/presentationml/2006/main">
  <p:tag name="PA" val="v5.2.2"/>
</p:tagLst>
</file>

<file path=ppt/tags/tag17.xml><?xml version="1.0" encoding="utf-8"?>
<p:tagLst xmlns:p="http://schemas.openxmlformats.org/presentationml/2006/main">
  <p:tag name="PA" val="v5.2.2"/>
</p:tagLst>
</file>

<file path=ppt/tags/tag18.xml><?xml version="1.0" encoding="utf-8"?>
<p:tagLst xmlns:p="http://schemas.openxmlformats.org/presentationml/2006/main">
  <p:tag name="PA" val="v5.2.2"/>
</p:tagLst>
</file>

<file path=ppt/tags/tag19.xml><?xml version="1.0" encoding="utf-8"?>
<p:tagLst xmlns:p="http://schemas.openxmlformats.org/presentationml/2006/main">
  <p:tag name="PA" val="v5.2.2"/>
</p:tagLst>
</file>

<file path=ppt/tags/tag2.xml><?xml version="1.0" encoding="utf-8"?>
<p:tagLst xmlns:p="http://schemas.openxmlformats.org/presentationml/2006/main">
  <p:tag name="PA" val="v5.2.2"/>
</p:tagLst>
</file>

<file path=ppt/tags/tag20.xml><?xml version="1.0" encoding="utf-8"?>
<p:tagLst xmlns:p="http://schemas.openxmlformats.org/presentationml/2006/main">
  <p:tag name="PA" val="v5.2.2"/>
</p:tagLst>
</file>

<file path=ppt/tags/tag21.xml><?xml version="1.0" encoding="utf-8"?>
<p:tagLst xmlns:p="http://schemas.openxmlformats.org/presentationml/2006/main">
  <p:tag name="PA" val="v5.2.2"/>
</p:tagLst>
</file>

<file path=ppt/tags/tag22.xml><?xml version="1.0" encoding="utf-8"?>
<p:tagLst xmlns:p="http://schemas.openxmlformats.org/presentationml/2006/main">
  <p:tag name="PA" val="v5.2.2"/>
</p:tagLst>
</file>

<file path=ppt/tags/tag23.xml><?xml version="1.0" encoding="utf-8"?>
<p:tagLst xmlns:p="http://schemas.openxmlformats.org/presentationml/2006/main">
  <p:tag name="PA" val="v5.2.2"/>
</p:tagLst>
</file>

<file path=ppt/tags/tag24.xml><?xml version="1.0" encoding="utf-8"?>
<p:tagLst xmlns:p="http://schemas.openxmlformats.org/presentationml/2006/main">
  <p:tag name="PA" val="v5.2.2"/>
</p:tagLst>
</file>

<file path=ppt/tags/tag25.xml><?xml version="1.0" encoding="utf-8"?>
<p:tagLst xmlns:p="http://schemas.openxmlformats.org/presentationml/2006/main">
  <p:tag name="PA" val="v5.2.2"/>
</p:tagLst>
</file>

<file path=ppt/tags/tag26.xml><?xml version="1.0" encoding="utf-8"?>
<p:tagLst xmlns:p="http://schemas.openxmlformats.org/presentationml/2006/main">
  <p:tag name="PA" val="v5.2.2"/>
</p:tagLst>
</file>

<file path=ppt/tags/tag27.xml><?xml version="1.0" encoding="utf-8"?>
<p:tagLst xmlns:p="http://schemas.openxmlformats.org/presentationml/2006/main">
  <p:tag name="PA" val="v5.2.2"/>
</p:tagLst>
</file>

<file path=ppt/tags/tag28.xml><?xml version="1.0" encoding="utf-8"?>
<p:tagLst xmlns:p="http://schemas.openxmlformats.org/presentationml/2006/main">
  <p:tag name="PA" val="v5.2.2"/>
</p:tagLst>
</file>

<file path=ppt/tags/tag29.xml><?xml version="1.0" encoding="utf-8"?>
<p:tagLst xmlns:p="http://schemas.openxmlformats.org/presentationml/2006/main">
  <p:tag name="PA" val="v5.2.2"/>
</p:tagLst>
</file>

<file path=ppt/tags/tag3.xml><?xml version="1.0" encoding="utf-8"?>
<p:tagLst xmlns:p="http://schemas.openxmlformats.org/presentationml/2006/main">
  <p:tag name="PA" val="v5.2.2"/>
</p:tagLst>
</file>

<file path=ppt/tags/tag30.xml><?xml version="1.0" encoding="utf-8"?>
<p:tagLst xmlns:p="http://schemas.openxmlformats.org/presentationml/2006/main">
  <p:tag name="PA" val="v5.2.2"/>
</p:tagLst>
</file>

<file path=ppt/tags/tag31.xml><?xml version="1.0" encoding="utf-8"?>
<p:tagLst xmlns:p="http://schemas.openxmlformats.org/presentationml/2006/main">
  <p:tag name="PA" val="v5.2.2"/>
</p:tagLst>
</file>

<file path=ppt/tags/tag32.xml><?xml version="1.0" encoding="utf-8"?>
<p:tagLst xmlns:p="http://schemas.openxmlformats.org/presentationml/2006/main">
  <p:tag name="PA" val="v5.2.2"/>
</p:tagLst>
</file>

<file path=ppt/tags/tag33.xml><?xml version="1.0" encoding="utf-8"?>
<p:tagLst xmlns:p="http://schemas.openxmlformats.org/presentationml/2006/main">
  <p:tag name="PA" val="v5.2.2"/>
</p:tagLst>
</file>

<file path=ppt/tags/tag34.xml><?xml version="1.0" encoding="utf-8"?>
<p:tagLst xmlns:p="http://schemas.openxmlformats.org/presentationml/2006/main">
  <p:tag name="PA" val="v5.2.2"/>
</p:tagLst>
</file>

<file path=ppt/tags/tag35.xml><?xml version="1.0" encoding="utf-8"?>
<p:tagLst xmlns:p="http://schemas.openxmlformats.org/presentationml/2006/main">
  <p:tag name="PA" val="v5.2.2"/>
</p:tagLst>
</file>

<file path=ppt/tags/tag36.xml><?xml version="1.0" encoding="utf-8"?>
<p:tagLst xmlns:p="http://schemas.openxmlformats.org/presentationml/2006/main">
  <p:tag name="PA" val="v5.2.2"/>
</p:tagLst>
</file>

<file path=ppt/tags/tag37.xml><?xml version="1.0" encoding="utf-8"?>
<p:tagLst xmlns:p="http://schemas.openxmlformats.org/presentationml/2006/main">
  <p:tag name="PA" val="v5.2.2"/>
</p:tagLst>
</file>

<file path=ppt/tags/tag38.xml><?xml version="1.0" encoding="utf-8"?>
<p:tagLst xmlns:p="http://schemas.openxmlformats.org/presentationml/2006/main">
  <p:tag name="KSO_WM_UNIT_PLACING_PICTURE_USER_VIEWPORT" val="{&quot;height&quot;:6644.784251968504,&quot;width&quot;:19199.99842519685}"/>
</p:tagLst>
</file>

<file path=ppt/tags/tag39.xml><?xml version="1.0" encoding="utf-8"?>
<p:tagLst xmlns:p="http://schemas.openxmlformats.org/presentationml/2006/main">
  <p:tag name="KSO_WM_UNIT_PLACING_PICTURE_USER_VIEWPORT" val="{&quot;height&quot;:10725,&quot;width&quot;:17175}"/>
</p:tagLst>
</file>

<file path=ppt/tags/tag4.xml><?xml version="1.0" encoding="utf-8"?>
<p:tagLst xmlns:p="http://schemas.openxmlformats.org/presentationml/2006/main">
  <p:tag name="PA" val="v5.2.2"/>
</p:tagLst>
</file>

<file path=ppt/tags/tag40.xml><?xml version="1.0" encoding="utf-8"?>
<p:tagLst xmlns:p="http://schemas.openxmlformats.org/presentationml/2006/main">
  <p:tag name="KSO_WM_UNIT_PLACING_PICTURE_USER_VIEWPORT" val="{&quot;height&quot;:7125,&quot;width&quot;:18795}"/>
</p:tagLst>
</file>

<file path=ppt/tags/tag41.xml><?xml version="1.0" encoding="utf-8"?>
<p:tagLst xmlns:p="http://schemas.openxmlformats.org/presentationml/2006/main">
  <p:tag name="PA" val="v5.2.2"/>
</p:tagLst>
</file>

<file path=ppt/tags/tag42.xml><?xml version="1.0" encoding="utf-8"?>
<p:tagLst xmlns:p="http://schemas.openxmlformats.org/presentationml/2006/main">
  <p:tag name="PA" val="v5.2.2"/>
</p:tagLst>
</file>

<file path=ppt/tags/tag43.xml><?xml version="1.0" encoding="utf-8"?>
<p:tagLst xmlns:p="http://schemas.openxmlformats.org/presentationml/2006/main">
  <p:tag name="PA" val="v5.2.2"/>
</p:tagLst>
</file>

<file path=ppt/tags/tag44.xml><?xml version="1.0" encoding="utf-8"?>
<p:tagLst xmlns:p="http://schemas.openxmlformats.org/presentationml/2006/main">
  <p:tag name="PA" val="v5.2.2"/>
</p:tagLst>
</file>

<file path=ppt/tags/tag45.xml><?xml version="1.0" encoding="utf-8"?>
<p:tagLst xmlns:p="http://schemas.openxmlformats.org/presentationml/2006/main">
  <p:tag name="PA" val="v5.2.2"/>
</p:tagLst>
</file>

<file path=ppt/tags/tag46.xml><?xml version="1.0" encoding="utf-8"?>
<p:tagLst xmlns:p="http://schemas.openxmlformats.org/presentationml/2006/main">
  <p:tag name="PA" val="v5.2.2"/>
</p:tagLst>
</file>

<file path=ppt/tags/tag47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KSO_WPP_MARK_KEY" val="b0167c1e-d7c4-4cc1-832f-59e618dc2177"/>
  <p:tag name="COMMONDATA" val="eyJoZGlkIjoiZjYyMWY0MWIyZjIzMzFmMjdkZDNmOTk3NDMxZTQ2MjcifQ=="/>
</p:tagLst>
</file>

<file path=ppt/tags/tag5.xml><?xml version="1.0" encoding="utf-8"?>
<p:tagLst xmlns:p="http://schemas.openxmlformats.org/presentationml/2006/main">
  <p:tag name="PA" val="v5.2.2"/>
</p:tagLst>
</file>

<file path=ppt/tags/tag6.xml><?xml version="1.0" encoding="utf-8"?>
<p:tagLst xmlns:p="http://schemas.openxmlformats.org/presentationml/2006/main">
  <p:tag name="PA" val="v5.2.2"/>
</p:tagLst>
</file>

<file path=ppt/tags/tag7.xml><?xml version="1.0" encoding="utf-8"?>
<p:tagLst xmlns:p="http://schemas.openxmlformats.org/presentationml/2006/main">
  <p:tag name="PA" val="v5.2.2"/>
</p:tagLst>
</file>

<file path=ppt/tags/tag8.xml><?xml version="1.0" encoding="utf-8"?>
<p:tagLst xmlns:p="http://schemas.openxmlformats.org/presentationml/2006/main">
  <p:tag name="PA" val="v5.2.2"/>
</p:tagLst>
</file>

<file path=ppt/tags/tag9.xml><?xml version="1.0" encoding="utf-8"?>
<p:tagLst xmlns:p="http://schemas.openxmlformats.org/presentationml/2006/main">
  <p:tag name="PA" val="v5.2.2"/>
</p:tagLst>
</file>

<file path=ppt/theme/theme1.xml><?xml version="1.0" encoding="utf-8"?>
<a:theme xmlns:a="http://schemas.openxmlformats.org/drawingml/2006/main" name="Zeeky（P界达人）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13B39"/>
      </a:accent1>
      <a:accent2>
        <a:srgbClr val="1D486D"/>
      </a:accent2>
      <a:accent3>
        <a:srgbClr val="F5BA1A"/>
      </a:accent3>
      <a:accent4>
        <a:srgbClr val="E8E6E6"/>
      </a:accent4>
      <a:accent5>
        <a:srgbClr val="595959"/>
      </a:accent5>
      <a:accent6>
        <a:srgbClr val="AB1D37"/>
      </a:accent6>
      <a:hlink>
        <a:srgbClr val="0563C1"/>
      </a:hlink>
      <a:folHlink>
        <a:srgbClr val="954F72"/>
      </a:folHlink>
    </a:clrScheme>
    <a:fontScheme name="OfficePLUS模板">
      <a:majorFont>
        <a:latin typeface="阿里巴巴普惠体 B"/>
        <a:ea typeface="阿里巴巴普惠体 B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</Words>
  <Application>WPS 演示</Application>
  <PresentationFormat>宽屏</PresentationFormat>
  <Paragraphs>271</Paragraphs>
  <Slides>35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阿里巴巴普惠体 R</vt:lpstr>
      <vt:lpstr>苹方-简 中粗体</vt:lpstr>
      <vt:lpstr>微软雅黑</vt:lpstr>
      <vt:lpstr>Bebas</vt:lpstr>
      <vt:lpstr>SWAstro</vt:lpstr>
      <vt:lpstr>华文黑体</vt:lpstr>
      <vt:lpstr>OPPOSans R</vt:lpstr>
      <vt:lpstr>阿里巴巴普惠体 B</vt:lpstr>
      <vt:lpstr>Arial Unicode MS</vt:lpstr>
      <vt:lpstr>等线</vt:lpstr>
      <vt:lpstr>苹方-简 常规体</vt:lpstr>
      <vt:lpstr>苹方-简 细体</vt:lpstr>
      <vt:lpstr>Calibri</vt:lpstr>
      <vt:lpstr>黑体</vt:lpstr>
      <vt:lpstr>阿里巴巴普惠体 R</vt:lpstr>
      <vt:lpstr>Zeeky（P界达人）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红蓝简约英伦风项目介绍ppt模板</dc:title>
  <dc:creator>Zeeky</dc:creator>
  <cp:keywords>P界达人</cp:keywords>
  <dc:description>www.51pptmoban.com</dc:description>
  <cp:lastModifiedBy>嘉荣</cp:lastModifiedBy>
  <cp:revision>240</cp:revision>
  <dcterms:created xsi:type="dcterms:W3CDTF">2019-05-26T09:57:00Z</dcterms:created>
  <dcterms:modified xsi:type="dcterms:W3CDTF">2022-12-15T08:54:16Z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0BC7DE3CCC0F471F8C40A61AA0719AFA</vt:lpwstr>
  </property>
  <property fmtid="{D5CDD505-2E9C-101B-9397-08002B2CF9AE}" pid="3" name="KSOProductBuildVer">
    <vt:lpwstr>2052-11.1.0.12763</vt:lpwstr>
  </property>
</Properties>
</file>