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77" r:id="rId3"/>
  </p:sldMasterIdLst>
  <p:notesMasterIdLst>
    <p:notesMasterId r:id="rId31"/>
  </p:notesMasterIdLst>
  <p:sldIdLst>
    <p:sldId id="330" r:id="rId4"/>
    <p:sldId id="314" r:id="rId5"/>
    <p:sldId id="315" r:id="rId6"/>
    <p:sldId id="324" r:id="rId7"/>
    <p:sldId id="325" r:id="rId8"/>
    <p:sldId id="262" r:id="rId9"/>
    <p:sldId id="317" r:id="rId10"/>
    <p:sldId id="323" r:id="rId11"/>
    <p:sldId id="319" r:id="rId12"/>
    <p:sldId id="260" r:id="rId13"/>
    <p:sldId id="276" r:id="rId14"/>
    <p:sldId id="327" r:id="rId15"/>
    <p:sldId id="295" r:id="rId16"/>
    <p:sldId id="288" r:id="rId17"/>
    <p:sldId id="320" r:id="rId18"/>
    <p:sldId id="316" r:id="rId19"/>
    <p:sldId id="265" r:id="rId20"/>
    <p:sldId id="326" r:id="rId21"/>
    <p:sldId id="263" r:id="rId22"/>
    <p:sldId id="321" r:id="rId23"/>
    <p:sldId id="268" r:id="rId24"/>
    <p:sldId id="308" r:id="rId25"/>
    <p:sldId id="273" r:id="rId26"/>
    <p:sldId id="293" r:id="rId27"/>
    <p:sldId id="275" r:id="rId28"/>
    <p:sldId id="329" r:id="rId29"/>
    <p:sldId id="33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2A4AE"/>
    <a:srgbClr val="405E62"/>
    <a:srgbClr val="92BFB5"/>
    <a:srgbClr val="B6D3B7"/>
    <a:srgbClr val="E1EAEF"/>
    <a:srgbClr val="A7D2E5"/>
    <a:srgbClr val="5CACCF"/>
    <a:srgbClr val="5AADCE"/>
    <a:srgbClr val="7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EFEFEF"/>
            </a:solidFill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EFEFEF"/>
            </a:solidFill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EFEFEF"/>
            </a:solidFill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EFEFEF"/>
            </a:solidFill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2A4A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2BFB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B6D3B7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F58D-4693-4D7D-ADA6-732BDE11113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67A2-8DEF-40AA-809F-50C0F430C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8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38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1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11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34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56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2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18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3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2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4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4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9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3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8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5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0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25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25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3" name="等腰三角形 12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357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871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28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61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5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0FE25A-F59E-4A74-B665-864FD89E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A42CC18-0C10-4C0D-A0F2-E6045AE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1D336C-545D-4EB5-97AD-1195B1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77337-1161-4CB2-8B69-3E24C9ADD51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F62F5E-1F39-4ED3-9466-620AD89B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DAB90C6-7DD8-450C-B97D-289F0B9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D884B-F155-42E3-9801-487CD0C3B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83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2022/2/27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2022/2/27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29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6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66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56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0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07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5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38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44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4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728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9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3816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863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74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406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69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23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7000">
                <a:srgbClr val="FFFFFF"/>
              </a:gs>
              <a:gs pos="0">
                <a:srgbClr val="E1EA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2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72" r:id="rId5"/>
    <p:sldLayoutId id="2147483657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69" r:id="rId12"/>
    <p:sldLayoutId id="2147483667" r:id="rId13"/>
    <p:sldLayoutId id="2147483668" r:id="rId14"/>
    <p:sldLayoutId id="2147483671" r:id="rId15"/>
    <p:sldLayoutId id="2147483670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2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767742" y="2172337"/>
            <a:ext cx="6819720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60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简</a:t>
            </a:r>
            <a:r>
              <a:rPr lang="zh-CN" altLang="en-US" sz="6000" b="0" spc="0" dirty="0" smtClean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约绿色工作</a:t>
            </a:r>
            <a:r>
              <a:rPr lang="zh-CN" altLang="en-US" sz="60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汇报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90E687E-CAF6-4722-8FFD-A698B456FA5C}"/>
              </a:ext>
            </a:extLst>
          </p:cNvPr>
          <p:cNvSpPr txBox="1"/>
          <p:nvPr/>
        </p:nvSpPr>
        <p:spPr bwMode="auto">
          <a:xfrm>
            <a:off x="843303" y="3189933"/>
            <a:ext cx="5644276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工作总结 </a:t>
            </a:r>
            <a:r>
              <a:rPr lang="en-US" altLang="zh-CN" sz="18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8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述职报告 </a:t>
            </a:r>
            <a:r>
              <a:rPr lang="en-US" altLang="zh-CN" sz="18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8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总结计划 </a:t>
            </a:r>
            <a:r>
              <a:rPr lang="en-US" altLang="zh-CN" sz="18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8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简约汇报 </a:t>
            </a:r>
            <a:r>
              <a:rPr lang="en-US" altLang="zh-CN" sz="18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1800" b="0" spc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: 圆角 38">
            <a:extLst>
              <a:ext uri="{FF2B5EF4-FFF2-40B4-BE49-F238E27FC236}">
                <a16:creationId xmlns="" xmlns:a16="http://schemas.microsoft.com/office/drawing/2014/main" id="{0A730B71-A113-49A7-9792-E431D2B4B9AB}"/>
              </a:ext>
            </a:extLst>
          </p:cNvPr>
          <p:cNvSpPr/>
          <p:nvPr/>
        </p:nvSpPr>
        <p:spPr>
          <a:xfrm>
            <a:off x="923003" y="4481793"/>
            <a:ext cx="1374771" cy="2841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B6D3B7"/>
              </a:gs>
              <a:gs pos="100000">
                <a:srgbClr val="52A4AE"/>
              </a:gs>
            </a:gsLst>
            <a:lin ang="5400000" scaled="0"/>
            <a:tileRect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cs typeface="+mn-ea"/>
                <a:sym typeface="+mn-lt"/>
              </a:rPr>
              <a:t>优品</a:t>
            </a:r>
            <a:r>
              <a:rPr lang="en-US" altLang="zh-CN" sz="1200" dirty="0" smtClean="0">
                <a:cs typeface="+mn-ea"/>
                <a:sym typeface="+mn-lt"/>
              </a:rPr>
              <a:t>PPT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矩形: 圆角 39">
            <a:extLst>
              <a:ext uri="{FF2B5EF4-FFF2-40B4-BE49-F238E27FC236}">
                <a16:creationId xmlns="" xmlns:a16="http://schemas.microsoft.com/office/drawing/2014/main" id="{B29F3D11-9447-4511-AF5C-ECB1EAB7D31E}"/>
              </a:ext>
            </a:extLst>
          </p:cNvPr>
          <p:cNvSpPr/>
          <p:nvPr/>
        </p:nvSpPr>
        <p:spPr>
          <a:xfrm>
            <a:off x="2788976" y="4481792"/>
            <a:ext cx="1374771" cy="2841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6D3B7"/>
              </a:gs>
              <a:gs pos="100000">
                <a:srgbClr val="52A4AE"/>
              </a:gs>
            </a:gsLst>
            <a:lin ang="5400000" scaled="0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cs typeface="+mn-ea"/>
                <a:sym typeface="+mn-lt"/>
              </a:rPr>
              <a:t>时间：</a:t>
            </a:r>
            <a:r>
              <a:rPr lang="en-US" altLang="zh-CN" sz="1200" dirty="0" smtClean="0">
                <a:cs typeface="+mn-ea"/>
                <a:sym typeface="+mn-lt"/>
              </a:rPr>
              <a:t>20XX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-162219" y="1321265"/>
            <a:ext cx="5561154" cy="846387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Work report</a:t>
            </a:r>
            <a:endParaRPr lang="zh-CN" altLang="en-US" sz="44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1013" y="3609425"/>
            <a:ext cx="5072588" cy="44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Brief introduction of new employee induction training enterprise and business process of business finance insurance bank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26472" y="1535596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2 -4.32099E-6 L 0.01302 -4.32099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"/>
                            </p:stCondLst>
                            <p:childTnLst>
                              <p:par>
                                <p:cTn id="6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/>
      <p:bldP spid="6" grpId="0"/>
      <p:bldP spid="9" grpId="0" animBg="1"/>
      <p:bldP spid="10" grpId="0" animBg="1"/>
      <p:bldP spid="14" grpId="0"/>
      <p:bldP spid="14" grpId="1"/>
      <p:bldP spid="15" grpId="0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2157"/>
          <a:stretch>
            <a:fillRect/>
          </a:stretch>
        </p:blipFill>
        <p:spPr>
          <a:xfrm>
            <a:off x="1392702" y="2137423"/>
            <a:ext cx="9709296" cy="2334970"/>
          </a:xfrm>
          <a:custGeom>
            <a:avLst/>
            <a:gdLst>
              <a:gd name="connsiteX0" fmla="*/ 0 w 9709296"/>
              <a:gd name="connsiteY0" fmla="*/ 0 h 2334970"/>
              <a:gd name="connsiteX1" fmla="*/ 9709296 w 9709296"/>
              <a:gd name="connsiteY1" fmla="*/ 0 h 2334970"/>
              <a:gd name="connsiteX2" fmla="*/ 9709296 w 9709296"/>
              <a:gd name="connsiteY2" fmla="*/ 2334970 h 2334970"/>
              <a:gd name="connsiteX3" fmla="*/ 0 w 9709296"/>
              <a:gd name="connsiteY3" fmla="*/ 2334970 h 23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9296" h="2334970">
                <a:moveTo>
                  <a:pt x="0" y="0"/>
                </a:moveTo>
                <a:lnTo>
                  <a:pt x="9709296" y="0"/>
                </a:lnTo>
                <a:lnTo>
                  <a:pt x="9709296" y="2334970"/>
                </a:lnTo>
                <a:lnTo>
                  <a:pt x="0" y="2334970"/>
                </a:lnTo>
                <a:close/>
              </a:path>
            </a:pathLst>
          </a:custGeom>
        </p:spPr>
      </p:pic>
      <p:sp>
        <p:nvSpPr>
          <p:cNvPr id="7" name="圆角矩形 6"/>
          <p:cNvSpPr/>
          <p:nvPr/>
        </p:nvSpPr>
        <p:spPr>
          <a:xfrm>
            <a:off x="2124221" y="1929791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cs typeface="+mn-ea"/>
                <a:sym typeface="+mn-lt"/>
              </a:rPr>
              <a:t>完成情况</a:t>
            </a:r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24220" y="2531319"/>
            <a:ext cx="3179299" cy="1340257"/>
            <a:chOff x="8143731" y="1931262"/>
            <a:chExt cx="3179299" cy="134025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31792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点击输入简要文字解说，解说文字尽量概括精炼，不用多余的文字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准点击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文字尽量概括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精炼</a:t>
              </a: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xmlns="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4F4D50"/>
                  </a:solidFill>
                  <a:cs typeface="+mn-ea"/>
                  <a:sym typeface="+mn-lt"/>
                </a:rPr>
                <a:t>需求类别一</a:t>
              </a:r>
              <a:endParaRPr lang="en-US" altLang="zh-CN" sz="1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7143157" y="1929791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完成情况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143156" y="2531319"/>
            <a:ext cx="3179299" cy="1340257"/>
            <a:chOff x="8143731" y="1931262"/>
            <a:chExt cx="3179299" cy="1340257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31792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点击输入简要文字解说，解说文字尽量概括精炼，不用多余的文字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准点击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文字尽量概括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精炼</a:t>
              </a: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xmlns="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4F4D50"/>
                  </a:solidFill>
                  <a:cs typeface="+mn-ea"/>
                  <a:sym typeface="+mn-lt"/>
                </a:rPr>
                <a:t>需求类别一</a:t>
              </a:r>
              <a:endParaRPr lang="en-US" altLang="zh-CN" sz="1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2124221" y="4275713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完成情况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124220" y="4877241"/>
            <a:ext cx="3179299" cy="1340257"/>
            <a:chOff x="8143731" y="1931262"/>
            <a:chExt cx="3179299" cy="1340257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31792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点击输入简要文字解说，解说文字尽量概括精炼，不用多余的文字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准点击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文字尽量概括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精炼</a:t>
              </a: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xmlns="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4F4D50"/>
                  </a:solidFill>
                  <a:cs typeface="+mn-ea"/>
                  <a:sym typeface="+mn-lt"/>
                </a:rPr>
                <a:t>需求类别一</a:t>
              </a:r>
              <a:endParaRPr lang="en-US" altLang="zh-CN" sz="1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7143157" y="4275713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完成情况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143156" y="4877241"/>
            <a:ext cx="3179299" cy="1340257"/>
            <a:chOff x="8143731" y="1931262"/>
            <a:chExt cx="3179299" cy="1340257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31792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点击输入简要文字解说，解说文字尽量概括精炼，不用多余的文字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准点击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文字尽量概括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精炼</a:t>
              </a: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xmlns="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4F4D50"/>
                  </a:solidFill>
                  <a:cs typeface="+mn-ea"/>
                  <a:sym typeface="+mn-lt"/>
                </a:rPr>
                <a:t>需求类别一</a:t>
              </a:r>
              <a:endParaRPr lang="en-US" altLang="zh-CN" sz="1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32" name="文本框 31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工作完成情况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81778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8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692" y="3207331"/>
            <a:ext cx="10460182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48898" y="3523274"/>
            <a:ext cx="1613288" cy="2261245"/>
            <a:chOff x="1570341" y="3521676"/>
            <a:chExt cx="1300847" cy="1823319"/>
          </a:xfrm>
        </p:grpSpPr>
        <p:grpSp>
          <p:nvGrpSpPr>
            <p:cNvPr id="7" name="组合 6"/>
            <p:cNvGrpSpPr/>
            <p:nvPr/>
          </p:nvGrpSpPr>
          <p:grpSpPr>
            <a:xfrm>
              <a:off x="1570341" y="3521676"/>
              <a:ext cx="1300847" cy="1341645"/>
              <a:chOff x="1557984" y="3645243"/>
              <a:chExt cx="1300847" cy="1341645"/>
            </a:xfrm>
          </p:grpSpPr>
          <p:graphicFrame>
            <p:nvGraphicFramePr>
              <p:cNvPr id="5" name="图表 4"/>
              <p:cNvGraphicFramePr/>
              <p:nvPr>
                <p:extLst>
                  <p:ext uri="{D42A27DB-BD31-4B8C-83A1-F6EECF244321}">
                    <p14:modId xmlns:p14="http://schemas.microsoft.com/office/powerpoint/2010/main" val="375968001"/>
                  </p:ext>
                </p:extLst>
              </p:nvPr>
            </p:nvGraphicFramePr>
            <p:xfrm>
              <a:off x="1557984" y="3645243"/>
              <a:ext cx="1300847" cy="13416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" name="TextBox 16"/>
              <p:cNvSpPr txBox="1"/>
              <p:nvPr/>
            </p:nvSpPr>
            <p:spPr>
              <a:xfrm>
                <a:off x="1834813" y="4206823"/>
                <a:ext cx="760104" cy="2978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75%</a:t>
                </a:r>
                <a:endPara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712868" y="5066734"/>
              <a:ext cx="1017498" cy="27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重点生产数据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46108" y="3523274"/>
            <a:ext cx="1613288" cy="2261245"/>
            <a:chOff x="1570341" y="3521676"/>
            <a:chExt cx="1300847" cy="1823319"/>
          </a:xfrm>
        </p:grpSpPr>
        <p:grpSp>
          <p:nvGrpSpPr>
            <p:cNvPr id="11" name="组合 10"/>
            <p:cNvGrpSpPr/>
            <p:nvPr/>
          </p:nvGrpSpPr>
          <p:grpSpPr>
            <a:xfrm>
              <a:off x="1570341" y="3521676"/>
              <a:ext cx="1300847" cy="1341645"/>
              <a:chOff x="1557984" y="3645243"/>
              <a:chExt cx="1300847" cy="1341645"/>
            </a:xfrm>
          </p:grpSpPr>
          <p:graphicFrame>
            <p:nvGraphicFramePr>
              <p:cNvPr id="13" name="图表 12"/>
              <p:cNvGraphicFramePr/>
              <p:nvPr>
                <p:extLst>
                  <p:ext uri="{D42A27DB-BD31-4B8C-83A1-F6EECF244321}">
                    <p14:modId xmlns:p14="http://schemas.microsoft.com/office/powerpoint/2010/main" val="4105210823"/>
                  </p:ext>
                </p:extLst>
              </p:nvPr>
            </p:nvGraphicFramePr>
            <p:xfrm>
              <a:off x="1557984" y="3645243"/>
              <a:ext cx="1300847" cy="13416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4" name="TextBox 16"/>
              <p:cNvSpPr txBox="1"/>
              <p:nvPr/>
            </p:nvSpPr>
            <p:spPr>
              <a:xfrm>
                <a:off x="1834813" y="4206823"/>
                <a:ext cx="760104" cy="2978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66%</a:t>
                </a:r>
                <a:endPara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712868" y="5066734"/>
              <a:ext cx="1017498" cy="27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科技技术含量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43318" y="3523274"/>
            <a:ext cx="1613288" cy="2261245"/>
            <a:chOff x="1570341" y="3521676"/>
            <a:chExt cx="1300847" cy="1823319"/>
          </a:xfrm>
        </p:grpSpPr>
        <p:grpSp>
          <p:nvGrpSpPr>
            <p:cNvPr id="16" name="组合 15"/>
            <p:cNvGrpSpPr/>
            <p:nvPr/>
          </p:nvGrpSpPr>
          <p:grpSpPr>
            <a:xfrm>
              <a:off x="1570341" y="3521676"/>
              <a:ext cx="1300847" cy="1341645"/>
              <a:chOff x="1557984" y="3645243"/>
              <a:chExt cx="1300847" cy="1341645"/>
            </a:xfrm>
          </p:grpSpPr>
          <p:graphicFrame>
            <p:nvGraphicFramePr>
              <p:cNvPr id="18" name="图表 17"/>
              <p:cNvGraphicFramePr/>
              <p:nvPr>
                <p:extLst>
                  <p:ext uri="{D42A27DB-BD31-4B8C-83A1-F6EECF244321}">
                    <p14:modId xmlns:p14="http://schemas.microsoft.com/office/powerpoint/2010/main" val="1656712484"/>
                  </p:ext>
                </p:extLst>
              </p:nvPr>
            </p:nvGraphicFramePr>
            <p:xfrm>
              <a:off x="1557984" y="3645243"/>
              <a:ext cx="1300847" cy="13416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9" name="TextBox 16"/>
              <p:cNvSpPr txBox="1"/>
              <p:nvPr/>
            </p:nvSpPr>
            <p:spPr>
              <a:xfrm>
                <a:off x="1834813" y="4206823"/>
                <a:ext cx="760104" cy="2978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45%</a:t>
                </a:r>
                <a:endPara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712868" y="5066734"/>
              <a:ext cx="1017498" cy="27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市场饱和力度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40528" y="3523274"/>
            <a:ext cx="1613288" cy="2261245"/>
            <a:chOff x="1570341" y="3521676"/>
            <a:chExt cx="1300847" cy="1823319"/>
          </a:xfrm>
        </p:grpSpPr>
        <p:grpSp>
          <p:nvGrpSpPr>
            <p:cNvPr id="21" name="组合 20"/>
            <p:cNvGrpSpPr/>
            <p:nvPr/>
          </p:nvGrpSpPr>
          <p:grpSpPr>
            <a:xfrm>
              <a:off x="1570341" y="3521676"/>
              <a:ext cx="1300847" cy="1341645"/>
              <a:chOff x="1557984" y="3645243"/>
              <a:chExt cx="1300847" cy="1341645"/>
            </a:xfrm>
          </p:grpSpPr>
          <p:graphicFrame>
            <p:nvGraphicFramePr>
              <p:cNvPr id="23" name="图表 22"/>
              <p:cNvGraphicFramePr/>
              <p:nvPr>
                <p:extLst>
                  <p:ext uri="{D42A27DB-BD31-4B8C-83A1-F6EECF244321}">
                    <p14:modId xmlns:p14="http://schemas.microsoft.com/office/powerpoint/2010/main" val="3705950447"/>
                  </p:ext>
                </p:extLst>
              </p:nvPr>
            </p:nvGraphicFramePr>
            <p:xfrm>
              <a:off x="1557984" y="3645243"/>
              <a:ext cx="1300847" cy="13416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4" name="TextBox 16"/>
              <p:cNvSpPr txBox="1"/>
              <p:nvPr/>
            </p:nvSpPr>
            <p:spPr>
              <a:xfrm>
                <a:off x="1834813" y="4206823"/>
                <a:ext cx="760104" cy="2978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82</a:t>
                </a:r>
                <a:r>
                  <a:rPr lang="en-US" altLang="zh-CN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%</a:t>
                </a:r>
                <a:endPara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1712868" y="5066734"/>
              <a:ext cx="1017498" cy="27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就业人员规划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14"/>
          <p:cNvSpPr txBox="1"/>
          <p:nvPr/>
        </p:nvSpPr>
        <p:spPr>
          <a:xfrm>
            <a:off x="5287125" y="2361817"/>
            <a:ext cx="525486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buNone/>
              <a:defRPr sz="24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如果你今天不努力，明天也不努力，那么你的人生只是在重复</a:t>
            </a:r>
            <a:r>
              <a:rPr lang="zh-CN" altLang="en-US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而已你</a:t>
            </a:r>
            <a:r>
              <a: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要坚信每天叫醒你的不是闹钟，而是心中的梦想，新的一天开始了，你唯一应该努力去超越的人，是过去的自己</a:t>
            </a:r>
            <a:r>
              <a:rPr lang="zh-CN" altLang="en-US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。如果</a:t>
            </a:r>
            <a:r>
              <a: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你今天不</a:t>
            </a:r>
            <a:r>
              <a:rPr lang="zh-CN" altLang="en-US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努力</a:t>
            </a:r>
            <a:endParaRPr lang="en-US" altLang="zh-CN" sz="1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71078" y="2365634"/>
            <a:ext cx="277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项目完成情况及成果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71078" y="2730933"/>
            <a:ext cx="27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打造尖端品质服务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755632" y="2549360"/>
            <a:ext cx="385010" cy="435179"/>
          </a:xfrm>
          <a:prstGeom prst="line">
            <a:avLst/>
          </a:prstGeom>
          <a:ln>
            <a:solidFill>
              <a:srgbClr val="52A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33" name="文本框 32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26591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D0478F64-B95C-43A3-AA9A-DBA08ADF1114}"/>
              </a:ext>
            </a:extLst>
          </p:cNvPr>
          <p:cNvGrpSpPr/>
          <p:nvPr/>
        </p:nvGrpSpPr>
        <p:grpSpPr>
          <a:xfrm>
            <a:off x="2131292" y="3781955"/>
            <a:ext cx="2477305" cy="921628"/>
            <a:chOff x="8784483" y="2133650"/>
            <a:chExt cx="2477305" cy="921628"/>
          </a:xfrm>
        </p:grpSpPr>
        <p:sp>
          <p:nvSpPr>
            <p:cNvPr id="8" name="TextBox 43">
              <a:extLst>
                <a:ext uri="{FF2B5EF4-FFF2-40B4-BE49-F238E27FC236}">
                  <a16:creationId xmlns="" xmlns:a16="http://schemas.microsoft.com/office/drawing/2014/main" id="{DB37EFA1-E408-4BEA-B1DD-D2B2ACB8E2E8}"/>
                </a:ext>
              </a:extLst>
            </p:cNvPr>
            <p:cNvSpPr txBox="1"/>
            <p:nvPr/>
          </p:nvSpPr>
          <p:spPr>
            <a:xfrm>
              <a:off x="8785373" y="2477491"/>
              <a:ext cx="2133944" cy="57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与客户保持友好，职业的眼部接触</a:t>
              </a:r>
            </a:p>
          </p:txBody>
        </p:sp>
        <p:sp>
          <p:nvSpPr>
            <p:cNvPr id="9" name="TextBox 44">
              <a:extLst>
                <a:ext uri="{FF2B5EF4-FFF2-40B4-BE49-F238E27FC236}">
                  <a16:creationId xmlns="" xmlns:a16="http://schemas.microsoft.com/office/drawing/2014/main" id="{8B495B3F-1788-4A46-BE37-CB63046DF190}"/>
                </a:ext>
              </a:extLst>
            </p:cNvPr>
            <p:cNvSpPr txBox="1"/>
            <p:nvPr/>
          </p:nvSpPr>
          <p:spPr>
            <a:xfrm>
              <a:off x="8784483" y="2133650"/>
              <a:ext cx="2477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29">
            <a:extLst>
              <a:ext uri="{FF2B5EF4-FFF2-40B4-BE49-F238E27FC236}">
                <a16:creationId xmlns="" xmlns:a16="http://schemas.microsoft.com/office/drawing/2014/main" id="{9DEE21EA-9EA6-4A2A-98C5-ED8CA11A9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144" y="3837468"/>
            <a:ext cx="486030" cy="400110"/>
          </a:xfrm>
          <a:prstGeom prst="rect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29E8A107-22F8-4B8D-A2B9-E33BE1826834}"/>
              </a:ext>
            </a:extLst>
          </p:cNvPr>
          <p:cNvGrpSpPr/>
          <p:nvPr/>
        </p:nvGrpSpPr>
        <p:grpSpPr>
          <a:xfrm>
            <a:off x="5371936" y="3781955"/>
            <a:ext cx="2477305" cy="665147"/>
            <a:chOff x="8784483" y="2133650"/>
            <a:chExt cx="2477305" cy="665147"/>
          </a:xfrm>
        </p:grpSpPr>
        <p:sp>
          <p:nvSpPr>
            <p:cNvPr id="12" name="TextBox 47">
              <a:extLst>
                <a:ext uri="{FF2B5EF4-FFF2-40B4-BE49-F238E27FC236}">
                  <a16:creationId xmlns="" xmlns:a16="http://schemas.microsoft.com/office/drawing/2014/main" id="{516ADBCA-8A2C-435C-AB20-0BDD4735A4F7}"/>
                </a:ext>
              </a:extLst>
            </p:cNvPr>
            <p:cNvSpPr txBox="1"/>
            <p:nvPr/>
          </p:nvSpPr>
          <p:spPr>
            <a:xfrm>
              <a:off x="8785373" y="2477491"/>
              <a:ext cx="2133944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保持热情，温和雅致的形象</a:t>
              </a:r>
            </a:p>
          </p:txBody>
        </p:sp>
        <p:sp>
          <p:nvSpPr>
            <p:cNvPr id="13" name="TextBox 48">
              <a:extLst>
                <a:ext uri="{FF2B5EF4-FFF2-40B4-BE49-F238E27FC236}">
                  <a16:creationId xmlns="" xmlns:a16="http://schemas.microsoft.com/office/drawing/2014/main" id="{1276ADF1-D9AB-494A-8ED1-E8467433C291}"/>
                </a:ext>
              </a:extLst>
            </p:cNvPr>
            <p:cNvSpPr txBox="1"/>
            <p:nvPr/>
          </p:nvSpPr>
          <p:spPr>
            <a:xfrm>
              <a:off x="8784483" y="2133650"/>
              <a:ext cx="2477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29">
            <a:extLst>
              <a:ext uri="{FF2B5EF4-FFF2-40B4-BE49-F238E27FC236}">
                <a16:creationId xmlns="" xmlns:a16="http://schemas.microsoft.com/office/drawing/2014/main" id="{A3FBBC4E-D39C-43E7-A55A-927901868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788" y="3837468"/>
            <a:ext cx="486030" cy="400110"/>
          </a:xfrm>
          <a:prstGeom prst="rect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52561DE8-DBA1-4044-957D-B6A887A412FF}"/>
              </a:ext>
            </a:extLst>
          </p:cNvPr>
          <p:cNvGrpSpPr/>
          <p:nvPr/>
        </p:nvGrpSpPr>
        <p:grpSpPr>
          <a:xfrm>
            <a:off x="8612581" y="3781955"/>
            <a:ext cx="2477305" cy="665147"/>
            <a:chOff x="8784483" y="2133650"/>
            <a:chExt cx="2477305" cy="665147"/>
          </a:xfrm>
        </p:grpSpPr>
        <p:sp>
          <p:nvSpPr>
            <p:cNvPr id="17" name="TextBox 51">
              <a:extLst>
                <a:ext uri="{FF2B5EF4-FFF2-40B4-BE49-F238E27FC236}">
                  <a16:creationId xmlns="" xmlns:a16="http://schemas.microsoft.com/office/drawing/2014/main" id="{DB9A1C67-03D1-4C64-A111-681C1AC4E0BB}"/>
                </a:ext>
              </a:extLst>
            </p:cNvPr>
            <p:cNvSpPr txBox="1"/>
            <p:nvPr/>
          </p:nvSpPr>
          <p:spPr>
            <a:xfrm>
              <a:off x="8785373" y="2477491"/>
              <a:ext cx="2133944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自然、亲切、舒缓</a:t>
              </a:r>
            </a:p>
          </p:txBody>
        </p:sp>
        <p:sp>
          <p:nvSpPr>
            <p:cNvPr id="18" name="TextBox 52">
              <a:extLst>
                <a:ext uri="{FF2B5EF4-FFF2-40B4-BE49-F238E27FC236}">
                  <a16:creationId xmlns="" xmlns:a16="http://schemas.microsoft.com/office/drawing/2014/main" id="{99D4E6CA-07CF-4D5B-B47C-2A9171E5B2D1}"/>
                </a:ext>
              </a:extLst>
            </p:cNvPr>
            <p:cNvSpPr txBox="1"/>
            <p:nvPr/>
          </p:nvSpPr>
          <p:spPr>
            <a:xfrm>
              <a:off x="8784483" y="2133650"/>
              <a:ext cx="2477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营销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29">
            <a:extLst>
              <a:ext uri="{FF2B5EF4-FFF2-40B4-BE49-F238E27FC236}">
                <a16:creationId xmlns="" xmlns:a16="http://schemas.microsoft.com/office/drawing/2014/main" id="{B69A33F6-7429-4142-A233-0FE032792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5433" y="3837468"/>
            <a:ext cx="486030" cy="400110"/>
          </a:xfrm>
          <a:prstGeom prst="rect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F55EFAA0-24B7-4306-A5BC-CB230093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2722" y="1614358"/>
            <a:ext cx="2751528" cy="1834352"/>
          </a:xfrm>
          <a:prstGeom prst="rect">
            <a:avLst/>
          </a:prstGeom>
          <a:noFill/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="" xmlns:a16="http://schemas.microsoft.com/office/drawing/2014/main" id="{10B6CB71-A5DF-458E-A593-08973838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362" y="1614358"/>
            <a:ext cx="2751528" cy="1834352"/>
          </a:xfrm>
          <a:prstGeom prst="rect">
            <a:avLst/>
          </a:prstGeom>
          <a:noFill/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>
            <a:extLst>
              <a:ext uri="{FF2B5EF4-FFF2-40B4-BE49-F238E27FC236}">
                <a16:creationId xmlns="" xmlns:a16="http://schemas.microsoft.com/office/drawing/2014/main" id="{239F5CF0-6619-4E1E-9002-C62A8EF5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002" y="1614358"/>
            <a:ext cx="2751528" cy="1834352"/>
          </a:xfrm>
          <a:prstGeom prst="rect">
            <a:avLst/>
          </a:prstGeom>
          <a:noFill/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占位符 6146">
            <a:extLst>
              <a:ext uri="{FF2B5EF4-FFF2-40B4-BE49-F238E27FC236}">
                <a16:creationId xmlns="" xmlns:a16="http://schemas.microsoft.com/office/drawing/2014/main" id="{9834C08B-C208-4248-B1B3-950D7AFABF12}"/>
              </a:ext>
            </a:extLst>
          </p:cNvPr>
          <p:cNvSpPr txBox="1">
            <a:spLocks/>
          </p:cNvSpPr>
          <p:nvPr/>
        </p:nvSpPr>
        <p:spPr>
          <a:xfrm>
            <a:off x="872490" y="7423694"/>
            <a:ext cx="11416030" cy="18313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115000"/>
              <a:buFont typeface="Wingdings" panose="05000000000000000000" charset="0"/>
              <a:buChar char="l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D0478F64-B95C-43A3-AA9A-DBA08ADF1114}"/>
              </a:ext>
            </a:extLst>
          </p:cNvPr>
          <p:cNvGrpSpPr/>
          <p:nvPr/>
        </p:nvGrpSpPr>
        <p:grpSpPr>
          <a:xfrm>
            <a:off x="2131292" y="4941654"/>
            <a:ext cx="2477305" cy="1205615"/>
            <a:chOff x="8784483" y="2133650"/>
            <a:chExt cx="2477305" cy="1205615"/>
          </a:xfrm>
        </p:grpSpPr>
        <p:sp>
          <p:nvSpPr>
            <p:cNvPr id="26" name="TextBox 43">
              <a:extLst>
                <a:ext uri="{FF2B5EF4-FFF2-40B4-BE49-F238E27FC236}">
                  <a16:creationId xmlns="" xmlns:a16="http://schemas.microsoft.com/office/drawing/2014/main" id="{DB37EFA1-E408-4BEA-B1DD-D2B2ACB8E2E8}"/>
                </a:ext>
              </a:extLst>
            </p:cNvPr>
            <p:cNvSpPr txBox="1"/>
            <p:nvPr/>
          </p:nvSpPr>
          <p:spPr>
            <a:xfrm>
              <a:off x="8785373" y="2477491"/>
              <a:ext cx="213394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让客户决定是否握手，握手时让大 拇指向外竖起接纳对方，并确保大拇指与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食指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TextBox 44">
              <a:extLst>
                <a:ext uri="{FF2B5EF4-FFF2-40B4-BE49-F238E27FC236}">
                  <a16:creationId xmlns="" xmlns:a16="http://schemas.microsoft.com/office/drawing/2014/main" id="{8B495B3F-1788-4A46-BE37-CB63046DF190}"/>
                </a:ext>
              </a:extLst>
            </p:cNvPr>
            <p:cNvSpPr txBox="1"/>
            <p:nvPr/>
          </p:nvSpPr>
          <p:spPr>
            <a:xfrm>
              <a:off x="8784483" y="2133650"/>
              <a:ext cx="2477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业务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文本框 29">
            <a:extLst>
              <a:ext uri="{FF2B5EF4-FFF2-40B4-BE49-F238E27FC236}">
                <a16:creationId xmlns="" xmlns:a16="http://schemas.microsoft.com/office/drawing/2014/main" id="{9DEE21EA-9EA6-4A2A-98C5-ED8CA11A9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144" y="4997167"/>
            <a:ext cx="486030" cy="400110"/>
          </a:xfrm>
          <a:prstGeom prst="rect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29E8A107-22F8-4B8D-A2B9-E33BE1826834}"/>
              </a:ext>
            </a:extLst>
          </p:cNvPr>
          <p:cNvGrpSpPr/>
          <p:nvPr/>
        </p:nvGrpSpPr>
        <p:grpSpPr>
          <a:xfrm>
            <a:off x="5371936" y="4941654"/>
            <a:ext cx="2477305" cy="1205615"/>
            <a:chOff x="8784483" y="2133650"/>
            <a:chExt cx="2477305" cy="1205615"/>
          </a:xfrm>
        </p:grpSpPr>
        <p:sp>
          <p:nvSpPr>
            <p:cNvPr id="30" name="TextBox 47">
              <a:extLst>
                <a:ext uri="{FF2B5EF4-FFF2-40B4-BE49-F238E27FC236}">
                  <a16:creationId xmlns="" xmlns:a16="http://schemas.microsoft.com/office/drawing/2014/main" id="{516ADBCA-8A2C-435C-AB20-0BDD4735A4F7}"/>
                </a:ext>
              </a:extLst>
            </p:cNvPr>
            <p:cNvSpPr txBox="1"/>
            <p:nvPr/>
          </p:nvSpPr>
          <p:spPr>
            <a:xfrm>
              <a:off x="8785373" y="2477491"/>
              <a:ext cx="213394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保持身体再舒适的状态下直立，必要是轻微弯腰或点头之间的部分与对方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接触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TextBox 48">
              <a:extLst>
                <a:ext uri="{FF2B5EF4-FFF2-40B4-BE49-F238E27FC236}">
                  <a16:creationId xmlns="" xmlns:a16="http://schemas.microsoft.com/office/drawing/2014/main" id="{1276ADF1-D9AB-494A-8ED1-E8467433C291}"/>
                </a:ext>
              </a:extLst>
            </p:cNvPr>
            <p:cNvSpPr txBox="1"/>
            <p:nvPr/>
          </p:nvSpPr>
          <p:spPr>
            <a:xfrm>
              <a:off x="8784483" y="2133650"/>
              <a:ext cx="2477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客户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29">
            <a:extLst>
              <a:ext uri="{FF2B5EF4-FFF2-40B4-BE49-F238E27FC236}">
                <a16:creationId xmlns="" xmlns:a16="http://schemas.microsoft.com/office/drawing/2014/main" id="{A3FBBC4E-D39C-43E7-A55A-927901868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788" y="4997167"/>
            <a:ext cx="486030" cy="400110"/>
          </a:xfrm>
          <a:prstGeom prst="rect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2000" dirty="0"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52561DE8-DBA1-4044-957D-B6A887A412FF}"/>
              </a:ext>
            </a:extLst>
          </p:cNvPr>
          <p:cNvGrpSpPr/>
          <p:nvPr/>
        </p:nvGrpSpPr>
        <p:grpSpPr>
          <a:xfrm>
            <a:off x="8612581" y="4941654"/>
            <a:ext cx="2477305" cy="1205615"/>
            <a:chOff x="8784483" y="2133650"/>
            <a:chExt cx="2477305" cy="1205615"/>
          </a:xfrm>
        </p:grpSpPr>
        <p:sp>
          <p:nvSpPr>
            <p:cNvPr id="34" name="TextBox 51">
              <a:extLst>
                <a:ext uri="{FF2B5EF4-FFF2-40B4-BE49-F238E27FC236}">
                  <a16:creationId xmlns="" xmlns:a16="http://schemas.microsoft.com/office/drawing/2014/main" id="{DB9A1C67-03D1-4C64-A111-681C1AC4E0BB}"/>
                </a:ext>
              </a:extLst>
            </p:cNvPr>
            <p:cNvSpPr txBox="1"/>
            <p:nvPr/>
          </p:nvSpPr>
          <p:spPr>
            <a:xfrm>
              <a:off x="8785373" y="2477491"/>
              <a:ext cx="213394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握手后用双手把名片递给客户，每次都要给名片，直到客户记住你为止</a:t>
              </a:r>
            </a:p>
          </p:txBody>
        </p:sp>
        <p:sp>
          <p:nvSpPr>
            <p:cNvPr id="35" name="TextBox 52">
              <a:extLst>
                <a:ext uri="{FF2B5EF4-FFF2-40B4-BE49-F238E27FC236}">
                  <a16:creationId xmlns="" xmlns:a16="http://schemas.microsoft.com/office/drawing/2014/main" id="{99D4E6CA-07CF-4D5B-B47C-2A9171E5B2D1}"/>
                </a:ext>
              </a:extLst>
            </p:cNvPr>
            <p:cNvSpPr txBox="1"/>
            <p:nvPr/>
          </p:nvSpPr>
          <p:spPr>
            <a:xfrm>
              <a:off x="8784483" y="2133650"/>
              <a:ext cx="2477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管理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29">
            <a:extLst>
              <a:ext uri="{FF2B5EF4-FFF2-40B4-BE49-F238E27FC236}">
                <a16:creationId xmlns="" xmlns:a16="http://schemas.microsoft.com/office/drawing/2014/main" id="{B69A33F6-7429-4142-A233-0FE032792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5433" y="4997167"/>
            <a:ext cx="486030" cy="400110"/>
          </a:xfrm>
          <a:prstGeom prst="rect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2000" dirty="0"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38" name="文本框 37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工作完成情况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59643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19" grpId="0" build="p"/>
      <p:bldP spid="19" grpId="1" build="p"/>
      <p:bldP spid="28" grpId="0" animBg="1"/>
      <p:bldP spid="32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图表 35"/>
          <p:cNvGraphicFramePr/>
          <p:nvPr>
            <p:extLst>
              <p:ext uri="{D42A27DB-BD31-4B8C-83A1-F6EECF244321}">
                <p14:modId xmlns:p14="http://schemas.microsoft.com/office/powerpoint/2010/main" val="571936209"/>
              </p:ext>
            </p:extLst>
          </p:nvPr>
        </p:nvGraphicFramePr>
        <p:xfrm>
          <a:off x="7451452" y="1840292"/>
          <a:ext cx="4147840" cy="4390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矩形 36"/>
          <p:cNvSpPr/>
          <p:nvPr/>
        </p:nvSpPr>
        <p:spPr>
          <a:xfrm>
            <a:off x="1834544" y="2242825"/>
            <a:ext cx="397704" cy="328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133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A.</a:t>
            </a:r>
            <a:endParaRPr lang="zh-CN" altLang="en-US" sz="2133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1834544" y="2727034"/>
            <a:ext cx="1885192" cy="735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点击输入简要文字内容，文字内容需概括精炼，不用多余的文字修饰，言简意赅的说明该项内容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6"/>
          <p:cNvSpPr txBox="1"/>
          <p:nvPr/>
        </p:nvSpPr>
        <p:spPr>
          <a:xfrm>
            <a:off x="2241154" y="2282626"/>
            <a:ext cx="147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标题关键字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825351" y="2282626"/>
            <a:ext cx="778714" cy="864350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9525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Box 27"/>
          <p:cNvSpPr txBox="1"/>
          <p:nvPr/>
        </p:nvSpPr>
        <p:spPr>
          <a:xfrm>
            <a:off x="958324" y="2551065"/>
            <a:ext cx="5450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05601" y="2242825"/>
            <a:ext cx="397704" cy="328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133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B.</a:t>
            </a:r>
            <a:endParaRPr lang="zh-CN" altLang="en-US" sz="2133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5205601" y="2727034"/>
            <a:ext cx="1885192" cy="735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点击输入简要文字内容，文字内容需概括精炼，不用多余的文字修饰，言简意赅的说明该项内容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6"/>
          <p:cNvSpPr txBox="1"/>
          <p:nvPr/>
        </p:nvSpPr>
        <p:spPr>
          <a:xfrm>
            <a:off x="5612211" y="2282626"/>
            <a:ext cx="147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标题关键字</a:t>
            </a:r>
          </a:p>
        </p:txBody>
      </p:sp>
      <p:sp>
        <p:nvSpPr>
          <p:cNvPr id="45" name="任意多边形 44"/>
          <p:cNvSpPr/>
          <p:nvPr/>
        </p:nvSpPr>
        <p:spPr>
          <a:xfrm>
            <a:off x="4196408" y="2282626"/>
            <a:ext cx="778714" cy="864350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9525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27"/>
          <p:cNvSpPr txBox="1"/>
          <p:nvPr/>
        </p:nvSpPr>
        <p:spPr>
          <a:xfrm>
            <a:off x="4329381" y="2551065"/>
            <a:ext cx="5450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15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34544" y="4465325"/>
            <a:ext cx="397704" cy="328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133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C.</a:t>
            </a:r>
            <a:endParaRPr lang="zh-CN" altLang="en-US" sz="2133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5"/>
          <p:cNvSpPr txBox="1"/>
          <p:nvPr/>
        </p:nvSpPr>
        <p:spPr>
          <a:xfrm>
            <a:off x="1834544" y="4949534"/>
            <a:ext cx="1885192" cy="735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点击输入简要文字内容，文字内容需概括精炼，不用多余的文字修饰，言简意赅的说明该项内容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2241154" y="4505126"/>
            <a:ext cx="147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标题关键字</a:t>
            </a:r>
          </a:p>
        </p:txBody>
      </p:sp>
      <p:sp>
        <p:nvSpPr>
          <p:cNvPr id="50" name="任意多边形 49"/>
          <p:cNvSpPr/>
          <p:nvPr/>
        </p:nvSpPr>
        <p:spPr>
          <a:xfrm>
            <a:off x="825351" y="4505126"/>
            <a:ext cx="778714" cy="864350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9525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27"/>
          <p:cNvSpPr txBox="1"/>
          <p:nvPr/>
        </p:nvSpPr>
        <p:spPr>
          <a:xfrm>
            <a:off x="958324" y="4773565"/>
            <a:ext cx="5450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05601" y="4465325"/>
            <a:ext cx="397704" cy="328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133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D.</a:t>
            </a:r>
            <a:endParaRPr lang="zh-CN" altLang="en-US" sz="2133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5205601" y="4949534"/>
            <a:ext cx="1885192" cy="735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点击输入简要文字内容，文字内容需概括精炼，不用多余的文字修饰，言简意赅的说明该项内容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Box 6"/>
          <p:cNvSpPr txBox="1"/>
          <p:nvPr/>
        </p:nvSpPr>
        <p:spPr>
          <a:xfrm>
            <a:off x="5612211" y="4505126"/>
            <a:ext cx="147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标题关键字</a:t>
            </a:r>
          </a:p>
        </p:txBody>
      </p:sp>
      <p:sp>
        <p:nvSpPr>
          <p:cNvPr id="55" name="任意多边形 54"/>
          <p:cNvSpPr/>
          <p:nvPr/>
        </p:nvSpPr>
        <p:spPr>
          <a:xfrm>
            <a:off x="4196408" y="4505126"/>
            <a:ext cx="778714" cy="864350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9525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TextBox 27"/>
          <p:cNvSpPr txBox="1"/>
          <p:nvPr/>
        </p:nvSpPr>
        <p:spPr>
          <a:xfrm>
            <a:off x="4329381" y="4773565"/>
            <a:ext cx="5450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55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KSO_Shape"/>
          <p:cNvSpPr>
            <a:spLocks/>
          </p:cNvSpPr>
          <p:nvPr/>
        </p:nvSpPr>
        <p:spPr bwMode="auto">
          <a:xfrm>
            <a:off x="9143608" y="3568484"/>
            <a:ext cx="763528" cy="732984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0" scaled="0"/>
          </a:gra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29" name="文本框 28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65505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  <p:bldP spid="37" grpId="0"/>
      <p:bldP spid="38" grpId="0"/>
      <p:bldP spid="39" grpId="0"/>
      <p:bldP spid="40" grpId="0" animBg="1"/>
      <p:bldP spid="41" grpId="0"/>
      <p:bldP spid="42" grpId="0"/>
      <p:bldP spid="43" grpId="0"/>
      <p:bldP spid="44" grpId="0"/>
      <p:bldP spid="45" grpId="0" animBg="1"/>
      <p:bldP spid="46" grpId="0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/>
          </p:cNvSpPr>
          <p:nvPr/>
        </p:nvSpPr>
        <p:spPr bwMode="auto">
          <a:xfrm>
            <a:off x="0" y="1988344"/>
            <a:ext cx="12192000" cy="48696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497" b="-33497"/>
            </a:stretch>
          </a:blipFill>
          <a:ln>
            <a:noFill/>
          </a:ln>
          <a:effectLst/>
          <a:extLst/>
        </p:spPr>
        <p:txBody>
          <a:bodyPr lIns="22860" rIns="22860"/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zh-CN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1"/>
          <p:cNvSpPr>
            <a:spLocks/>
          </p:cNvSpPr>
          <p:nvPr/>
        </p:nvSpPr>
        <p:spPr bwMode="auto">
          <a:xfrm>
            <a:off x="0" y="1988344"/>
            <a:ext cx="12192000" cy="4869655"/>
          </a:xfrm>
          <a:prstGeom prst="rect">
            <a:avLst/>
          </a:prstGeom>
          <a:gradFill>
            <a:gsLst>
              <a:gs pos="0">
                <a:srgbClr val="92BFB5">
                  <a:alpha val="87000"/>
                </a:srgbClr>
              </a:gs>
              <a:gs pos="100000">
                <a:srgbClr val="52A4AE">
                  <a:alpha val="8000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22860" rIns="22860"/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zh-CN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0" name="AutoShape 5"/>
          <p:cNvSpPr>
            <a:spLocks/>
          </p:cNvSpPr>
          <p:nvPr/>
        </p:nvSpPr>
        <p:spPr bwMode="auto">
          <a:xfrm>
            <a:off x="1775619" y="2726532"/>
            <a:ext cx="285750" cy="247650"/>
          </a:xfrm>
          <a:custGeom>
            <a:avLst/>
            <a:gdLst>
              <a:gd name="T0" fmla="*/ 8001280 w 20409"/>
              <a:gd name="T1" fmla="*/ 6970149 h 20143"/>
              <a:gd name="T2" fmla="*/ 8001280 w 20409"/>
              <a:gd name="T3" fmla="*/ 6970149 h 20143"/>
              <a:gd name="T4" fmla="*/ 8001280 w 20409"/>
              <a:gd name="T5" fmla="*/ 6970149 h 20143"/>
              <a:gd name="T6" fmla="*/ 8001280 w 20409"/>
              <a:gd name="T7" fmla="*/ 6970149 h 201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09" h="20143">
                <a:moveTo>
                  <a:pt x="18622" y="11683"/>
                </a:moveTo>
                <a:cubicBezTo>
                  <a:pt x="10204" y="20143"/>
                  <a:pt x="10204" y="20143"/>
                  <a:pt x="10204" y="20143"/>
                </a:cubicBezTo>
                <a:cubicBezTo>
                  <a:pt x="10204" y="20143"/>
                  <a:pt x="10204" y="20143"/>
                  <a:pt x="1786" y="11683"/>
                </a:cubicBezTo>
                <a:cubicBezTo>
                  <a:pt x="-596" y="8983"/>
                  <a:pt x="-596" y="4663"/>
                  <a:pt x="1786" y="1963"/>
                </a:cubicBezTo>
                <a:cubicBezTo>
                  <a:pt x="4804" y="-1457"/>
                  <a:pt x="7822" y="163"/>
                  <a:pt x="10204" y="2503"/>
                </a:cubicBezTo>
                <a:cubicBezTo>
                  <a:pt x="12586" y="163"/>
                  <a:pt x="15604" y="-1457"/>
                  <a:pt x="18622" y="1963"/>
                </a:cubicBezTo>
                <a:cubicBezTo>
                  <a:pt x="21004" y="4663"/>
                  <a:pt x="21004" y="8983"/>
                  <a:pt x="18622" y="11683"/>
                </a:cubicBezTo>
                <a:close/>
                <a:moveTo>
                  <a:pt x="17669" y="3043"/>
                </a:moveTo>
                <a:cubicBezTo>
                  <a:pt x="16716" y="1963"/>
                  <a:pt x="15763" y="1423"/>
                  <a:pt x="14810" y="1423"/>
                </a:cubicBezTo>
                <a:cubicBezTo>
                  <a:pt x="13698" y="1423"/>
                  <a:pt x="12428" y="2143"/>
                  <a:pt x="10998" y="3583"/>
                </a:cubicBezTo>
                <a:cubicBezTo>
                  <a:pt x="10204" y="4483"/>
                  <a:pt x="10204" y="4483"/>
                  <a:pt x="10204" y="4483"/>
                </a:cubicBezTo>
                <a:cubicBezTo>
                  <a:pt x="9410" y="3583"/>
                  <a:pt x="9410" y="3583"/>
                  <a:pt x="9410" y="3583"/>
                </a:cubicBezTo>
                <a:cubicBezTo>
                  <a:pt x="7980" y="2143"/>
                  <a:pt x="6710" y="1423"/>
                  <a:pt x="5598" y="1423"/>
                </a:cubicBezTo>
                <a:cubicBezTo>
                  <a:pt x="4645" y="1423"/>
                  <a:pt x="3692" y="1963"/>
                  <a:pt x="2739" y="3043"/>
                </a:cubicBezTo>
                <a:cubicBezTo>
                  <a:pt x="1786" y="3943"/>
                  <a:pt x="1310" y="5383"/>
                  <a:pt x="1310" y="6823"/>
                </a:cubicBezTo>
                <a:cubicBezTo>
                  <a:pt x="1310" y="8263"/>
                  <a:pt x="1786" y="9523"/>
                  <a:pt x="2739" y="10423"/>
                </a:cubicBezTo>
                <a:cubicBezTo>
                  <a:pt x="7186" y="14923"/>
                  <a:pt x="9251" y="17443"/>
                  <a:pt x="10204" y="18343"/>
                </a:cubicBezTo>
                <a:cubicBezTo>
                  <a:pt x="11157" y="17443"/>
                  <a:pt x="13222" y="14923"/>
                  <a:pt x="17669" y="10423"/>
                </a:cubicBezTo>
                <a:cubicBezTo>
                  <a:pt x="18622" y="9523"/>
                  <a:pt x="19098" y="8263"/>
                  <a:pt x="19098" y="6823"/>
                </a:cubicBezTo>
                <a:cubicBezTo>
                  <a:pt x="19098" y="5383"/>
                  <a:pt x="18622" y="3943"/>
                  <a:pt x="17669" y="30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22860" rIns="22860"/>
          <a:lstStyle/>
          <a:p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231" name="Rectangle 6"/>
          <p:cNvSpPr>
            <a:spLocks/>
          </p:cNvSpPr>
          <p:nvPr/>
        </p:nvSpPr>
        <p:spPr bwMode="auto">
          <a:xfrm>
            <a:off x="603250" y="3396457"/>
            <a:ext cx="26304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点击输入简要文字解说，解说文字尽量概括精炼，不用多余的文字修饰简洁精准的 解说所提炼的核心</a:t>
            </a: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概念点击</a:t>
            </a: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输入简要</a:t>
            </a: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文字</a:t>
            </a:r>
            <a:endParaRPr lang="zh-CN" altLang="en-US" sz="1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2" name="Rectangle 7"/>
          <p:cNvSpPr>
            <a:spLocks/>
          </p:cNvSpPr>
          <p:nvPr/>
        </p:nvSpPr>
        <p:spPr bwMode="auto">
          <a:xfrm>
            <a:off x="765969" y="3129757"/>
            <a:ext cx="23042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重点项目介绍</a:t>
            </a:r>
            <a:endParaRPr lang="zh-CN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3" name="AutoShape 8"/>
          <p:cNvSpPr>
            <a:spLocks/>
          </p:cNvSpPr>
          <p:nvPr/>
        </p:nvSpPr>
        <p:spPr bwMode="auto">
          <a:xfrm>
            <a:off x="10075863" y="2708275"/>
            <a:ext cx="284957" cy="284163"/>
          </a:xfrm>
          <a:custGeom>
            <a:avLst/>
            <a:gdLst>
              <a:gd name="T0" fmla="*/ 7518551 w 21600"/>
              <a:gd name="T1" fmla="*/ 7476710 h 21600"/>
              <a:gd name="T2" fmla="*/ 7518551 w 21600"/>
              <a:gd name="T3" fmla="*/ 7476710 h 21600"/>
              <a:gd name="T4" fmla="*/ 7518551 w 21600"/>
              <a:gd name="T5" fmla="*/ 7476710 h 21600"/>
              <a:gd name="T6" fmla="*/ 7518551 w 21600"/>
              <a:gd name="T7" fmla="*/ 747671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4850"/>
                </a:moveTo>
                <a:cubicBezTo>
                  <a:pt x="21600" y="16538"/>
                  <a:pt x="20419" y="17888"/>
                  <a:pt x="18900" y="18225"/>
                </a:cubicBezTo>
                <a:cubicBezTo>
                  <a:pt x="18900" y="21600"/>
                  <a:pt x="18900" y="21600"/>
                  <a:pt x="18900" y="21600"/>
                </a:cubicBezTo>
                <a:cubicBezTo>
                  <a:pt x="17550" y="21600"/>
                  <a:pt x="17550" y="21600"/>
                  <a:pt x="17550" y="21600"/>
                </a:cubicBezTo>
                <a:cubicBezTo>
                  <a:pt x="17550" y="18225"/>
                  <a:pt x="17550" y="18225"/>
                  <a:pt x="17550" y="18225"/>
                </a:cubicBezTo>
                <a:cubicBezTo>
                  <a:pt x="16031" y="17888"/>
                  <a:pt x="14850" y="16538"/>
                  <a:pt x="14850" y="14850"/>
                </a:cubicBezTo>
                <a:cubicBezTo>
                  <a:pt x="14850" y="12994"/>
                  <a:pt x="16369" y="11475"/>
                  <a:pt x="18225" y="11475"/>
                </a:cubicBezTo>
                <a:cubicBezTo>
                  <a:pt x="20081" y="11475"/>
                  <a:pt x="21600" y="12994"/>
                  <a:pt x="21600" y="14850"/>
                </a:cubicBezTo>
                <a:close/>
                <a:moveTo>
                  <a:pt x="18225" y="12825"/>
                </a:moveTo>
                <a:cubicBezTo>
                  <a:pt x="17044" y="12825"/>
                  <a:pt x="16200" y="13838"/>
                  <a:pt x="16200" y="14850"/>
                </a:cubicBezTo>
                <a:cubicBezTo>
                  <a:pt x="16200" y="16031"/>
                  <a:pt x="17044" y="16875"/>
                  <a:pt x="18225" y="16875"/>
                </a:cubicBezTo>
                <a:cubicBezTo>
                  <a:pt x="19406" y="16875"/>
                  <a:pt x="20250" y="16031"/>
                  <a:pt x="20250" y="14850"/>
                </a:cubicBezTo>
                <a:cubicBezTo>
                  <a:pt x="20250" y="13838"/>
                  <a:pt x="19406" y="12825"/>
                  <a:pt x="18225" y="12825"/>
                </a:cubicBezTo>
                <a:close/>
                <a:moveTo>
                  <a:pt x="17550" y="0"/>
                </a:moveTo>
                <a:cubicBezTo>
                  <a:pt x="18900" y="0"/>
                  <a:pt x="18900" y="0"/>
                  <a:pt x="18900" y="0"/>
                </a:cubicBezTo>
                <a:cubicBezTo>
                  <a:pt x="18900" y="11475"/>
                  <a:pt x="18900" y="11475"/>
                  <a:pt x="18900" y="11475"/>
                </a:cubicBezTo>
                <a:cubicBezTo>
                  <a:pt x="18225" y="11475"/>
                  <a:pt x="18225" y="11475"/>
                  <a:pt x="18225" y="11475"/>
                </a:cubicBezTo>
                <a:cubicBezTo>
                  <a:pt x="17550" y="11475"/>
                  <a:pt x="17550" y="11475"/>
                  <a:pt x="17550" y="11475"/>
                </a:cubicBezTo>
                <a:cubicBezTo>
                  <a:pt x="17550" y="0"/>
                  <a:pt x="17550" y="0"/>
                  <a:pt x="17550" y="0"/>
                </a:cubicBezTo>
                <a:close/>
                <a:moveTo>
                  <a:pt x="11475" y="10125"/>
                </a:moveTo>
                <a:cubicBezTo>
                  <a:pt x="11475" y="21600"/>
                  <a:pt x="11475" y="21600"/>
                  <a:pt x="11475" y="21600"/>
                </a:cubicBezTo>
                <a:cubicBezTo>
                  <a:pt x="10125" y="21600"/>
                  <a:pt x="10125" y="21600"/>
                  <a:pt x="10125" y="21600"/>
                </a:cubicBezTo>
                <a:cubicBezTo>
                  <a:pt x="10125" y="10125"/>
                  <a:pt x="10125" y="10125"/>
                  <a:pt x="10125" y="10125"/>
                </a:cubicBezTo>
                <a:cubicBezTo>
                  <a:pt x="8606" y="9787"/>
                  <a:pt x="7425" y="8437"/>
                  <a:pt x="7425" y="6750"/>
                </a:cubicBezTo>
                <a:cubicBezTo>
                  <a:pt x="7425" y="5062"/>
                  <a:pt x="8606" y="3712"/>
                  <a:pt x="10125" y="3544"/>
                </a:cubicBezTo>
                <a:cubicBezTo>
                  <a:pt x="10125" y="0"/>
                  <a:pt x="10125" y="0"/>
                  <a:pt x="10125" y="0"/>
                </a:cubicBezTo>
                <a:cubicBezTo>
                  <a:pt x="11475" y="0"/>
                  <a:pt x="11475" y="0"/>
                  <a:pt x="11475" y="0"/>
                </a:cubicBezTo>
                <a:cubicBezTo>
                  <a:pt x="11475" y="3544"/>
                  <a:pt x="11475" y="3544"/>
                  <a:pt x="11475" y="3544"/>
                </a:cubicBezTo>
                <a:cubicBezTo>
                  <a:pt x="12994" y="3712"/>
                  <a:pt x="14175" y="5062"/>
                  <a:pt x="14175" y="6750"/>
                </a:cubicBezTo>
                <a:cubicBezTo>
                  <a:pt x="14175" y="8437"/>
                  <a:pt x="12994" y="9787"/>
                  <a:pt x="11475" y="10125"/>
                </a:cubicBezTo>
                <a:close/>
                <a:moveTo>
                  <a:pt x="10800" y="4725"/>
                </a:moveTo>
                <a:cubicBezTo>
                  <a:pt x="9619" y="4725"/>
                  <a:pt x="8775" y="5737"/>
                  <a:pt x="8775" y="6750"/>
                </a:cubicBezTo>
                <a:cubicBezTo>
                  <a:pt x="8775" y="7931"/>
                  <a:pt x="9619" y="8775"/>
                  <a:pt x="10800" y="8775"/>
                </a:cubicBezTo>
                <a:cubicBezTo>
                  <a:pt x="11981" y="8775"/>
                  <a:pt x="12825" y="7931"/>
                  <a:pt x="12825" y="6750"/>
                </a:cubicBezTo>
                <a:cubicBezTo>
                  <a:pt x="12825" y="5737"/>
                  <a:pt x="11981" y="4725"/>
                  <a:pt x="10800" y="4725"/>
                </a:cubicBezTo>
                <a:close/>
                <a:moveTo>
                  <a:pt x="4050" y="18225"/>
                </a:moveTo>
                <a:cubicBezTo>
                  <a:pt x="4050" y="21600"/>
                  <a:pt x="4050" y="21600"/>
                  <a:pt x="4050" y="21600"/>
                </a:cubicBezTo>
                <a:cubicBezTo>
                  <a:pt x="2700" y="21600"/>
                  <a:pt x="2700" y="21600"/>
                  <a:pt x="2700" y="21600"/>
                </a:cubicBezTo>
                <a:cubicBezTo>
                  <a:pt x="2700" y="18225"/>
                  <a:pt x="2700" y="18225"/>
                  <a:pt x="2700" y="18225"/>
                </a:cubicBezTo>
                <a:cubicBezTo>
                  <a:pt x="1181" y="17888"/>
                  <a:pt x="0" y="16538"/>
                  <a:pt x="0" y="14850"/>
                </a:cubicBezTo>
                <a:cubicBezTo>
                  <a:pt x="0" y="12994"/>
                  <a:pt x="1519" y="11475"/>
                  <a:pt x="3375" y="11475"/>
                </a:cubicBezTo>
                <a:cubicBezTo>
                  <a:pt x="5231" y="11475"/>
                  <a:pt x="6750" y="12994"/>
                  <a:pt x="6750" y="14850"/>
                </a:cubicBezTo>
                <a:cubicBezTo>
                  <a:pt x="6750" y="16538"/>
                  <a:pt x="5569" y="17888"/>
                  <a:pt x="4050" y="18225"/>
                </a:cubicBezTo>
                <a:close/>
                <a:moveTo>
                  <a:pt x="3375" y="12825"/>
                </a:moveTo>
                <a:cubicBezTo>
                  <a:pt x="2194" y="12825"/>
                  <a:pt x="1350" y="13838"/>
                  <a:pt x="1350" y="14850"/>
                </a:cubicBezTo>
                <a:cubicBezTo>
                  <a:pt x="1350" y="16031"/>
                  <a:pt x="2194" y="16875"/>
                  <a:pt x="3375" y="16875"/>
                </a:cubicBezTo>
                <a:cubicBezTo>
                  <a:pt x="4556" y="16875"/>
                  <a:pt x="5400" y="16031"/>
                  <a:pt x="5400" y="14850"/>
                </a:cubicBezTo>
                <a:cubicBezTo>
                  <a:pt x="5400" y="13838"/>
                  <a:pt x="4556" y="12825"/>
                  <a:pt x="3375" y="12825"/>
                </a:cubicBezTo>
                <a:close/>
                <a:moveTo>
                  <a:pt x="2700" y="0"/>
                </a:moveTo>
                <a:cubicBezTo>
                  <a:pt x="4050" y="0"/>
                  <a:pt x="4050" y="0"/>
                  <a:pt x="4050" y="0"/>
                </a:cubicBezTo>
                <a:cubicBezTo>
                  <a:pt x="4050" y="11475"/>
                  <a:pt x="4050" y="11475"/>
                  <a:pt x="4050" y="11475"/>
                </a:cubicBezTo>
                <a:cubicBezTo>
                  <a:pt x="3375" y="11475"/>
                  <a:pt x="3375" y="11475"/>
                  <a:pt x="3375" y="11475"/>
                </a:cubicBezTo>
                <a:cubicBezTo>
                  <a:pt x="2700" y="11475"/>
                  <a:pt x="2700" y="11475"/>
                  <a:pt x="2700" y="11475"/>
                </a:cubicBezTo>
                <a:cubicBezTo>
                  <a:pt x="2700" y="0"/>
                  <a:pt x="2700" y="0"/>
                  <a:pt x="2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22860" rIns="22860"/>
          <a:lstStyle/>
          <a:p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234" name="Rectangle 9"/>
          <p:cNvSpPr>
            <a:spLocks/>
          </p:cNvSpPr>
          <p:nvPr/>
        </p:nvSpPr>
        <p:spPr bwMode="auto">
          <a:xfrm>
            <a:off x="8867775" y="3470275"/>
            <a:ext cx="270033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点击输入简要文字解说，解说文字尽量概括精炼，不用多余的文字修饰简洁精准的 解说所提炼的核心概念点击输入简要文字</a:t>
            </a:r>
          </a:p>
        </p:txBody>
      </p:sp>
      <p:sp>
        <p:nvSpPr>
          <p:cNvPr id="52235" name="Rectangle 10"/>
          <p:cNvSpPr>
            <a:spLocks/>
          </p:cNvSpPr>
          <p:nvPr/>
        </p:nvSpPr>
        <p:spPr bwMode="auto">
          <a:xfrm>
            <a:off x="9066213" y="3203575"/>
            <a:ext cx="230425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重点项目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zh-CN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9" name="Rectangle 14"/>
          <p:cNvSpPr>
            <a:spLocks/>
          </p:cNvSpPr>
          <p:nvPr/>
        </p:nvSpPr>
        <p:spPr bwMode="auto">
          <a:xfrm>
            <a:off x="587375" y="5426075"/>
            <a:ext cx="266223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点击输入简要文字解说，解说文字尽量概括精炼，不用多余的文字修饰简洁精准的 解说所提炼的核心概念点击输入简要文字</a:t>
            </a:r>
          </a:p>
        </p:txBody>
      </p:sp>
      <p:sp>
        <p:nvSpPr>
          <p:cNvPr id="52240" name="Rectangle 15"/>
          <p:cNvSpPr>
            <a:spLocks/>
          </p:cNvSpPr>
          <p:nvPr/>
        </p:nvSpPr>
        <p:spPr bwMode="auto">
          <a:xfrm>
            <a:off x="765969" y="5176044"/>
            <a:ext cx="23042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重点项目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zh-CN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41" name="AutoShape 16"/>
          <p:cNvSpPr>
            <a:spLocks/>
          </p:cNvSpPr>
          <p:nvPr/>
        </p:nvSpPr>
        <p:spPr bwMode="auto">
          <a:xfrm>
            <a:off x="1770857" y="4749800"/>
            <a:ext cx="296069" cy="296863"/>
          </a:xfrm>
          <a:custGeom>
            <a:avLst/>
            <a:gdLst>
              <a:gd name="T0" fmla="*/ 8439891 w 20772"/>
              <a:gd name="T1" fmla="*/ 8783397 h 20772"/>
              <a:gd name="T2" fmla="*/ 8439891 w 20772"/>
              <a:gd name="T3" fmla="*/ 8783397 h 20772"/>
              <a:gd name="T4" fmla="*/ 8439891 w 20772"/>
              <a:gd name="T5" fmla="*/ 8783397 h 20772"/>
              <a:gd name="T6" fmla="*/ 8439891 w 20772"/>
              <a:gd name="T7" fmla="*/ 8783397 h 207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72" h="20772">
                <a:moveTo>
                  <a:pt x="14154" y="1097"/>
                </a:moveTo>
                <a:cubicBezTo>
                  <a:pt x="2135" y="13115"/>
                  <a:pt x="2135" y="13115"/>
                  <a:pt x="2135" y="13115"/>
                </a:cubicBezTo>
                <a:cubicBezTo>
                  <a:pt x="674" y="14414"/>
                  <a:pt x="-463" y="19936"/>
                  <a:pt x="187" y="20585"/>
                </a:cubicBezTo>
                <a:cubicBezTo>
                  <a:pt x="999" y="21235"/>
                  <a:pt x="6358" y="20098"/>
                  <a:pt x="7657" y="18637"/>
                </a:cubicBezTo>
                <a:cubicBezTo>
                  <a:pt x="19675" y="6781"/>
                  <a:pt x="19675" y="6781"/>
                  <a:pt x="19675" y="6781"/>
                </a:cubicBezTo>
                <a:cubicBezTo>
                  <a:pt x="21137" y="5157"/>
                  <a:pt x="21137" y="2721"/>
                  <a:pt x="19675" y="1097"/>
                </a:cubicBezTo>
                <a:cubicBezTo>
                  <a:pt x="18051" y="-365"/>
                  <a:pt x="15615" y="-365"/>
                  <a:pt x="14154" y="1097"/>
                </a:cubicBezTo>
                <a:close/>
                <a:moveTo>
                  <a:pt x="3435" y="13602"/>
                </a:moveTo>
                <a:cubicBezTo>
                  <a:pt x="13179" y="3858"/>
                  <a:pt x="13179" y="3858"/>
                  <a:pt x="13179" y="3858"/>
                </a:cubicBezTo>
                <a:cubicBezTo>
                  <a:pt x="14478" y="5319"/>
                  <a:pt x="14478" y="5319"/>
                  <a:pt x="14478" y="5319"/>
                </a:cubicBezTo>
                <a:cubicBezTo>
                  <a:pt x="5059" y="14739"/>
                  <a:pt x="5059" y="14739"/>
                  <a:pt x="5059" y="14739"/>
                </a:cubicBezTo>
                <a:cubicBezTo>
                  <a:pt x="4734" y="14414"/>
                  <a:pt x="4734" y="14414"/>
                  <a:pt x="4734" y="14414"/>
                </a:cubicBezTo>
                <a:cubicBezTo>
                  <a:pt x="4409" y="14089"/>
                  <a:pt x="3922" y="13764"/>
                  <a:pt x="3435" y="13602"/>
                </a:cubicBezTo>
                <a:cubicBezTo>
                  <a:pt x="3435" y="13602"/>
                  <a:pt x="3435" y="13602"/>
                  <a:pt x="3435" y="13602"/>
                </a:cubicBezTo>
                <a:close/>
                <a:moveTo>
                  <a:pt x="1323" y="19449"/>
                </a:moveTo>
                <a:cubicBezTo>
                  <a:pt x="1161" y="19124"/>
                  <a:pt x="1811" y="16525"/>
                  <a:pt x="2623" y="14739"/>
                </a:cubicBezTo>
                <a:cubicBezTo>
                  <a:pt x="3272" y="14901"/>
                  <a:pt x="3760" y="15226"/>
                  <a:pt x="4247" y="15713"/>
                </a:cubicBezTo>
                <a:cubicBezTo>
                  <a:pt x="4896" y="16200"/>
                  <a:pt x="4896" y="16200"/>
                  <a:pt x="4896" y="16200"/>
                </a:cubicBezTo>
                <a:cubicBezTo>
                  <a:pt x="5384" y="16850"/>
                  <a:pt x="5708" y="17500"/>
                  <a:pt x="5871" y="18149"/>
                </a:cubicBezTo>
                <a:cubicBezTo>
                  <a:pt x="4084" y="18961"/>
                  <a:pt x="1648" y="19611"/>
                  <a:pt x="1323" y="19449"/>
                </a:cubicBezTo>
                <a:close/>
                <a:moveTo>
                  <a:pt x="7170" y="17337"/>
                </a:moveTo>
                <a:cubicBezTo>
                  <a:pt x="7170" y="17500"/>
                  <a:pt x="7008" y="17500"/>
                  <a:pt x="7008" y="17500"/>
                </a:cubicBezTo>
                <a:cubicBezTo>
                  <a:pt x="6845" y="16850"/>
                  <a:pt x="6683" y="16200"/>
                  <a:pt x="6196" y="15713"/>
                </a:cubicBezTo>
                <a:cubicBezTo>
                  <a:pt x="6033" y="15713"/>
                  <a:pt x="6033" y="15713"/>
                  <a:pt x="6033" y="15713"/>
                </a:cubicBezTo>
                <a:cubicBezTo>
                  <a:pt x="15453" y="6294"/>
                  <a:pt x="15453" y="6294"/>
                  <a:pt x="15453" y="6294"/>
                </a:cubicBezTo>
                <a:cubicBezTo>
                  <a:pt x="16914" y="7593"/>
                  <a:pt x="16914" y="7593"/>
                  <a:pt x="16914" y="7593"/>
                </a:cubicBezTo>
                <a:cubicBezTo>
                  <a:pt x="7170" y="17337"/>
                  <a:pt x="7170" y="17337"/>
                  <a:pt x="7170" y="17337"/>
                </a:cubicBezTo>
                <a:close/>
                <a:moveTo>
                  <a:pt x="18701" y="5806"/>
                </a:moveTo>
                <a:cubicBezTo>
                  <a:pt x="17726" y="6781"/>
                  <a:pt x="17726" y="6781"/>
                  <a:pt x="17726" y="6781"/>
                </a:cubicBezTo>
                <a:cubicBezTo>
                  <a:pt x="13991" y="3046"/>
                  <a:pt x="13991" y="3046"/>
                  <a:pt x="13991" y="3046"/>
                </a:cubicBezTo>
                <a:cubicBezTo>
                  <a:pt x="14966" y="2071"/>
                  <a:pt x="14966" y="2071"/>
                  <a:pt x="14966" y="2071"/>
                </a:cubicBezTo>
                <a:cubicBezTo>
                  <a:pt x="15940" y="934"/>
                  <a:pt x="17726" y="934"/>
                  <a:pt x="18701" y="2071"/>
                </a:cubicBezTo>
                <a:cubicBezTo>
                  <a:pt x="19838" y="3046"/>
                  <a:pt x="19838" y="4832"/>
                  <a:pt x="18701" y="58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22860" rIns="22860"/>
          <a:lstStyle/>
          <a:p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242" name="Rectangle 17"/>
          <p:cNvSpPr>
            <a:spLocks/>
          </p:cNvSpPr>
          <p:nvPr/>
        </p:nvSpPr>
        <p:spPr bwMode="auto">
          <a:xfrm>
            <a:off x="8867775" y="5426075"/>
            <a:ext cx="270033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点击输入简要文字解说，解说文字尽量概括精炼，不用多余的文字修饰简洁精准的 解说所提炼的核心概念点击输入简要文字</a:t>
            </a:r>
          </a:p>
        </p:txBody>
      </p:sp>
      <p:sp>
        <p:nvSpPr>
          <p:cNvPr id="52243" name="Rectangle 18"/>
          <p:cNvSpPr>
            <a:spLocks/>
          </p:cNvSpPr>
          <p:nvPr/>
        </p:nvSpPr>
        <p:spPr bwMode="auto">
          <a:xfrm>
            <a:off x="9066213" y="5176044"/>
            <a:ext cx="230425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重点项目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zh-CN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44" name="AutoShape 19"/>
          <p:cNvSpPr>
            <a:spLocks/>
          </p:cNvSpPr>
          <p:nvPr/>
        </p:nvSpPr>
        <p:spPr bwMode="auto">
          <a:xfrm>
            <a:off x="10069513" y="4745038"/>
            <a:ext cx="296863" cy="296069"/>
          </a:xfrm>
          <a:custGeom>
            <a:avLst/>
            <a:gdLst>
              <a:gd name="T0" fmla="*/ 8197906 w 21500"/>
              <a:gd name="T1" fmla="*/ 8116375 h 21600"/>
              <a:gd name="T2" fmla="*/ 8197906 w 21500"/>
              <a:gd name="T3" fmla="*/ 8116375 h 21600"/>
              <a:gd name="T4" fmla="*/ 8197906 w 21500"/>
              <a:gd name="T5" fmla="*/ 8116375 h 21600"/>
              <a:gd name="T6" fmla="*/ 8197906 w 21500"/>
              <a:gd name="T7" fmla="*/ 81163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00" h="21600">
                <a:moveTo>
                  <a:pt x="21220" y="19913"/>
                </a:moveTo>
                <a:cubicBezTo>
                  <a:pt x="20377" y="21262"/>
                  <a:pt x="14977" y="21600"/>
                  <a:pt x="10758" y="21600"/>
                </a:cubicBezTo>
                <a:cubicBezTo>
                  <a:pt x="6539" y="21600"/>
                  <a:pt x="1139" y="21262"/>
                  <a:pt x="127" y="19913"/>
                </a:cubicBezTo>
                <a:cubicBezTo>
                  <a:pt x="-42" y="19575"/>
                  <a:pt x="-42" y="19069"/>
                  <a:pt x="127" y="18731"/>
                </a:cubicBezTo>
                <a:cubicBezTo>
                  <a:pt x="970" y="16200"/>
                  <a:pt x="2658" y="15525"/>
                  <a:pt x="4008" y="15356"/>
                </a:cubicBezTo>
                <a:cubicBezTo>
                  <a:pt x="5189" y="15188"/>
                  <a:pt x="6202" y="14850"/>
                  <a:pt x="6708" y="14513"/>
                </a:cubicBezTo>
                <a:cubicBezTo>
                  <a:pt x="6708" y="14344"/>
                  <a:pt x="6708" y="13331"/>
                  <a:pt x="6708" y="12656"/>
                </a:cubicBezTo>
                <a:cubicBezTo>
                  <a:pt x="5527" y="11306"/>
                  <a:pt x="4683" y="9281"/>
                  <a:pt x="4683" y="7425"/>
                </a:cubicBezTo>
                <a:cubicBezTo>
                  <a:pt x="4683" y="3375"/>
                  <a:pt x="6708" y="0"/>
                  <a:pt x="10758" y="0"/>
                </a:cubicBezTo>
                <a:cubicBezTo>
                  <a:pt x="14808" y="0"/>
                  <a:pt x="16833" y="3375"/>
                  <a:pt x="16833" y="7425"/>
                </a:cubicBezTo>
                <a:cubicBezTo>
                  <a:pt x="16833" y="9281"/>
                  <a:pt x="15989" y="11306"/>
                  <a:pt x="14808" y="12656"/>
                </a:cubicBezTo>
                <a:cubicBezTo>
                  <a:pt x="14808" y="12994"/>
                  <a:pt x="14808" y="13331"/>
                  <a:pt x="14808" y="14513"/>
                </a:cubicBezTo>
                <a:cubicBezTo>
                  <a:pt x="15314" y="14850"/>
                  <a:pt x="16327" y="15188"/>
                  <a:pt x="17508" y="15356"/>
                </a:cubicBezTo>
                <a:cubicBezTo>
                  <a:pt x="18858" y="15525"/>
                  <a:pt x="20546" y="16200"/>
                  <a:pt x="21389" y="18731"/>
                </a:cubicBezTo>
                <a:cubicBezTo>
                  <a:pt x="21558" y="19069"/>
                  <a:pt x="21558" y="19575"/>
                  <a:pt x="21220" y="19913"/>
                </a:cubicBezTo>
                <a:close/>
                <a:moveTo>
                  <a:pt x="15483" y="7425"/>
                </a:moveTo>
                <a:cubicBezTo>
                  <a:pt x="15483" y="4050"/>
                  <a:pt x="13964" y="1350"/>
                  <a:pt x="10758" y="1350"/>
                </a:cubicBezTo>
                <a:cubicBezTo>
                  <a:pt x="7552" y="1350"/>
                  <a:pt x="6033" y="4050"/>
                  <a:pt x="6033" y="7425"/>
                </a:cubicBezTo>
                <a:cubicBezTo>
                  <a:pt x="6033" y="10125"/>
                  <a:pt x="8227" y="13500"/>
                  <a:pt x="10758" y="13500"/>
                </a:cubicBezTo>
                <a:cubicBezTo>
                  <a:pt x="13289" y="13500"/>
                  <a:pt x="15483" y="10125"/>
                  <a:pt x="15483" y="7425"/>
                </a:cubicBezTo>
                <a:close/>
                <a:moveTo>
                  <a:pt x="17171" y="16706"/>
                </a:moveTo>
                <a:cubicBezTo>
                  <a:pt x="15989" y="16538"/>
                  <a:pt x="14808" y="16031"/>
                  <a:pt x="14133" y="15694"/>
                </a:cubicBezTo>
                <a:cubicBezTo>
                  <a:pt x="13458" y="15356"/>
                  <a:pt x="13458" y="15356"/>
                  <a:pt x="13458" y="15356"/>
                </a:cubicBezTo>
                <a:cubicBezTo>
                  <a:pt x="13458" y="15356"/>
                  <a:pt x="13458" y="14513"/>
                  <a:pt x="13458" y="14006"/>
                </a:cubicBezTo>
                <a:cubicBezTo>
                  <a:pt x="12614" y="14513"/>
                  <a:pt x="11771" y="14850"/>
                  <a:pt x="10758" y="14850"/>
                </a:cubicBezTo>
                <a:cubicBezTo>
                  <a:pt x="9746" y="14850"/>
                  <a:pt x="8902" y="14513"/>
                  <a:pt x="8058" y="14006"/>
                </a:cubicBezTo>
                <a:cubicBezTo>
                  <a:pt x="8058" y="14513"/>
                  <a:pt x="8058" y="15356"/>
                  <a:pt x="8058" y="15356"/>
                </a:cubicBezTo>
                <a:cubicBezTo>
                  <a:pt x="7383" y="15694"/>
                  <a:pt x="7383" y="15694"/>
                  <a:pt x="7383" y="15694"/>
                </a:cubicBezTo>
                <a:cubicBezTo>
                  <a:pt x="6708" y="16031"/>
                  <a:pt x="5527" y="16538"/>
                  <a:pt x="4177" y="16706"/>
                </a:cubicBezTo>
                <a:cubicBezTo>
                  <a:pt x="3164" y="16875"/>
                  <a:pt x="2152" y="17213"/>
                  <a:pt x="1308" y="19069"/>
                </a:cubicBezTo>
                <a:cubicBezTo>
                  <a:pt x="1308" y="19238"/>
                  <a:pt x="2489" y="20250"/>
                  <a:pt x="10758" y="20250"/>
                </a:cubicBezTo>
                <a:cubicBezTo>
                  <a:pt x="19027" y="20250"/>
                  <a:pt x="20039" y="19238"/>
                  <a:pt x="20208" y="19069"/>
                </a:cubicBezTo>
                <a:cubicBezTo>
                  <a:pt x="19364" y="17213"/>
                  <a:pt x="18183" y="16875"/>
                  <a:pt x="17171" y="167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22860" rIns="22860"/>
          <a:lstStyle/>
          <a:p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39779" y="2890158"/>
            <a:ext cx="3399520" cy="3399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22" name="文本框 21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45" y="3326685"/>
            <a:ext cx="3542310" cy="23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508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24" grpId="0" animBg="1"/>
      <p:bldP spid="52230" grpId="0" animBg="1"/>
      <p:bldP spid="52231" grpId="0"/>
      <p:bldP spid="52232" grpId="0"/>
      <p:bldP spid="52233" grpId="0" animBg="1"/>
      <p:bldP spid="52234" grpId="0"/>
      <p:bldP spid="52235" grpId="0"/>
      <p:bldP spid="52239" grpId="0"/>
      <p:bldP spid="52240" grpId="0"/>
      <p:bldP spid="52241" grpId="0" animBg="1"/>
      <p:bldP spid="52242" grpId="0"/>
      <p:bldP spid="52243" grpId="0"/>
      <p:bldP spid="52244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=""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4"/>
            <a:ext cx="5550607" cy="1675469"/>
            <a:chOff x="737131" y="4486612"/>
            <a:chExt cx="5551573" cy="1676727"/>
          </a:xfrm>
        </p:grpSpPr>
        <p:sp>
          <p:nvSpPr>
            <p:cNvPr id="46" name="矩形 45">
              <a:extLst>
                <a:ext uri="{FF2B5EF4-FFF2-40B4-BE49-F238E27FC236}">
                  <a16:creationId xmlns=""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4463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Brief introduction of new employee induction training enterprise and business process of business finance insurance bank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=""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 smtClean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工作不足之处</a:t>
              </a:r>
              <a:endParaRPr lang="zh-CN" altLang="en-US" sz="40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=""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</a:t>
              </a:r>
              <a:r>
                <a:rPr lang="en-US" altLang="zh-CN" sz="2400" b="0" spc="0" dirty="0" smtClean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THREE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=""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570561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CEF4287D-BCFA-4472-AE5D-794BC9BD3131}"/>
              </a:ext>
            </a:extLst>
          </p:cNvPr>
          <p:cNvGrpSpPr/>
          <p:nvPr/>
        </p:nvGrpSpPr>
        <p:grpSpPr>
          <a:xfrm>
            <a:off x="1605743" y="3299132"/>
            <a:ext cx="2177814" cy="2177812"/>
            <a:chOff x="984250" y="3180770"/>
            <a:chExt cx="3454400" cy="3454400"/>
          </a:xfrm>
        </p:grpSpPr>
        <p:sp>
          <p:nvSpPr>
            <p:cNvPr id="23" name="圆: 空心 22">
              <a:extLst>
                <a:ext uri="{FF2B5EF4-FFF2-40B4-BE49-F238E27FC236}">
                  <a16:creationId xmlns="" xmlns:a16="http://schemas.microsoft.com/office/drawing/2014/main" id="{26294AE6-215C-49FC-B009-FD82D267CA0D}"/>
                </a:ext>
              </a:extLst>
            </p:cNvPr>
            <p:cNvSpPr/>
            <p:nvPr/>
          </p:nvSpPr>
          <p:spPr>
            <a:xfrm>
              <a:off x="984250" y="3180770"/>
              <a:ext cx="3454400" cy="3454400"/>
            </a:xfrm>
            <a:prstGeom prst="donut">
              <a:avLst>
                <a:gd name="adj" fmla="val 8549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6B7D5D22-18C4-4C57-97E2-C432F7C7DB50}"/>
                </a:ext>
              </a:extLst>
            </p:cNvPr>
            <p:cNvSpPr/>
            <p:nvPr/>
          </p:nvSpPr>
          <p:spPr>
            <a:xfrm>
              <a:off x="1448737" y="3645257"/>
              <a:ext cx="2525426" cy="2525426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8A7D46BE-0758-403F-9EEE-A3F61A3970DD}"/>
              </a:ext>
            </a:extLst>
          </p:cNvPr>
          <p:cNvGrpSpPr/>
          <p:nvPr/>
        </p:nvGrpSpPr>
        <p:grpSpPr>
          <a:xfrm>
            <a:off x="4681685" y="1948663"/>
            <a:ext cx="2834174" cy="2834172"/>
            <a:chOff x="984250" y="3180770"/>
            <a:chExt cx="3454400" cy="3454400"/>
          </a:xfrm>
        </p:grpSpPr>
        <p:sp>
          <p:nvSpPr>
            <p:cNvPr id="26" name="圆: 空心 25">
              <a:extLst>
                <a:ext uri="{FF2B5EF4-FFF2-40B4-BE49-F238E27FC236}">
                  <a16:creationId xmlns="" xmlns:a16="http://schemas.microsoft.com/office/drawing/2014/main" id="{25696E31-A32B-4705-8C91-8738E4C182D7}"/>
                </a:ext>
              </a:extLst>
            </p:cNvPr>
            <p:cNvSpPr/>
            <p:nvPr/>
          </p:nvSpPr>
          <p:spPr>
            <a:xfrm>
              <a:off x="984250" y="3180770"/>
              <a:ext cx="3454400" cy="3454400"/>
            </a:xfrm>
            <a:prstGeom prst="donut">
              <a:avLst>
                <a:gd name="adj" fmla="val 8549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C58F7721-C5C7-4B07-9E1E-34B6278A3CC4}"/>
                </a:ext>
              </a:extLst>
            </p:cNvPr>
            <p:cNvSpPr/>
            <p:nvPr/>
          </p:nvSpPr>
          <p:spPr>
            <a:xfrm>
              <a:off x="1448737" y="3645257"/>
              <a:ext cx="2525426" cy="2525426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1189" r="-620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B6317D23-4D5D-42FB-B5C0-F230E455A540}"/>
              </a:ext>
            </a:extLst>
          </p:cNvPr>
          <p:cNvGrpSpPr/>
          <p:nvPr/>
        </p:nvGrpSpPr>
        <p:grpSpPr>
          <a:xfrm>
            <a:off x="8413987" y="3299132"/>
            <a:ext cx="2177814" cy="2177812"/>
            <a:chOff x="984250" y="3180770"/>
            <a:chExt cx="3454400" cy="3454400"/>
          </a:xfrm>
        </p:grpSpPr>
        <p:sp>
          <p:nvSpPr>
            <p:cNvPr id="29" name="圆: 空心 28">
              <a:extLst>
                <a:ext uri="{FF2B5EF4-FFF2-40B4-BE49-F238E27FC236}">
                  <a16:creationId xmlns="" xmlns:a16="http://schemas.microsoft.com/office/drawing/2014/main" id="{6C5D8705-F2E2-49DA-BA19-55C3E7D4A754}"/>
                </a:ext>
              </a:extLst>
            </p:cNvPr>
            <p:cNvSpPr/>
            <p:nvPr/>
          </p:nvSpPr>
          <p:spPr>
            <a:xfrm>
              <a:off x="984250" y="3180770"/>
              <a:ext cx="3454400" cy="3454400"/>
            </a:xfrm>
            <a:prstGeom prst="donut">
              <a:avLst>
                <a:gd name="adj" fmla="val 8549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A5A6EB97-0CBE-46A6-A333-1DD3D1FC00F9}"/>
                </a:ext>
              </a:extLst>
            </p:cNvPr>
            <p:cNvSpPr/>
            <p:nvPr/>
          </p:nvSpPr>
          <p:spPr>
            <a:xfrm>
              <a:off x="1448737" y="3645257"/>
              <a:ext cx="2525426" cy="2525426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11">
            <a:extLst>
              <a:ext uri="{FF2B5EF4-FFF2-40B4-BE49-F238E27FC236}">
                <a16:creationId xmlns="" xmlns:a16="http://schemas.microsoft.com/office/drawing/2014/main" id="{80C03A83-4FFE-4F31-B84F-AA4A574B3A8B}"/>
              </a:ext>
            </a:extLst>
          </p:cNvPr>
          <p:cNvGrpSpPr>
            <a:grpSpLocks/>
          </p:cNvGrpSpPr>
          <p:nvPr/>
        </p:nvGrpSpPr>
        <p:grpSpPr bwMode="auto">
          <a:xfrm>
            <a:off x="4482269" y="5146009"/>
            <a:ext cx="3227461" cy="1031157"/>
            <a:chOff x="460101" y="5121882"/>
            <a:chExt cx="3228022" cy="1031931"/>
          </a:xfrm>
        </p:grpSpPr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6079AD1D-79FC-4CD7-A7BA-9FA137628D94}"/>
                </a:ext>
              </a:extLst>
            </p:cNvPr>
            <p:cNvSpPr/>
            <p:nvPr/>
          </p:nvSpPr>
          <p:spPr bwMode="auto">
            <a:xfrm>
              <a:off x="460101" y="5460796"/>
              <a:ext cx="3228022" cy="69301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2018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年劳动监察年检、申报社会保险缴费基数；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每月参保下保业务办理、各类保险金额的统计请款、补扣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2018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养老、失业等应补交金额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19FABD06-BA80-4212-BC11-532C55C3C4CC}"/>
                </a:ext>
              </a:extLst>
            </p:cNvPr>
            <p:cNvSpPr txBox="1"/>
            <p:nvPr/>
          </p:nvSpPr>
          <p:spPr>
            <a:xfrm>
              <a:off x="1151683" y="5121882"/>
              <a:ext cx="1844860" cy="36933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defRPr b="1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pc="0" dirty="0" smtClean="0">
                  <a:latin typeface="+mn-lt"/>
                  <a:ea typeface="+mn-ea"/>
                  <a:cs typeface="+mn-ea"/>
                  <a:sym typeface="+mn-lt"/>
                </a:rPr>
                <a:t>专业不足</a:t>
              </a:r>
              <a:endParaRPr lang="zh-CN" altLang="en-US" spc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11">
            <a:extLst>
              <a:ext uri="{FF2B5EF4-FFF2-40B4-BE49-F238E27FC236}">
                <a16:creationId xmlns="" xmlns:a16="http://schemas.microsoft.com/office/drawing/2014/main" id="{1133A9B8-A610-42A8-85B0-3962E6F6802E}"/>
              </a:ext>
            </a:extLst>
          </p:cNvPr>
          <p:cNvGrpSpPr>
            <a:grpSpLocks/>
          </p:cNvGrpSpPr>
          <p:nvPr/>
        </p:nvGrpSpPr>
        <p:grpSpPr bwMode="auto">
          <a:xfrm>
            <a:off x="1059791" y="2151536"/>
            <a:ext cx="3343934" cy="1031157"/>
            <a:chOff x="401855" y="5121882"/>
            <a:chExt cx="3344515" cy="1031931"/>
          </a:xfrm>
        </p:grpSpPr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DCD4979B-E493-4B75-A6A2-95AF14BD7E09}"/>
                </a:ext>
              </a:extLst>
            </p:cNvPr>
            <p:cNvSpPr/>
            <p:nvPr/>
          </p:nvSpPr>
          <p:spPr bwMode="auto">
            <a:xfrm>
              <a:off x="401855" y="5460796"/>
              <a:ext cx="3344515" cy="69301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绩效调薪、工龄工资调整；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年度工资调整；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拟定、核发特殊岗位津贴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FE36438E-16F3-426C-AA68-621B20E3F644}"/>
                </a:ext>
              </a:extLst>
            </p:cNvPr>
            <p:cNvSpPr txBox="1"/>
            <p:nvPr/>
          </p:nvSpPr>
          <p:spPr>
            <a:xfrm>
              <a:off x="1151683" y="5121882"/>
              <a:ext cx="1844860" cy="36933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>
                <a:defRPr/>
              </a:pPr>
              <a:r>
                <a:rPr lang="zh-CN" altLang="en-US" sz="1800" spc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认知不足</a:t>
              </a:r>
              <a:endParaRPr lang="zh-CN" altLang="en-US" sz="18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11">
            <a:extLst>
              <a:ext uri="{FF2B5EF4-FFF2-40B4-BE49-F238E27FC236}">
                <a16:creationId xmlns="" xmlns:a16="http://schemas.microsoft.com/office/drawing/2014/main" id="{7AC464D8-04FD-450B-86F6-5D81A3DD27BF}"/>
              </a:ext>
            </a:extLst>
          </p:cNvPr>
          <p:cNvGrpSpPr>
            <a:grpSpLocks/>
          </p:cNvGrpSpPr>
          <p:nvPr/>
        </p:nvGrpSpPr>
        <p:grpSpPr bwMode="auto">
          <a:xfrm>
            <a:off x="7832963" y="2120864"/>
            <a:ext cx="3339862" cy="642227"/>
            <a:chOff x="403891" y="5091187"/>
            <a:chExt cx="3340442" cy="642709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4296B7C0-3B4B-462D-8ED1-6AFC0880A46F}"/>
                </a:ext>
              </a:extLst>
            </p:cNvPr>
            <p:cNvSpPr/>
            <p:nvPr/>
          </p:nvSpPr>
          <p:spPr bwMode="auto">
            <a:xfrm>
              <a:off x="403891" y="5460796"/>
              <a:ext cx="3340442" cy="2731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建立薪资、社保统计数据库等人力资源专项统计数据库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75117AD3-C4BE-47C9-98A4-D2880F5A3D4E}"/>
                </a:ext>
              </a:extLst>
            </p:cNvPr>
            <p:cNvSpPr txBox="1"/>
            <p:nvPr/>
          </p:nvSpPr>
          <p:spPr>
            <a:xfrm>
              <a:off x="656779" y="5091187"/>
              <a:ext cx="2834666" cy="36960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defRPr b="1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pc="0" dirty="0" smtClean="0">
                  <a:latin typeface="+mn-lt"/>
                  <a:ea typeface="+mn-ea"/>
                  <a:cs typeface="+mn-ea"/>
                  <a:sym typeface="+mn-lt"/>
                </a:rPr>
                <a:t>管理不足</a:t>
              </a:r>
              <a:endParaRPr lang="zh-CN" altLang="en-US" spc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41" name="文本框 40"/>
            <p:cNvSpPr txBox="1"/>
            <p:nvPr/>
          </p:nvSpPr>
          <p:spPr>
            <a:xfrm>
              <a:off x="3096131" y="438128"/>
              <a:ext cx="2739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工作不足之处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30368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99073" y="3841804"/>
            <a:ext cx="264577" cy="284743"/>
            <a:chOff x="8360619" y="2606702"/>
            <a:chExt cx="426717" cy="459241"/>
          </a:xfr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</p:grpSpPr>
        <p:sp>
          <p:nvSpPr>
            <p:cNvPr id="7" name="Freeform 74"/>
            <p:cNvSpPr>
              <a:spLocks noEditPoints="1"/>
            </p:cNvSpPr>
            <p:nvPr/>
          </p:nvSpPr>
          <p:spPr bwMode="auto">
            <a:xfrm>
              <a:off x="8360619" y="2606702"/>
              <a:ext cx="426717" cy="459241"/>
            </a:xfrm>
            <a:custGeom>
              <a:avLst/>
              <a:gdLst>
                <a:gd name="T0" fmla="*/ 93 w 179"/>
                <a:gd name="T1" fmla="*/ 16 h 192"/>
                <a:gd name="T2" fmla="*/ 93 w 179"/>
                <a:gd name="T3" fmla="*/ 4 h 192"/>
                <a:gd name="T4" fmla="*/ 90 w 179"/>
                <a:gd name="T5" fmla="*/ 0 h 192"/>
                <a:gd name="T6" fmla="*/ 86 w 179"/>
                <a:gd name="T7" fmla="*/ 4 h 192"/>
                <a:gd name="T8" fmla="*/ 86 w 179"/>
                <a:gd name="T9" fmla="*/ 16 h 192"/>
                <a:gd name="T10" fmla="*/ 0 w 179"/>
                <a:gd name="T11" fmla="*/ 75 h 192"/>
                <a:gd name="T12" fmla="*/ 1 w 179"/>
                <a:gd name="T13" fmla="*/ 76 h 192"/>
                <a:gd name="T14" fmla="*/ 86 w 179"/>
                <a:gd name="T15" fmla="*/ 76 h 192"/>
                <a:gd name="T16" fmla="*/ 86 w 179"/>
                <a:gd name="T17" fmla="*/ 77 h 192"/>
                <a:gd name="T18" fmla="*/ 86 w 179"/>
                <a:gd name="T19" fmla="*/ 89 h 192"/>
                <a:gd name="T20" fmla="*/ 4 w 179"/>
                <a:gd name="T21" fmla="*/ 89 h 192"/>
                <a:gd name="T22" fmla="*/ 3 w 179"/>
                <a:gd name="T23" fmla="*/ 90 h 192"/>
                <a:gd name="T24" fmla="*/ 3 w 179"/>
                <a:gd name="T25" fmla="*/ 159 h 192"/>
                <a:gd name="T26" fmla="*/ 4 w 179"/>
                <a:gd name="T27" fmla="*/ 160 h 192"/>
                <a:gd name="T28" fmla="*/ 86 w 179"/>
                <a:gd name="T29" fmla="*/ 160 h 192"/>
                <a:gd name="T30" fmla="*/ 86 w 179"/>
                <a:gd name="T31" fmla="*/ 173 h 192"/>
                <a:gd name="T32" fmla="*/ 74 w 179"/>
                <a:gd name="T33" fmla="*/ 185 h 192"/>
                <a:gd name="T34" fmla="*/ 72 w 179"/>
                <a:gd name="T35" fmla="*/ 185 h 192"/>
                <a:gd name="T36" fmla="*/ 60 w 179"/>
                <a:gd name="T37" fmla="*/ 173 h 192"/>
                <a:gd name="T38" fmla="*/ 56 w 179"/>
                <a:gd name="T39" fmla="*/ 169 h 192"/>
                <a:gd name="T40" fmla="*/ 52 w 179"/>
                <a:gd name="T41" fmla="*/ 173 h 192"/>
                <a:gd name="T42" fmla="*/ 72 w 179"/>
                <a:gd name="T43" fmla="*/ 192 h 192"/>
                <a:gd name="T44" fmla="*/ 74 w 179"/>
                <a:gd name="T45" fmla="*/ 192 h 192"/>
                <a:gd name="T46" fmla="*/ 93 w 179"/>
                <a:gd name="T47" fmla="*/ 173 h 192"/>
                <a:gd name="T48" fmla="*/ 93 w 179"/>
                <a:gd name="T49" fmla="*/ 160 h 192"/>
                <a:gd name="T50" fmla="*/ 175 w 179"/>
                <a:gd name="T51" fmla="*/ 160 h 192"/>
                <a:gd name="T52" fmla="*/ 176 w 179"/>
                <a:gd name="T53" fmla="*/ 159 h 192"/>
                <a:gd name="T54" fmla="*/ 176 w 179"/>
                <a:gd name="T55" fmla="*/ 90 h 192"/>
                <a:gd name="T56" fmla="*/ 175 w 179"/>
                <a:gd name="T57" fmla="*/ 89 h 192"/>
                <a:gd name="T58" fmla="*/ 93 w 179"/>
                <a:gd name="T59" fmla="*/ 89 h 192"/>
                <a:gd name="T60" fmla="*/ 93 w 179"/>
                <a:gd name="T61" fmla="*/ 77 h 192"/>
                <a:gd name="T62" fmla="*/ 93 w 179"/>
                <a:gd name="T63" fmla="*/ 76 h 192"/>
                <a:gd name="T64" fmla="*/ 178 w 179"/>
                <a:gd name="T65" fmla="*/ 76 h 192"/>
                <a:gd name="T66" fmla="*/ 179 w 179"/>
                <a:gd name="T67" fmla="*/ 75 h 192"/>
                <a:gd name="T68" fmla="*/ 93 w 179"/>
                <a:gd name="T69" fmla="*/ 16 h 192"/>
                <a:gd name="T70" fmla="*/ 30 w 179"/>
                <a:gd name="T71" fmla="*/ 129 h 192"/>
                <a:gd name="T72" fmla="*/ 25 w 179"/>
                <a:gd name="T73" fmla="*/ 125 h 192"/>
                <a:gd name="T74" fmla="*/ 30 w 179"/>
                <a:gd name="T75" fmla="*/ 120 h 192"/>
                <a:gd name="T76" fmla="*/ 35 w 179"/>
                <a:gd name="T77" fmla="*/ 125 h 192"/>
                <a:gd name="T78" fmla="*/ 30 w 179"/>
                <a:gd name="T79" fmla="*/ 129 h 192"/>
                <a:gd name="T80" fmla="*/ 149 w 179"/>
                <a:gd name="T81" fmla="*/ 120 h 192"/>
                <a:gd name="T82" fmla="*/ 154 w 179"/>
                <a:gd name="T83" fmla="*/ 125 h 192"/>
                <a:gd name="T84" fmla="*/ 149 w 179"/>
                <a:gd name="T85" fmla="*/ 129 h 192"/>
                <a:gd name="T86" fmla="*/ 144 w 179"/>
                <a:gd name="T87" fmla="*/ 125 h 192"/>
                <a:gd name="T88" fmla="*/ 149 w 179"/>
                <a:gd name="T89" fmla="*/ 120 h 192"/>
                <a:gd name="T90" fmla="*/ 113 w 179"/>
                <a:gd name="T91" fmla="*/ 125 h 192"/>
                <a:gd name="T92" fmla="*/ 90 w 179"/>
                <a:gd name="T93" fmla="*/ 146 h 192"/>
                <a:gd name="T94" fmla="*/ 66 w 179"/>
                <a:gd name="T95" fmla="*/ 125 h 192"/>
                <a:gd name="T96" fmla="*/ 90 w 179"/>
                <a:gd name="T97" fmla="*/ 103 h 192"/>
                <a:gd name="T98" fmla="*/ 113 w 179"/>
                <a:gd name="T99" fmla="*/ 12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9" h="192">
                  <a:moveTo>
                    <a:pt x="93" y="16"/>
                  </a:moveTo>
                  <a:cubicBezTo>
                    <a:pt x="93" y="4"/>
                    <a:pt x="93" y="4"/>
                    <a:pt x="93" y="4"/>
                  </a:cubicBezTo>
                  <a:cubicBezTo>
                    <a:pt x="93" y="2"/>
                    <a:pt x="92" y="0"/>
                    <a:pt x="90" y="0"/>
                  </a:cubicBezTo>
                  <a:cubicBezTo>
                    <a:pt x="87" y="0"/>
                    <a:pt x="86" y="2"/>
                    <a:pt x="86" y="4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38" y="18"/>
                    <a:pt x="0" y="43"/>
                    <a:pt x="0" y="75"/>
                  </a:cubicBezTo>
                  <a:cubicBezTo>
                    <a:pt x="0" y="75"/>
                    <a:pt x="0" y="76"/>
                    <a:pt x="1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7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3" y="89"/>
                    <a:pt x="3" y="89"/>
                    <a:pt x="3" y="9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60"/>
                    <a:pt x="3" y="160"/>
                    <a:pt x="4" y="160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86" y="179"/>
                    <a:pt x="80" y="185"/>
                    <a:pt x="74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85"/>
                    <a:pt x="60" y="179"/>
                    <a:pt x="60" y="173"/>
                  </a:cubicBezTo>
                  <a:cubicBezTo>
                    <a:pt x="60" y="171"/>
                    <a:pt x="58" y="169"/>
                    <a:pt x="56" y="169"/>
                  </a:cubicBezTo>
                  <a:cubicBezTo>
                    <a:pt x="54" y="169"/>
                    <a:pt x="52" y="171"/>
                    <a:pt x="52" y="173"/>
                  </a:cubicBezTo>
                  <a:cubicBezTo>
                    <a:pt x="52" y="184"/>
                    <a:pt x="61" y="192"/>
                    <a:pt x="72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5" y="192"/>
                    <a:pt x="93" y="184"/>
                    <a:pt x="93" y="173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175" y="160"/>
                    <a:pt x="175" y="160"/>
                    <a:pt x="175" y="160"/>
                  </a:cubicBezTo>
                  <a:cubicBezTo>
                    <a:pt x="176" y="160"/>
                    <a:pt x="176" y="160"/>
                    <a:pt x="176" y="159"/>
                  </a:cubicBezTo>
                  <a:cubicBezTo>
                    <a:pt x="176" y="90"/>
                    <a:pt x="176" y="90"/>
                    <a:pt x="176" y="90"/>
                  </a:cubicBezTo>
                  <a:cubicBezTo>
                    <a:pt x="176" y="89"/>
                    <a:pt x="176" y="89"/>
                    <a:pt x="175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79" y="76"/>
                    <a:pt x="179" y="75"/>
                    <a:pt x="179" y="75"/>
                  </a:cubicBezTo>
                  <a:cubicBezTo>
                    <a:pt x="179" y="43"/>
                    <a:pt x="141" y="18"/>
                    <a:pt x="93" y="16"/>
                  </a:cubicBezTo>
                  <a:close/>
                  <a:moveTo>
                    <a:pt x="30" y="129"/>
                  </a:moveTo>
                  <a:cubicBezTo>
                    <a:pt x="27" y="129"/>
                    <a:pt x="25" y="127"/>
                    <a:pt x="25" y="125"/>
                  </a:cubicBezTo>
                  <a:cubicBezTo>
                    <a:pt x="25" y="122"/>
                    <a:pt x="27" y="120"/>
                    <a:pt x="30" y="120"/>
                  </a:cubicBezTo>
                  <a:cubicBezTo>
                    <a:pt x="32" y="120"/>
                    <a:pt x="35" y="122"/>
                    <a:pt x="35" y="125"/>
                  </a:cubicBezTo>
                  <a:cubicBezTo>
                    <a:pt x="35" y="127"/>
                    <a:pt x="32" y="129"/>
                    <a:pt x="30" y="129"/>
                  </a:cubicBezTo>
                  <a:close/>
                  <a:moveTo>
                    <a:pt x="149" y="120"/>
                  </a:moveTo>
                  <a:cubicBezTo>
                    <a:pt x="152" y="120"/>
                    <a:pt x="154" y="122"/>
                    <a:pt x="154" y="125"/>
                  </a:cubicBezTo>
                  <a:cubicBezTo>
                    <a:pt x="154" y="127"/>
                    <a:pt x="152" y="129"/>
                    <a:pt x="149" y="129"/>
                  </a:cubicBezTo>
                  <a:cubicBezTo>
                    <a:pt x="147" y="129"/>
                    <a:pt x="144" y="127"/>
                    <a:pt x="144" y="125"/>
                  </a:cubicBezTo>
                  <a:cubicBezTo>
                    <a:pt x="144" y="122"/>
                    <a:pt x="147" y="120"/>
                    <a:pt x="149" y="120"/>
                  </a:cubicBezTo>
                  <a:close/>
                  <a:moveTo>
                    <a:pt x="113" y="125"/>
                  </a:moveTo>
                  <a:cubicBezTo>
                    <a:pt x="113" y="137"/>
                    <a:pt x="102" y="146"/>
                    <a:pt x="90" y="146"/>
                  </a:cubicBezTo>
                  <a:cubicBezTo>
                    <a:pt x="77" y="146"/>
                    <a:pt x="66" y="137"/>
                    <a:pt x="66" y="125"/>
                  </a:cubicBezTo>
                  <a:cubicBezTo>
                    <a:pt x="66" y="113"/>
                    <a:pt x="77" y="103"/>
                    <a:pt x="90" y="103"/>
                  </a:cubicBezTo>
                  <a:cubicBezTo>
                    <a:pt x="102" y="103"/>
                    <a:pt x="113" y="113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5"/>
            <p:cNvSpPr>
              <a:spLocks/>
            </p:cNvSpPr>
            <p:nvPr/>
          </p:nvSpPr>
          <p:spPr bwMode="auto">
            <a:xfrm>
              <a:off x="8558366" y="2866896"/>
              <a:ext cx="31223" cy="74155"/>
            </a:xfrm>
            <a:custGeom>
              <a:avLst/>
              <a:gdLst>
                <a:gd name="T0" fmla="*/ 6 w 13"/>
                <a:gd name="T1" fmla="*/ 0 h 31"/>
                <a:gd name="T2" fmla="*/ 6 w 13"/>
                <a:gd name="T3" fmla="*/ 4 h 31"/>
                <a:gd name="T4" fmla="*/ 0 w 13"/>
                <a:gd name="T5" fmla="*/ 10 h 31"/>
                <a:gd name="T6" fmla="*/ 6 w 13"/>
                <a:gd name="T7" fmla="*/ 16 h 31"/>
                <a:gd name="T8" fmla="*/ 10 w 13"/>
                <a:gd name="T9" fmla="*/ 21 h 31"/>
                <a:gd name="T10" fmla="*/ 6 w 13"/>
                <a:gd name="T11" fmla="*/ 24 h 31"/>
                <a:gd name="T12" fmla="*/ 1 w 13"/>
                <a:gd name="T13" fmla="*/ 23 h 31"/>
                <a:gd name="T14" fmla="*/ 0 w 13"/>
                <a:gd name="T15" fmla="*/ 25 h 31"/>
                <a:gd name="T16" fmla="*/ 5 w 13"/>
                <a:gd name="T17" fmla="*/ 27 h 31"/>
                <a:gd name="T18" fmla="*/ 5 w 13"/>
                <a:gd name="T19" fmla="*/ 31 h 31"/>
                <a:gd name="T20" fmla="*/ 8 w 13"/>
                <a:gd name="T21" fmla="*/ 31 h 31"/>
                <a:gd name="T22" fmla="*/ 8 w 13"/>
                <a:gd name="T23" fmla="*/ 27 h 31"/>
                <a:gd name="T24" fmla="*/ 13 w 13"/>
                <a:gd name="T25" fmla="*/ 21 h 31"/>
                <a:gd name="T26" fmla="*/ 8 w 13"/>
                <a:gd name="T27" fmla="*/ 14 h 31"/>
                <a:gd name="T28" fmla="*/ 3 w 13"/>
                <a:gd name="T29" fmla="*/ 10 h 31"/>
                <a:gd name="T30" fmla="*/ 7 w 13"/>
                <a:gd name="T31" fmla="*/ 6 h 31"/>
                <a:gd name="T32" fmla="*/ 12 w 13"/>
                <a:gd name="T33" fmla="*/ 8 h 31"/>
                <a:gd name="T34" fmla="*/ 13 w 13"/>
                <a:gd name="T35" fmla="*/ 5 h 31"/>
                <a:gd name="T36" fmla="*/ 8 w 13"/>
                <a:gd name="T37" fmla="*/ 4 h 31"/>
                <a:gd name="T38" fmla="*/ 8 w 13"/>
                <a:gd name="T39" fmla="*/ 0 h 31"/>
                <a:gd name="T40" fmla="*/ 6 w 13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31">
                  <a:moveTo>
                    <a:pt x="6" y="0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3"/>
                    <a:pt x="2" y="15"/>
                    <a:pt x="6" y="16"/>
                  </a:cubicBezTo>
                  <a:cubicBezTo>
                    <a:pt x="9" y="18"/>
                    <a:pt x="10" y="19"/>
                    <a:pt x="10" y="21"/>
                  </a:cubicBezTo>
                  <a:cubicBezTo>
                    <a:pt x="10" y="23"/>
                    <a:pt x="8" y="24"/>
                    <a:pt x="6" y="24"/>
                  </a:cubicBezTo>
                  <a:cubicBezTo>
                    <a:pt x="4" y="24"/>
                    <a:pt x="2" y="24"/>
                    <a:pt x="1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6"/>
                    <a:pt x="13" y="23"/>
                    <a:pt x="13" y="21"/>
                  </a:cubicBezTo>
                  <a:cubicBezTo>
                    <a:pt x="13" y="17"/>
                    <a:pt x="12" y="15"/>
                    <a:pt x="8" y="14"/>
                  </a:cubicBezTo>
                  <a:cubicBezTo>
                    <a:pt x="5" y="13"/>
                    <a:pt x="3" y="12"/>
                    <a:pt x="3" y="10"/>
                  </a:cubicBezTo>
                  <a:cubicBezTo>
                    <a:pt x="3" y="8"/>
                    <a:pt x="4" y="6"/>
                    <a:pt x="7" y="6"/>
                  </a:cubicBezTo>
                  <a:cubicBezTo>
                    <a:pt x="9" y="6"/>
                    <a:pt x="11" y="7"/>
                    <a:pt x="12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0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Freeform 85"/>
          <p:cNvSpPr>
            <a:spLocks/>
          </p:cNvSpPr>
          <p:nvPr/>
        </p:nvSpPr>
        <p:spPr bwMode="auto">
          <a:xfrm>
            <a:off x="8084049" y="3842588"/>
            <a:ext cx="284743" cy="283936"/>
          </a:xfrm>
          <a:custGeom>
            <a:avLst/>
            <a:gdLst>
              <a:gd name="T0" fmla="*/ 192 w 192"/>
              <a:gd name="T1" fmla="*/ 87 h 192"/>
              <a:gd name="T2" fmla="*/ 105 w 192"/>
              <a:gd name="T3" fmla="*/ 0 h 192"/>
              <a:gd name="T4" fmla="*/ 103 w 192"/>
              <a:gd name="T5" fmla="*/ 0 h 192"/>
              <a:gd name="T6" fmla="*/ 84 w 192"/>
              <a:gd name="T7" fmla="*/ 19 h 192"/>
              <a:gd name="T8" fmla="*/ 84 w 192"/>
              <a:gd name="T9" fmla="*/ 21 h 192"/>
              <a:gd name="T10" fmla="*/ 97 w 192"/>
              <a:gd name="T11" fmla="*/ 33 h 192"/>
              <a:gd name="T12" fmla="*/ 49 w 192"/>
              <a:gd name="T13" fmla="*/ 81 h 192"/>
              <a:gd name="T14" fmla="*/ 33 w 192"/>
              <a:gd name="T15" fmla="*/ 80 h 192"/>
              <a:gd name="T16" fmla="*/ 1 w 192"/>
              <a:gd name="T17" fmla="*/ 87 h 192"/>
              <a:gd name="T18" fmla="*/ 0 w 192"/>
              <a:gd name="T19" fmla="*/ 87 h 192"/>
              <a:gd name="T20" fmla="*/ 0 w 192"/>
              <a:gd name="T21" fmla="*/ 88 h 192"/>
              <a:gd name="T22" fmla="*/ 48 w 192"/>
              <a:gd name="T23" fmla="*/ 136 h 192"/>
              <a:gd name="T24" fmla="*/ 2 w 192"/>
              <a:gd name="T25" fmla="*/ 181 h 192"/>
              <a:gd name="T26" fmla="*/ 2 w 192"/>
              <a:gd name="T27" fmla="*/ 190 h 192"/>
              <a:gd name="T28" fmla="*/ 6 w 192"/>
              <a:gd name="T29" fmla="*/ 192 h 192"/>
              <a:gd name="T30" fmla="*/ 11 w 192"/>
              <a:gd name="T31" fmla="*/ 190 h 192"/>
              <a:gd name="T32" fmla="*/ 56 w 192"/>
              <a:gd name="T33" fmla="*/ 144 h 192"/>
              <a:gd name="T34" fmla="*/ 104 w 192"/>
              <a:gd name="T35" fmla="*/ 192 h 192"/>
              <a:gd name="T36" fmla="*/ 104 w 192"/>
              <a:gd name="T37" fmla="*/ 192 h 192"/>
              <a:gd name="T38" fmla="*/ 105 w 192"/>
              <a:gd name="T39" fmla="*/ 192 h 192"/>
              <a:gd name="T40" fmla="*/ 105 w 192"/>
              <a:gd name="T41" fmla="*/ 191 h 192"/>
              <a:gd name="T42" fmla="*/ 111 w 192"/>
              <a:gd name="T43" fmla="*/ 143 h 192"/>
              <a:gd name="T44" fmla="*/ 159 w 192"/>
              <a:gd name="T45" fmla="*/ 95 h 192"/>
              <a:gd name="T46" fmla="*/ 171 w 192"/>
              <a:gd name="T47" fmla="*/ 108 h 192"/>
              <a:gd name="T48" fmla="*/ 173 w 192"/>
              <a:gd name="T49" fmla="*/ 108 h 192"/>
              <a:gd name="T50" fmla="*/ 192 w 192"/>
              <a:gd name="T51" fmla="*/ 89 h 192"/>
              <a:gd name="T52" fmla="*/ 192 w 192"/>
              <a:gd name="T53" fmla="*/ 88 h 192"/>
              <a:gd name="T54" fmla="*/ 192 w 192"/>
              <a:gd name="T55" fmla="*/ 8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2" h="192">
                <a:moveTo>
                  <a:pt x="192" y="87"/>
                </a:moveTo>
                <a:cubicBezTo>
                  <a:pt x="105" y="0"/>
                  <a:pt x="105" y="0"/>
                  <a:pt x="105" y="0"/>
                </a:cubicBezTo>
                <a:cubicBezTo>
                  <a:pt x="104" y="0"/>
                  <a:pt x="104" y="0"/>
                  <a:pt x="103" y="0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20"/>
                  <a:pt x="84" y="20"/>
                  <a:pt x="84" y="21"/>
                </a:cubicBezTo>
                <a:cubicBezTo>
                  <a:pt x="97" y="33"/>
                  <a:pt x="97" y="33"/>
                  <a:pt x="97" y="33"/>
                </a:cubicBezTo>
                <a:cubicBezTo>
                  <a:pt x="49" y="81"/>
                  <a:pt x="49" y="81"/>
                  <a:pt x="49" y="81"/>
                </a:cubicBezTo>
                <a:cubicBezTo>
                  <a:pt x="44" y="80"/>
                  <a:pt x="38" y="80"/>
                  <a:pt x="33" y="80"/>
                </a:cubicBezTo>
                <a:cubicBezTo>
                  <a:pt x="22" y="80"/>
                  <a:pt x="11" y="82"/>
                  <a:pt x="1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8"/>
                  <a:pt x="0" y="88"/>
                  <a:pt x="0" y="88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2" y="181"/>
                  <a:pt x="2" y="181"/>
                  <a:pt x="2" y="181"/>
                </a:cubicBezTo>
                <a:cubicBezTo>
                  <a:pt x="0" y="184"/>
                  <a:pt x="0" y="188"/>
                  <a:pt x="2" y="190"/>
                </a:cubicBezTo>
                <a:cubicBezTo>
                  <a:pt x="3" y="191"/>
                  <a:pt x="5" y="192"/>
                  <a:pt x="6" y="192"/>
                </a:cubicBezTo>
                <a:cubicBezTo>
                  <a:pt x="8" y="192"/>
                  <a:pt x="9" y="191"/>
                  <a:pt x="11" y="190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5" y="192"/>
                </a:cubicBezTo>
                <a:cubicBezTo>
                  <a:pt x="105" y="192"/>
                  <a:pt x="105" y="192"/>
                  <a:pt x="105" y="191"/>
                </a:cubicBezTo>
                <a:cubicBezTo>
                  <a:pt x="112" y="176"/>
                  <a:pt x="114" y="160"/>
                  <a:pt x="111" y="143"/>
                </a:cubicBezTo>
                <a:cubicBezTo>
                  <a:pt x="159" y="95"/>
                  <a:pt x="159" y="95"/>
                  <a:pt x="159" y="95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72" y="108"/>
                  <a:pt x="172" y="108"/>
                  <a:pt x="173" y="108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88"/>
                  <a:pt x="192" y="87"/>
                  <a:pt x="192" y="87"/>
                </a:cubicBezTo>
                <a:close/>
              </a:path>
            </a:pathLst>
          </a:cu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x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86"/>
          <p:cNvSpPr>
            <a:spLocks/>
          </p:cNvSpPr>
          <p:nvPr/>
        </p:nvSpPr>
        <p:spPr bwMode="auto">
          <a:xfrm>
            <a:off x="5979343" y="3842588"/>
            <a:ext cx="229891" cy="283936"/>
          </a:xfrm>
          <a:custGeom>
            <a:avLst/>
            <a:gdLst>
              <a:gd name="T0" fmla="*/ 154 w 155"/>
              <a:gd name="T1" fmla="*/ 133 h 192"/>
              <a:gd name="T2" fmla="*/ 154 w 155"/>
              <a:gd name="T3" fmla="*/ 133 h 192"/>
              <a:gd name="T4" fmla="*/ 104 w 155"/>
              <a:gd name="T5" fmla="*/ 133 h 192"/>
              <a:gd name="T6" fmla="*/ 90 w 155"/>
              <a:gd name="T7" fmla="*/ 104 h 192"/>
              <a:gd name="T8" fmla="*/ 105 w 155"/>
              <a:gd name="T9" fmla="*/ 66 h 192"/>
              <a:gd name="T10" fmla="*/ 105 w 155"/>
              <a:gd name="T11" fmla="*/ 66 h 192"/>
              <a:gd name="T12" fmla="*/ 117 w 155"/>
              <a:gd name="T13" fmla="*/ 38 h 192"/>
              <a:gd name="T14" fmla="*/ 78 w 155"/>
              <a:gd name="T15" fmla="*/ 0 h 192"/>
              <a:gd name="T16" fmla="*/ 38 w 155"/>
              <a:gd name="T17" fmla="*/ 38 h 192"/>
              <a:gd name="T18" fmla="*/ 50 w 155"/>
              <a:gd name="T19" fmla="*/ 66 h 192"/>
              <a:gd name="T20" fmla="*/ 50 w 155"/>
              <a:gd name="T21" fmla="*/ 66 h 192"/>
              <a:gd name="T22" fmla="*/ 65 w 155"/>
              <a:gd name="T23" fmla="*/ 104 h 192"/>
              <a:gd name="T24" fmla="*/ 51 w 155"/>
              <a:gd name="T25" fmla="*/ 133 h 192"/>
              <a:gd name="T26" fmla="*/ 1 w 155"/>
              <a:gd name="T27" fmla="*/ 133 h 192"/>
              <a:gd name="T28" fmla="*/ 1 w 155"/>
              <a:gd name="T29" fmla="*/ 133 h 192"/>
              <a:gd name="T30" fmla="*/ 0 w 155"/>
              <a:gd name="T31" fmla="*/ 134 h 192"/>
              <a:gd name="T32" fmla="*/ 9 w 155"/>
              <a:gd name="T33" fmla="*/ 192 h 192"/>
              <a:gd name="T34" fmla="*/ 10 w 155"/>
              <a:gd name="T35" fmla="*/ 192 h 192"/>
              <a:gd name="T36" fmla="*/ 145 w 155"/>
              <a:gd name="T37" fmla="*/ 192 h 192"/>
              <a:gd name="T38" fmla="*/ 146 w 155"/>
              <a:gd name="T39" fmla="*/ 192 h 192"/>
              <a:gd name="T40" fmla="*/ 155 w 155"/>
              <a:gd name="T41" fmla="*/ 134 h 192"/>
              <a:gd name="T42" fmla="*/ 154 w 155"/>
              <a:gd name="T43" fmla="*/ 13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192">
                <a:moveTo>
                  <a:pt x="154" y="133"/>
                </a:moveTo>
                <a:cubicBezTo>
                  <a:pt x="154" y="133"/>
                  <a:pt x="154" y="133"/>
                  <a:pt x="154" y="133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95" y="124"/>
                  <a:pt x="90" y="115"/>
                  <a:pt x="90" y="104"/>
                </a:cubicBezTo>
                <a:cubicBezTo>
                  <a:pt x="88" y="84"/>
                  <a:pt x="104" y="66"/>
                  <a:pt x="105" y="66"/>
                </a:cubicBezTo>
                <a:cubicBezTo>
                  <a:pt x="105" y="66"/>
                  <a:pt x="105" y="66"/>
                  <a:pt x="105" y="66"/>
                </a:cubicBezTo>
                <a:cubicBezTo>
                  <a:pt x="112" y="58"/>
                  <a:pt x="117" y="49"/>
                  <a:pt x="117" y="38"/>
                </a:cubicBezTo>
                <a:cubicBezTo>
                  <a:pt x="117" y="17"/>
                  <a:pt x="99" y="0"/>
                  <a:pt x="78" y="0"/>
                </a:cubicBezTo>
                <a:cubicBezTo>
                  <a:pt x="56" y="0"/>
                  <a:pt x="38" y="17"/>
                  <a:pt x="38" y="38"/>
                </a:cubicBezTo>
                <a:cubicBezTo>
                  <a:pt x="38" y="49"/>
                  <a:pt x="43" y="58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51" y="66"/>
                  <a:pt x="67" y="84"/>
                  <a:pt x="65" y="104"/>
                </a:cubicBezTo>
                <a:cubicBezTo>
                  <a:pt x="65" y="115"/>
                  <a:pt x="60" y="124"/>
                  <a:pt x="51" y="133"/>
                </a:cubicBezTo>
                <a:cubicBezTo>
                  <a:pt x="1" y="133"/>
                  <a:pt x="1" y="133"/>
                  <a:pt x="1" y="133"/>
                </a:cubicBezTo>
                <a:cubicBezTo>
                  <a:pt x="1" y="133"/>
                  <a:pt x="1" y="133"/>
                  <a:pt x="1" y="133"/>
                </a:cubicBezTo>
                <a:cubicBezTo>
                  <a:pt x="0" y="133"/>
                  <a:pt x="0" y="133"/>
                  <a:pt x="0" y="134"/>
                </a:cubicBezTo>
                <a:cubicBezTo>
                  <a:pt x="9" y="192"/>
                  <a:pt x="9" y="192"/>
                  <a:pt x="9" y="192"/>
                </a:cubicBezTo>
                <a:cubicBezTo>
                  <a:pt x="9" y="192"/>
                  <a:pt x="9" y="192"/>
                  <a:pt x="10" y="192"/>
                </a:cubicBezTo>
                <a:cubicBezTo>
                  <a:pt x="145" y="192"/>
                  <a:pt x="145" y="192"/>
                  <a:pt x="145" y="192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55" y="133"/>
                  <a:pt x="155" y="133"/>
                  <a:pt x="154" y="133"/>
                </a:cubicBezTo>
                <a:close/>
              </a:path>
            </a:pathLst>
          </a:cu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x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215149" y="3855659"/>
            <a:ext cx="276676" cy="284743"/>
            <a:chOff x="6364937" y="4398133"/>
            <a:chExt cx="446231" cy="459241"/>
          </a:xfr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</p:grpSpPr>
        <p:sp>
          <p:nvSpPr>
            <p:cNvPr id="13" name="Freeform 162"/>
            <p:cNvSpPr>
              <a:spLocks noEditPoints="1"/>
            </p:cNvSpPr>
            <p:nvPr/>
          </p:nvSpPr>
          <p:spPr bwMode="auto">
            <a:xfrm>
              <a:off x="6639440" y="4692151"/>
              <a:ext cx="171728" cy="165223"/>
            </a:xfrm>
            <a:custGeom>
              <a:avLst/>
              <a:gdLst>
                <a:gd name="T0" fmla="*/ 36 w 72"/>
                <a:gd name="T1" fmla="*/ 0 h 69"/>
                <a:gd name="T2" fmla="*/ 0 w 72"/>
                <a:gd name="T3" fmla="*/ 34 h 69"/>
                <a:gd name="T4" fmla="*/ 36 w 72"/>
                <a:gd name="T5" fmla="*/ 69 h 69"/>
                <a:gd name="T6" fmla="*/ 72 w 72"/>
                <a:gd name="T7" fmla="*/ 34 h 69"/>
                <a:gd name="T8" fmla="*/ 36 w 72"/>
                <a:gd name="T9" fmla="*/ 0 h 69"/>
                <a:gd name="T10" fmla="*/ 59 w 72"/>
                <a:gd name="T11" fmla="*/ 24 h 69"/>
                <a:gd name="T12" fmla="*/ 33 w 72"/>
                <a:gd name="T13" fmla="*/ 50 h 69"/>
                <a:gd name="T14" fmla="*/ 30 w 72"/>
                <a:gd name="T15" fmla="*/ 51 h 69"/>
                <a:gd name="T16" fmla="*/ 28 w 72"/>
                <a:gd name="T17" fmla="*/ 50 h 69"/>
                <a:gd name="T18" fmla="*/ 13 w 72"/>
                <a:gd name="T19" fmla="*/ 37 h 69"/>
                <a:gd name="T20" fmla="*/ 13 w 72"/>
                <a:gd name="T21" fmla="*/ 32 h 69"/>
                <a:gd name="T22" fmla="*/ 19 w 72"/>
                <a:gd name="T23" fmla="*/ 31 h 69"/>
                <a:gd name="T24" fmla="*/ 30 w 72"/>
                <a:gd name="T25" fmla="*/ 42 h 69"/>
                <a:gd name="T26" fmla="*/ 53 w 72"/>
                <a:gd name="T27" fmla="*/ 19 h 69"/>
                <a:gd name="T28" fmla="*/ 59 w 72"/>
                <a:gd name="T29" fmla="*/ 19 h 69"/>
                <a:gd name="T30" fmla="*/ 59 w 72"/>
                <a:gd name="T31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9"/>
                    <a:pt x="36" y="69"/>
                  </a:cubicBezTo>
                  <a:cubicBezTo>
                    <a:pt x="56" y="69"/>
                    <a:pt x="72" y="53"/>
                    <a:pt x="72" y="34"/>
                  </a:cubicBezTo>
                  <a:cubicBezTo>
                    <a:pt x="72" y="15"/>
                    <a:pt x="56" y="0"/>
                    <a:pt x="36" y="0"/>
                  </a:cubicBezTo>
                  <a:close/>
                  <a:moveTo>
                    <a:pt x="59" y="24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1"/>
                    <a:pt x="31" y="51"/>
                    <a:pt x="30" y="51"/>
                  </a:cubicBezTo>
                  <a:cubicBezTo>
                    <a:pt x="29" y="51"/>
                    <a:pt x="28" y="51"/>
                    <a:pt x="28" y="5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6"/>
                    <a:pt x="12" y="33"/>
                    <a:pt x="13" y="32"/>
                  </a:cubicBezTo>
                  <a:cubicBezTo>
                    <a:pt x="15" y="30"/>
                    <a:pt x="17" y="30"/>
                    <a:pt x="19" y="3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5" y="17"/>
                    <a:pt x="57" y="17"/>
                    <a:pt x="59" y="19"/>
                  </a:cubicBezTo>
                  <a:cubicBezTo>
                    <a:pt x="61" y="20"/>
                    <a:pt x="61" y="23"/>
                    <a:pt x="5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63"/>
            <p:cNvSpPr>
              <a:spLocks/>
            </p:cNvSpPr>
            <p:nvPr/>
          </p:nvSpPr>
          <p:spPr bwMode="auto">
            <a:xfrm>
              <a:off x="6472917" y="4454074"/>
              <a:ext cx="217261" cy="75456"/>
            </a:xfrm>
            <a:custGeom>
              <a:avLst/>
              <a:gdLst>
                <a:gd name="T0" fmla="*/ 87 w 91"/>
                <a:gd name="T1" fmla="*/ 24 h 32"/>
                <a:gd name="T2" fmla="*/ 5 w 91"/>
                <a:gd name="T3" fmla="*/ 1 h 32"/>
                <a:gd name="T4" fmla="*/ 0 w 91"/>
                <a:gd name="T5" fmla="*/ 4 h 32"/>
                <a:gd name="T6" fmla="*/ 3 w 91"/>
                <a:gd name="T7" fmla="*/ 9 h 32"/>
                <a:gd name="T8" fmla="*/ 85 w 91"/>
                <a:gd name="T9" fmla="*/ 31 h 32"/>
                <a:gd name="T10" fmla="*/ 86 w 91"/>
                <a:gd name="T11" fmla="*/ 32 h 32"/>
                <a:gd name="T12" fmla="*/ 90 w 91"/>
                <a:gd name="T13" fmla="*/ 29 h 32"/>
                <a:gd name="T14" fmla="*/ 87 w 91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">
                  <a:moveTo>
                    <a:pt x="87" y="24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8"/>
                    <a:pt x="3" y="9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1"/>
                    <a:pt x="86" y="32"/>
                    <a:pt x="86" y="32"/>
                  </a:cubicBezTo>
                  <a:cubicBezTo>
                    <a:pt x="88" y="32"/>
                    <a:pt x="90" y="30"/>
                    <a:pt x="90" y="29"/>
                  </a:cubicBezTo>
                  <a:cubicBezTo>
                    <a:pt x="91" y="26"/>
                    <a:pt x="90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64"/>
            <p:cNvSpPr>
              <a:spLocks/>
            </p:cNvSpPr>
            <p:nvPr/>
          </p:nvSpPr>
          <p:spPr bwMode="auto">
            <a:xfrm>
              <a:off x="6456004" y="4500909"/>
              <a:ext cx="217261" cy="74155"/>
            </a:xfrm>
            <a:custGeom>
              <a:avLst/>
              <a:gdLst>
                <a:gd name="T0" fmla="*/ 87 w 91"/>
                <a:gd name="T1" fmla="*/ 23 h 31"/>
                <a:gd name="T2" fmla="*/ 5 w 91"/>
                <a:gd name="T3" fmla="*/ 1 h 31"/>
                <a:gd name="T4" fmla="*/ 0 w 91"/>
                <a:gd name="T5" fmla="*/ 4 h 31"/>
                <a:gd name="T6" fmla="*/ 3 w 91"/>
                <a:gd name="T7" fmla="*/ 9 h 31"/>
                <a:gd name="T8" fmla="*/ 85 w 91"/>
                <a:gd name="T9" fmla="*/ 31 h 31"/>
                <a:gd name="T10" fmla="*/ 86 w 91"/>
                <a:gd name="T11" fmla="*/ 31 h 31"/>
                <a:gd name="T12" fmla="*/ 90 w 91"/>
                <a:gd name="T13" fmla="*/ 28 h 31"/>
                <a:gd name="T14" fmla="*/ 87 w 91"/>
                <a:gd name="T15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1">
                  <a:moveTo>
                    <a:pt x="87" y="23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8"/>
                    <a:pt x="3" y="9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8" y="31"/>
                    <a:pt x="90" y="30"/>
                    <a:pt x="90" y="28"/>
                  </a:cubicBezTo>
                  <a:cubicBezTo>
                    <a:pt x="91" y="26"/>
                    <a:pt x="90" y="24"/>
                    <a:pt x="8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65"/>
            <p:cNvSpPr>
              <a:spLocks noEditPoints="1"/>
            </p:cNvSpPr>
            <p:nvPr/>
          </p:nvSpPr>
          <p:spPr bwMode="auto">
            <a:xfrm>
              <a:off x="6364937" y="4398133"/>
              <a:ext cx="385086" cy="394193"/>
            </a:xfrm>
            <a:custGeom>
              <a:avLst/>
              <a:gdLst>
                <a:gd name="T0" fmla="*/ 151 w 161"/>
                <a:gd name="T1" fmla="*/ 115 h 165"/>
                <a:gd name="T2" fmla="*/ 161 w 161"/>
                <a:gd name="T3" fmla="*/ 116 h 165"/>
                <a:gd name="T4" fmla="*/ 161 w 161"/>
                <a:gd name="T5" fmla="*/ 82 h 165"/>
                <a:gd name="T6" fmla="*/ 144 w 161"/>
                <a:gd name="T7" fmla="*/ 82 h 165"/>
                <a:gd name="T8" fmla="*/ 158 w 161"/>
                <a:gd name="T9" fmla="*/ 38 h 165"/>
                <a:gd name="T10" fmla="*/ 157 w 161"/>
                <a:gd name="T11" fmla="*/ 34 h 165"/>
                <a:gd name="T12" fmla="*/ 155 w 161"/>
                <a:gd name="T13" fmla="*/ 32 h 165"/>
                <a:gd name="T14" fmla="*/ 38 w 161"/>
                <a:gd name="T15" fmla="*/ 0 h 165"/>
                <a:gd name="T16" fmla="*/ 33 w 161"/>
                <a:gd name="T17" fmla="*/ 3 h 165"/>
                <a:gd name="T18" fmla="*/ 14 w 161"/>
                <a:gd name="T19" fmla="*/ 67 h 165"/>
                <a:gd name="T20" fmla="*/ 14 w 161"/>
                <a:gd name="T21" fmla="*/ 69 h 165"/>
                <a:gd name="T22" fmla="*/ 0 w 161"/>
                <a:gd name="T23" fmla="*/ 69 h 165"/>
                <a:gd name="T24" fmla="*/ 0 w 161"/>
                <a:gd name="T25" fmla="*/ 165 h 165"/>
                <a:gd name="T26" fmla="*/ 108 w 161"/>
                <a:gd name="T27" fmla="*/ 165 h 165"/>
                <a:gd name="T28" fmla="*/ 107 w 161"/>
                <a:gd name="T29" fmla="*/ 157 h 165"/>
                <a:gd name="T30" fmla="*/ 151 w 161"/>
                <a:gd name="T31" fmla="*/ 115 h 165"/>
                <a:gd name="T32" fmla="*/ 80 w 161"/>
                <a:gd name="T33" fmla="*/ 82 h 165"/>
                <a:gd name="T34" fmla="*/ 61 w 161"/>
                <a:gd name="T35" fmla="*/ 69 h 165"/>
                <a:gd name="T36" fmla="*/ 22 w 161"/>
                <a:gd name="T37" fmla="*/ 69 h 165"/>
                <a:gd name="T38" fmla="*/ 39 w 161"/>
                <a:gd name="T39" fmla="*/ 9 h 165"/>
                <a:gd name="T40" fmla="*/ 149 w 161"/>
                <a:gd name="T41" fmla="*/ 39 h 165"/>
                <a:gd name="T42" fmla="*/ 137 w 161"/>
                <a:gd name="T43" fmla="*/ 80 h 165"/>
                <a:gd name="T44" fmla="*/ 137 w 161"/>
                <a:gd name="T45" fmla="*/ 82 h 165"/>
                <a:gd name="T46" fmla="*/ 80 w 161"/>
                <a:gd name="T47" fmla="*/ 82 h 165"/>
                <a:gd name="T48" fmla="*/ 80 w 161"/>
                <a:gd name="T49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165">
                  <a:moveTo>
                    <a:pt x="151" y="115"/>
                  </a:moveTo>
                  <a:cubicBezTo>
                    <a:pt x="154" y="115"/>
                    <a:pt x="158" y="115"/>
                    <a:pt x="161" y="116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44" y="82"/>
                    <a:pt x="144" y="82"/>
                    <a:pt x="144" y="82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8" y="36"/>
                    <a:pt x="158" y="35"/>
                    <a:pt x="157" y="34"/>
                  </a:cubicBezTo>
                  <a:cubicBezTo>
                    <a:pt x="157" y="33"/>
                    <a:pt x="156" y="33"/>
                    <a:pt x="155" y="3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3" y="3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4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8" y="165"/>
                    <a:pt x="108" y="165"/>
                    <a:pt x="108" y="165"/>
                  </a:cubicBezTo>
                  <a:cubicBezTo>
                    <a:pt x="107" y="163"/>
                    <a:pt x="107" y="160"/>
                    <a:pt x="107" y="157"/>
                  </a:cubicBezTo>
                  <a:cubicBezTo>
                    <a:pt x="107" y="134"/>
                    <a:pt x="127" y="115"/>
                    <a:pt x="151" y="115"/>
                  </a:cubicBezTo>
                  <a:close/>
                  <a:moveTo>
                    <a:pt x="80" y="82"/>
                  </a:moveTo>
                  <a:cubicBezTo>
                    <a:pt x="61" y="69"/>
                    <a:pt x="61" y="69"/>
                    <a:pt x="61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36" y="80"/>
                    <a:pt x="136" y="81"/>
                    <a:pt x="13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25742" y="3225223"/>
            <a:ext cx="1865376" cy="2633472"/>
            <a:chOff x="3401568" y="2670048"/>
            <a:chExt cx="1865376" cy="2633472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4" name="圆角矩形 3"/>
            <p:cNvSpPr/>
            <p:nvPr/>
          </p:nvSpPr>
          <p:spPr>
            <a:xfrm>
              <a:off x="3401568" y="2670048"/>
              <a:ext cx="1865376" cy="2633472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26"/>
            <p:cNvSpPr>
              <a:spLocks noEditPoints="1"/>
            </p:cNvSpPr>
            <p:nvPr/>
          </p:nvSpPr>
          <p:spPr bwMode="auto">
            <a:xfrm>
              <a:off x="4191885" y="3286629"/>
              <a:ext cx="284743" cy="284743"/>
            </a:xfrm>
            <a:custGeom>
              <a:avLst/>
              <a:gdLst>
                <a:gd name="T0" fmla="*/ 9 w 192"/>
                <a:gd name="T1" fmla="*/ 0 h 192"/>
                <a:gd name="T2" fmla="*/ 0 w 192"/>
                <a:gd name="T3" fmla="*/ 183 h 192"/>
                <a:gd name="T4" fmla="*/ 182 w 192"/>
                <a:gd name="T5" fmla="*/ 192 h 192"/>
                <a:gd name="T6" fmla="*/ 192 w 192"/>
                <a:gd name="T7" fmla="*/ 10 h 192"/>
                <a:gd name="T8" fmla="*/ 73 w 192"/>
                <a:gd name="T9" fmla="*/ 156 h 192"/>
                <a:gd name="T10" fmla="*/ 25 w 192"/>
                <a:gd name="T11" fmla="*/ 150 h 192"/>
                <a:gd name="T12" fmla="*/ 73 w 192"/>
                <a:gd name="T13" fmla="*/ 144 h 192"/>
                <a:gd name="T14" fmla="*/ 73 w 192"/>
                <a:gd name="T15" fmla="*/ 156 h 192"/>
                <a:gd name="T16" fmla="*/ 31 w 192"/>
                <a:gd name="T17" fmla="*/ 136 h 192"/>
                <a:gd name="T18" fmla="*/ 31 w 192"/>
                <a:gd name="T19" fmla="*/ 124 h 192"/>
                <a:gd name="T20" fmla="*/ 79 w 192"/>
                <a:gd name="T21" fmla="*/ 130 h 192"/>
                <a:gd name="T22" fmla="*/ 73 w 192"/>
                <a:gd name="T23" fmla="*/ 65 h 192"/>
                <a:gd name="T24" fmla="*/ 25 w 192"/>
                <a:gd name="T25" fmla="*/ 59 h 192"/>
                <a:gd name="T26" fmla="*/ 73 w 192"/>
                <a:gd name="T27" fmla="*/ 53 h 192"/>
                <a:gd name="T28" fmla="*/ 73 w 192"/>
                <a:gd name="T29" fmla="*/ 65 h 192"/>
                <a:gd name="T30" fmla="*/ 158 w 192"/>
                <a:gd name="T31" fmla="*/ 159 h 192"/>
                <a:gd name="T32" fmla="*/ 149 w 192"/>
                <a:gd name="T33" fmla="*/ 159 h 192"/>
                <a:gd name="T34" fmla="*/ 129 w 192"/>
                <a:gd name="T35" fmla="*/ 159 h 192"/>
                <a:gd name="T36" fmla="*/ 120 w 192"/>
                <a:gd name="T37" fmla="*/ 159 h 192"/>
                <a:gd name="T38" fmla="*/ 130 w 192"/>
                <a:gd name="T39" fmla="*/ 140 h 192"/>
                <a:gd name="T40" fmla="*/ 120 w 192"/>
                <a:gd name="T41" fmla="*/ 121 h 192"/>
                <a:gd name="T42" fmla="*/ 139 w 192"/>
                <a:gd name="T43" fmla="*/ 131 h 192"/>
                <a:gd name="T44" fmla="*/ 158 w 192"/>
                <a:gd name="T45" fmla="*/ 121 h 192"/>
                <a:gd name="T46" fmla="*/ 148 w 192"/>
                <a:gd name="T47" fmla="*/ 140 h 192"/>
                <a:gd name="T48" fmla="*/ 160 w 192"/>
                <a:gd name="T49" fmla="*/ 65 h 192"/>
                <a:gd name="T50" fmla="*/ 145 w 192"/>
                <a:gd name="T51" fmla="*/ 80 h 192"/>
                <a:gd name="T52" fmla="*/ 133 w 192"/>
                <a:gd name="T53" fmla="*/ 80 h 192"/>
                <a:gd name="T54" fmla="*/ 118 w 192"/>
                <a:gd name="T55" fmla="*/ 65 h 192"/>
                <a:gd name="T56" fmla="*/ 118 w 192"/>
                <a:gd name="T57" fmla="*/ 53 h 192"/>
                <a:gd name="T58" fmla="*/ 133 w 192"/>
                <a:gd name="T59" fmla="*/ 38 h 192"/>
                <a:gd name="T60" fmla="*/ 145 w 192"/>
                <a:gd name="T61" fmla="*/ 38 h 192"/>
                <a:gd name="T62" fmla="*/ 160 w 192"/>
                <a:gd name="T63" fmla="*/ 53 h 192"/>
                <a:gd name="T64" fmla="*/ 160 w 192"/>
                <a:gd name="T65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92">
                  <a:moveTo>
                    <a:pt x="18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8"/>
                    <a:pt x="4" y="192"/>
                    <a:pt x="9" y="192"/>
                  </a:cubicBezTo>
                  <a:cubicBezTo>
                    <a:pt x="182" y="192"/>
                    <a:pt x="182" y="192"/>
                    <a:pt x="182" y="192"/>
                  </a:cubicBezTo>
                  <a:cubicBezTo>
                    <a:pt x="187" y="192"/>
                    <a:pt x="192" y="188"/>
                    <a:pt x="192" y="183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5"/>
                    <a:pt x="187" y="0"/>
                    <a:pt x="182" y="0"/>
                  </a:cubicBezTo>
                  <a:close/>
                  <a:moveTo>
                    <a:pt x="73" y="156"/>
                  </a:moveTo>
                  <a:cubicBezTo>
                    <a:pt x="31" y="156"/>
                    <a:pt x="31" y="156"/>
                    <a:pt x="31" y="156"/>
                  </a:cubicBezTo>
                  <a:cubicBezTo>
                    <a:pt x="28" y="156"/>
                    <a:pt x="25" y="153"/>
                    <a:pt x="25" y="150"/>
                  </a:cubicBezTo>
                  <a:cubicBezTo>
                    <a:pt x="25" y="146"/>
                    <a:pt x="28" y="144"/>
                    <a:pt x="31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6" y="144"/>
                    <a:pt x="79" y="146"/>
                    <a:pt x="79" y="150"/>
                  </a:cubicBezTo>
                  <a:cubicBezTo>
                    <a:pt x="79" y="153"/>
                    <a:pt x="76" y="156"/>
                    <a:pt x="73" y="156"/>
                  </a:cubicBezTo>
                  <a:close/>
                  <a:moveTo>
                    <a:pt x="73" y="136"/>
                  </a:moveTo>
                  <a:cubicBezTo>
                    <a:pt x="31" y="136"/>
                    <a:pt x="31" y="136"/>
                    <a:pt x="31" y="136"/>
                  </a:cubicBezTo>
                  <a:cubicBezTo>
                    <a:pt x="28" y="136"/>
                    <a:pt x="25" y="133"/>
                    <a:pt x="25" y="130"/>
                  </a:cubicBezTo>
                  <a:cubicBezTo>
                    <a:pt x="25" y="127"/>
                    <a:pt x="28" y="124"/>
                    <a:pt x="31" y="124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6" y="124"/>
                    <a:pt x="79" y="127"/>
                    <a:pt x="79" y="130"/>
                  </a:cubicBezTo>
                  <a:cubicBezTo>
                    <a:pt x="79" y="133"/>
                    <a:pt x="76" y="136"/>
                    <a:pt x="73" y="136"/>
                  </a:cubicBezTo>
                  <a:close/>
                  <a:moveTo>
                    <a:pt x="73" y="65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28" y="65"/>
                    <a:pt x="25" y="62"/>
                    <a:pt x="25" y="59"/>
                  </a:cubicBezTo>
                  <a:cubicBezTo>
                    <a:pt x="25" y="56"/>
                    <a:pt x="28" y="53"/>
                    <a:pt x="31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6" y="53"/>
                    <a:pt x="79" y="56"/>
                    <a:pt x="79" y="59"/>
                  </a:cubicBezTo>
                  <a:cubicBezTo>
                    <a:pt x="79" y="62"/>
                    <a:pt x="76" y="65"/>
                    <a:pt x="73" y="65"/>
                  </a:cubicBezTo>
                  <a:close/>
                  <a:moveTo>
                    <a:pt x="158" y="150"/>
                  </a:moveTo>
                  <a:cubicBezTo>
                    <a:pt x="161" y="153"/>
                    <a:pt x="161" y="157"/>
                    <a:pt x="158" y="159"/>
                  </a:cubicBezTo>
                  <a:cubicBezTo>
                    <a:pt x="157" y="160"/>
                    <a:pt x="155" y="161"/>
                    <a:pt x="154" y="161"/>
                  </a:cubicBezTo>
                  <a:cubicBezTo>
                    <a:pt x="152" y="161"/>
                    <a:pt x="151" y="160"/>
                    <a:pt x="149" y="15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7" y="160"/>
                    <a:pt x="126" y="161"/>
                    <a:pt x="124" y="161"/>
                  </a:cubicBezTo>
                  <a:cubicBezTo>
                    <a:pt x="123" y="161"/>
                    <a:pt x="121" y="160"/>
                    <a:pt x="120" y="159"/>
                  </a:cubicBezTo>
                  <a:cubicBezTo>
                    <a:pt x="117" y="157"/>
                    <a:pt x="117" y="153"/>
                    <a:pt x="120" y="150"/>
                  </a:cubicBezTo>
                  <a:cubicBezTo>
                    <a:pt x="130" y="140"/>
                    <a:pt x="130" y="140"/>
                    <a:pt x="130" y="140"/>
                  </a:cubicBezTo>
                  <a:cubicBezTo>
                    <a:pt x="120" y="129"/>
                    <a:pt x="120" y="129"/>
                    <a:pt x="120" y="129"/>
                  </a:cubicBezTo>
                  <a:cubicBezTo>
                    <a:pt x="117" y="127"/>
                    <a:pt x="117" y="123"/>
                    <a:pt x="120" y="121"/>
                  </a:cubicBezTo>
                  <a:cubicBezTo>
                    <a:pt x="122" y="118"/>
                    <a:pt x="126" y="118"/>
                    <a:pt x="129" y="12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52" y="118"/>
                    <a:pt x="156" y="118"/>
                    <a:pt x="158" y="121"/>
                  </a:cubicBezTo>
                  <a:cubicBezTo>
                    <a:pt x="161" y="123"/>
                    <a:pt x="161" y="127"/>
                    <a:pt x="158" y="129"/>
                  </a:cubicBezTo>
                  <a:cubicBezTo>
                    <a:pt x="148" y="140"/>
                    <a:pt x="148" y="140"/>
                    <a:pt x="148" y="140"/>
                  </a:cubicBezTo>
                  <a:lnTo>
                    <a:pt x="158" y="150"/>
                  </a:lnTo>
                  <a:close/>
                  <a:moveTo>
                    <a:pt x="160" y="65"/>
                  </a:moveTo>
                  <a:cubicBezTo>
                    <a:pt x="145" y="65"/>
                    <a:pt x="145" y="65"/>
                    <a:pt x="145" y="65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5" y="83"/>
                    <a:pt x="142" y="86"/>
                    <a:pt x="139" y="86"/>
                  </a:cubicBezTo>
                  <a:cubicBezTo>
                    <a:pt x="136" y="86"/>
                    <a:pt x="133" y="83"/>
                    <a:pt x="133" y="80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5" y="65"/>
                    <a:pt x="112" y="62"/>
                    <a:pt x="112" y="59"/>
                  </a:cubicBezTo>
                  <a:cubicBezTo>
                    <a:pt x="112" y="56"/>
                    <a:pt x="115" y="53"/>
                    <a:pt x="118" y="5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5"/>
                    <a:pt x="136" y="32"/>
                    <a:pt x="139" y="32"/>
                  </a:cubicBezTo>
                  <a:cubicBezTo>
                    <a:pt x="142" y="32"/>
                    <a:pt x="145" y="35"/>
                    <a:pt x="145" y="38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3" y="53"/>
                    <a:pt x="166" y="56"/>
                    <a:pt x="166" y="59"/>
                  </a:cubicBezTo>
                  <a:cubicBezTo>
                    <a:pt x="166" y="62"/>
                    <a:pt x="163" y="65"/>
                    <a:pt x="160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80372" y="4266330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管理不够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3515437" y="4617759"/>
              <a:ext cx="1637638" cy="34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spcBef>
                  <a:spcPts val="12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alpha val="80000"/>
                    </a:schemeClr>
                  </a:solidFill>
                  <a:latin typeface="+mn-lt"/>
                  <a:cs typeface="+mn-ea"/>
                  <a:sym typeface="+mn-lt"/>
                </a:rPr>
                <a:t>您的内容打在</a:t>
              </a:r>
              <a:r>
                <a:rPr lang="zh-CN" altLang="en-US" sz="800" dirty="0" smtClean="0">
                  <a:solidFill>
                    <a:schemeClr val="bg1">
                      <a:alpha val="80000"/>
                    </a:schemeClr>
                  </a:solidFill>
                  <a:latin typeface="+mn-lt"/>
                  <a:cs typeface="+mn-ea"/>
                  <a:sym typeface="+mn-lt"/>
                </a:rPr>
                <a:t>这或者</a:t>
              </a:r>
              <a:r>
                <a:rPr lang="zh-CN" altLang="en-US" sz="800" dirty="0">
                  <a:solidFill>
                    <a:schemeClr val="bg1">
                      <a:alpha val="80000"/>
                    </a:schemeClr>
                  </a:solidFill>
                  <a:latin typeface="+mn-lt"/>
                  <a:cs typeface="+mn-ea"/>
                  <a:sym typeface="+mn-lt"/>
                </a:rPr>
                <a:t>通过复制您的文本</a:t>
              </a:r>
              <a:r>
                <a:rPr lang="zh-CN" altLang="en-US" sz="800" dirty="0" smtClean="0">
                  <a:solidFill>
                    <a:schemeClr val="bg1">
                      <a:alpha val="80000"/>
                    </a:schemeClr>
                  </a:solidFill>
                  <a:latin typeface="+mn-lt"/>
                  <a:cs typeface="+mn-ea"/>
                  <a:sym typeface="+mn-lt"/>
                </a:rPr>
                <a:t>后在此</a:t>
              </a:r>
              <a:r>
                <a:rPr lang="zh-CN" altLang="en-US" sz="800" dirty="0">
                  <a:solidFill>
                    <a:schemeClr val="bg1">
                      <a:alpha val="80000"/>
                    </a:schemeClr>
                  </a:solidFill>
                  <a:latin typeface="+mn-lt"/>
                  <a:cs typeface="+mn-ea"/>
                  <a:sym typeface="+mn-lt"/>
                </a:rPr>
                <a:t>框中选择</a:t>
              </a:r>
              <a:r>
                <a:rPr lang="zh-CN" altLang="en-US" sz="800" dirty="0" smtClean="0">
                  <a:solidFill>
                    <a:schemeClr val="bg1">
                      <a:alpha val="80000"/>
                    </a:schemeClr>
                  </a:solidFill>
                  <a:latin typeface="+mn-lt"/>
                  <a:cs typeface="+mn-ea"/>
                  <a:sym typeface="+mn-lt"/>
                </a:rPr>
                <a:t>粘贴</a:t>
              </a:r>
              <a:endParaRPr lang="zh-CN" altLang="en-US" sz="800" dirty="0">
                <a:solidFill>
                  <a:schemeClr val="bg1">
                    <a:alpha val="8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77478" y="3664135"/>
            <a:ext cx="1707768" cy="1856395"/>
            <a:chOff x="3480372" y="3108960"/>
            <a:chExt cx="1707768" cy="1856395"/>
          </a:xfrm>
        </p:grpSpPr>
        <p:sp>
          <p:nvSpPr>
            <p:cNvPr id="22" name="椭圆 21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480372" y="4266330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认知不足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40"/>
            <p:cNvSpPr txBox="1"/>
            <p:nvPr/>
          </p:nvSpPr>
          <p:spPr>
            <a:xfrm>
              <a:off x="3515437" y="4617759"/>
              <a:ext cx="1637638" cy="34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spcBef>
                  <a:spcPts val="12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您的内容打在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这或者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通过复制您的文本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后在此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框中选择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粘贴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31614" y="3664135"/>
            <a:ext cx="1707768" cy="1856395"/>
            <a:chOff x="3480372" y="3108960"/>
            <a:chExt cx="1707768" cy="1856395"/>
          </a:xfrm>
        </p:grpSpPr>
        <p:sp>
          <p:nvSpPr>
            <p:cNvPr id="28" name="椭圆 27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480372" y="4266330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四大服务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40"/>
            <p:cNvSpPr txBox="1"/>
            <p:nvPr/>
          </p:nvSpPr>
          <p:spPr>
            <a:xfrm>
              <a:off x="3515437" y="4617759"/>
              <a:ext cx="1637638" cy="34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spcBef>
                  <a:spcPts val="12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您的内容打在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这或者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通过复制您的文本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后在此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框中选择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粘贴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58682" y="3664135"/>
            <a:ext cx="1707768" cy="1856395"/>
            <a:chOff x="3480372" y="3108960"/>
            <a:chExt cx="1707768" cy="1856395"/>
          </a:xfrm>
        </p:grpSpPr>
        <p:sp>
          <p:nvSpPr>
            <p:cNvPr id="34" name="椭圆 33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480372" y="4266330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培训不足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TextBox 40"/>
            <p:cNvSpPr txBox="1"/>
            <p:nvPr/>
          </p:nvSpPr>
          <p:spPr>
            <a:xfrm>
              <a:off x="3515437" y="4617759"/>
              <a:ext cx="1637638" cy="34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spcBef>
                  <a:spcPts val="12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您的内容打在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这或者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通过复制您的文本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后在此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框中选择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粘贴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485748" y="3664135"/>
            <a:ext cx="1707768" cy="1856395"/>
            <a:chOff x="3480372" y="3108960"/>
            <a:chExt cx="1707768" cy="1856395"/>
          </a:xfrm>
        </p:grpSpPr>
        <p:sp>
          <p:nvSpPr>
            <p:cNvPr id="40" name="椭圆 39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480372" y="4266330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管理不足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40"/>
            <p:cNvSpPr txBox="1"/>
            <p:nvPr/>
          </p:nvSpPr>
          <p:spPr>
            <a:xfrm>
              <a:off x="3515437" y="4617759"/>
              <a:ext cx="1637638" cy="34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spcBef>
                  <a:spcPts val="12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您的内容打在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这或者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通过复制您的文本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后在此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框中选择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粘贴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D7253455-99BE-4A79-9EB1-0B3D08BBB575}"/>
              </a:ext>
            </a:extLst>
          </p:cNvPr>
          <p:cNvSpPr txBox="1"/>
          <p:nvPr/>
        </p:nvSpPr>
        <p:spPr>
          <a:xfrm>
            <a:off x="1331486" y="2149114"/>
            <a:ext cx="950802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050" dirty="0" smtClean="0">
                <a:solidFill>
                  <a:srgbClr val="686769"/>
                </a:solidFill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rgbClr val="686769"/>
                </a:solidFill>
                <a:cs typeface="+mn-ea"/>
                <a:sym typeface="+mn-lt"/>
              </a:rPr>
              <a:t>输入简要文字解说，解说文字尽量概括精炼，不用多余的文字</a:t>
            </a:r>
            <a:r>
              <a:rPr lang="zh-CN" altLang="en-US" sz="1050" dirty="0" smtClean="0">
                <a:solidFill>
                  <a:srgbClr val="686769"/>
                </a:solidFill>
                <a:cs typeface="+mn-ea"/>
                <a:sym typeface="+mn-lt"/>
              </a:rPr>
              <a:t>修饰简洁</a:t>
            </a:r>
            <a:r>
              <a:rPr lang="zh-CN" altLang="en-US" sz="105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</a:t>
            </a:r>
            <a:r>
              <a:rPr lang="zh-CN" altLang="en-US" sz="1050" dirty="0" smtClean="0">
                <a:solidFill>
                  <a:srgbClr val="686769"/>
                </a:solidFill>
                <a:cs typeface="+mn-ea"/>
                <a:sym typeface="+mn-lt"/>
              </a:rPr>
              <a:t>解说说</a:t>
            </a:r>
            <a:r>
              <a:rPr lang="zh-CN" altLang="en-US" sz="1050" dirty="0">
                <a:solidFill>
                  <a:srgbClr val="686769"/>
                </a:solidFill>
                <a:cs typeface="+mn-ea"/>
                <a:sym typeface="+mn-lt"/>
              </a:rPr>
              <a:t>文字尽量概括精炼，不用多余的文字</a:t>
            </a:r>
            <a:r>
              <a:rPr lang="zh-CN" altLang="en-US" sz="1050" dirty="0" smtClean="0">
                <a:solidFill>
                  <a:srgbClr val="686769"/>
                </a:solidFill>
                <a:cs typeface="+mn-ea"/>
                <a:sym typeface="+mn-lt"/>
              </a:rPr>
              <a:t>修饰洁</a:t>
            </a:r>
            <a:r>
              <a:rPr lang="zh-CN" altLang="en-US" sz="105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解说所提炼的核心概念。点击输入简要文字解说，解说文字尽量概括精炼，不用多余的文字修饰简洁精</a:t>
            </a:r>
            <a:r>
              <a:rPr lang="zh-CN" altLang="en-US" sz="1050" dirty="0" smtClean="0">
                <a:solidFill>
                  <a:srgbClr val="686769"/>
                </a:solidFill>
                <a:cs typeface="+mn-ea"/>
                <a:sym typeface="+mn-lt"/>
              </a:rPr>
              <a:t>准</a:t>
            </a:r>
            <a:endParaRPr lang="zh-CN" altLang="en-US" sz="1100" dirty="0">
              <a:solidFill>
                <a:srgbClr val="686769"/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zh-CN" altLang="en-US" sz="1050" dirty="0">
              <a:solidFill>
                <a:srgbClr val="686769"/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zh-CN" altLang="en-US" sz="1100" dirty="0">
              <a:solidFill>
                <a:srgbClr val="686769"/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46" name="文本框 45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工作不足之处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39411" y="66282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969824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50">
            <a:extLst>
              <a:ext uri="{FF2B5EF4-FFF2-40B4-BE49-F238E27FC236}">
                <a16:creationId xmlns="" xmlns:a16="http://schemas.microsoft.com/office/drawing/2014/main" id="{45E71E58-D7DD-43BC-BA7F-129AE9E96056}"/>
              </a:ext>
            </a:extLst>
          </p:cNvPr>
          <p:cNvSpPr txBox="1"/>
          <p:nvPr/>
        </p:nvSpPr>
        <p:spPr>
          <a:xfrm>
            <a:off x="899141" y="3860717"/>
            <a:ext cx="35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通过管理认知提升人员意识：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293E2BC0-AB6B-4D6A-AF89-E2A90230C5AA}"/>
              </a:ext>
            </a:extLst>
          </p:cNvPr>
          <p:cNvCxnSpPr>
            <a:cxnSpLocks/>
          </p:cNvCxnSpPr>
          <p:nvPr/>
        </p:nvCxnSpPr>
        <p:spPr>
          <a:xfrm>
            <a:off x="994987" y="4434337"/>
            <a:ext cx="10484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C916AC16-67FF-42D9-979D-AB4558FAA086}"/>
              </a:ext>
            </a:extLst>
          </p:cNvPr>
          <p:cNvSpPr/>
          <p:nvPr/>
        </p:nvSpPr>
        <p:spPr>
          <a:xfrm>
            <a:off x="994987" y="4826205"/>
            <a:ext cx="2208643" cy="14414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E2BF583-8FF2-4574-B4C2-A48864016D79}"/>
              </a:ext>
            </a:extLst>
          </p:cNvPr>
          <p:cNvSpPr/>
          <p:nvPr/>
        </p:nvSpPr>
        <p:spPr>
          <a:xfrm>
            <a:off x="3753528" y="4826205"/>
            <a:ext cx="2208643" cy="14414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4EA2DCA0-BE3A-4FA3-8CC3-45BEB4B6C2C7}"/>
              </a:ext>
            </a:extLst>
          </p:cNvPr>
          <p:cNvSpPr/>
          <p:nvPr/>
        </p:nvSpPr>
        <p:spPr>
          <a:xfrm>
            <a:off x="6512069" y="4826205"/>
            <a:ext cx="2208643" cy="14414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32634D8B-19EC-4E15-89CB-C6C3871FED12}"/>
              </a:ext>
            </a:extLst>
          </p:cNvPr>
          <p:cNvSpPr/>
          <p:nvPr/>
        </p:nvSpPr>
        <p:spPr>
          <a:xfrm>
            <a:off x="9270610" y="4826205"/>
            <a:ext cx="2208643" cy="14414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8E97C0C2-CED3-4A3B-8BB1-C90F080F47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8" b="10378"/>
          <a:stretch/>
        </p:blipFill>
        <p:spPr>
          <a:xfrm>
            <a:off x="6910419" y="2116438"/>
            <a:ext cx="4568833" cy="18102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</p:pic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1D513313-55F7-4550-8EF3-F5E46F12957D}"/>
              </a:ext>
            </a:extLst>
          </p:cNvPr>
          <p:cNvGrpSpPr/>
          <p:nvPr/>
        </p:nvGrpSpPr>
        <p:grpSpPr>
          <a:xfrm>
            <a:off x="760376" y="5262644"/>
            <a:ext cx="497357" cy="766101"/>
            <a:chOff x="1700334" y="4487003"/>
            <a:chExt cx="497357" cy="766101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FE47BA57-F6D9-4C90-B8D9-EE000DDCF740}"/>
                </a:ext>
              </a:extLst>
            </p:cNvPr>
            <p:cNvSpPr/>
            <p:nvPr/>
          </p:nvSpPr>
          <p:spPr>
            <a:xfrm>
              <a:off x="1700334" y="4487003"/>
              <a:ext cx="497357" cy="497357"/>
            </a:xfrm>
            <a:prstGeom prst="ellips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solidFill>
                <a:schemeClr val="bg1"/>
              </a:soli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6BB80207-633C-4B0C-86F6-42B36576F1C5}"/>
                </a:ext>
              </a:extLst>
            </p:cNvPr>
            <p:cNvSpPr txBox="1"/>
            <p:nvPr/>
          </p:nvSpPr>
          <p:spPr>
            <a:xfrm>
              <a:off x="1718702" y="4545218"/>
              <a:ext cx="4713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TextBox 47">
            <a:extLst>
              <a:ext uri="{FF2B5EF4-FFF2-40B4-BE49-F238E27FC236}">
                <a16:creationId xmlns="" xmlns:a16="http://schemas.microsoft.com/office/drawing/2014/main" id="{766871B4-F1CC-4A70-8960-6A71DA71A728}"/>
              </a:ext>
            </a:extLst>
          </p:cNvPr>
          <p:cNvSpPr txBox="1"/>
          <p:nvPr/>
        </p:nvSpPr>
        <p:spPr>
          <a:xfrm>
            <a:off x="1374915" y="5251516"/>
            <a:ext cx="160118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客户对公司产品（服务）是否满意？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C571C1A4-8414-4514-812E-C13D4FD33D1D}"/>
              </a:ext>
            </a:extLst>
          </p:cNvPr>
          <p:cNvGrpSpPr/>
          <p:nvPr/>
        </p:nvGrpSpPr>
        <p:grpSpPr>
          <a:xfrm>
            <a:off x="3514967" y="5262644"/>
            <a:ext cx="497357" cy="766101"/>
            <a:chOff x="1700334" y="4487003"/>
            <a:chExt cx="497357" cy="766101"/>
          </a:xfrm>
        </p:grpSpPr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9969014C-7456-4957-9FAF-67B287FBDC2A}"/>
                </a:ext>
              </a:extLst>
            </p:cNvPr>
            <p:cNvSpPr/>
            <p:nvPr/>
          </p:nvSpPr>
          <p:spPr>
            <a:xfrm>
              <a:off x="1700334" y="4487003"/>
              <a:ext cx="497357" cy="497357"/>
            </a:xfrm>
            <a:prstGeom prst="ellips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solidFill>
                <a:schemeClr val="bg1"/>
              </a:soli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="" xmlns:a16="http://schemas.microsoft.com/office/drawing/2014/main" id="{318D8A1E-9B0C-47CA-9334-497354208504}"/>
                </a:ext>
              </a:extLst>
            </p:cNvPr>
            <p:cNvSpPr txBox="1"/>
            <p:nvPr/>
          </p:nvSpPr>
          <p:spPr>
            <a:xfrm>
              <a:off x="1718702" y="4545218"/>
              <a:ext cx="4713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TextBox 47">
            <a:extLst>
              <a:ext uri="{FF2B5EF4-FFF2-40B4-BE49-F238E27FC236}">
                <a16:creationId xmlns="" xmlns:a16="http://schemas.microsoft.com/office/drawing/2014/main" id="{7A5624AC-7764-456B-A04C-8370CB947B2D}"/>
              </a:ext>
            </a:extLst>
          </p:cNvPr>
          <p:cNvSpPr txBox="1"/>
          <p:nvPr/>
        </p:nvSpPr>
        <p:spPr>
          <a:xfrm>
            <a:off x="4141497" y="5200422"/>
            <a:ext cx="160118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如果不满意，问题出在什么地方？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="" xmlns:a16="http://schemas.microsoft.com/office/drawing/2014/main" id="{B0E74B34-B1D8-437A-9097-D52880F0C1C2}"/>
              </a:ext>
            </a:extLst>
          </p:cNvPr>
          <p:cNvGrpSpPr/>
          <p:nvPr/>
        </p:nvGrpSpPr>
        <p:grpSpPr>
          <a:xfrm>
            <a:off x="6269558" y="5262644"/>
            <a:ext cx="497357" cy="766101"/>
            <a:chOff x="1700334" y="4487003"/>
            <a:chExt cx="497357" cy="766101"/>
          </a:xfrm>
        </p:grpSpPr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B6A4565C-F783-4AD7-8B31-CC1F105CD7AE}"/>
                </a:ext>
              </a:extLst>
            </p:cNvPr>
            <p:cNvSpPr/>
            <p:nvPr/>
          </p:nvSpPr>
          <p:spPr>
            <a:xfrm>
              <a:off x="1700334" y="4487003"/>
              <a:ext cx="497357" cy="497357"/>
            </a:xfrm>
            <a:prstGeom prst="ellips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solidFill>
                <a:schemeClr val="bg1"/>
              </a:soli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="" xmlns:a16="http://schemas.microsoft.com/office/drawing/2014/main" id="{E75E4602-541C-43C4-9208-6D90DDD7F4BC}"/>
                </a:ext>
              </a:extLst>
            </p:cNvPr>
            <p:cNvSpPr txBox="1"/>
            <p:nvPr/>
          </p:nvSpPr>
          <p:spPr>
            <a:xfrm>
              <a:off x="1718702" y="4545218"/>
              <a:ext cx="4713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4" name="TextBox 47">
            <a:extLst>
              <a:ext uri="{FF2B5EF4-FFF2-40B4-BE49-F238E27FC236}">
                <a16:creationId xmlns="" xmlns:a16="http://schemas.microsoft.com/office/drawing/2014/main" id="{C06812AE-E548-4329-8B56-808BA8474CFE}"/>
              </a:ext>
            </a:extLst>
          </p:cNvPr>
          <p:cNvSpPr txBox="1"/>
          <p:nvPr/>
        </p:nvSpPr>
        <p:spPr>
          <a:xfrm>
            <a:off x="6908079" y="5200422"/>
            <a:ext cx="160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如果是产品（服务），应该怎样让客户满意？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DBBCBD0E-68EB-4639-934F-529860DC9191}"/>
              </a:ext>
            </a:extLst>
          </p:cNvPr>
          <p:cNvGrpSpPr/>
          <p:nvPr/>
        </p:nvGrpSpPr>
        <p:grpSpPr>
          <a:xfrm>
            <a:off x="9024148" y="5262644"/>
            <a:ext cx="497357" cy="766101"/>
            <a:chOff x="1700334" y="4487003"/>
            <a:chExt cx="497357" cy="766101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C98256BC-7999-406B-8245-41B827534D9A}"/>
                </a:ext>
              </a:extLst>
            </p:cNvPr>
            <p:cNvSpPr/>
            <p:nvPr/>
          </p:nvSpPr>
          <p:spPr>
            <a:xfrm>
              <a:off x="1700334" y="4487003"/>
              <a:ext cx="497357" cy="497357"/>
            </a:xfrm>
            <a:prstGeom prst="ellips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solidFill>
                <a:schemeClr val="bg1"/>
              </a:soli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="" xmlns:a16="http://schemas.microsoft.com/office/drawing/2014/main" id="{0B14177B-EAA2-4DB1-8C37-92506EFD802D}"/>
                </a:ext>
              </a:extLst>
            </p:cNvPr>
            <p:cNvSpPr txBox="1"/>
            <p:nvPr/>
          </p:nvSpPr>
          <p:spPr>
            <a:xfrm>
              <a:off x="1718702" y="4545218"/>
              <a:ext cx="4713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9" name="TextBox 47">
            <a:extLst>
              <a:ext uri="{FF2B5EF4-FFF2-40B4-BE49-F238E27FC236}">
                <a16:creationId xmlns="" xmlns:a16="http://schemas.microsoft.com/office/drawing/2014/main" id="{182712E3-9A25-45E9-BD04-D4C4923122C1}"/>
              </a:ext>
            </a:extLst>
          </p:cNvPr>
          <p:cNvSpPr txBox="1"/>
          <p:nvPr/>
        </p:nvSpPr>
        <p:spPr>
          <a:xfrm>
            <a:off x="9638687" y="5209332"/>
            <a:ext cx="160118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应该将客户意见递交到哪个部门？</a:t>
            </a:r>
          </a:p>
        </p:txBody>
      </p:sp>
      <p:sp>
        <p:nvSpPr>
          <p:cNvPr id="36" name="TextBox 55">
            <a:extLst>
              <a:ext uri="{FF2B5EF4-FFF2-40B4-BE49-F238E27FC236}">
                <a16:creationId xmlns="" xmlns:a16="http://schemas.microsoft.com/office/drawing/2014/main" id="{BA98FDFE-D6EA-470F-BAFE-B924F599C31D}"/>
              </a:ext>
            </a:extLst>
          </p:cNvPr>
          <p:cNvSpPr txBox="1"/>
          <p:nvPr/>
        </p:nvSpPr>
        <p:spPr>
          <a:xfrm>
            <a:off x="982955" y="2796024"/>
            <a:ext cx="394721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只有有了“客户满意度”这个数据，才能更好的去完成客户服务工作。</a:t>
            </a:r>
          </a:p>
        </p:txBody>
      </p:sp>
      <p:sp>
        <p:nvSpPr>
          <p:cNvPr id="33" name="文本占位符 6146">
            <a:extLst>
              <a:ext uri="{FF2B5EF4-FFF2-40B4-BE49-F238E27FC236}">
                <a16:creationId xmlns="" xmlns:a16="http://schemas.microsoft.com/office/drawing/2014/main" id="{81998779-ED04-4FC0-8D95-85285A093C01}"/>
              </a:ext>
            </a:extLst>
          </p:cNvPr>
          <p:cNvSpPr txBox="1">
            <a:spLocks/>
          </p:cNvSpPr>
          <p:nvPr/>
        </p:nvSpPr>
        <p:spPr>
          <a:xfrm>
            <a:off x="-1673069" y="6836612"/>
            <a:ext cx="6156960" cy="259016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45317" y="2117160"/>
            <a:ext cx="1892232" cy="41806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zh-CN" altLang="en-US" sz="2000" b="1" dirty="0" smtClean="0">
                <a:cs typeface="+mn-ea"/>
                <a:sym typeface="+mn-lt"/>
              </a:rPr>
              <a:t>管理措施</a:t>
            </a:r>
            <a:endParaRPr lang="zh-CN" altLang="en-US" sz="2000" b="1" dirty="0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30" name="文本框 29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工作不足之处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80890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43" grpId="0" animBg="1"/>
      <p:bldP spid="44" grpId="0" animBg="1"/>
      <p:bldP spid="45" grpId="0" animBg="1"/>
      <p:bldP spid="54" grpId="0"/>
      <p:bldP spid="59" grpId="0"/>
      <p:bldP spid="64" grpId="0"/>
      <p:bldP spid="69" grpId="0"/>
      <p:bldP spid="36" grpId="0"/>
      <p:bldP spid="33" grpId="0" build="p"/>
      <p:bldP spid="33" grpId="1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9882" y="4081153"/>
            <a:ext cx="11827239" cy="2802628"/>
          </a:xfrm>
          <a:prstGeom prst="rect">
            <a:avLst/>
          </a:prstGeom>
          <a:gradFill>
            <a:gsLst>
              <a:gs pos="0">
                <a:srgbClr val="B6D3B7">
                  <a:alpha val="9000"/>
                </a:srgbClr>
              </a:gs>
              <a:gs pos="100000">
                <a:srgbClr val="92BFB5">
                  <a:alpha val="1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752600" y="2002101"/>
            <a:ext cx="1143000" cy="1143000"/>
          </a:xfrm>
          <a:prstGeom prst="ellipse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303339" y="2002101"/>
            <a:ext cx="1143000" cy="1143000"/>
          </a:xfrm>
          <a:prstGeom prst="ellipse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854078" y="2002101"/>
            <a:ext cx="1143000" cy="1143000"/>
          </a:xfrm>
          <a:prstGeom prst="ellipse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404816" y="2002101"/>
            <a:ext cx="1143000" cy="1143000"/>
          </a:xfrm>
          <a:prstGeom prst="ellipse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88364" y="2317317"/>
            <a:ext cx="492019" cy="492019"/>
            <a:chOff x="7766793" y="5529269"/>
            <a:chExt cx="492019" cy="492019"/>
          </a:xfrm>
          <a:solidFill>
            <a:schemeClr val="bg1"/>
          </a:solidFill>
        </p:grpSpPr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7960790" y="5530675"/>
              <a:ext cx="104027" cy="1082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4"/>
            <p:cNvSpPr>
              <a:spLocks noEditPoints="1"/>
            </p:cNvSpPr>
            <p:nvPr/>
          </p:nvSpPr>
          <p:spPr bwMode="auto">
            <a:xfrm>
              <a:off x="7957978" y="5529269"/>
              <a:ext cx="109650" cy="111056"/>
            </a:xfrm>
            <a:custGeom>
              <a:avLst/>
              <a:gdLst>
                <a:gd name="T0" fmla="*/ 22 w 43"/>
                <a:gd name="T1" fmla="*/ 44 h 44"/>
                <a:gd name="T2" fmla="*/ 0 w 43"/>
                <a:gd name="T3" fmla="*/ 22 h 44"/>
                <a:gd name="T4" fmla="*/ 22 w 43"/>
                <a:gd name="T5" fmla="*/ 0 h 44"/>
                <a:gd name="T6" fmla="*/ 43 w 43"/>
                <a:gd name="T7" fmla="*/ 22 h 44"/>
                <a:gd name="T8" fmla="*/ 22 w 43"/>
                <a:gd name="T9" fmla="*/ 44 h 44"/>
                <a:gd name="T10" fmla="*/ 22 w 43"/>
                <a:gd name="T11" fmla="*/ 2 h 44"/>
                <a:gd name="T12" fmla="*/ 2 w 43"/>
                <a:gd name="T13" fmla="*/ 22 h 44"/>
                <a:gd name="T14" fmla="*/ 22 w 43"/>
                <a:gd name="T15" fmla="*/ 42 h 44"/>
                <a:gd name="T16" fmla="*/ 41 w 43"/>
                <a:gd name="T17" fmla="*/ 22 h 44"/>
                <a:gd name="T18" fmla="*/ 22 w 43"/>
                <a:gd name="T19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4">
                  <a:moveTo>
                    <a:pt x="22" y="44"/>
                  </a:moveTo>
                  <a:cubicBezTo>
                    <a:pt x="9" y="44"/>
                    <a:pt x="0" y="34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cubicBezTo>
                    <a:pt x="34" y="0"/>
                    <a:pt x="43" y="10"/>
                    <a:pt x="43" y="22"/>
                  </a:cubicBezTo>
                  <a:cubicBezTo>
                    <a:pt x="43" y="34"/>
                    <a:pt x="34" y="44"/>
                    <a:pt x="22" y="44"/>
                  </a:cubicBezTo>
                  <a:close/>
                  <a:moveTo>
                    <a:pt x="22" y="2"/>
                  </a:moveTo>
                  <a:cubicBezTo>
                    <a:pt x="11" y="2"/>
                    <a:pt x="2" y="11"/>
                    <a:pt x="2" y="22"/>
                  </a:cubicBezTo>
                  <a:cubicBezTo>
                    <a:pt x="2" y="33"/>
                    <a:pt x="11" y="42"/>
                    <a:pt x="22" y="42"/>
                  </a:cubicBezTo>
                  <a:cubicBezTo>
                    <a:pt x="33" y="42"/>
                    <a:pt x="41" y="33"/>
                    <a:pt x="41" y="22"/>
                  </a:cubicBezTo>
                  <a:cubicBezTo>
                    <a:pt x="41" y="11"/>
                    <a:pt x="33" y="2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7883472" y="5661411"/>
              <a:ext cx="257256" cy="150418"/>
            </a:xfrm>
            <a:custGeom>
              <a:avLst/>
              <a:gdLst>
                <a:gd name="T0" fmla="*/ 51 w 101"/>
                <a:gd name="T1" fmla="*/ 0 h 59"/>
                <a:gd name="T2" fmla="*/ 0 w 101"/>
                <a:gd name="T3" fmla="*/ 59 h 59"/>
                <a:gd name="T4" fmla="*/ 101 w 101"/>
                <a:gd name="T5" fmla="*/ 59 h 59"/>
                <a:gd name="T6" fmla="*/ 51 w 10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59">
                  <a:moveTo>
                    <a:pt x="51" y="0"/>
                  </a:moveTo>
                  <a:cubicBezTo>
                    <a:pt x="22" y="0"/>
                    <a:pt x="0" y="26"/>
                    <a:pt x="0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26"/>
                    <a:pt x="79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/>
          </p:nvSpPr>
          <p:spPr bwMode="auto">
            <a:xfrm>
              <a:off x="7882067" y="5658599"/>
              <a:ext cx="261473" cy="156041"/>
            </a:xfrm>
            <a:custGeom>
              <a:avLst/>
              <a:gdLst>
                <a:gd name="T0" fmla="*/ 102 w 103"/>
                <a:gd name="T1" fmla="*/ 61 h 61"/>
                <a:gd name="T2" fmla="*/ 1 w 103"/>
                <a:gd name="T3" fmla="*/ 61 h 61"/>
                <a:gd name="T4" fmla="*/ 0 w 103"/>
                <a:gd name="T5" fmla="*/ 60 h 61"/>
                <a:gd name="T6" fmla="*/ 52 w 103"/>
                <a:gd name="T7" fmla="*/ 0 h 61"/>
                <a:gd name="T8" fmla="*/ 103 w 103"/>
                <a:gd name="T9" fmla="*/ 60 h 61"/>
                <a:gd name="T10" fmla="*/ 102 w 103"/>
                <a:gd name="T11" fmla="*/ 61 h 61"/>
                <a:gd name="T12" fmla="*/ 2 w 103"/>
                <a:gd name="T13" fmla="*/ 59 h 61"/>
                <a:gd name="T14" fmla="*/ 101 w 103"/>
                <a:gd name="T15" fmla="*/ 59 h 61"/>
                <a:gd name="T16" fmla="*/ 52 w 103"/>
                <a:gd name="T17" fmla="*/ 2 h 61"/>
                <a:gd name="T18" fmla="*/ 2 w 103"/>
                <a:gd name="T1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61">
                  <a:moveTo>
                    <a:pt x="102" y="61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0" y="27"/>
                    <a:pt x="23" y="0"/>
                    <a:pt x="52" y="0"/>
                  </a:cubicBezTo>
                  <a:cubicBezTo>
                    <a:pt x="80" y="0"/>
                    <a:pt x="103" y="27"/>
                    <a:pt x="103" y="60"/>
                  </a:cubicBezTo>
                  <a:cubicBezTo>
                    <a:pt x="103" y="61"/>
                    <a:pt x="103" y="61"/>
                    <a:pt x="102" y="61"/>
                  </a:cubicBezTo>
                  <a:close/>
                  <a:moveTo>
                    <a:pt x="2" y="59"/>
                  </a:moveTo>
                  <a:cubicBezTo>
                    <a:pt x="101" y="59"/>
                    <a:pt x="101" y="59"/>
                    <a:pt x="101" y="59"/>
                  </a:cubicBezTo>
                  <a:cubicBezTo>
                    <a:pt x="101" y="27"/>
                    <a:pt x="79" y="2"/>
                    <a:pt x="52" y="2"/>
                  </a:cubicBezTo>
                  <a:cubicBezTo>
                    <a:pt x="24" y="2"/>
                    <a:pt x="2" y="27"/>
                    <a:pt x="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7769605" y="5827292"/>
              <a:ext cx="486396" cy="188373"/>
            </a:xfrm>
            <a:custGeom>
              <a:avLst/>
              <a:gdLst>
                <a:gd name="T0" fmla="*/ 191 w 191"/>
                <a:gd name="T1" fmla="*/ 21 h 74"/>
                <a:gd name="T2" fmla="*/ 147 w 191"/>
                <a:gd name="T3" fmla="*/ 8 h 74"/>
                <a:gd name="T4" fmla="*/ 92 w 191"/>
                <a:gd name="T5" fmla="*/ 8 h 74"/>
                <a:gd name="T6" fmla="*/ 92 w 191"/>
                <a:gd name="T7" fmla="*/ 8 h 74"/>
                <a:gd name="T8" fmla="*/ 49 w 191"/>
                <a:gd name="T9" fmla="*/ 10 h 74"/>
                <a:gd name="T10" fmla="*/ 39 w 191"/>
                <a:gd name="T11" fmla="*/ 21 h 74"/>
                <a:gd name="T12" fmla="*/ 51 w 191"/>
                <a:gd name="T13" fmla="*/ 30 h 74"/>
                <a:gd name="T14" fmla="*/ 90 w 191"/>
                <a:gd name="T15" fmla="*/ 29 h 74"/>
                <a:gd name="T16" fmla="*/ 112 w 191"/>
                <a:gd name="T17" fmla="*/ 43 h 74"/>
                <a:gd name="T18" fmla="*/ 102 w 191"/>
                <a:gd name="T19" fmla="*/ 49 h 74"/>
                <a:gd name="T20" fmla="*/ 46 w 191"/>
                <a:gd name="T21" fmla="*/ 46 h 74"/>
                <a:gd name="T22" fmla="*/ 22 w 191"/>
                <a:gd name="T23" fmla="*/ 9 h 74"/>
                <a:gd name="T24" fmla="*/ 10 w 191"/>
                <a:gd name="T25" fmla="*/ 0 h 74"/>
                <a:gd name="T26" fmla="*/ 1 w 191"/>
                <a:gd name="T27" fmla="*/ 12 h 74"/>
                <a:gd name="T28" fmla="*/ 35 w 191"/>
                <a:gd name="T29" fmla="*/ 64 h 74"/>
                <a:gd name="T30" fmla="*/ 74 w 191"/>
                <a:gd name="T31" fmla="*/ 74 h 74"/>
                <a:gd name="T32" fmla="*/ 115 w 191"/>
                <a:gd name="T33" fmla="*/ 67 h 74"/>
                <a:gd name="T34" fmla="*/ 188 w 191"/>
                <a:gd name="T35" fmla="*/ 59 h 74"/>
                <a:gd name="T36" fmla="*/ 191 w 191"/>
                <a:gd name="T37" fmla="*/ 59 h 74"/>
                <a:gd name="T38" fmla="*/ 191 w 191"/>
                <a:gd name="T39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74">
                  <a:moveTo>
                    <a:pt x="191" y="21"/>
                  </a:moveTo>
                  <a:cubicBezTo>
                    <a:pt x="180" y="17"/>
                    <a:pt x="155" y="8"/>
                    <a:pt x="147" y="8"/>
                  </a:cubicBezTo>
                  <a:cubicBezTo>
                    <a:pt x="137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79" y="8"/>
                    <a:pt x="63" y="9"/>
                    <a:pt x="49" y="10"/>
                  </a:cubicBezTo>
                  <a:cubicBezTo>
                    <a:pt x="43" y="10"/>
                    <a:pt x="39" y="15"/>
                    <a:pt x="39" y="21"/>
                  </a:cubicBezTo>
                  <a:cubicBezTo>
                    <a:pt x="40" y="27"/>
                    <a:pt x="45" y="31"/>
                    <a:pt x="51" y="30"/>
                  </a:cubicBezTo>
                  <a:cubicBezTo>
                    <a:pt x="64" y="29"/>
                    <a:pt x="79" y="29"/>
                    <a:pt x="90" y="29"/>
                  </a:cubicBezTo>
                  <a:cubicBezTo>
                    <a:pt x="97" y="32"/>
                    <a:pt x="109" y="37"/>
                    <a:pt x="112" y="43"/>
                  </a:cubicBezTo>
                  <a:cubicBezTo>
                    <a:pt x="112" y="43"/>
                    <a:pt x="107" y="46"/>
                    <a:pt x="102" y="49"/>
                  </a:cubicBezTo>
                  <a:cubicBezTo>
                    <a:pt x="79" y="55"/>
                    <a:pt x="60" y="54"/>
                    <a:pt x="46" y="46"/>
                  </a:cubicBezTo>
                  <a:cubicBezTo>
                    <a:pt x="26" y="34"/>
                    <a:pt x="22" y="10"/>
                    <a:pt x="22" y="9"/>
                  </a:cubicBezTo>
                  <a:cubicBezTo>
                    <a:pt x="22" y="4"/>
                    <a:pt x="16" y="0"/>
                    <a:pt x="10" y="0"/>
                  </a:cubicBezTo>
                  <a:cubicBezTo>
                    <a:pt x="4" y="1"/>
                    <a:pt x="0" y="6"/>
                    <a:pt x="1" y="12"/>
                  </a:cubicBezTo>
                  <a:cubicBezTo>
                    <a:pt x="1" y="13"/>
                    <a:pt x="6" y="46"/>
                    <a:pt x="35" y="64"/>
                  </a:cubicBezTo>
                  <a:cubicBezTo>
                    <a:pt x="46" y="70"/>
                    <a:pt x="59" y="74"/>
                    <a:pt x="74" y="74"/>
                  </a:cubicBezTo>
                  <a:cubicBezTo>
                    <a:pt x="87" y="74"/>
                    <a:pt x="101" y="71"/>
                    <a:pt x="115" y="67"/>
                  </a:cubicBezTo>
                  <a:cubicBezTo>
                    <a:pt x="131" y="64"/>
                    <a:pt x="172" y="57"/>
                    <a:pt x="188" y="59"/>
                  </a:cubicBezTo>
                  <a:cubicBezTo>
                    <a:pt x="189" y="59"/>
                    <a:pt x="190" y="59"/>
                    <a:pt x="191" y="59"/>
                  </a:cubicBezTo>
                  <a:lnTo>
                    <a:pt x="19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8"/>
            <p:cNvSpPr>
              <a:spLocks noEditPoints="1"/>
            </p:cNvSpPr>
            <p:nvPr/>
          </p:nvSpPr>
          <p:spPr bwMode="auto">
            <a:xfrm>
              <a:off x="7766793" y="5821669"/>
              <a:ext cx="492019" cy="199619"/>
            </a:xfrm>
            <a:custGeom>
              <a:avLst/>
              <a:gdLst>
                <a:gd name="T0" fmla="*/ 75 w 193"/>
                <a:gd name="T1" fmla="*/ 77 h 78"/>
                <a:gd name="T2" fmla="*/ 35 w 193"/>
                <a:gd name="T3" fmla="*/ 66 h 78"/>
                <a:gd name="T4" fmla="*/ 1 w 193"/>
                <a:gd name="T5" fmla="*/ 14 h 78"/>
                <a:gd name="T6" fmla="*/ 3 w 193"/>
                <a:gd name="T7" fmla="*/ 6 h 78"/>
                <a:gd name="T8" fmla="*/ 11 w 193"/>
                <a:gd name="T9" fmla="*/ 1 h 78"/>
                <a:gd name="T10" fmla="*/ 24 w 193"/>
                <a:gd name="T11" fmla="*/ 11 h 78"/>
                <a:gd name="T12" fmla="*/ 48 w 193"/>
                <a:gd name="T13" fmla="*/ 47 h 78"/>
                <a:gd name="T14" fmla="*/ 102 w 193"/>
                <a:gd name="T15" fmla="*/ 50 h 78"/>
                <a:gd name="T16" fmla="*/ 111 w 193"/>
                <a:gd name="T17" fmla="*/ 44 h 78"/>
                <a:gd name="T18" fmla="*/ 91 w 193"/>
                <a:gd name="T19" fmla="*/ 32 h 78"/>
                <a:gd name="T20" fmla="*/ 52 w 193"/>
                <a:gd name="T21" fmla="*/ 33 h 78"/>
                <a:gd name="T22" fmla="*/ 39 w 193"/>
                <a:gd name="T23" fmla="*/ 23 h 78"/>
                <a:gd name="T24" fmla="*/ 42 w 193"/>
                <a:gd name="T25" fmla="*/ 15 h 78"/>
                <a:gd name="T26" fmla="*/ 50 w 193"/>
                <a:gd name="T27" fmla="*/ 11 h 78"/>
                <a:gd name="T28" fmla="*/ 91 w 193"/>
                <a:gd name="T29" fmla="*/ 9 h 78"/>
                <a:gd name="T30" fmla="*/ 93 w 193"/>
                <a:gd name="T31" fmla="*/ 9 h 78"/>
                <a:gd name="T32" fmla="*/ 93 w 193"/>
                <a:gd name="T33" fmla="*/ 9 h 78"/>
                <a:gd name="T34" fmla="*/ 93 w 193"/>
                <a:gd name="T35" fmla="*/ 9 h 78"/>
                <a:gd name="T36" fmla="*/ 129 w 193"/>
                <a:gd name="T37" fmla="*/ 9 h 78"/>
                <a:gd name="T38" fmla="*/ 148 w 193"/>
                <a:gd name="T39" fmla="*/ 9 h 78"/>
                <a:gd name="T40" fmla="*/ 148 w 193"/>
                <a:gd name="T41" fmla="*/ 9 h 78"/>
                <a:gd name="T42" fmla="*/ 192 w 193"/>
                <a:gd name="T43" fmla="*/ 22 h 78"/>
                <a:gd name="T44" fmla="*/ 193 w 193"/>
                <a:gd name="T45" fmla="*/ 23 h 78"/>
                <a:gd name="T46" fmla="*/ 193 w 193"/>
                <a:gd name="T47" fmla="*/ 61 h 78"/>
                <a:gd name="T48" fmla="*/ 192 w 193"/>
                <a:gd name="T49" fmla="*/ 62 h 78"/>
                <a:gd name="T50" fmla="*/ 189 w 193"/>
                <a:gd name="T51" fmla="*/ 62 h 78"/>
                <a:gd name="T52" fmla="*/ 182 w 193"/>
                <a:gd name="T53" fmla="*/ 61 h 78"/>
                <a:gd name="T54" fmla="*/ 117 w 193"/>
                <a:gd name="T55" fmla="*/ 70 h 78"/>
                <a:gd name="T56" fmla="*/ 75 w 193"/>
                <a:gd name="T57" fmla="*/ 77 h 78"/>
                <a:gd name="T58" fmla="*/ 13 w 193"/>
                <a:gd name="T59" fmla="*/ 3 h 78"/>
                <a:gd name="T60" fmla="*/ 11 w 193"/>
                <a:gd name="T61" fmla="*/ 3 h 78"/>
                <a:gd name="T62" fmla="*/ 4 w 193"/>
                <a:gd name="T63" fmla="*/ 7 h 78"/>
                <a:gd name="T64" fmla="*/ 3 w 193"/>
                <a:gd name="T65" fmla="*/ 14 h 78"/>
                <a:gd name="T66" fmla="*/ 36 w 193"/>
                <a:gd name="T67" fmla="*/ 65 h 78"/>
                <a:gd name="T68" fmla="*/ 116 w 193"/>
                <a:gd name="T69" fmla="*/ 68 h 78"/>
                <a:gd name="T70" fmla="*/ 182 w 193"/>
                <a:gd name="T71" fmla="*/ 59 h 78"/>
                <a:gd name="T72" fmla="*/ 189 w 193"/>
                <a:gd name="T73" fmla="*/ 60 h 78"/>
                <a:gd name="T74" fmla="*/ 191 w 193"/>
                <a:gd name="T75" fmla="*/ 60 h 78"/>
                <a:gd name="T76" fmla="*/ 191 w 193"/>
                <a:gd name="T77" fmla="*/ 24 h 78"/>
                <a:gd name="T78" fmla="*/ 148 w 193"/>
                <a:gd name="T79" fmla="*/ 11 h 78"/>
                <a:gd name="T80" fmla="*/ 129 w 193"/>
                <a:gd name="T81" fmla="*/ 11 h 78"/>
                <a:gd name="T82" fmla="*/ 93 w 193"/>
                <a:gd name="T83" fmla="*/ 11 h 78"/>
                <a:gd name="T84" fmla="*/ 93 w 193"/>
                <a:gd name="T85" fmla="*/ 11 h 78"/>
                <a:gd name="T86" fmla="*/ 93 w 193"/>
                <a:gd name="T87" fmla="*/ 11 h 78"/>
                <a:gd name="T88" fmla="*/ 91 w 193"/>
                <a:gd name="T89" fmla="*/ 11 h 78"/>
                <a:gd name="T90" fmla="*/ 50 w 193"/>
                <a:gd name="T91" fmla="*/ 13 h 78"/>
                <a:gd name="T92" fmla="*/ 43 w 193"/>
                <a:gd name="T93" fmla="*/ 16 h 78"/>
                <a:gd name="T94" fmla="*/ 41 w 193"/>
                <a:gd name="T95" fmla="*/ 23 h 78"/>
                <a:gd name="T96" fmla="*/ 52 w 193"/>
                <a:gd name="T97" fmla="*/ 31 h 78"/>
                <a:gd name="T98" fmla="*/ 91 w 193"/>
                <a:gd name="T99" fmla="*/ 30 h 78"/>
                <a:gd name="T100" fmla="*/ 91 w 193"/>
                <a:gd name="T101" fmla="*/ 30 h 78"/>
                <a:gd name="T102" fmla="*/ 114 w 193"/>
                <a:gd name="T103" fmla="*/ 44 h 78"/>
                <a:gd name="T104" fmla="*/ 113 w 193"/>
                <a:gd name="T105" fmla="*/ 45 h 78"/>
                <a:gd name="T106" fmla="*/ 103 w 193"/>
                <a:gd name="T107" fmla="*/ 52 h 78"/>
                <a:gd name="T108" fmla="*/ 47 w 193"/>
                <a:gd name="T109" fmla="*/ 49 h 78"/>
                <a:gd name="T110" fmla="*/ 22 w 193"/>
                <a:gd name="T111" fmla="*/ 11 h 78"/>
                <a:gd name="T112" fmla="*/ 13 w 193"/>
                <a:gd name="T113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3" h="78">
                  <a:moveTo>
                    <a:pt x="75" y="77"/>
                  </a:moveTo>
                  <a:cubicBezTo>
                    <a:pt x="60" y="77"/>
                    <a:pt x="47" y="73"/>
                    <a:pt x="35" y="66"/>
                  </a:cubicBezTo>
                  <a:cubicBezTo>
                    <a:pt x="5" y="49"/>
                    <a:pt x="1" y="15"/>
                    <a:pt x="1" y="14"/>
                  </a:cubicBezTo>
                  <a:cubicBezTo>
                    <a:pt x="0" y="11"/>
                    <a:pt x="1" y="8"/>
                    <a:pt x="3" y="6"/>
                  </a:cubicBezTo>
                  <a:cubicBezTo>
                    <a:pt x="5" y="3"/>
                    <a:pt x="8" y="2"/>
                    <a:pt x="11" y="1"/>
                  </a:cubicBezTo>
                  <a:cubicBezTo>
                    <a:pt x="18" y="0"/>
                    <a:pt x="23" y="5"/>
                    <a:pt x="24" y="11"/>
                  </a:cubicBezTo>
                  <a:cubicBezTo>
                    <a:pt x="24" y="12"/>
                    <a:pt x="28" y="36"/>
                    <a:pt x="48" y="47"/>
                  </a:cubicBezTo>
                  <a:cubicBezTo>
                    <a:pt x="61" y="55"/>
                    <a:pt x="80" y="56"/>
                    <a:pt x="102" y="50"/>
                  </a:cubicBezTo>
                  <a:cubicBezTo>
                    <a:pt x="106" y="48"/>
                    <a:pt x="110" y="45"/>
                    <a:pt x="111" y="44"/>
                  </a:cubicBezTo>
                  <a:cubicBezTo>
                    <a:pt x="109" y="41"/>
                    <a:pt x="102" y="36"/>
                    <a:pt x="91" y="32"/>
                  </a:cubicBezTo>
                  <a:cubicBezTo>
                    <a:pt x="80" y="32"/>
                    <a:pt x="65" y="32"/>
                    <a:pt x="52" y="33"/>
                  </a:cubicBezTo>
                  <a:cubicBezTo>
                    <a:pt x="46" y="34"/>
                    <a:pt x="40" y="29"/>
                    <a:pt x="39" y="23"/>
                  </a:cubicBezTo>
                  <a:cubicBezTo>
                    <a:pt x="39" y="20"/>
                    <a:pt x="40" y="17"/>
                    <a:pt x="42" y="15"/>
                  </a:cubicBezTo>
                  <a:cubicBezTo>
                    <a:pt x="44" y="12"/>
                    <a:pt x="47" y="11"/>
                    <a:pt x="50" y="11"/>
                  </a:cubicBezTo>
                  <a:cubicBezTo>
                    <a:pt x="66" y="9"/>
                    <a:pt x="80" y="9"/>
                    <a:pt x="91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112" y="9"/>
                    <a:pt x="129" y="9"/>
                  </a:cubicBezTo>
                  <a:cubicBezTo>
                    <a:pt x="138" y="9"/>
                    <a:pt x="145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56" y="9"/>
                    <a:pt x="181" y="18"/>
                    <a:pt x="192" y="22"/>
                  </a:cubicBezTo>
                  <a:cubicBezTo>
                    <a:pt x="192" y="22"/>
                    <a:pt x="193" y="22"/>
                    <a:pt x="193" y="23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2" y="62"/>
                    <a:pt x="192" y="62"/>
                  </a:cubicBezTo>
                  <a:cubicBezTo>
                    <a:pt x="191" y="62"/>
                    <a:pt x="190" y="62"/>
                    <a:pt x="189" y="62"/>
                  </a:cubicBezTo>
                  <a:cubicBezTo>
                    <a:pt x="187" y="62"/>
                    <a:pt x="185" y="61"/>
                    <a:pt x="182" y="61"/>
                  </a:cubicBezTo>
                  <a:cubicBezTo>
                    <a:pt x="163" y="61"/>
                    <a:pt x="131" y="67"/>
                    <a:pt x="117" y="70"/>
                  </a:cubicBezTo>
                  <a:cubicBezTo>
                    <a:pt x="102" y="74"/>
                    <a:pt x="88" y="77"/>
                    <a:pt x="75" y="77"/>
                  </a:cubicBezTo>
                  <a:close/>
                  <a:moveTo>
                    <a:pt x="13" y="3"/>
                  </a:moveTo>
                  <a:cubicBezTo>
                    <a:pt x="12" y="3"/>
                    <a:pt x="12" y="3"/>
                    <a:pt x="11" y="3"/>
                  </a:cubicBezTo>
                  <a:cubicBezTo>
                    <a:pt x="9" y="4"/>
                    <a:pt x="6" y="5"/>
                    <a:pt x="4" y="7"/>
                  </a:cubicBezTo>
                  <a:cubicBezTo>
                    <a:pt x="3" y="9"/>
                    <a:pt x="2" y="11"/>
                    <a:pt x="3" y="14"/>
                  </a:cubicBezTo>
                  <a:cubicBezTo>
                    <a:pt x="3" y="15"/>
                    <a:pt x="7" y="47"/>
                    <a:pt x="36" y="65"/>
                  </a:cubicBezTo>
                  <a:cubicBezTo>
                    <a:pt x="57" y="77"/>
                    <a:pt x="84" y="78"/>
                    <a:pt x="116" y="68"/>
                  </a:cubicBezTo>
                  <a:cubicBezTo>
                    <a:pt x="131" y="65"/>
                    <a:pt x="163" y="59"/>
                    <a:pt x="182" y="59"/>
                  </a:cubicBezTo>
                  <a:cubicBezTo>
                    <a:pt x="185" y="59"/>
                    <a:pt x="187" y="60"/>
                    <a:pt x="189" y="60"/>
                  </a:cubicBezTo>
                  <a:cubicBezTo>
                    <a:pt x="190" y="60"/>
                    <a:pt x="190" y="60"/>
                    <a:pt x="191" y="60"/>
                  </a:cubicBezTo>
                  <a:cubicBezTo>
                    <a:pt x="191" y="24"/>
                    <a:pt x="191" y="24"/>
                    <a:pt x="191" y="24"/>
                  </a:cubicBezTo>
                  <a:cubicBezTo>
                    <a:pt x="180" y="20"/>
                    <a:pt x="156" y="11"/>
                    <a:pt x="148" y="11"/>
                  </a:cubicBezTo>
                  <a:cubicBezTo>
                    <a:pt x="145" y="11"/>
                    <a:pt x="138" y="11"/>
                    <a:pt x="129" y="11"/>
                  </a:cubicBezTo>
                  <a:cubicBezTo>
                    <a:pt x="113" y="11"/>
                    <a:pt x="94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80" y="11"/>
                    <a:pt x="67" y="11"/>
                    <a:pt x="50" y="13"/>
                  </a:cubicBezTo>
                  <a:cubicBezTo>
                    <a:pt x="48" y="13"/>
                    <a:pt x="45" y="14"/>
                    <a:pt x="43" y="16"/>
                  </a:cubicBezTo>
                  <a:cubicBezTo>
                    <a:pt x="42" y="18"/>
                    <a:pt x="41" y="20"/>
                    <a:pt x="41" y="23"/>
                  </a:cubicBezTo>
                  <a:cubicBezTo>
                    <a:pt x="42" y="28"/>
                    <a:pt x="46" y="32"/>
                    <a:pt x="52" y="31"/>
                  </a:cubicBezTo>
                  <a:cubicBezTo>
                    <a:pt x="65" y="30"/>
                    <a:pt x="80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100" y="33"/>
                    <a:pt x="111" y="39"/>
                    <a:pt x="114" y="44"/>
                  </a:cubicBezTo>
                  <a:cubicBezTo>
                    <a:pt x="114" y="45"/>
                    <a:pt x="114" y="45"/>
                    <a:pt x="113" y="45"/>
                  </a:cubicBezTo>
                  <a:cubicBezTo>
                    <a:pt x="113" y="45"/>
                    <a:pt x="109" y="49"/>
                    <a:pt x="103" y="52"/>
                  </a:cubicBezTo>
                  <a:cubicBezTo>
                    <a:pt x="79" y="58"/>
                    <a:pt x="61" y="57"/>
                    <a:pt x="47" y="49"/>
                  </a:cubicBezTo>
                  <a:cubicBezTo>
                    <a:pt x="26" y="37"/>
                    <a:pt x="22" y="12"/>
                    <a:pt x="22" y="11"/>
                  </a:cubicBezTo>
                  <a:cubicBezTo>
                    <a:pt x="22" y="7"/>
                    <a:pt x="17" y="3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20219" y="2358943"/>
            <a:ext cx="507483" cy="489209"/>
            <a:chOff x="3535426" y="1685894"/>
            <a:chExt cx="507483" cy="489209"/>
          </a:xfrm>
          <a:solidFill>
            <a:schemeClr val="bg1"/>
          </a:solidFill>
        </p:grpSpPr>
        <p:sp>
          <p:nvSpPr>
            <p:cNvPr id="20" name="Freeform 29"/>
            <p:cNvSpPr>
              <a:spLocks noEditPoints="1"/>
            </p:cNvSpPr>
            <p:nvPr/>
          </p:nvSpPr>
          <p:spPr bwMode="auto">
            <a:xfrm>
              <a:off x="3650699" y="1685894"/>
              <a:ext cx="392210" cy="375341"/>
            </a:xfrm>
            <a:custGeom>
              <a:avLst/>
              <a:gdLst>
                <a:gd name="T0" fmla="*/ 125 w 154"/>
                <a:gd name="T1" fmla="*/ 21 h 147"/>
                <a:gd name="T2" fmla="*/ 73 w 154"/>
                <a:gd name="T3" fmla="*/ 0 h 147"/>
                <a:gd name="T4" fmla="*/ 22 w 154"/>
                <a:gd name="T5" fmla="*/ 21 h 147"/>
                <a:gd name="T6" fmla="*/ 0 w 154"/>
                <a:gd name="T7" fmla="*/ 73 h 147"/>
                <a:gd name="T8" fmla="*/ 22 w 154"/>
                <a:gd name="T9" fmla="*/ 125 h 147"/>
                <a:gd name="T10" fmla="*/ 73 w 154"/>
                <a:gd name="T11" fmla="*/ 147 h 147"/>
                <a:gd name="T12" fmla="*/ 125 w 154"/>
                <a:gd name="T13" fmla="*/ 125 h 147"/>
                <a:gd name="T14" fmla="*/ 125 w 154"/>
                <a:gd name="T15" fmla="*/ 21 h 147"/>
                <a:gd name="T16" fmla="*/ 120 w 154"/>
                <a:gd name="T17" fmla="*/ 119 h 147"/>
                <a:gd name="T18" fmla="*/ 73 w 154"/>
                <a:gd name="T19" fmla="*/ 139 h 147"/>
                <a:gd name="T20" fmla="*/ 27 w 154"/>
                <a:gd name="T21" fmla="*/ 119 h 147"/>
                <a:gd name="T22" fmla="*/ 8 w 154"/>
                <a:gd name="T23" fmla="*/ 73 h 147"/>
                <a:gd name="T24" fmla="*/ 27 w 154"/>
                <a:gd name="T25" fmla="*/ 27 h 147"/>
                <a:gd name="T26" fmla="*/ 73 w 154"/>
                <a:gd name="T27" fmla="*/ 8 h 147"/>
                <a:gd name="T28" fmla="*/ 120 w 154"/>
                <a:gd name="T29" fmla="*/ 27 h 147"/>
                <a:gd name="T30" fmla="*/ 120 w 154"/>
                <a:gd name="T31" fmla="*/ 1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47">
                  <a:moveTo>
                    <a:pt x="125" y="21"/>
                  </a:moveTo>
                  <a:cubicBezTo>
                    <a:pt x="111" y="8"/>
                    <a:pt x="93" y="0"/>
                    <a:pt x="73" y="0"/>
                  </a:cubicBezTo>
                  <a:cubicBezTo>
                    <a:pt x="54" y="0"/>
                    <a:pt x="35" y="8"/>
                    <a:pt x="22" y="21"/>
                  </a:cubicBezTo>
                  <a:cubicBezTo>
                    <a:pt x="8" y="35"/>
                    <a:pt x="0" y="54"/>
                    <a:pt x="0" y="73"/>
                  </a:cubicBezTo>
                  <a:cubicBezTo>
                    <a:pt x="0" y="93"/>
                    <a:pt x="8" y="111"/>
                    <a:pt x="22" y="125"/>
                  </a:cubicBezTo>
                  <a:cubicBezTo>
                    <a:pt x="35" y="139"/>
                    <a:pt x="54" y="147"/>
                    <a:pt x="73" y="147"/>
                  </a:cubicBezTo>
                  <a:cubicBezTo>
                    <a:pt x="93" y="147"/>
                    <a:pt x="111" y="139"/>
                    <a:pt x="125" y="125"/>
                  </a:cubicBezTo>
                  <a:cubicBezTo>
                    <a:pt x="154" y="96"/>
                    <a:pt x="154" y="50"/>
                    <a:pt x="125" y="21"/>
                  </a:cubicBezTo>
                  <a:close/>
                  <a:moveTo>
                    <a:pt x="120" y="119"/>
                  </a:moveTo>
                  <a:cubicBezTo>
                    <a:pt x="107" y="132"/>
                    <a:pt x="91" y="139"/>
                    <a:pt x="73" y="139"/>
                  </a:cubicBezTo>
                  <a:cubicBezTo>
                    <a:pt x="56" y="139"/>
                    <a:pt x="40" y="132"/>
                    <a:pt x="27" y="119"/>
                  </a:cubicBezTo>
                  <a:cubicBezTo>
                    <a:pt x="15" y="107"/>
                    <a:pt x="8" y="91"/>
                    <a:pt x="8" y="73"/>
                  </a:cubicBezTo>
                  <a:cubicBezTo>
                    <a:pt x="8" y="56"/>
                    <a:pt x="15" y="39"/>
                    <a:pt x="27" y="27"/>
                  </a:cubicBezTo>
                  <a:cubicBezTo>
                    <a:pt x="40" y="15"/>
                    <a:pt x="56" y="8"/>
                    <a:pt x="73" y="8"/>
                  </a:cubicBezTo>
                  <a:cubicBezTo>
                    <a:pt x="91" y="8"/>
                    <a:pt x="107" y="15"/>
                    <a:pt x="120" y="27"/>
                  </a:cubicBezTo>
                  <a:cubicBezTo>
                    <a:pt x="145" y="52"/>
                    <a:pt x="145" y="94"/>
                    <a:pt x="12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3747697" y="1751966"/>
              <a:ext cx="179939" cy="243199"/>
            </a:xfrm>
            <a:custGeom>
              <a:avLst/>
              <a:gdLst>
                <a:gd name="T0" fmla="*/ 40 w 71"/>
                <a:gd name="T1" fmla="*/ 0 h 95"/>
                <a:gd name="T2" fmla="*/ 40 w 71"/>
                <a:gd name="T3" fmla="*/ 0 h 95"/>
                <a:gd name="T4" fmla="*/ 4 w 71"/>
                <a:gd name="T5" fmla="*/ 32 h 95"/>
                <a:gd name="T6" fmla="*/ 0 w 71"/>
                <a:gd name="T7" fmla="*/ 54 h 95"/>
                <a:gd name="T8" fmla="*/ 7 w 71"/>
                <a:gd name="T9" fmla="*/ 57 h 95"/>
                <a:gd name="T10" fmla="*/ 13 w 71"/>
                <a:gd name="T11" fmla="*/ 64 h 95"/>
                <a:gd name="T12" fmla="*/ 12 w 71"/>
                <a:gd name="T13" fmla="*/ 69 h 95"/>
                <a:gd name="T14" fmla="*/ 15 w 71"/>
                <a:gd name="T15" fmla="*/ 81 h 95"/>
                <a:gd name="T16" fmla="*/ 30 w 71"/>
                <a:gd name="T17" fmla="*/ 94 h 95"/>
                <a:gd name="T18" fmla="*/ 54 w 71"/>
                <a:gd name="T19" fmla="*/ 91 h 95"/>
                <a:gd name="T20" fmla="*/ 57 w 71"/>
                <a:gd name="T21" fmla="*/ 74 h 95"/>
                <a:gd name="T22" fmla="*/ 64 w 71"/>
                <a:gd name="T23" fmla="*/ 50 h 95"/>
                <a:gd name="T24" fmla="*/ 40 w 71"/>
                <a:gd name="T25" fmla="*/ 0 h 95"/>
                <a:gd name="T26" fmla="*/ 45 w 71"/>
                <a:gd name="T27" fmla="*/ 38 h 95"/>
                <a:gd name="T28" fmla="*/ 39 w 71"/>
                <a:gd name="T29" fmla="*/ 40 h 95"/>
                <a:gd name="T30" fmla="*/ 39 w 71"/>
                <a:gd name="T31" fmla="*/ 45 h 95"/>
                <a:gd name="T32" fmla="*/ 39 w 71"/>
                <a:gd name="T33" fmla="*/ 45 h 95"/>
                <a:gd name="T34" fmla="*/ 38 w 71"/>
                <a:gd name="T35" fmla="*/ 45 h 95"/>
                <a:gd name="T36" fmla="*/ 37 w 71"/>
                <a:gd name="T37" fmla="*/ 45 h 95"/>
                <a:gd name="T38" fmla="*/ 37 w 71"/>
                <a:gd name="T39" fmla="*/ 41 h 95"/>
                <a:gd name="T40" fmla="*/ 34 w 71"/>
                <a:gd name="T41" fmla="*/ 40 h 95"/>
                <a:gd name="T42" fmla="*/ 32 w 71"/>
                <a:gd name="T43" fmla="*/ 40 h 95"/>
                <a:gd name="T44" fmla="*/ 32 w 71"/>
                <a:gd name="T45" fmla="*/ 38 h 95"/>
                <a:gd name="T46" fmla="*/ 32 w 71"/>
                <a:gd name="T47" fmla="*/ 37 h 95"/>
                <a:gd name="T48" fmla="*/ 32 w 71"/>
                <a:gd name="T49" fmla="*/ 37 h 95"/>
                <a:gd name="T50" fmla="*/ 34 w 71"/>
                <a:gd name="T51" fmla="*/ 38 h 95"/>
                <a:gd name="T52" fmla="*/ 38 w 71"/>
                <a:gd name="T53" fmla="*/ 38 h 95"/>
                <a:gd name="T54" fmla="*/ 43 w 71"/>
                <a:gd name="T55" fmla="*/ 33 h 95"/>
                <a:gd name="T56" fmla="*/ 41 w 71"/>
                <a:gd name="T57" fmla="*/ 31 h 95"/>
                <a:gd name="T58" fmla="*/ 37 w 71"/>
                <a:gd name="T59" fmla="*/ 29 h 95"/>
                <a:gd name="T60" fmla="*/ 33 w 71"/>
                <a:gd name="T61" fmla="*/ 28 h 95"/>
                <a:gd name="T62" fmla="*/ 30 w 71"/>
                <a:gd name="T63" fmla="*/ 24 h 95"/>
                <a:gd name="T64" fmla="*/ 31 w 71"/>
                <a:gd name="T65" fmla="*/ 19 h 95"/>
                <a:gd name="T66" fmla="*/ 36 w 71"/>
                <a:gd name="T67" fmla="*/ 17 h 95"/>
                <a:gd name="T68" fmla="*/ 36 w 71"/>
                <a:gd name="T69" fmla="*/ 13 h 95"/>
                <a:gd name="T70" fmla="*/ 37 w 71"/>
                <a:gd name="T71" fmla="*/ 12 h 95"/>
                <a:gd name="T72" fmla="*/ 38 w 71"/>
                <a:gd name="T73" fmla="*/ 12 h 95"/>
                <a:gd name="T74" fmla="*/ 39 w 71"/>
                <a:gd name="T75" fmla="*/ 13 h 95"/>
                <a:gd name="T76" fmla="*/ 39 w 71"/>
                <a:gd name="T77" fmla="*/ 17 h 95"/>
                <a:gd name="T78" fmla="*/ 41 w 71"/>
                <a:gd name="T79" fmla="*/ 17 h 95"/>
                <a:gd name="T80" fmla="*/ 43 w 71"/>
                <a:gd name="T81" fmla="*/ 17 h 95"/>
                <a:gd name="T82" fmla="*/ 43 w 71"/>
                <a:gd name="T83" fmla="*/ 18 h 95"/>
                <a:gd name="T84" fmla="*/ 43 w 71"/>
                <a:gd name="T85" fmla="*/ 19 h 95"/>
                <a:gd name="T86" fmla="*/ 43 w 71"/>
                <a:gd name="T87" fmla="*/ 20 h 95"/>
                <a:gd name="T88" fmla="*/ 43 w 71"/>
                <a:gd name="T89" fmla="*/ 20 h 95"/>
                <a:gd name="T90" fmla="*/ 41 w 71"/>
                <a:gd name="T91" fmla="*/ 19 h 95"/>
                <a:gd name="T92" fmla="*/ 38 w 71"/>
                <a:gd name="T93" fmla="*/ 19 h 95"/>
                <a:gd name="T94" fmla="*/ 34 w 71"/>
                <a:gd name="T95" fmla="*/ 21 h 95"/>
                <a:gd name="T96" fmla="*/ 33 w 71"/>
                <a:gd name="T97" fmla="*/ 23 h 95"/>
                <a:gd name="T98" fmla="*/ 36 w 71"/>
                <a:gd name="T99" fmla="*/ 26 h 95"/>
                <a:gd name="T100" fmla="*/ 40 w 71"/>
                <a:gd name="T101" fmla="*/ 27 h 95"/>
                <a:gd name="T102" fmla="*/ 44 w 71"/>
                <a:gd name="T103" fmla="*/ 29 h 95"/>
                <a:gd name="T104" fmla="*/ 46 w 71"/>
                <a:gd name="T105" fmla="*/ 3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" h="95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0" y="0"/>
                    <a:pt x="11" y="9"/>
                    <a:pt x="7" y="17"/>
                  </a:cubicBezTo>
                  <a:cubicBezTo>
                    <a:pt x="4" y="22"/>
                    <a:pt x="4" y="27"/>
                    <a:pt x="4" y="32"/>
                  </a:cubicBezTo>
                  <a:cubicBezTo>
                    <a:pt x="4" y="37"/>
                    <a:pt x="3" y="41"/>
                    <a:pt x="2" y="45"/>
                  </a:cubicBezTo>
                  <a:cubicBezTo>
                    <a:pt x="2" y="48"/>
                    <a:pt x="0" y="51"/>
                    <a:pt x="0" y="54"/>
                  </a:cubicBezTo>
                  <a:cubicBezTo>
                    <a:pt x="1" y="55"/>
                    <a:pt x="2" y="56"/>
                    <a:pt x="4" y="56"/>
                  </a:cubicBezTo>
                  <a:cubicBezTo>
                    <a:pt x="5" y="57"/>
                    <a:pt x="7" y="56"/>
                    <a:pt x="7" y="57"/>
                  </a:cubicBezTo>
                  <a:cubicBezTo>
                    <a:pt x="9" y="58"/>
                    <a:pt x="8" y="61"/>
                    <a:pt x="9" y="62"/>
                  </a:cubicBezTo>
                  <a:cubicBezTo>
                    <a:pt x="9" y="63"/>
                    <a:pt x="12" y="63"/>
                    <a:pt x="13" y="64"/>
                  </a:cubicBezTo>
                  <a:cubicBezTo>
                    <a:pt x="12" y="65"/>
                    <a:pt x="9" y="65"/>
                    <a:pt x="10" y="67"/>
                  </a:cubicBezTo>
                  <a:cubicBezTo>
                    <a:pt x="10" y="68"/>
                    <a:pt x="12" y="68"/>
                    <a:pt x="12" y="69"/>
                  </a:cubicBezTo>
                  <a:cubicBezTo>
                    <a:pt x="12" y="69"/>
                    <a:pt x="12" y="71"/>
                    <a:pt x="12" y="71"/>
                  </a:cubicBezTo>
                  <a:cubicBezTo>
                    <a:pt x="12" y="75"/>
                    <a:pt x="10" y="79"/>
                    <a:pt x="15" y="81"/>
                  </a:cubicBezTo>
                  <a:cubicBezTo>
                    <a:pt x="20" y="81"/>
                    <a:pt x="24" y="79"/>
                    <a:pt x="27" y="83"/>
                  </a:cubicBezTo>
                  <a:cubicBezTo>
                    <a:pt x="29" y="86"/>
                    <a:pt x="30" y="90"/>
                    <a:pt x="30" y="94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8" y="84"/>
                    <a:pt x="57" y="79"/>
                    <a:pt x="57" y="74"/>
                  </a:cubicBezTo>
                  <a:cubicBezTo>
                    <a:pt x="57" y="66"/>
                    <a:pt x="59" y="58"/>
                    <a:pt x="64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8" y="45"/>
                    <a:pt x="71" y="39"/>
                    <a:pt x="71" y="31"/>
                  </a:cubicBezTo>
                  <a:cubicBezTo>
                    <a:pt x="71" y="14"/>
                    <a:pt x="58" y="0"/>
                    <a:pt x="40" y="0"/>
                  </a:cubicBezTo>
                  <a:close/>
                  <a:moveTo>
                    <a:pt x="46" y="35"/>
                  </a:moveTo>
                  <a:cubicBezTo>
                    <a:pt x="46" y="36"/>
                    <a:pt x="46" y="37"/>
                    <a:pt x="45" y="38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2" y="40"/>
                    <a:pt x="41" y="40"/>
                    <a:pt x="39" y="4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5" y="41"/>
                  </a:cubicBezTo>
                  <a:cubicBezTo>
                    <a:pt x="35" y="41"/>
                    <a:pt x="34" y="40"/>
                    <a:pt x="34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2" y="40"/>
                    <a:pt x="32" y="40"/>
                  </a:cubicBezTo>
                  <a:cubicBezTo>
                    <a:pt x="32" y="40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3" y="37"/>
                    <a:pt x="33" y="37"/>
                  </a:cubicBezTo>
                  <a:cubicBezTo>
                    <a:pt x="33" y="37"/>
                    <a:pt x="34" y="37"/>
                    <a:pt x="34" y="38"/>
                  </a:cubicBezTo>
                  <a:cubicBezTo>
                    <a:pt x="35" y="38"/>
                    <a:pt x="35" y="38"/>
                    <a:pt x="36" y="38"/>
                  </a:cubicBezTo>
                  <a:cubicBezTo>
                    <a:pt x="37" y="38"/>
                    <a:pt x="37" y="38"/>
                    <a:pt x="38" y="38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6"/>
                    <a:pt x="43" y="35"/>
                    <a:pt x="43" y="33"/>
                  </a:cubicBezTo>
                  <a:cubicBezTo>
                    <a:pt x="43" y="33"/>
                    <a:pt x="43" y="32"/>
                    <a:pt x="42" y="32"/>
                  </a:cubicBezTo>
                  <a:cubicBezTo>
                    <a:pt x="42" y="31"/>
                    <a:pt x="42" y="31"/>
                    <a:pt x="41" y="31"/>
                  </a:cubicBezTo>
                  <a:cubicBezTo>
                    <a:pt x="40" y="30"/>
                    <a:pt x="40" y="30"/>
                    <a:pt x="39" y="30"/>
                  </a:cubicBezTo>
                  <a:cubicBezTo>
                    <a:pt x="38" y="30"/>
                    <a:pt x="38" y="30"/>
                    <a:pt x="37" y="29"/>
                  </a:cubicBezTo>
                  <a:cubicBezTo>
                    <a:pt x="36" y="29"/>
                    <a:pt x="35" y="29"/>
                    <a:pt x="35" y="29"/>
                  </a:cubicBezTo>
                  <a:cubicBezTo>
                    <a:pt x="34" y="29"/>
                    <a:pt x="33" y="28"/>
                    <a:pt x="33" y="28"/>
                  </a:cubicBezTo>
                  <a:cubicBezTo>
                    <a:pt x="32" y="27"/>
                    <a:pt x="32" y="27"/>
                    <a:pt x="31" y="26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3"/>
                    <a:pt x="30" y="22"/>
                    <a:pt x="30" y="21"/>
                  </a:cubicBezTo>
                  <a:cubicBezTo>
                    <a:pt x="31" y="21"/>
                    <a:pt x="31" y="20"/>
                    <a:pt x="31" y="19"/>
                  </a:cubicBezTo>
                  <a:cubicBezTo>
                    <a:pt x="32" y="19"/>
                    <a:pt x="33" y="18"/>
                    <a:pt x="33" y="18"/>
                  </a:cubicBezTo>
                  <a:cubicBezTo>
                    <a:pt x="34" y="17"/>
                    <a:pt x="35" y="17"/>
                    <a:pt x="36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7" y="13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9" y="12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40" y="17"/>
                  </a:cubicBezTo>
                  <a:cubicBezTo>
                    <a:pt x="40" y="17"/>
                    <a:pt x="41" y="17"/>
                    <a:pt x="41" y="17"/>
                  </a:cubicBezTo>
                  <a:cubicBezTo>
                    <a:pt x="41" y="17"/>
                    <a:pt x="42" y="17"/>
                    <a:pt x="42" y="17"/>
                  </a:cubicBezTo>
                  <a:cubicBezTo>
                    <a:pt x="42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2" y="20"/>
                  </a:cubicBezTo>
                  <a:cubicBezTo>
                    <a:pt x="42" y="20"/>
                    <a:pt x="42" y="20"/>
                    <a:pt x="41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6" y="19"/>
                    <a:pt x="35" y="20"/>
                  </a:cubicBezTo>
                  <a:cubicBezTo>
                    <a:pt x="35" y="20"/>
                    <a:pt x="34" y="20"/>
                    <a:pt x="34" y="21"/>
                  </a:cubicBezTo>
                  <a:cubicBezTo>
                    <a:pt x="34" y="21"/>
                    <a:pt x="34" y="21"/>
                    <a:pt x="33" y="22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4" y="24"/>
                    <a:pt x="34" y="24"/>
                    <a:pt x="34" y="25"/>
                  </a:cubicBezTo>
                  <a:cubicBezTo>
                    <a:pt x="35" y="25"/>
                    <a:pt x="35" y="26"/>
                    <a:pt x="36" y="26"/>
                  </a:cubicBezTo>
                  <a:cubicBezTo>
                    <a:pt x="36" y="26"/>
                    <a:pt x="37" y="26"/>
                    <a:pt x="38" y="27"/>
                  </a:cubicBezTo>
                  <a:cubicBezTo>
                    <a:pt x="38" y="27"/>
                    <a:pt x="39" y="27"/>
                    <a:pt x="40" y="27"/>
                  </a:cubicBezTo>
                  <a:cubicBezTo>
                    <a:pt x="41" y="27"/>
                    <a:pt x="41" y="27"/>
                    <a:pt x="42" y="28"/>
                  </a:cubicBezTo>
                  <a:cubicBezTo>
                    <a:pt x="43" y="28"/>
                    <a:pt x="43" y="28"/>
                    <a:pt x="44" y="29"/>
                  </a:cubicBezTo>
                  <a:cubicBezTo>
                    <a:pt x="45" y="29"/>
                    <a:pt x="45" y="29"/>
                    <a:pt x="46" y="30"/>
                  </a:cubicBezTo>
                  <a:cubicBezTo>
                    <a:pt x="46" y="31"/>
                    <a:pt x="46" y="32"/>
                    <a:pt x="46" y="33"/>
                  </a:cubicBezTo>
                  <a:cubicBezTo>
                    <a:pt x="47" y="34"/>
                    <a:pt x="47" y="35"/>
                    <a:pt x="4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3535426" y="1996570"/>
              <a:ext cx="178533" cy="178533"/>
            </a:xfrm>
            <a:custGeom>
              <a:avLst/>
              <a:gdLst>
                <a:gd name="T0" fmla="*/ 49 w 70"/>
                <a:gd name="T1" fmla="*/ 0 h 70"/>
                <a:gd name="T2" fmla="*/ 47 w 70"/>
                <a:gd name="T3" fmla="*/ 0 h 70"/>
                <a:gd name="T4" fmla="*/ 5 w 70"/>
                <a:gd name="T5" fmla="*/ 43 h 70"/>
                <a:gd name="T6" fmla="*/ 0 w 70"/>
                <a:gd name="T7" fmla="*/ 54 h 70"/>
                <a:gd name="T8" fmla="*/ 5 w 70"/>
                <a:gd name="T9" fmla="*/ 65 h 70"/>
                <a:gd name="T10" fmla="*/ 16 w 70"/>
                <a:gd name="T11" fmla="*/ 70 h 70"/>
                <a:gd name="T12" fmla="*/ 27 w 70"/>
                <a:gd name="T13" fmla="*/ 65 h 70"/>
                <a:gd name="T14" fmla="*/ 70 w 70"/>
                <a:gd name="T15" fmla="*/ 23 h 70"/>
                <a:gd name="T16" fmla="*/ 70 w 70"/>
                <a:gd name="T17" fmla="*/ 22 h 70"/>
                <a:gd name="T18" fmla="*/ 70 w 70"/>
                <a:gd name="T19" fmla="*/ 21 h 70"/>
                <a:gd name="T20" fmla="*/ 49 w 70"/>
                <a:gd name="T2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70">
                  <a:moveTo>
                    <a:pt x="49" y="0"/>
                  </a:moveTo>
                  <a:cubicBezTo>
                    <a:pt x="48" y="0"/>
                    <a:pt x="48" y="0"/>
                    <a:pt x="47" y="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2" y="46"/>
                    <a:pt x="0" y="50"/>
                    <a:pt x="0" y="54"/>
                  </a:cubicBezTo>
                  <a:cubicBezTo>
                    <a:pt x="0" y="58"/>
                    <a:pt x="2" y="62"/>
                    <a:pt x="5" y="65"/>
                  </a:cubicBezTo>
                  <a:cubicBezTo>
                    <a:pt x="8" y="68"/>
                    <a:pt x="12" y="70"/>
                    <a:pt x="16" y="70"/>
                  </a:cubicBezTo>
                  <a:cubicBezTo>
                    <a:pt x="20" y="70"/>
                    <a:pt x="24" y="68"/>
                    <a:pt x="27" y="65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2"/>
                    <a:pt x="70" y="22"/>
                  </a:cubicBezTo>
                  <a:cubicBezTo>
                    <a:pt x="70" y="22"/>
                    <a:pt x="70" y="21"/>
                    <a:pt x="70" y="21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01522" y="2339270"/>
            <a:ext cx="489208" cy="489209"/>
            <a:chOff x="2471258" y="3608987"/>
            <a:chExt cx="489208" cy="489209"/>
          </a:xfrm>
          <a:solidFill>
            <a:schemeClr val="bg1"/>
          </a:solidFill>
        </p:grpSpPr>
        <p:sp>
          <p:nvSpPr>
            <p:cNvPr id="24" name="Freeform 55"/>
            <p:cNvSpPr>
              <a:spLocks/>
            </p:cNvSpPr>
            <p:nvPr/>
          </p:nvSpPr>
          <p:spPr bwMode="auto">
            <a:xfrm>
              <a:off x="2611835" y="3611799"/>
              <a:ext cx="94187" cy="98404"/>
            </a:xfrm>
            <a:custGeom>
              <a:avLst/>
              <a:gdLst>
                <a:gd name="T0" fmla="*/ 0 w 37"/>
                <a:gd name="T1" fmla="*/ 39 h 39"/>
                <a:gd name="T2" fmla="*/ 37 w 37"/>
                <a:gd name="T3" fmla="*/ 39 h 39"/>
                <a:gd name="T4" fmla="*/ 37 w 37"/>
                <a:gd name="T5" fmla="*/ 0 h 39"/>
                <a:gd name="T6" fmla="*/ 0 w 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9">
                  <a:moveTo>
                    <a:pt x="0" y="39"/>
                  </a:moveTo>
                  <a:cubicBezTo>
                    <a:pt x="37" y="39"/>
                    <a:pt x="37" y="39"/>
                    <a:pt x="37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2"/>
                    <a:pt x="9" y="17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auto">
            <a:xfrm>
              <a:off x="2587937" y="3734101"/>
              <a:ext cx="118085" cy="109650"/>
            </a:xfrm>
            <a:custGeom>
              <a:avLst/>
              <a:gdLst>
                <a:gd name="T0" fmla="*/ 46 w 46"/>
                <a:gd name="T1" fmla="*/ 43 h 43"/>
                <a:gd name="T2" fmla="*/ 46 w 46"/>
                <a:gd name="T3" fmla="*/ 0 h 43"/>
                <a:gd name="T4" fmla="*/ 7 w 46"/>
                <a:gd name="T5" fmla="*/ 0 h 43"/>
                <a:gd name="T6" fmla="*/ 0 w 46"/>
                <a:gd name="T7" fmla="*/ 43 h 43"/>
                <a:gd name="T8" fmla="*/ 46 w 4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3">
                  <a:moveTo>
                    <a:pt x="46" y="43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13"/>
                    <a:pt x="1" y="27"/>
                    <a:pt x="0" y="43"/>
                  </a:cubicBezTo>
                  <a:lnTo>
                    <a:pt x="4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auto">
            <a:xfrm>
              <a:off x="2725703" y="3611799"/>
              <a:ext cx="91375" cy="98404"/>
            </a:xfrm>
            <a:custGeom>
              <a:avLst/>
              <a:gdLst>
                <a:gd name="T0" fmla="*/ 0 w 36"/>
                <a:gd name="T1" fmla="*/ 0 h 39"/>
                <a:gd name="T2" fmla="*/ 0 w 36"/>
                <a:gd name="T3" fmla="*/ 39 h 39"/>
                <a:gd name="T4" fmla="*/ 36 w 36"/>
                <a:gd name="T5" fmla="*/ 39 h 39"/>
                <a:gd name="T6" fmla="*/ 0 w 3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17"/>
                    <a:pt x="14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2471258" y="3866243"/>
              <a:ext cx="112462" cy="109650"/>
            </a:xfrm>
            <a:custGeom>
              <a:avLst/>
              <a:gdLst>
                <a:gd name="T0" fmla="*/ 38 w 44"/>
                <a:gd name="T1" fmla="*/ 0 h 43"/>
                <a:gd name="T2" fmla="*/ 0 w 44"/>
                <a:gd name="T3" fmla="*/ 0 h 43"/>
                <a:gd name="T4" fmla="*/ 12 w 44"/>
                <a:gd name="T5" fmla="*/ 43 h 43"/>
                <a:gd name="T6" fmla="*/ 13 w 44"/>
                <a:gd name="T7" fmla="*/ 43 h 43"/>
                <a:gd name="T8" fmla="*/ 44 w 44"/>
                <a:gd name="T9" fmla="*/ 43 h 43"/>
                <a:gd name="T10" fmla="*/ 38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4" y="30"/>
                    <a:pt x="12" y="43"/>
                  </a:cubicBezTo>
                  <a:cubicBezTo>
                    <a:pt x="12" y="43"/>
                    <a:pt x="12" y="43"/>
                    <a:pt x="13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1" y="30"/>
                    <a:pt x="38" y="15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2845193" y="3866243"/>
              <a:ext cx="115273" cy="109650"/>
            </a:xfrm>
            <a:custGeom>
              <a:avLst/>
              <a:gdLst>
                <a:gd name="T0" fmla="*/ 6 w 45"/>
                <a:gd name="T1" fmla="*/ 0 h 43"/>
                <a:gd name="T2" fmla="*/ 0 w 45"/>
                <a:gd name="T3" fmla="*/ 43 h 43"/>
                <a:gd name="T4" fmla="*/ 31 w 45"/>
                <a:gd name="T5" fmla="*/ 43 h 43"/>
                <a:gd name="T6" fmla="*/ 33 w 45"/>
                <a:gd name="T7" fmla="*/ 43 h 43"/>
                <a:gd name="T8" fmla="*/ 45 w 45"/>
                <a:gd name="T9" fmla="*/ 0 h 43"/>
                <a:gd name="T10" fmla="*/ 6 w 45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3">
                  <a:moveTo>
                    <a:pt x="6" y="0"/>
                  </a:moveTo>
                  <a:cubicBezTo>
                    <a:pt x="6" y="15"/>
                    <a:pt x="4" y="30"/>
                    <a:pt x="0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3"/>
                  </a:cubicBezTo>
                  <a:cubicBezTo>
                    <a:pt x="40" y="30"/>
                    <a:pt x="44" y="15"/>
                    <a:pt x="4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2587937" y="3866243"/>
              <a:ext cx="118085" cy="109650"/>
            </a:xfrm>
            <a:custGeom>
              <a:avLst/>
              <a:gdLst>
                <a:gd name="T0" fmla="*/ 46 w 46"/>
                <a:gd name="T1" fmla="*/ 0 h 43"/>
                <a:gd name="T2" fmla="*/ 0 w 46"/>
                <a:gd name="T3" fmla="*/ 0 h 43"/>
                <a:gd name="T4" fmla="*/ 7 w 46"/>
                <a:gd name="T5" fmla="*/ 43 h 43"/>
                <a:gd name="T6" fmla="*/ 46 w 46"/>
                <a:gd name="T7" fmla="*/ 43 h 43"/>
                <a:gd name="T8" fmla="*/ 46 w 4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3">
                  <a:moveTo>
                    <a:pt x="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5"/>
                    <a:pt x="3" y="30"/>
                    <a:pt x="7" y="43"/>
                  </a:cubicBezTo>
                  <a:cubicBezTo>
                    <a:pt x="46" y="43"/>
                    <a:pt x="46" y="43"/>
                    <a:pt x="46" y="43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2471258" y="3731289"/>
              <a:ext cx="112462" cy="112462"/>
            </a:xfrm>
            <a:custGeom>
              <a:avLst/>
              <a:gdLst>
                <a:gd name="T0" fmla="*/ 38 w 44"/>
                <a:gd name="T1" fmla="*/ 44 h 44"/>
                <a:gd name="T2" fmla="*/ 44 w 44"/>
                <a:gd name="T3" fmla="*/ 1 h 44"/>
                <a:gd name="T4" fmla="*/ 13 w 44"/>
                <a:gd name="T5" fmla="*/ 1 h 44"/>
                <a:gd name="T6" fmla="*/ 12 w 44"/>
                <a:gd name="T7" fmla="*/ 0 h 44"/>
                <a:gd name="T8" fmla="*/ 0 w 44"/>
                <a:gd name="T9" fmla="*/ 44 h 44"/>
                <a:gd name="T10" fmla="*/ 38 w 44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38" y="44"/>
                  </a:moveTo>
                  <a:cubicBezTo>
                    <a:pt x="38" y="29"/>
                    <a:pt x="41" y="14"/>
                    <a:pt x="4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0"/>
                  </a:cubicBezTo>
                  <a:cubicBezTo>
                    <a:pt x="4" y="14"/>
                    <a:pt x="0" y="28"/>
                    <a:pt x="0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auto">
            <a:xfrm>
              <a:off x="2725703" y="3734101"/>
              <a:ext cx="115273" cy="109650"/>
            </a:xfrm>
            <a:custGeom>
              <a:avLst/>
              <a:gdLst>
                <a:gd name="T0" fmla="*/ 45 w 45"/>
                <a:gd name="T1" fmla="*/ 43 h 43"/>
                <a:gd name="T2" fmla="*/ 38 w 45"/>
                <a:gd name="T3" fmla="*/ 0 h 43"/>
                <a:gd name="T4" fmla="*/ 0 w 45"/>
                <a:gd name="T5" fmla="*/ 0 h 43"/>
                <a:gd name="T6" fmla="*/ 0 w 45"/>
                <a:gd name="T7" fmla="*/ 43 h 43"/>
                <a:gd name="T8" fmla="*/ 45 w 45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43"/>
                  </a:moveTo>
                  <a:cubicBezTo>
                    <a:pt x="45" y="27"/>
                    <a:pt x="42" y="13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45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>
              <a:off x="2512026" y="3608987"/>
              <a:ext cx="144795" cy="101215"/>
            </a:xfrm>
            <a:custGeom>
              <a:avLst/>
              <a:gdLst>
                <a:gd name="T0" fmla="*/ 31 w 57"/>
                <a:gd name="T1" fmla="*/ 40 h 40"/>
                <a:gd name="T2" fmla="*/ 57 w 57"/>
                <a:gd name="T3" fmla="*/ 0 h 40"/>
                <a:gd name="T4" fmla="*/ 0 w 57"/>
                <a:gd name="T5" fmla="*/ 40 h 40"/>
                <a:gd name="T6" fmla="*/ 31 w 57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0">
                  <a:moveTo>
                    <a:pt x="31" y="40"/>
                  </a:moveTo>
                  <a:cubicBezTo>
                    <a:pt x="37" y="23"/>
                    <a:pt x="46" y="9"/>
                    <a:pt x="57" y="0"/>
                  </a:cubicBezTo>
                  <a:cubicBezTo>
                    <a:pt x="34" y="6"/>
                    <a:pt x="14" y="21"/>
                    <a:pt x="0" y="40"/>
                  </a:cubicBezTo>
                  <a:lnTo>
                    <a:pt x="3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64"/>
            <p:cNvSpPr>
              <a:spLocks/>
            </p:cNvSpPr>
            <p:nvPr/>
          </p:nvSpPr>
          <p:spPr bwMode="auto">
            <a:xfrm>
              <a:off x="2512026" y="3995574"/>
              <a:ext cx="144795" cy="102622"/>
            </a:xfrm>
            <a:custGeom>
              <a:avLst/>
              <a:gdLst>
                <a:gd name="T0" fmla="*/ 31 w 57"/>
                <a:gd name="T1" fmla="*/ 0 h 40"/>
                <a:gd name="T2" fmla="*/ 0 w 57"/>
                <a:gd name="T3" fmla="*/ 0 h 40"/>
                <a:gd name="T4" fmla="*/ 57 w 57"/>
                <a:gd name="T5" fmla="*/ 40 h 40"/>
                <a:gd name="T6" fmla="*/ 31 w 5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0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20"/>
                    <a:pt x="34" y="35"/>
                    <a:pt x="57" y="40"/>
                  </a:cubicBezTo>
                  <a:cubicBezTo>
                    <a:pt x="46" y="32"/>
                    <a:pt x="37" y="1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>
              <a:off x="2772093" y="3608987"/>
              <a:ext cx="144795" cy="101215"/>
            </a:xfrm>
            <a:custGeom>
              <a:avLst/>
              <a:gdLst>
                <a:gd name="T0" fmla="*/ 26 w 57"/>
                <a:gd name="T1" fmla="*/ 40 h 40"/>
                <a:gd name="T2" fmla="*/ 57 w 57"/>
                <a:gd name="T3" fmla="*/ 40 h 40"/>
                <a:gd name="T4" fmla="*/ 0 w 57"/>
                <a:gd name="T5" fmla="*/ 0 h 40"/>
                <a:gd name="T6" fmla="*/ 26 w 57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0">
                  <a:moveTo>
                    <a:pt x="26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43" y="21"/>
                    <a:pt x="23" y="6"/>
                    <a:pt x="0" y="0"/>
                  </a:cubicBezTo>
                  <a:cubicBezTo>
                    <a:pt x="11" y="9"/>
                    <a:pt x="20" y="23"/>
                    <a:pt x="2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auto">
            <a:xfrm>
              <a:off x="2772093" y="3995574"/>
              <a:ext cx="144795" cy="102622"/>
            </a:xfrm>
            <a:custGeom>
              <a:avLst/>
              <a:gdLst>
                <a:gd name="T0" fmla="*/ 26 w 57"/>
                <a:gd name="T1" fmla="*/ 0 h 40"/>
                <a:gd name="T2" fmla="*/ 0 w 57"/>
                <a:gd name="T3" fmla="*/ 40 h 40"/>
                <a:gd name="T4" fmla="*/ 57 w 57"/>
                <a:gd name="T5" fmla="*/ 0 h 40"/>
                <a:gd name="T6" fmla="*/ 26 w 5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0">
                  <a:moveTo>
                    <a:pt x="26" y="0"/>
                  </a:moveTo>
                  <a:cubicBezTo>
                    <a:pt x="20" y="18"/>
                    <a:pt x="11" y="32"/>
                    <a:pt x="0" y="40"/>
                  </a:cubicBezTo>
                  <a:cubicBezTo>
                    <a:pt x="23" y="35"/>
                    <a:pt x="43" y="20"/>
                    <a:pt x="57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auto">
            <a:xfrm>
              <a:off x="2845193" y="3731289"/>
              <a:ext cx="115273" cy="112462"/>
            </a:xfrm>
            <a:custGeom>
              <a:avLst/>
              <a:gdLst>
                <a:gd name="T0" fmla="*/ 31 w 45"/>
                <a:gd name="T1" fmla="*/ 1 h 44"/>
                <a:gd name="T2" fmla="*/ 0 w 45"/>
                <a:gd name="T3" fmla="*/ 1 h 44"/>
                <a:gd name="T4" fmla="*/ 6 w 45"/>
                <a:gd name="T5" fmla="*/ 44 h 44"/>
                <a:gd name="T6" fmla="*/ 45 w 45"/>
                <a:gd name="T7" fmla="*/ 44 h 44"/>
                <a:gd name="T8" fmla="*/ 33 w 45"/>
                <a:gd name="T9" fmla="*/ 0 h 44"/>
                <a:gd name="T10" fmla="*/ 31 w 45"/>
                <a:gd name="T11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4">
                  <a:moveTo>
                    <a:pt x="3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4" y="14"/>
                    <a:pt x="6" y="29"/>
                    <a:pt x="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4" y="28"/>
                    <a:pt x="40" y="14"/>
                    <a:pt x="33" y="0"/>
                  </a:cubicBezTo>
                  <a:cubicBezTo>
                    <a:pt x="32" y="1"/>
                    <a:pt x="32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2725703" y="3995574"/>
              <a:ext cx="91375" cy="102622"/>
            </a:xfrm>
            <a:custGeom>
              <a:avLst/>
              <a:gdLst>
                <a:gd name="T0" fmla="*/ 36 w 36"/>
                <a:gd name="T1" fmla="*/ 0 h 40"/>
                <a:gd name="T2" fmla="*/ 0 w 36"/>
                <a:gd name="T3" fmla="*/ 0 h 40"/>
                <a:gd name="T4" fmla="*/ 0 w 36"/>
                <a:gd name="T5" fmla="*/ 40 h 40"/>
                <a:gd name="T6" fmla="*/ 36 w 36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0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4" y="38"/>
                    <a:pt x="27" y="23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auto">
            <a:xfrm>
              <a:off x="2725703" y="3866243"/>
              <a:ext cx="115273" cy="109650"/>
            </a:xfrm>
            <a:custGeom>
              <a:avLst/>
              <a:gdLst>
                <a:gd name="T0" fmla="*/ 0 w 45"/>
                <a:gd name="T1" fmla="*/ 0 h 43"/>
                <a:gd name="T2" fmla="*/ 0 w 45"/>
                <a:gd name="T3" fmla="*/ 43 h 43"/>
                <a:gd name="T4" fmla="*/ 38 w 45"/>
                <a:gd name="T5" fmla="*/ 43 h 43"/>
                <a:gd name="T6" fmla="*/ 45 w 45"/>
                <a:gd name="T7" fmla="*/ 0 h 43"/>
                <a:gd name="T8" fmla="*/ 0 w 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30"/>
                    <a:pt x="45" y="15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auto">
            <a:xfrm>
              <a:off x="2611835" y="3995574"/>
              <a:ext cx="94187" cy="102622"/>
            </a:xfrm>
            <a:custGeom>
              <a:avLst/>
              <a:gdLst>
                <a:gd name="T0" fmla="*/ 37 w 37"/>
                <a:gd name="T1" fmla="*/ 40 h 40"/>
                <a:gd name="T2" fmla="*/ 37 w 37"/>
                <a:gd name="T3" fmla="*/ 0 h 40"/>
                <a:gd name="T4" fmla="*/ 0 w 37"/>
                <a:gd name="T5" fmla="*/ 0 h 40"/>
                <a:gd name="T6" fmla="*/ 37 w 37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37" y="4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23"/>
                    <a:pt x="22" y="38"/>
                    <a:pt x="3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743391" y="2299197"/>
            <a:ext cx="486397" cy="494832"/>
            <a:chOff x="3535426" y="3600552"/>
            <a:chExt cx="486397" cy="494832"/>
          </a:xfrm>
          <a:solidFill>
            <a:schemeClr val="bg1"/>
          </a:solidFill>
        </p:grpSpPr>
        <p:sp>
          <p:nvSpPr>
            <p:cNvPr id="41" name="Freeform 180"/>
            <p:cNvSpPr>
              <a:spLocks/>
            </p:cNvSpPr>
            <p:nvPr/>
          </p:nvSpPr>
          <p:spPr bwMode="auto">
            <a:xfrm>
              <a:off x="3854536" y="3600552"/>
              <a:ext cx="167287" cy="161664"/>
            </a:xfrm>
            <a:custGeom>
              <a:avLst/>
              <a:gdLst>
                <a:gd name="T0" fmla="*/ 65 w 66"/>
                <a:gd name="T1" fmla="*/ 17 h 63"/>
                <a:gd name="T2" fmla="*/ 59 w 66"/>
                <a:gd name="T3" fmla="*/ 10 h 63"/>
                <a:gd name="T4" fmla="*/ 46 w 66"/>
                <a:gd name="T5" fmla="*/ 3 h 63"/>
                <a:gd name="T6" fmla="*/ 30 w 66"/>
                <a:gd name="T7" fmla="*/ 9 h 63"/>
                <a:gd name="T8" fmla="*/ 0 w 66"/>
                <a:gd name="T9" fmla="*/ 63 h 63"/>
                <a:gd name="T10" fmla="*/ 16 w 66"/>
                <a:gd name="T11" fmla="*/ 63 h 63"/>
                <a:gd name="T12" fmla="*/ 10 w 66"/>
                <a:gd name="T13" fmla="*/ 60 h 63"/>
                <a:gd name="T14" fmla="*/ 36 w 66"/>
                <a:gd name="T15" fmla="*/ 13 h 63"/>
                <a:gd name="T16" fmla="*/ 42 w 66"/>
                <a:gd name="T17" fmla="*/ 10 h 63"/>
                <a:gd name="T18" fmla="*/ 56 w 66"/>
                <a:gd name="T19" fmla="*/ 17 h 63"/>
                <a:gd name="T20" fmla="*/ 57 w 66"/>
                <a:gd name="T21" fmla="*/ 19 h 63"/>
                <a:gd name="T22" fmla="*/ 57 w 66"/>
                <a:gd name="T23" fmla="*/ 23 h 63"/>
                <a:gd name="T24" fmla="*/ 34 w 66"/>
                <a:gd name="T25" fmla="*/ 63 h 63"/>
                <a:gd name="T26" fmla="*/ 43 w 66"/>
                <a:gd name="T27" fmla="*/ 63 h 63"/>
                <a:gd name="T28" fmla="*/ 64 w 66"/>
                <a:gd name="T29" fmla="*/ 26 h 63"/>
                <a:gd name="T30" fmla="*/ 65 w 66"/>
                <a:gd name="T31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3">
                  <a:moveTo>
                    <a:pt x="65" y="17"/>
                  </a:moveTo>
                  <a:cubicBezTo>
                    <a:pt x="64" y="14"/>
                    <a:pt x="62" y="11"/>
                    <a:pt x="59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0" y="0"/>
                    <a:pt x="33" y="3"/>
                    <a:pt x="30" y="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0"/>
                    <a:pt x="40" y="9"/>
                    <a:pt x="42" y="10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8"/>
                    <a:pt x="57" y="19"/>
                  </a:cubicBezTo>
                  <a:cubicBezTo>
                    <a:pt x="57" y="20"/>
                    <a:pt x="57" y="21"/>
                    <a:pt x="57" y="2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3"/>
                    <a:pt x="66" y="20"/>
                    <a:pt x="6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81"/>
            <p:cNvSpPr>
              <a:spLocks/>
            </p:cNvSpPr>
            <p:nvPr/>
          </p:nvSpPr>
          <p:spPr bwMode="auto">
            <a:xfrm>
              <a:off x="3912173" y="3638509"/>
              <a:ext cx="68883" cy="105433"/>
            </a:xfrm>
            <a:custGeom>
              <a:avLst/>
              <a:gdLst>
                <a:gd name="T0" fmla="*/ 4 w 27"/>
                <a:gd name="T1" fmla="*/ 41 h 41"/>
                <a:gd name="T2" fmla="*/ 8 w 27"/>
                <a:gd name="T3" fmla="*/ 39 h 41"/>
                <a:gd name="T4" fmla="*/ 26 w 27"/>
                <a:gd name="T5" fmla="*/ 7 h 41"/>
                <a:gd name="T6" fmla="*/ 24 w 27"/>
                <a:gd name="T7" fmla="*/ 1 h 41"/>
                <a:gd name="T8" fmla="*/ 19 w 27"/>
                <a:gd name="T9" fmla="*/ 3 h 41"/>
                <a:gd name="T10" fmla="*/ 1 w 27"/>
                <a:gd name="T11" fmla="*/ 35 h 41"/>
                <a:gd name="T12" fmla="*/ 2 w 27"/>
                <a:gd name="T13" fmla="*/ 41 h 41"/>
                <a:gd name="T14" fmla="*/ 4 w 2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41">
                  <a:moveTo>
                    <a:pt x="4" y="41"/>
                  </a:moveTo>
                  <a:cubicBezTo>
                    <a:pt x="6" y="41"/>
                    <a:pt x="7" y="40"/>
                    <a:pt x="8" y="3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5"/>
                    <a:pt x="26" y="2"/>
                    <a:pt x="24" y="1"/>
                  </a:cubicBezTo>
                  <a:cubicBezTo>
                    <a:pt x="22" y="0"/>
                    <a:pt x="20" y="1"/>
                    <a:pt x="19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7"/>
                    <a:pt x="0" y="39"/>
                    <a:pt x="2" y="41"/>
                  </a:cubicBezTo>
                  <a:cubicBezTo>
                    <a:pt x="3" y="41"/>
                    <a:pt x="4" y="41"/>
                    <a:pt x="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82"/>
            <p:cNvSpPr>
              <a:spLocks/>
            </p:cNvSpPr>
            <p:nvPr/>
          </p:nvSpPr>
          <p:spPr bwMode="auto">
            <a:xfrm>
              <a:off x="3798305" y="3772056"/>
              <a:ext cx="119491" cy="163069"/>
            </a:xfrm>
            <a:custGeom>
              <a:avLst/>
              <a:gdLst>
                <a:gd name="T0" fmla="*/ 1 w 47"/>
                <a:gd name="T1" fmla="*/ 53 h 64"/>
                <a:gd name="T2" fmla="*/ 1 w 47"/>
                <a:gd name="T3" fmla="*/ 56 h 64"/>
                <a:gd name="T4" fmla="*/ 4 w 47"/>
                <a:gd name="T5" fmla="*/ 59 h 64"/>
                <a:gd name="T6" fmla="*/ 10 w 47"/>
                <a:gd name="T7" fmla="*/ 63 h 64"/>
                <a:gd name="T8" fmla="*/ 18 w 47"/>
                <a:gd name="T9" fmla="*/ 61 h 64"/>
                <a:gd name="T10" fmla="*/ 47 w 47"/>
                <a:gd name="T11" fmla="*/ 9 h 64"/>
                <a:gd name="T12" fmla="*/ 46 w 47"/>
                <a:gd name="T13" fmla="*/ 9 h 64"/>
                <a:gd name="T14" fmla="*/ 30 w 47"/>
                <a:gd name="T15" fmla="*/ 0 h 64"/>
                <a:gd name="T16" fmla="*/ 1 w 47"/>
                <a:gd name="T17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64">
                  <a:moveTo>
                    <a:pt x="1" y="53"/>
                  </a:moveTo>
                  <a:cubicBezTo>
                    <a:pt x="1" y="54"/>
                    <a:pt x="0" y="55"/>
                    <a:pt x="1" y="56"/>
                  </a:cubicBezTo>
                  <a:cubicBezTo>
                    <a:pt x="1" y="58"/>
                    <a:pt x="2" y="59"/>
                    <a:pt x="4" y="59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3" y="64"/>
                    <a:pt x="16" y="63"/>
                    <a:pt x="18" y="6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83"/>
            <p:cNvSpPr>
              <a:spLocks/>
            </p:cNvSpPr>
            <p:nvPr/>
          </p:nvSpPr>
          <p:spPr bwMode="auto">
            <a:xfrm>
              <a:off x="3789870" y="3940749"/>
              <a:ext cx="26710" cy="35145"/>
            </a:xfrm>
            <a:custGeom>
              <a:avLst/>
              <a:gdLst>
                <a:gd name="T0" fmla="*/ 2 w 10"/>
                <a:gd name="T1" fmla="*/ 0 h 14"/>
                <a:gd name="T2" fmla="*/ 0 w 10"/>
                <a:gd name="T3" fmla="*/ 14 h 14"/>
                <a:gd name="T4" fmla="*/ 10 w 10"/>
                <a:gd name="T5" fmla="*/ 4 h 14"/>
                <a:gd name="T6" fmla="*/ 9 w 10"/>
                <a:gd name="T7" fmla="*/ 4 h 14"/>
                <a:gd name="T8" fmla="*/ 3 w 10"/>
                <a:gd name="T9" fmla="*/ 1 h 14"/>
                <a:gd name="T10" fmla="*/ 2 w 1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84"/>
            <p:cNvSpPr>
              <a:spLocks noEditPoints="1"/>
            </p:cNvSpPr>
            <p:nvPr/>
          </p:nvSpPr>
          <p:spPr bwMode="auto">
            <a:xfrm>
              <a:off x="3535426" y="3762216"/>
              <a:ext cx="454064" cy="333168"/>
            </a:xfrm>
            <a:custGeom>
              <a:avLst/>
              <a:gdLst>
                <a:gd name="T0" fmla="*/ 168 w 178"/>
                <a:gd name="T1" fmla="*/ 1 h 131"/>
                <a:gd name="T2" fmla="*/ 158 w 178"/>
                <a:gd name="T3" fmla="*/ 17 h 131"/>
                <a:gd name="T4" fmla="*/ 157 w 178"/>
                <a:gd name="T5" fmla="*/ 16 h 131"/>
                <a:gd name="T6" fmla="*/ 128 w 178"/>
                <a:gd name="T7" fmla="*/ 69 h 131"/>
                <a:gd name="T8" fmla="*/ 125 w 178"/>
                <a:gd name="T9" fmla="*/ 72 h 131"/>
                <a:gd name="T10" fmla="*/ 124 w 178"/>
                <a:gd name="T11" fmla="*/ 73 h 131"/>
                <a:gd name="T12" fmla="*/ 97 w 178"/>
                <a:gd name="T13" fmla="*/ 96 h 131"/>
                <a:gd name="T14" fmla="*/ 94 w 178"/>
                <a:gd name="T15" fmla="*/ 97 h 131"/>
                <a:gd name="T16" fmla="*/ 92 w 178"/>
                <a:gd name="T17" fmla="*/ 97 h 131"/>
                <a:gd name="T18" fmla="*/ 90 w 178"/>
                <a:gd name="T19" fmla="*/ 93 h 131"/>
                <a:gd name="T20" fmla="*/ 95 w 178"/>
                <a:gd name="T21" fmla="*/ 58 h 131"/>
                <a:gd name="T22" fmla="*/ 96 w 178"/>
                <a:gd name="T23" fmla="*/ 56 h 131"/>
                <a:gd name="T24" fmla="*/ 97 w 178"/>
                <a:gd name="T25" fmla="*/ 53 h 131"/>
                <a:gd name="T26" fmla="*/ 126 w 178"/>
                <a:gd name="T27" fmla="*/ 1 h 131"/>
                <a:gd name="T28" fmla="*/ 124 w 178"/>
                <a:gd name="T29" fmla="*/ 0 h 131"/>
                <a:gd name="T30" fmla="*/ 124 w 178"/>
                <a:gd name="T31" fmla="*/ 0 h 131"/>
                <a:gd name="T32" fmla="*/ 16 w 178"/>
                <a:gd name="T33" fmla="*/ 0 h 131"/>
                <a:gd name="T34" fmla="*/ 0 w 178"/>
                <a:gd name="T35" fmla="*/ 15 h 131"/>
                <a:gd name="T36" fmla="*/ 0 w 178"/>
                <a:gd name="T37" fmla="*/ 115 h 131"/>
                <a:gd name="T38" fmla="*/ 16 w 178"/>
                <a:gd name="T39" fmla="*/ 131 h 131"/>
                <a:gd name="T40" fmla="*/ 162 w 178"/>
                <a:gd name="T41" fmla="*/ 131 h 131"/>
                <a:gd name="T42" fmla="*/ 178 w 178"/>
                <a:gd name="T43" fmla="*/ 115 h 131"/>
                <a:gd name="T44" fmla="*/ 178 w 178"/>
                <a:gd name="T45" fmla="*/ 15 h 131"/>
                <a:gd name="T46" fmla="*/ 168 w 178"/>
                <a:gd name="T47" fmla="*/ 1 h 131"/>
                <a:gd name="T48" fmla="*/ 71 w 178"/>
                <a:gd name="T49" fmla="*/ 110 h 131"/>
                <a:gd name="T50" fmla="*/ 24 w 178"/>
                <a:gd name="T51" fmla="*/ 110 h 131"/>
                <a:gd name="T52" fmla="*/ 20 w 178"/>
                <a:gd name="T53" fmla="*/ 106 h 131"/>
                <a:gd name="T54" fmla="*/ 24 w 178"/>
                <a:gd name="T55" fmla="*/ 102 h 131"/>
                <a:gd name="T56" fmla="*/ 71 w 178"/>
                <a:gd name="T57" fmla="*/ 102 h 131"/>
                <a:gd name="T58" fmla="*/ 75 w 178"/>
                <a:gd name="T59" fmla="*/ 106 h 131"/>
                <a:gd name="T60" fmla="*/ 71 w 178"/>
                <a:gd name="T61" fmla="*/ 110 h 131"/>
                <a:gd name="T62" fmla="*/ 71 w 178"/>
                <a:gd name="T63" fmla="*/ 72 h 131"/>
                <a:gd name="T64" fmla="*/ 24 w 178"/>
                <a:gd name="T65" fmla="*/ 72 h 131"/>
                <a:gd name="T66" fmla="*/ 20 w 178"/>
                <a:gd name="T67" fmla="*/ 68 h 131"/>
                <a:gd name="T68" fmla="*/ 24 w 178"/>
                <a:gd name="T69" fmla="*/ 64 h 131"/>
                <a:gd name="T70" fmla="*/ 71 w 178"/>
                <a:gd name="T71" fmla="*/ 64 h 131"/>
                <a:gd name="T72" fmla="*/ 75 w 178"/>
                <a:gd name="T73" fmla="*/ 68 h 131"/>
                <a:gd name="T74" fmla="*/ 71 w 178"/>
                <a:gd name="T75" fmla="*/ 72 h 131"/>
                <a:gd name="T76" fmla="*/ 71 w 178"/>
                <a:gd name="T77" fmla="*/ 35 h 131"/>
                <a:gd name="T78" fmla="*/ 24 w 178"/>
                <a:gd name="T79" fmla="*/ 35 h 131"/>
                <a:gd name="T80" fmla="*/ 20 w 178"/>
                <a:gd name="T81" fmla="*/ 31 h 131"/>
                <a:gd name="T82" fmla="*/ 24 w 178"/>
                <a:gd name="T83" fmla="*/ 27 h 131"/>
                <a:gd name="T84" fmla="*/ 71 w 178"/>
                <a:gd name="T85" fmla="*/ 27 h 131"/>
                <a:gd name="T86" fmla="*/ 75 w 178"/>
                <a:gd name="T87" fmla="*/ 31 h 131"/>
                <a:gd name="T88" fmla="*/ 71 w 178"/>
                <a:gd name="T89" fmla="*/ 3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" h="131">
                  <a:moveTo>
                    <a:pt x="168" y="1"/>
                  </a:moveTo>
                  <a:cubicBezTo>
                    <a:pt x="158" y="17"/>
                    <a:pt x="158" y="17"/>
                    <a:pt x="158" y="17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7" y="70"/>
                    <a:pt x="126" y="71"/>
                    <a:pt x="125" y="72"/>
                  </a:cubicBezTo>
                  <a:cubicBezTo>
                    <a:pt x="125" y="72"/>
                    <a:pt x="125" y="73"/>
                    <a:pt x="124" y="73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6" y="97"/>
                    <a:pt x="95" y="97"/>
                    <a:pt x="94" y="97"/>
                  </a:cubicBezTo>
                  <a:cubicBezTo>
                    <a:pt x="94" y="97"/>
                    <a:pt x="93" y="97"/>
                    <a:pt x="92" y="97"/>
                  </a:cubicBezTo>
                  <a:cubicBezTo>
                    <a:pt x="91" y="96"/>
                    <a:pt x="90" y="94"/>
                    <a:pt x="90" y="93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57"/>
                    <a:pt x="96" y="57"/>
                    <a:pt x="96" y="56"/>
                  </a:cubicBezTo>
                  <a:cubicBezTo>
                    <a:pt x="96" y="55"/>
                    <a:pt x="97" y="54"/>
                    <a:pt x="97" y="53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4"/>
                    <a:pt x="7" y="131"/>
                    <a:pt x="16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71" y="131"/>
                    <a:pt x="178" y="124"/>
                    <a:pt x="178" y="115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78" y="9"/>
                    <a:pt x="174" y="3"/>
                    <a:pt x="168" y="1"/>
                  </a:cubicBezTo>
                  <a:close/>
                  <a:moveTo>
                    <a:pt x="71" y="110"/>
                  </a:moveTo>
                  <a:cubicBezTo>
                    <a:pt x="24" y="110"/>
                    <a:pt x="24" y="110"/>
                    <a:pt x="24" y="110"/>
                  </a:cubicBezTo>
                  <a:cubicBezTo>
                    <a:pt x="22" y="110"/>
                    <a:pt x="20" y="108"/>
                    <a:pt x="20" y="106"/>
                  </a:cubicBezTo>
                  <a:cubicBezTo>
                    <a:pt x="20" y="104"/>
                    <a:pt x="22" y="102"/>
                    <a:pt x="24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4" y="102"/>
                    <a:pt x="75" y="104"/>
                    <a:pt x="75" y="106"/>
                  </a:cubicBezTo>
                  <a:cubicBezTo>
                    <a:pt x="75" y="108"/>
                    <a:pt x="74" y="110"/>
                    <a:pt x="71" y="110"/>
                  </a:cubicBezTo>
                  <a:close/>
                  <a:moveTo>
                    <a:pt x="71" y="72"/>
                  </a:moveTo>
                  <a:cubicBezTo>
                    <a:pt x="24" y="72"/>
                    <a:pt x="24" y="72"/>
                    <a:pt x="24" y="72"/>
                  </a:cubicBezTo>
                  <a:cubicBezTo>
                    <a:pt x="22" y="72"/>
                    <a:pt x="20" y="71"/>
                    <a:pt x="20" y="68"/>
                  </a:cubicBezTo>
                  <a:cubicBezTo>
                    <a:pt x="20" y="66"/>
                    <a:pt x="22" y="64"/>
                    <a:pt x="24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4" y="64"/>
                    <a:pt x="75" y="66"/>
                    <a:pt x="75" y="68"/>
                  </a:cubicBezTo>
                  <a:cubicBezTo>
                    <a:pt x="75" y="71"/>
                    <a:pt x="74" y="72"/>
                    <a:pt x="71" y="72"/>
                  </a:cubicBezTo>
                  <a:close/>
                  <a:moveTo>
                    <a:pt x="71" y="35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2" y="35"/>
                    <a:pt x="20" y="33"/>
                    <a:pt x="20" y="31"/>
                  </a:cubicBezTo>
                  <a:cubicBezTo>
                    <a:pt x="20" y="29"/>
                    <a:pt x="22" y="27"/>
                    <a:pt x="24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4" y="27"/>
                    <a:pt x="75" y="29"/>
                    <a:pt x="75" y="31"/>
                  </a:cubicBezTo>
                  <a:cubicBezTo>
                    <a:pt x="75" y="33"/>
                    <a:pt x="74" y="35"/>
                    <a:pt x="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85"/>
            <p:cNvSpPr>
              <a:spLocks/>
            </p:cNvSpPr>
            <p:nvPr/>
          </p:nvSpPr>
          <p:spPr bwMode="auto">
            <a:xfrm>
              <a:off x="3899520" y="3763622"/>
              <a:ext cx="40768" cy="15464"/>
            </a:xfrm>
            <a:custGeom>
              <a:avLst/>
              <a:gdLst>
                <a:gd name="T0" fmla="*/ 13 w 29"/>
                <a:gd name="T1" fmla="*/ 6 h 11"/>
                <a:gd name="T2" fmla="*/ 22 w 29"/>
                <a:gd name="T3" fmla="*/ 11 h 11"/>
                <a:gd name="T4" fmla="*/ 29 w 29"/>
                <a:gd name="T5" fmla="*/ 0 h 11"/>
                <a:gd name="T6" fmla="*/ 0 w 29"/>
                <a:gd name="T7" fmla="*/ 0 h 11"/>
                <a:gd name="T8" fmla="*/ 13 w 29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">
                  <a:moveTo>
                    <a:pt x="13" y="6"/>
                  </a:moveTo>
                  <a:lnTo>
                    <a:pt x="22" y="1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1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461499" y="3288936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加强管理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66091" y="3288936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提升专业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543835" y="3288936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营销管理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85003" y="3288936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技术指标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D7253455-99BE-4A79-9EB1-0B3D08BBB575}"/>
              </a:ext>
            </a:extLst>
          </p:cNvPr>
          <p:cNvSpPr txBox="1"/>
          <p:nvPr/>
        </p:nvSpPr>
        <p:spPr>
          <a:xfrm>
            <a:off x="1702521" y="4974359"/>
            <a:ext cx="9508023" cy="198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 smtClean="0">
                <a:solidFill>
                  <a:srgbClr val="686769"/>
                </a:solidFill>
                <a:cs typeface="+mn-ea"/>
                <a:sym typeface="+mn-lt"/>
              </a:rPr>
              <a:t>点击</a:t>
            </a:r>
            <a:r>
              <a:rPr lang="zh-CN" altLang="en-US" sz="1000" dirty="0">
                <a:solidFill>
                  <a:srgbClr val="686769"/>
                </a:solidFill>
                <a:cs typeface="+mn-ea"/>
                <a:sym typeface="+mn-lt"/>
              </a:rPr>
              <a:t>输入简要文字解说，解说文字尽量概括精炼，不用多余的文字</a:t>
            </a:r>
            <a:r>
              <a:rPr lang="zh-CN" altLang="en-US" sz="1000" dirty="0" smtClean="0">
                <a:solidFill>
                  <a:srgbClr val="686769"/>
                </a:solidFill>
                <a:cs typeface="+mn-ea"/>
                <a:sym typeface="+mn-lt"/>
              </a:rPr>
              <a:t>修饰简洁</a:t>
            </a:r>
            <a:r>
              <a:rPr lang="zh-CN" altLang="en-US" sz="100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</a:t>
            </a:r>
            <a:r>
              <a:rPr lang="zh-CN" altLang="en-US" sz="1000" dirty="0" smtClean="0">
                <a:solidFill>
                  <a:srgbClr val="686769"/>
                </a:solidFill>
                <a:cs typeface="+mn-ea"/>
                <a:sym typeface="+mn-lt"/>
              </a:rPr>
              <a:t>解说说</a:t>
            </a:r>
            <a:r>
              <a:rPr lang="zh-CN" altLang="en-US" sz="1000" dirty="0">
                <a:solidFill>
                  <a:srgbClr val="686769"/>
                </a:solidFill>
                <a:cs typeface="+mn-ea"/>
                <a:sym typeface="+mn-lt"/>
              </a:rPr>
              <a:t>文字尽量概括精炼，不用多余的文字</a:t>
            </a:r>
            <a:r>
              <a:rPr lang="zh-CN" altLang="en-US" sz="1000" dirty="0" smtClean="0">
                <a:solidFill>
                  <a:srgbClr val="686769"/>
                </a:solidFill>
                <a:cs typeface="+mn-ea"/>
                <a:sym typeface="+mn-lt"/>
              </a:rPr>
              <a:t>修饰洁</a:t>
            </a:r>
            <a:r>
              <a:rPr lang="zh-CN" altLang="en-US" sz="100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解说所提炼的核心概念。点击输入简要文字解说，解说文字尽量概括精炼，不用多余的文字修饰简洁精准的 解说所提炼的核心概念。点击输入简要文字解说说文字尽量概括精炼，不用多余的文字修饰洁精准的 解说所提炼的核心概念。</a:t>
            </a:r>
          </a:p>
          <a:p>
            <a:pPr algn="just">
              <a:lnSpc>
                <a:spcPct val="200000"/>
              </a:lnSpc>
            </a:pPr>
            <a:endParaRPr lang="zh-CN" altLang="en-US" sz="1067" dirty="0">
              <a:solidFill>
                <a:srgbClr val="686769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zh-CN" altLang="en-US" sz="1000" dirty="0">
              <a:solidFill>
                <a:srgbClr val="686769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zh-CN" altLang="en-US" sz="1067" dirty="0">
              <a:solidFill>
                <a:srgbClr val="686769"/>
              </a:solidFill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04057" y="4518746"/>
            <a:ext cx="2262158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项目业务拓展的标准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63" name="文本框 62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工作不足之处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36009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E1A9D17F-ABE9-4309-AF1D-DA6FAA76E65E}"/>
              </a:ext>
            </a:extLst>
          </p:cNvPr>
          <p:cNvSpPr txBox="1"/>
          <p:nvPr/>
        </p:nvSpPr>
        <p:spPr>
          <a:xfrm>
            <a:off x="5290218" y="459223"/>
            <a:ext cx="1968458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000" dirty="0"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AC7535D0-0F19-4D70-A930-67D08CBB0FB6}"/>
              </a:ext>
            </a:extLst>
          </p:cNvPr>
          <p:cNvSpPr txBox="1"/>
          <p:nvPr/>
        </p:nvSpPr>
        <p:spPr>
          <a:xfrm rot="16200000">
            <a:off x="6028228" y="457021"/>
            <a:ext cx="492443" cy="23585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52152" y="3401497"/>
            <a:ext cx="2956544" cy="779040"/>
            <a:chOff x="6914054" y="1071705"/>
            <a:chExt cx="2956544" cy="779040"/>
          </a:xfrm>
        </p:grpSpPr>
        <p:sp>
          <p:nvSpPr>
            <p:cNvPr id="7" name="文本框 6"/>
            <p:cNvSpPr txBox="1"/>
            <p:nvPr/>
          </p:nvSpPr>
          <p:spPr>
            <a:xfrm>
              <a:off x="6914054" y="107170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岗位工作概述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912117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Brief introduction of new employee induction training enterprise and business process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69850" y="3434559"/>
            <a:ext cx="1008284" cy="700477"/>
            <a:chOff x="5871092" y="1184851"/>
            <a:chExt cx="1008284" cy="700477"/>
          </a:xfrm>
        </p:grpSpPr>
        <p:grpSp>
          <p:nvGrpSpPr>
            <p:cNvPr id="9" name="组合 8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38" name="椭圆 37">
                <a:extLst>
                  <a:ext uri="{FF2B5EF4-FFF2-40B4-BE49-F238E27FC236}">
                    <a16:creationId xmlns=""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TextBox 11">
                <a:extLst>
                  <a:ext uri="{FF2B5EF4-FFF2-40B4-BE49-F238E27FC236}">
                    <a16:creationId xmlns=""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9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1" name="等腰三角形 10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114038" y="3401497"/>
            <a:ext cx="2956544" cy="779040"/>
            <a:chOff x="6914054" y="1071705"/>
            <a:chExt cx="2956544" cy="779040"/>
          </a:xfrm>
        </p:grpSpPr>
        <p:sp>
          <p:nvSpPr>
            <p:cNvPr id="93" name="文本框 92"/>
            <p:cNvSpPr txBox="1"/>
            <p:nvPr/>
          </p:nvSpPr>
          <p:spPr>
            <a:xfrm>
              <a:off x="6914054" y="107170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=""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912117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Brief introduction of new employee induction training enterprise and business process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31736" y="3434559"/>
            <a:ext cx="1008284" cy="700477"/>
            <a:chOff x="5871092" y="1184851"/>
            <a:chExt cx="1008284" cy="700477"/>
          </a:xfrm>
        </p:grpSpPr>
        <p:grpSp>
          <p:nvGrpSpPr>
            <p:cNvPr id="96" name="组合 95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98" name="椭圆 97">
                <a:extLst>
                  <a:ext uri="{FF2B5EF4-FFF2-40B4-BE49-F238E27FC236}">
                    <a16:creationId xmlns=""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9" name="TextBox 11">
                <a:extLst>
                  <a:ext uri="{FF2B5EF4-FFF2-40B4-BE49-F238E27FC236}">
                    <a16:creationId xmlns=""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7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97" name="等腰三角形 96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896934" y="5009010"/>
            <a:ext cx="2897566" cy="779040"/>
            <a:chOff x="6914054" y="1071705"/>
            <a:chExt cx="2897566" cy="779040"/>
          </a:xfrm>
        </p:grpSpPr>
        <p:sp>
          <p:nvSpPr>
            <p:cNvPr id="101" name="文本框 100"/>
            <p:cNvSpPr txBox="1"/>
            <p:nvPr/>
          </p:nvSpPr>
          <p:spPr>
            <a:xfrm>
              <a:off x="6914054" y="107170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工作不足之处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=""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853139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Brief introduction of new employee induction training enterprise and business process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614632" y="5042072"/>
            <a:ext cx="1008284" cy="700477"/>
            <a:chOff x="5871092" y="1184851"/>
            <a:chExt cx="1008284" cy="70047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106" name="椭圆 105">
                <a:extLst>
                  <a:ext uri="{FF2B5EF4-FFF2-40B4-BE49-F238E27FC236}">
                    <a16:creationId xmlns=""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7" name="TextBox 11">
                <a:extLst>
                  <a:ext uri="{FF2B5EF4-FFF2-40B4-BE49-F238E27FC236}">
                    <a16:creationId xmlns=""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7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05" name="等腰三角形 104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114039" y="5009010"/>
            <a:ext cx="3068562" cy="766538"/>
            <a:chOff x="6914054" y="1071705"/>
            <a:chExt cx="3068562" cy="766538"/>
          </a:xfrm>
        </p:grpSpPr>
        <p:sp>
          <p:nvSpPr>
            <p:cNvPr id="109" name="文本框 108"/>
            <p:cNvSpPr txBox="1"/>
            <p:nvPr/>
          </p:nvSpPr>
          <p:spPr>
            <a:xfrm>
              <a:off x="6914054" y="107170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未来工作计划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=""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2" y="1462947"/>
              <a:ext cx="3024134" cy="3752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Brief introduction of new employee induction training enterprise and business process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831737" y="5042072"/>
            <a:ext cx="1008284" cy="700477"/>
            <a:chOff x="5871092" y="1184851"/>
            <a:chExt cx="1008284" cy="700477"/>
          </a:xfrm>
        </p:grpSpPr>
        <p:grpSp>
          <p:nvGrpSpPr>
            <p:cNvPr id="112" name="组合 111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114" name="椭圆 113">
                <a:extLst>
                  <a:ext uri="{FF2B5EF4-FFF2-40B4-BE49-F238E27FC236}">
                    <a16:creationId xmlns=""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5" name="TextBox 11">
                <a:extLst>
                  <a:ext uri="{FF2B5EF4-FFF2-40B4-BE49-F238E27FC236}">
                    <a16:creationId xmlns=""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8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13" name="等腰三角形 112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等腰三角形 21"/>
          <p:cNvSpPr/>
          <p:nvPr/>
        </p:nvSpPr>
        <p:spPr>
          <a:xfrm rot="19016716">
            <a:off x="4406591" y="746458"/>
            <a:ext cx="305137" cy="22096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21"/>
          <p:cNvSpPr/>
          <p:nvPr/>
        </p:nvSpPr>
        <p:spPr>
          <a:xfrm rot="4769635">
            <a:off x="7522232" y="360418"/>
            <a:ext cx="283544" cy="197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18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0" grpId="0"/>
      <p:bldP spid="41" grpId="0"/>
      <p:bldP spid="47" grpId="0" animBg="1"/>
      <p:bldP spid="48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=""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4"/>
            <a:ext cx="5550607" cy="1675469"/>
            <a:chOff x="737131" y="4486612"/>
            <a:chExt cx="5551573" cy="1676727"/>
          </a:xfrm>
        </p:grpSpPr>
        <p:sp>
          <p:nvSpPr>
            <p:cNvPr id="46" name="矩形 45">
              <a:extLst>
                <a:ext uri="{FF2B5EF4-FFF2-40B4-BE49-F238E27FC236}">
                  <a16:creationId xmlns=""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4463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Brief introduction of new employee induction training enterprise and business process of business finance insurance bank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=""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 smtClean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未来工作计划</a:t>
              </a:r>
              <a:endParaRPr lang="zh-CN" altLang="en-US" sz="40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=""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</a:t>
              </a:r>
              <a:r>
                <a:rPr lang="en-US" altLang="zh-CN" sz="2400" b="0" spc="0" dirty="0" smtClean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FOUR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=""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1832457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82159" y="3047667"/>
            <a:ext cx="1799527" cy="3155281"/>
            <a:chOff x="1585357" y="1960123"/>
            <a:chExt cx="1799527" cy="315528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D7253455-99BE-4A79-9EB1-0B3D08BBB575}"/>
                </a:ext>
              </a:extLst>
            </p:cNvPr>
            <p:cNvSpPr txBox="1"/>
            <p:nvPr/>
          </p:nvSpPr>
          <p:spPr>
            <a:xfrm>
              <a:off x="1585357" y="4099741"/>
              <a:ext cx="17995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精准的 解说所提炼的核心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概念</a:t>
              </a:r>
              <a:endParaRPr lang="zh-CN" altLang="en-US" sz="1067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586892" y="3508742"/>
              <a:ext cx="1107996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重点价值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86892" y="2350651"/>
              <a:ext cx="787395" cy="814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000" dirty="0" smtClean="0">
                  <a:gradFill>
                    <a:gsLst>
                      <a:gs pos="0">
                        <a:srgbClr val="92BFB5"/>
                      </a:gs>
                      <a:gs pos="100000">
                        <a:srgbClr val="52A4AE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01</a:t>
              </a:r>
              <a:endParaRPr lang="en-US" altLang="zh-CN" sz="4000" dirty="0"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0" scaled="0"/>
                </a:gradFill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1713479" y="1960123"/>
              <a:ext cx="345302" cy="345303"/>
            </a:xfrm>
            <a:prstGeom prst="line">
              <a:avLst/>
            </a:prstGeom>
            <a:ln w="25400">
              <a:solidFill>
                <a:srgbClr val="52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936673" y="3047667"/>
            <a:ext cx="1799527" cy="3155281"/>
            <a:chOff x="1585357" y="1960123"/>
            <a:chExt cx="1799527" cy="315528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7253455-99BE-4A79-9EB1-0B3D08BBB575}"/>
                </a:ext>
              </a:extLst>
            </p:cNvPr>
            <p:cNvSpPr txBox="1"/>
            <p:nvPr/>
          </p:nvSpPr>
          <p:spPr>
            <a:xfrm>
              <a:off x="1585357" y="4099741"/>
              <a:ext cx="17995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精准的 解说所提炼的核心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概念</a:t>
              </a:r>
              <a:endParaRPr lang="zh-CN" altLang="en-US" sz="1067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86892" y="3508742"/>
              <a:ext cx="1107996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工作计划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86892" y="2350651"/>
              <a:ext cx="787395" cy="814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000" dirty="0" smtClean="0">
                  <a:gradFill>
                    <a:gsLst>
                      <a:gs pos="0">
                        <a:srgbClr val="92BFB5"/>
                      </a:gs>
                      <a:gs pos="100000">
                        <a:srgbClr val="52A4AE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02</a:t>
              </a:r>
              <a:endParaRPr lang="en-US" altLang="zh-CN" sz="4000" dirty="0"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0" scaled="0"/>
                </a:gra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1713479" y="1960123"/>
              <a:ext cx="345302" cy="345303"/>
            </a:xfrm>
            <a:prstGeom prst="line">
              <a:avLst/>
            </a:prstGeom>
            <a:ln w="25400">
              <a:solidFill>
                <a:srgbClr val="52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491187" y="3047667"/>
            <a:ext cx="1799527" cy="3155281"/>
            <a:chOff x="1585357" y="1960123"/>
            <a:chExt cx="1799527" cy="315528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D7253455-99BE-4A79-9EB1-0B3D08BBB575}"/>
                </a:ext>
              </a:extLst>
            </p:cNvPr>
            <p:cNvSpPr txBox="1"/>
            <p:nvPr/>
          </p:nvSpPr>
          <p:spPr>
            <a:xfrm>
              <a:off x="1585357" y="4099741"/>
              <a:ext cx="17995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精准的 解说所提炼的核心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概念</a:t>
              </a:r>
              <a:endParaRPr lang="zh-CN" altLang="en-US" sz="1067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86892" y="3508742"/>
              <a:ext cx="1107996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项目难点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86892" y="2350651"/>
              <a:ext cx="787395" cy="814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000" dirty="0" smtClean="0">
                  <a:gradFill>
                    <a:gsLst>
                      <a:gs pos="0">
                        <a:srgbClr val="92BFB5"/>
                      </a:gs>
                      <a:gs pos="100000">
                        <a:srgbClr val="52A4AE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03</a:t>
              </a:r>
              <a:endParaRPr lang="en-US" altLang="zh-CN" sz="4000" dirty="0"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0" scaled="0"/>
                </a:gradFill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1713479" y="1960123"/>
              <a:ext cx="345302" cy="345303"/>
            </a:xfrm>
            <a:prstGeom prst="line">
              <a:avLst/>
            </a:prstGeom>
            <a:ln w="25400">
              <a:solidFill>
                <a:srgbClr val="52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9045701" y="3047667"/>
            <a:ext cx="1799527" cy="3155281"/>
            <a:chOff x="1585357" y="1960123"/>
            <a:chExt cx="1799527" cy="315528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D7253455-99BE-4A79-9EB1-0B3D08BBB575}"/>
                </a:ext>
              </a:extLst>
            </p:cNvPr>
            <p:cNvSpPr txBox="1"/>
            <p:nvPr/>
          </p:nvSpPr>
          <p:spPr>
            <a:xfrm>
              <a:off x="1585357" y="4099741"/>
              <a:ext cx="17995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精准的 解说所提炼的核心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概念</a:t>
              </a:r>
              <a:endParaRPr lang="zh-CN" altLang="en-US" sz="1067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86892" y="3508742"/>
              <a:ext cx="1107996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规划展望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86892" y="2350651"/>
              <a:ext cx="787395" cy="814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000" dirty="0" smtClean="0">
                  <a:gradFill>
                    <a:gsLst>
                      <a:gs pos="0">
                        <a:srgbClr val="92BFB5"/>
                      </a:gs>
                      <a:gs pos="100000">
                        <a:srgbClr val="52A4AE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04</a:t>
              </a:r>
              <a:endParaRPr lang="en-US" altLang="zh-CN" sz="4000" dirty="0"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0" scaled="0"/>
                </a:gradFill>
                <a:cs typeface="+mn-ea"/>
                <a:sym typeface="+mn-lt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713479" y="1960123"/>
              <a:ext cx="345302" cy="345303"/>
            </a:xfrm>
            <a:prstGeom prst="line">
              <a:avLst/>
            </a:prstGeom>
            <a:ln w="25400">
              <a:solidFill>
                <a:srgbClr val="52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D7253455-99BE-4A79-9EB1-0B3D08BBB575}"/>
              </a:ext>
            </a:extLst>
          </p:cNvPr>
          <p:cNvSpPr txBox="1"/>
          <p:nvPr/>
        </p:nvSpPr>
        <p:spPr>
          <a:xfrm>
            <a:off x="1331486" y="1922654"/>
            <a:ext cx="9508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100" dirty="0" smtClean="0">
                <a:solidFill>
                  <a:srgbClr val="686769"/>
                </a:solidFill>
                <a:cs typeface="+mn-ea"/>
                <a:sym typeface="+mn-lt"/>
              </a:rPr>
              <a:t>点击</a:t>
            </a:r>
            <a:r>
              <a:rPr lang="zh-CN" altLang="en-US" sz="1100" dirty="0">
                <a:solidFill>
                  <a:srgbClr val="686769"/>
                </a:solidFill>
                <a:cs typeface="+mn-ea"/>
                <a:sym typeface="+mn-lt"/>
              </a:rPr>
              <a:t>输入简要文字解说，解说文字尽量概括精炼，不用多余的文字</a:t>
            </a:r>
            <a:r>
              <a:rPr lang="zh-CN" altLang="en-US" sz="1100" dirty="0" smtClean="0">
                <a:solidFill>
                  <a:srgbClr val="686769"/>
                </a:solidFill>
                <a:cs typeface="+mn-ea"/>
                <a:sym typeface="+mn-lt"/>
              </a:rPr>
              <a:t>修饰简洁</a:t>
            </a:r>
            <a:r>
              <a:rPr lang="zh-CN" altLang="en-US" sz="110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</a:t>
            </a:r>
            <a:r>
              <a:rPr lang="zh-CN" altLang="en-US" sz="1100" dirty="0" smtClean="0">
                <a:solidFill>
                  <a:srgbClr val="686769"/>
                </a:solidFill>
                <a:cs typeface="+mn-ea"/>
                <a:sym typeface="+mn-lt"/>
              </a:rPr>
              <a:t>解说说</a:t>
            </a:r>
            <a:r>
              <a:rPr lang="zh-CN" altLang="en-US" sz="1100" dirty="0">
                <a:solidFill>
                  <a:srgbClr val="686769"/>
                </a:solidFill>
                <a:cs typeface="+mn-ea"/>
                <a:sym typeface="+mn-lt"/>
              </a:rPr>
              <a:t>文字尽量概括精炼，不用多余的文字</a:t>
            </a:r>
            <a:r>
              <a:rPr lang="zh-CN" altLang="en-US" sz="1100" dirty="0" smtClean="0">
                <a:solidFill>
                  <a:srgbClr val="686769"/>
                </a:solidFill>
                <a:cs typeface="+mn-ea"/>
                <a:sym typeface="+mn-lt"/>
              </a:rPr>
              <a:t>修饰洁</a:t>
            </a:r>
            <a:r>
              <a:rPr lang="zh-CN" altLang="en-US" sz="110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解说所提炼的核心概念。点击输入简要文字解说，解说文字尽量概括精炼，不用多余的文字修饰简洁精</a:t>
            </a:r>
            <a:r>
              <a:rPr lang="zh-CN" altLang="en-US" sz="1100" dirty="0" smtClean="0">
                <a:solidFill>
                  <a:srgbClr val="686769"/>
                </a:solidFill>
                <a:cs typeface="+mn-ea"/>
                <a:sym typeface="+mn-lt"/>
              </a:rPr>
              <a:t>准</a:t>
            </a:r>
            <a:endParaRPr lang="zh-CN" altLang="en-US" sz="1200" dirty="0">
              <a:solidFill>
                <a:srgbClr val="686769"/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zh-CN" altLang="en-US" sz="1100" dirty="0">
              <a:solidFill>
                <a:srgbClr val="686769"/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zh-CN" altLang="en-US" sz="1200" dirty="0">
              <a:solidFill>
                <a:srgbClr val="686769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29" name="文本框 28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未来工作计划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40880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695325" y="2325321"/>
            <a:ext cx="1994107" cy="3526971"/>
            <a:chOff x="695325" y="2170339"/>
            <a:chExt cx="1994107" cy="3526971"/>
          </a:xfrm>
        </p:grpSpPr>
        <p:grpSp>
          <p:nvGrpSpPr>
            <p:cNvPr id="7" name="组合 6"/>
            <p:cNvGrpSpPr/>
            <p:nvPr/>
          </p:nvGrpSpPr>
          <p:grpSpPr>
            <a:xfrm>
              <a:off x="695325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4" name="直接连接符 3"/>
              <p:cNvCxnSpPr>
                <a:cxnSpLocks/>
              </p:cNvCxnSpPr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Box 19"/>
            <p:cNvSpPr txBox="1"/>
            <p:nvPr/>
          </p:nvSpPr>
          <p:spPr>
            <a:xfrm>
              <a:off x="767896" y="3096392"/>
              <a:ext cx="1882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b="1" dirty="0" smtClean="0">
                  <a:latin typeface="+mn-lt"/>
                  <a:cs typeface="+mn-ea"/>
                  <a:sym typeface="+mn-lt"/>
                </a:rPr>
                <a:t>未来工作计划</a:t>
              </a:r>
              <a:endParaRPr lang="en-US" altLang="zh-CN" sz="2000" b="1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7896" y="3513512"/>
              <a:ext cx="18826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用户可以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投影仪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或者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计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算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机上进行演示也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可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以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将演示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文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稿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打印出来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制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作成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胶片</a:t>
              </a:r>
            </a:p>
          </p:txBody>
        </p:sp>
        <p:sp>
          <p:nvSpPr>
            <p:cNvPr id="37" name="椭圆 28"/>
            <p:cNvSpPr/>
            <p:nvPr/>
          </p:nvSpPr>
          <p:spPr>
            <a:xfrm>
              <a:off x="862240" y="2221251"/>
              <a:ext cx="609600" cy="590704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TextBox 19"/>
            <p:cNvSpPr txBox="1"/>
            <p:nvPr/>
          </p:nvSpPr>
          <p:spPr>
            <a:xfrm>
              <a:off x="806808" y="5310366"/>
              <a:ext cx="188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1800" dirty="0" smtClean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阶段工作挑战</a:t>
              </a:r>
              <a:endPara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42632" y="2325321"/>
            <a:ext cx="1996986" cy="3526971"/>
            <a:chOff x="3642632" y="2170339"/>
            <a:chExt cx="1996986" cy="3526971"/>
          </a:xfrm>
        </p:grpSpPr>
        <p:grpSp>
          <p:nvGrpSpPr>
            <p:cNvPr id="8" name="组合 7"/>
            <p:cNvGrpSpPr/>
            <p:nvPr/>
          </p:nvGrpSpPr>
          <p:grpSpPr>
            <a:xfrm>
              <a:off x="3642632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9" name="直接连接符 8"/>
              <p:cNvCxnSpPr>
                <a:cxnSpLocks/>
              </p:cNvCxnSpPr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TextBox 19"/>
            <p:cNvSpPr txBox="1"/>
            <p:nvPr/>
          </p:nvSpPr>
          <p:spPr>
            <a:xfrm>
              <a:off x="3718082" y="3096392"/>
              <a:ext cx="1882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b="1" dirty="0" smtClean="0">
                  <a:latin typeface="+mn-lt"/>
                  <a:cs typeface="+mn-ea"/>
                  <a:sym typeface="+mn-lt"/>
                </a:rPr>
                <a:t>业务管理培训</a:t>
              </a:r>
              <a:endParaRPr lang="en-US" altLang="zh-CN" sz="2000" b="1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18082" y="3513512"/>
              <a:ext cx="18826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用户可以在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投影仪或者计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算机上进行演示也可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以将演示文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稿打印出来制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作成胶片</a:t>
              </a:r>
            </a:p>
          </p:txBody>
        </p:sp>
        <p:sp>
          <p:nvSpPr>
            <p:cNvPr id="38" name="椭圆 29"/>
            <p:cNvSpPr/>
            <p:nvPr/>
          </p:nvSpPr>
          <p:spPr>
            <a:xfrm>
              <a:off x="3809547" y="2290508"/>
              <a:ext cx="609600" cy="452190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TextBox 19"/>
            <p:cNvSpPr txBox="1"/>
            <p:nvPr/>
          </p:nvSpPr>
          <p:spPr>
            <a:xfrm>
              <a:off x="3756994" y="5310366"/>
              <a:ext cx="188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阶段工作挑战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89939" y="2325321"/>
            <a:ext cx="1994107" cy="3526971"/>
            <a:chOff x="6589939" y="2170339"/>
            <a:chExt cx="1994107" cy="3526971"/>
          </a:xfrm>
        </p:grpSpPr>
        <p:grpSp>
          <p:nvGrpSpPr>
            <p:cNvPr id="11" name="组合 10"/>
            <p:cNvGrpSpPr/>
            <p:nvPr/>
          </p:nvGrpSpPr>
          <p:grpSpPr>
            <a:xfrm>
              <a:off x="6589939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4" name="TextBox 19"/>
            <p:cNvSpPr txBox="1"/>
            <p:nvPr/>
          </p:nvSpPr>
          <p:spPr>
            <a:xfrm>
              <a:off x="6662510" y="3096392"/>
              <a:ext cx="1882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b="1" dirty="0" smtClean="0">
                  <a:latin typeface="+mn-lt"/>
                  <a:cs typeface="+mn-ea"/>
                  <a:sym typeface="+mn-lt"/>
                </a:rPr>
                <a:t>市场营销管理</a:t>
              </a:r>
              <a:endParaRPr lang="en-US" altLang="zh-CN" sz="2000" b="1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62510" y="3513512"/>
              <a:ext cx="18826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用户可以在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投影仪或者计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算机上进行演示也可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以将演示文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稿打印出来制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作成胶片</a:t>
              </a:r>
            </a:p>
          </p:txBody>
        </p:sp>
        <p:sp>
          <p:nvSpPr>
            <p:cNvPr id="39" name="椭圆 30"/>
            <p:cNvSpPr/>
            <p:nvPr/>
          </p:nvSpPr>
          <p:spPr>
            <a:xfrm>
              <a:off x="6756854" y="2228975"/>
              <a:ext cx="609600" cy="575256"/>
            </a:xfrm>
            <a:custGeom>
              <a:avLst/>
              <a:gdLst>
                <a:gd name="connsiteX0" fmla="*/ 255815 w 338138"/>
                <a:gd name="connsiteY0" fmla="*/ 276225 h 319088"/>
                <a:gd name="connsiteX1" fmla="*/ 267653 w 338138"/>
                <a:gd name="connsiteY1" fmla="*/ 282720 h 319088"/>
                <a:gd name="connsiteX2" fmla="*/ 275546 w 338138"/>
                <a:gd name="connsiteY2" fmla="*/ 282720 h 319088"/>
                <a:gd name="connsiteX3" fmla="*/ 287384 w 338138"/>
                <a:gd name="connsiteY3" fmla="*/ 276225 h 319088"/>
                <a:gd name="connsiteX4" fmla="*/ 290015 w 338138"/>
                <a:gd name="connsiteY4" fmla="*/ 277524 h 319088"/>
                <a:gd name="connsiteX5" fmla="*/ 295276 w 338138"/>
                <a:gd name="connsiteY5" fmla="*/ 284018 h 319088"/>
                <a:gd name="connsiteX6" fmla="*/ 295276 w 338138"/>
                <a:gd name="connsiteY6" fmla="*/ 315191 h 319088"/>
                <a:gd name="connsiteX7" fmla="*/ 271600 w 338138"/>
                <a:gd name="connsiteY7" fmla="*/ 319088 h 319088"/>
                <a:gd name="connsiteX8" fmla="*/ 249238 w 338138"/>
                <a:gd name="connsiteY8" fmla="*/ 315191 h 319088"/>
                <a:gd name="connsiteX9" fmla="*/ 249238 w 338138"/>
                <a:gd name="connsiteY9" fmla="*/ 284018 h 319088"/>
                <a:gd name="connsiteX10" fmla="*/ 253184 w 338138"/>
                <a:gd name="connsiteY10" fmla="*/ 277524 h 319088"/>
                <a:gd name="connsiteX11" fmla="*/ 255815 w 338138"/>
                <a:gd name="connsiteY11" fmla="*/ 276225 h 319088"/>
                <a:gd name="connsiteX12" fmla="*/ 50755 w 338138"/>
                <a:gd name="connsiteY12" fmla="*/ 276225 h 319088"/>
                <a:gd name="connsiteX13" fmla="*/ 62593 w 338138"/>
                <a:gd name="connsiteY13" fmla="*/ 282720 h 319088"/>
                <a:gd name="connsiteX14" fmla="*/ 70486 w 338138"/>
                <a:gd name="connsiteY14" fmla="*/ 282720 h 319088"/>
                <a:gd name="connsiteX15" fmla="*/ 82324 w 338138"/>
                <a:gd name="connsiteY15" fmla="*/ 276225 h 319088"/>
                <a:gd name="connsiteX16" fmla="*/ 84955 w 338138"/>
                <a:gd name="connsiteY16" fmla="*/ 277524 h 319088"/>
                <a:gd name="connsiteX17" fmla="*/ 88901 w 338138"/>
                <a:gd name="connsiteY17" fmla="*/ 284018 h 319088"/>
                <a:gd name="connsiteX18" fmla="*/ 88901 w 338138"/>
                <a:gd name="connsiteY18" fmla="*/ 315191 h 319088"/>
                <a:gd name="connsiteX19" fmla="*/ 66539 w 338138"/>
                <a:gd name="connsiteY19" fmla="*/ 319088 h 319088"/>
                <a:gd name="connsiteX20" fmla="*/ 42863 w 338138"/>
                <a:gd name="connsiteY20" fmla="*/ 315191 h 319088"/>
                <a:gd name="connsiteX21" fmla="*/ 42863 w 338138"/>
                <a:gd name="connsiteY21" fmla="*/ 284018 h 319088"/>
                <a:gd name="connsiteX22" fmla="*/ 48124 w 338138"/>
                <a:gd name="connsiteY22" fmla="*/ 277524 h 319088"/>
                <a:gd name="connsiteX23" fmla="*/ 50755 w 338138"/>
                <a:gd name="connsiteY23" fmla="*/ 276225 h 319088"/>
                <a:gd name="connsiteX24" fmla="*/ 273050 w 338138"/>
                <a:gd name="connsiteY24" fmla="*/ 214313 h 319088"/>
                <a:gd name="connsiteX25" fmla="*/ 282575 w 338138"/>
                <a:gd name="connsiteY25" fmla="*/ 224632 h 319088"/>
                <a:gd name="connsiteX26" fmla="*/ 273050 w 338138"/>
                <a:gd name="connsiteY26" fmla="*/ 234951 h 319088"/>
                <a:gd name="connsiteX27" fmla="*/ 263525 w 338138"/>
                <a:gd name="connsiteY27" fmla="*/ 224632 h 319088"/>
                <a:gd name="connsiteX28" fmla="*/ 273050 w 338138"/>
                <a:gd name="connsiteY28" fmla="*/ 214313 h 319088"/>
                <a:gd name="connsiteX29" fmla="*/ 65882 w 338138"/>
                <a:gd name="connsiteY29" fmla="*/ 214313 h 319088"/>
                <a:gd name="connsiteX30" fmla="*/ 76201 w 338138"/>
                <a:gd name="connsiteY30" fmla="*/ 224632 h 319088"/>
                <a:gd name="connsiteX31" fmla="*/ 65882 w 338138"/>
                <a:gd name="connsiteY31" fmla="*/ 234951 h 319088"/>
                <a:gd name="connsiteX32" fmla="*/ 55563 w 338138"/>
                <a:gd name="connsiteY32" fmla="*/ 224632 h 319088"/>
                <a:gd name="connsiteX33" fmla="*/ 65882 w 338138"/>
                <a:gd name="connsiteY33" fmla="*/ 214313 h 319088"/>
                <a:gd name="connsiteX34" fmla="*/ 272257 w 338138"/>
                <a:gd name="connsiteY34" fmla="*/ 196850 h 319088"/>
                <a:gd name="connsiteX35" fmla="*/ 244475 w 338138"/>
                <a:gd name="connsiteY35" fmla="*/ 224632 h 319088"/>
                <a:gd name="connsiteX36" fmla="*/ 272257 w 338138"/>
                <a:gd name="connsiteY36" fmla="*/ 252414 h 319088"/>
                <a:gd name="connsiteX37" fmla="*/ 300039 w 338138"/>
                <a:gd name="connsiteY37" fmla="*/ 224632 h 319088"/>
                <a:gd name="connsiteX38" fmla="*/ 272257 w 338138"/>
                <a:gd name="connsiteY38" fmla="*/ 196850 h 319088"/>
                <a:gd name="connsiteX39" fmla="*/ 65882 w 338138"/>
                <a:gd name="connsiteY39" fmla="*/ 196850 h 319088"/>
                <a:gd name="connsiteX40" fmla="*/ 38100 w 338138"/>
                <a:gd name="connsiteY40" fmla="*/ 224632 h 319088"/>
                <a:gd name="connsiteX41" fmla="*/ 65882 w 338138"/>
                <a:gd name="connsiteY41" fmla="*/ 252414 h 319088"/>
                <a:gd name="connsiteX42" fmla="*/ 93664 w 338138"/>
                <a:gd name="connsiteY42" fmla="*/ 224632 h 319088"/>
                <a:gd name="connsiteX43" fmla="*/ 65882 w 338138"/>
                <a:gd name="connsiteY43" fmla="*/ 196850 h 319088"/>
                <a:gd name="connsiteX44" fmla="*/ 272257 w 338138"/>
                <a:gd name="connsiteY44" fmla="*/ 187325 h 319088"/>
                <a:gd name="connsiteX45" fmla="*/ 338138 w 338138"/>
                <a:gd name="connsiteY45" fmla="*/ 253322 h 319088"/>
                <a:gd name="connsiteX46" fmla="*/ 313103 w 338138"/>
                <a:gd name="connsiteY46" fmla="*/ 304800 h 319088"/>
                <a:gd name="connsiteX47" fmla="*/ 313103 w 338138"/>
                <a:gd name="connsiteY47" fmla="*/ 283681 h 319088"/>
                <a:gd name="connsiteX48" fmla="*/ 295974 w 338138"/>
                <a:gd name="connsiteY48" fmla="*/ 259922 h 319088"/>
                <a:gd name="connsiteX49" fmla="*/ 290704 w 338138"/>
                <a:gd name="connsiteY49" fmla="*/ 258602 h 319088"/>
                <a:gd name="connsiteX50" fmla="*/ 284115 w 338138"/>
                <a:gd name="connsiteY50" fmla="*/ 258602 h 319088"/>
                <a:gd name="connsiteX51" fmla="*/ 272257 w 338138"/>
                <a:gd name="connsiteY51" fmla="*/ 265202 h 319088"/>
                <a:gd name="connsiteX52" fmla="*/ 260398 w 338138"/>
                <a:gd name="connsiteY52" fmla="*/ 258602 h 319088"/>
                <a:gd name="connsiteX53" fmla="*/ 255128 w 338138"/>
                <a:gd name="connsiteY53" fmla="*/ 258602 h 319088"/>
                <a:gd name="connsiteX54" fmla="*/ 248539 w 338138"/>
                <a:gd name="connsiteY54" fmla="*/ 259922 h 319088"/>
                <a:gd name="connsiteX55" fmla="*/ 232728 w 338138"/>
                <a:gd name="connsiteY55" fmla="*/ 283681 h 319088"/>
                <a:gd name="connsiteX56" fmla="*/ 232728 w 338138"/>
                <a:gd name="connsiteY56" fmla="*/ 304800 h 319088"/>
                <a:gd name="connsiteX57" fmla="*/ 206375 w 338138"/>
                <a:gd name="connsiteY57" fmla="*/ 253322 h 319088"/>
                <a:gd name="connsiteX58" fmla="*/ 272257 w 338138"/>
                <a:gd name="connsiteY58" fmla="*/ 187325 h 319088"/>
                <a:gd name="connsiteX59" fmla="*/ 65881 w 338138"/>
                <a:gd name="connsiteY59" fmla="*/ 187325 h 319088"/>
                <a:gd name="connsiteX60" fmla="*/ 131763 w 338138"/>
                <a:gd name="connsiteY60" fmla="*/ 253322 h 319088"/>
                <a:gd name="connsiteX61" fmla="*/ 105410 w 338138"/>
                <a:gd name="connsiteY61" fmla="*/ 304800 h 319088"/>
                <a:gd name="connsiteX62" fmla="*/ 105410 w 338138"/>
                <a:gd name="connsiteY62" fmla="*/ 283681 h 319088"/>
                <a:gd name="connsiteX63" fmla="*/ 89599 w 338138"/>
                <a:gd name="connsiteY63" fmla="*/ 259922 h 319088"/>
                <a:gd name="connsiteX64" fmla="*/ 83010 w 338138"/>
                <a:gd name="connsiteY64" fmla="*/ 258602 h 319088"/>
                <a:gd name="connsiteX65" fmla="*/ 77740 w 338138"/>
                <a:gd name="connsiteY65" fmla="*/ 258602 h 319088"/>
                <a:gd name="connsiteX66" fmla="*/ 65881 w 338138"/>
                <a:gd name="connsiteY66" fmla="*/ 265202 h 319088"/>
                <a:gd name="connsiteX67" fmla="*/ 54023 w 338138"/>
                <a:gd name="connsiteY67" fmla="*/ 258602 h 319088"/>
                <a:gd name="connsiteX68" fmla="*/ 47434 w 338138"/>
                <a:gd name="connsiteY68" fmla="*/ 258602 h 319088"/>
                <a:gd name="connsiteX69" fmla="*/ 42164 w 338138"/>
                <a:gd name="connsiteY69" fmla="*/ 259922 h 319088"/>
                <a:gd name="connsiteX70" fmla="*/ 25035 w 338138"/>
                <a:gd name="connsiteY70" fmla="*/ 283681 h 319088"/>
                <a:gd name="connsiteX71" fmla="*/ 25035 w 338138"/>
                <a:gd name="connsiteY71" fmla="*/ 304800 h 319088"/>
                <a:gd name="connsiteX72" fmla="*/ 0 w 338138"/>
                <a:gd name="connsiteY72" fmla="*/ 253322 h 319088"/>
                <a:gd name="connsiteX73" fmla="*/ 65881 w 338138"/>
                <a:gd name="connsiteY73" fmla="*/ 187325 h 319088"/>
                <a:gd name="connsiteX74" fmla="*/ 159754 w 338138"/>
                <a:gd name="connsiteY74" fmla="*/ 149225 h 319088"/>
                <a:gd name="connsiteX75" fmla="*/ 169069 w 338138"/>
                <a:gd name="connsiteY75" fmla="*/ 149225 h 319088"/>
                <a:gd name="connsiteX76" fmla="*/ 178384 w 338138"/>
                <a:gd name="connsiteY76" fmla="*/ 149225 h 319088"/>
                <a:gd name="connsiteX77" fmla="*/ 178384 w 338138"/>
                <a:gd name="connsiteY77" fmla="*/ 175331 h 319088"/>
                <a:gd name="connsiteX78" fmla="*/ 214313 w 338138"/>
                <a:gd name="connsiteY78" fmla="*/ 193605 h 319088"/>
                <a:gd name="connsiteX79" fmla="*/ 202337 w 338138"/>
                <a:gd name="connsiteY79" fmla="*/ 207963 h 319088"/>
                <a:gd name="connsiteX80" fmla="*/ 169069 w 338138"/>
                <a:gd name="connsiteY80" fmla="*/ 190994 h 319088"/>
                <a:gd name="connsiteX81" fmla="*/ 135802 w 338138"/>
                <a:gd name="connsiteY81" fmla="*/ 207963 h 319088"/>
                <a:gd name="connsiteX82" fmla="*/ 123825 w 338138"/>
                <a:gd name="connsiteY82" fmla="*/ 193605 h 319088"/>
                <a:gd name="connsiteX83" fmla="*/ 159754 w 338138"/>
                <a:gd name="connsiteY83" fmla="*/ 175331 h 319088"/>
                <a:gd name="connsiteX84" fmla="*/ 159754 w 338138"/>
                <a:gd name="connsiteY84" fmla="*/ 149225 h 319088"/>
                <a:gd name="connsiteX85" fmla="*/ 154175 w 338138"/>
                <a:gd name="connsiteY85" fmla="*/ 88900 h 319088"/>
                <a:gd name="connsiteX86" fmla="*/ 165941 w 338138"/>
                <a:gd name="connsiteY86" fmla="*/ 95394 h 319088"/>
                <a:gd name="connsiteX87" fmla="*/ 173785 w 338138"/>
                <a:gd name="connsiteY87" fmla="*/ 95394 h 319088"/>
                <a:gd name="connsiteX88" fmla="*/ 185551 w 338138"/>
                <a:gd name="connsiteY88" fmla="*/ 88900 h 319088"/>
                <a:gd name="connsiteX89" fmla="*/ 188166 w 338138"/>
                <a:gd name="connsiteY89" fmla="*/ 90199 h 319088"/>
                <a:gd name="connsiteX90" fmla="*/ 192088 w 338138"/>
                <a:gd name="connsiteY90" fmla="*/ 96693 h 319088"/>
                <a:gd name="connsiteX91" fmla="*/ 192088 w 338138"/>
                <a:gd name="connsiteY91" fmla="*/ 126567 h 319088"/>
                <a:gd name="connsiteX92" fmla="*/ 169863 w 338138"/>
                <a:gd name="connsiteY92" fmla="*/ 131763 h 319088"/>
                <a:gd name="connsiteX93" fmla="*/ 147638 w 338138"/>
                <a:gd name="connsiteY93" fmla="*/ 126567 h 319088"/>
                <a:gd name="connsiteX94" fmla="*/ 147638 w 338138"/>
                <a:gd name="connsiteY94" fmla="*/ 96693 h 319088"/>
                <a:gd name="connsiteX95" fmla="*/ 151560 w 338138"/>
                <a:gd name="connsiteY95" fmla="*/ 90199 h 319088"/>
                <a:gd name="connsiteX96" fmla="*/ 154175 w 338138"/>
                <a:gd name="connsiteY96" fmla="*/ 88900 h 319088"/>
                <a:gd name="connsiteX97" fmla="*/ 169069 w 338138"/>
                <a:gd name="connsiteY97" fmla="*/ 26988 h 319088"/>
                <a:gd name="connsiteX98" fmla="*/ 179388 w 338138"/>
                <a:gd name="connsiteY98" fmla="*/ 36513 h 319088"/>
                <a:gd name="connsiteX99" fmla="*/ 169069 w 338138"/>
                <a:gd name="connsiteY99" fmla="*/ 46038 h 319088"/>
                <a:gd name="connsiteX100" fmla="*/ 158750 w 338138"/>
                <a:gd name="connsiteY100" fmla="*/ 36513 h 319088"/>
                <a:gd name="connsiteX101" fmla="*/ 169069 w 338138"/>
                <a:gd name="connsiteY101" fmla="*/ 26988 h 319088"/>
                <a:gd name="connsiteX102" fmla="*/ 169070 w 338138"/>
                <a:gd name="connsiteY102" fmla="*/ 9525 h 319088"/>
                <a:gd name="connsiteX103" fmla="*/ 141288 w 338138"/>
                <a:gd name="connsiteY103" fmla="*/ 37307 h 319088"/>
                <a:gd name="connsiteX104" fmla="*/ 169070 w 338138"/>
                <a:gd name="connsiteY104" fmla="*/ 65089 h 319088"/>
                <a:gd name="connsiteX105" fmla="*/ 196852 w 338138"/>
                <a:gd name="connsiteY105" fmla="*/ 37307 h 319088"/>
                <a:gd name="connsiteX106" fmla="*/ 169070 w 338138"/>
                <a:gd name="connsiteY106" fmla="*/ 9525 h 319088"/>
                <a:gd name="connsiteX107" fmla="*/ 169070 w 338138"/>
                <a:gd name="connsiteY107" fmla="*/ 0 h 319088"/>
                <a:gd name="connsiteX108" fmla="*/ 234951 w 338138"/>
                <a:gd name="connsiteY108" fmla="*/ 65997 h 319088"/>
                <a:gd name="connsiteX109" fmla="*/ 209916 w 338138"/>
                <a:gd name="connsiteY109" fmla="*/ 117475 h 319088"/>
                <a:gd name="connsiteX110" fmla="*/ 209916 w 338138"/>
                <a:gd name="connsiteY110" fmla="*/ 96356 h 319088"/>
                <a:gd name="connsiteX111" fmla="*/ 192787 w 338138"/>
                <a:gd name="connsiteY111" fmla="*/ 72597 h 319088"/>
                <a:gd name="connsiteX112" fmla="*/ 187517 w 338138"/>
                <a:gd name="connsiteY112" fmla="*/ 71277 h 319088"/>
                <a:gd name="connsiteX113" fmla="*/ 180928 w 338138"/>
                <a:gd name="connsiteY113" fmla="*/ 71277 h 319088"/>
                <a:gd name="connsiteX114" fmla="*/ 169070 w 338138"/>
                <a:gd name="connsiteY114" fmla="*/ 76557 h 319088"/>
                <a:gd name="connsiteX115" fmla="*/ 157211 w 338138"/>
                <a:gd name="connsiteY115" fmla="*/ 71277 h 319088"/>
                <a:gd name="connsiteX116" fmla="*/ 150623 w 338138"/>
                <a:gd name="connsiteY116" fmla="*/ 71277 h 319088"/>
                <a:gd name="connsiteX117" fmla="*/ 145352 w 338138"/>
                <a:gd name="connsiteY117" fmla="*/ 72597 h 319088"/>
                <a:gd name="connsiteX118" fmla="*/ 128223 w 338138"/>
                <a:gd name="connsiteY118" fmla="*/ 96356 h 319088"/>
                <a:gd name="connsiteX119" fmla="*/ 128223 w 338138"/>
                <a:gd name="connsiteY119" fmla="*/ 117475 h 319088"/>
                <a:gd name="connsiteX120" fmla="*/ 103188 w 338138"/>
                <a:gd name="connsiteY120" fmla="*/ 65997 h 319088"/>
                <a:gd name="connsiteX121" fmla="*/ 169070 w 338138"/>
                <a:gd name="connsiteY121" fmla="*/ 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8138" h="319088">
                  <a:moveTo>
                    <a:pt x="255815" y="276225"/>
                  </a:moveTo>
                  <a:cubicBezTo>
                    <a:pt x="255815" y="276225"/>
                    <a:pt x="255815" y="276225"/>
                    <a:pt x="267653" y="282720"/>
                  </a:cubicBezTo>
                  <a:cubicBezTo>
                    <a:pt x="270284" y="284018"/>
                    <a:pt x="272915" y="284018"/>
                    <a:pt x="275546" y="282720"/>
                  </a:cubicBezTo>
                  <a:cubicBezTo>
                    <a:pt x="275546" y="282720"/>
                    <a:pt x="275546" y="282720"/>
                    <a:pt x="287384" y="276225"/>
                  </a:cubicBezTo>
                  <a:cubicBezTo>
                    <a:pt x="287384" y="276225"/>
                    <a:pt x="287384" y="276225"/>
                    <a:pt x="290015" y="277524"/>
                  </a:cubicBezTo>
                  <a:cubicBezTo>
                    <a:pt x="292646" y="278823"/>
                    <a:pt x="295276" y="281421"/>
                    <a:pt x="295276" y="284018"/>
                  </a:cubicBezTo>
                  <a:cubicBezTo>
                    <a:pt x="295276" y="284018"/>
                    <a:pt x="295276" y="284018"/>
                    <a:pt x="295276" y="315191"/>
                  </a:cubicBezTo>
                  <a:cubicBezTo>
                    <a:pt x="287384" y="317789"/>
                    <a:pt x="279492" y="319088"/>
                    <a:pt x="271600" y="319088"/>
                  </a:cubicBezTo>
                  <a:cubicBezTo>
                    <a:pt x="263707" y="319088"/>
                    <a:pt x="255815" y="317789"/>
                    <a:pt x="249238" y="315191"/>
                  </a:cubicBezTo>
                  <a:cubicBezTo>
                    <a:pt x="249238" y="315191"/>
                    <a:pt x="249238" y="315191"/>
                    <a:pt x="249238" y="284018"/>
                  </a:cubicBezTo>
                  <a:cubicBezTo>
                    <a:pt x="249238" y="281421"/>
                    <a:pt x="250554" y="278823"/>
                    <a:pt x="253184" y="277524"/>
                  </a:cubicBezTo>
                  <a:cubicBezTo>
                    <a:pt x="253184" y="277524"/>
                    <a:pt x="253184" y="277524"/>
                    <a:pt x="255815" y="276225"/>
                  </a:cubicBezTo>
                  <a:close/>
                  <a:moveTo>
                    <a:pt x="50755" y="276225"/>
                  </a:moveTo>
                  <a:cubicBezTo>
                    <a:pt x="50755" y="276225"/>
                    <a:pt x="50755" y="276225"/>
                    <a:pt x="62593" y="282720"/>
                  </a:cubicBezTo>
                  <a:cubicBezTo>
                    <a:pt x="65224" y="284018"/>
                    <a:pt x="67855" y="284018"/>
                    <a:pt x="70486" y="282720"/>
                  </a:cubicBezTo>
                  <a:cubicBezTo>
                    <a:pt x="70486" y="282720"/>
                    <a:pt x="70486" y="282720"/>
                    <a:pt x="82324" y="276225"/>
                  </a:cubicBezTo>
                  <a:cubicBezTo>
                    <a:pt x="82324" y="276225"/>
                    <a:pt x="82324" y="276225"/>
                    <a:pt x="84955" y="277524"/>
                  </a:cubicBezTo>
                  <a:cubicBezTo>
                    <a:pt x="87585" y="278823"/>
                    <a:pt x="88901" y="281421"/>
                    <a:pt x="88901" y="284018"/>
                  </a:cubicBezTo>
                  <a:cubicBezTo>
                    <a:pt x="88901" y="284018"/>
                    <a:pt x="88901" y="284018"/>
                    <a:pt x="88901" y="315191"/>
                  </a:cubicBezTo>
                  <a:cubicBezTo>
                    <a:pt x="82324" y="317789"/>
                    <a:pt x="74432" y="319088"/>
                    <a:pt x="66539" y="319088"/>
                  </a:cubicBezTo>
                  <a:cubicBezTo>
                    <a:pt x="58647" y="319088"/>
                    <a:pt x="50755" y="317789"/>
                    <a:pt x="42863" y="315191"/>
                  </a:cubicBezTo>
                  <a:cubicBezTo>
                    <a:pt x="42863" y="315191"/>
                    <a:pt x="42863" y="315191"/>
                    <a:pt x="42863" y="284018"/>
                  </a:cubicBezTo>
                  <a:cubicBezTo>
                    <a:pt x="42863" y="281421"/>
                    <a:pt x="45493" y="278823"/>
                    <a:pt x="48124" y="277524"/>
                  </a:cubicBezTo>
                  <a:cubicBezTo>
                    <a:pt x="48124" y="277524"/>
                    <a:pt x="48124" y="277524"/>
                    <a:pt x="50755" y="276225"/>
                  </a:cubicBezTo>
                  <a:close/>
                  <a:moveTo>
                    <a:pt x="273050" y="214313"/>
                  </a:moveTo>
                  <a:cubicBezTo>
                    <a:pt x="278311" y="214313"/>
                    <a:pt x="282575" y="218933"/>
                    <a:pt x="282575" y="224632"/>
                  </a:cubicBezTo>
                  <a:cubicBezTo>
                    <a:pt x="282575" y="230331"/>
                    <a:pt x="278311" y="234951"/>
                    <a:pt x="273050" y="234951"/>
                  </a:cubicBezTo>
                  <a:cubicBezTo>
                    <a:pt x="267789" y="234951"/>
                    <a:pt x="263525" y="230331"/>
                    <a:pt x="263525" y="224632"/>
                  </a:cubicBezTo>
                  <a:cubicBezTo>
                    <a:pt x="263525" y="218933"/>
                    <a:pt x="267789" y="214313"/>
                    <a:pt x="273050" y="214313"/>
                  </a:cubicBezTo>
                  <a:close/>
                  <a:moveTo>
                    <a:pt x="65882" y="214313"/>
                  </a:moveTo>
                  <a:cubicBezTo>
                    <a:pt x="71581" y="214313"/>
                    <a:pt x="76201" y="218933"/>
                    <a:pt x="76201" y="224632"/>
                  </a:cubicBezTo>
                  <a:cubicBezTo>
                    <a:pt x="76201" y="230331"/>
                    <a:pt x="71581" y="234951"/>
                    <a:pt x="65882" y="234951"/>
                  </a:cubicBezTo>
                  <a:cubicBezTo>
                    <a:pt x="60183" y="234951"/>
                    <a:pt x="55563" y="230331"/>
                    <a:pt x="55563" y="224632"/>
                  </a:cubicBezTo>
                  <a:cubicBezTo>
                    <a:pt x="55563" y="218933"/>
                    <a:pt x="60183" y="214313"/>
                    <a:pt x="65882" y="214313"/>
                  </a:cubicBezTo>
                  <a:close/>
                  <a:moveTo>
                    <a:pt x="272257" y="196850"/>
                  </a:moveTo>
                  <a:cubicBezTo>
                    <a:pt x="256913" y="196850"/>
                    <a:pt x="244475" y="209288"/>
                    <a:pt x="244475" y="224632"/>
                  </a:cubicBezTo>
                  <a:cubicBezTo>
                    <a:pt x="244475" y="239976"/>
                    <a:pt x="256913" y="252414"/>
                    <a:pt x="272257" y="252414"/>
                  </a:cubicBezTo>
                  <a:cubicBezTo>
                    <a:pt x="287601" y="252414"/>
                    <a:pt x="300039" y="239976"/>
                    <a:pt x="300039" y="224632"/>
                  </a:cubicBezTo>
                  <a:cubicBezTo>
                    <a:pt x="300039" y="209288"/>
                    <a:pt x="287601" y="196850"/>
                    <a:pt x="272257" y="196850"/>
                  </a:cubicBezTo>
                  <a:close/>
                  <a:moveTo>
                    <a:pt x="65882" y="196850"/>
                  </a:moveTo>
                  <a:cubicBezTo>
                    <a:pt x="50538" y="196850"/>
                    <a:pt x="38100" y="209288"/>
                    <a:pt x="38100" y="224632"/>
                  </a:cubicBezTo>
                  <a:cubicBezTo>
                    <a:pt x="38100" y="239976"/>
                    <a:pt x="50538" y="252414"/>
                    <a:pt x="65882" y="252414"/>
                  </a:cubicBezTo>
                  <a:cubicBezTo>
                    <a:pt x="81226" y="252414"/>
                    <a:pt x="93664" y="239976"/>
                    <a:pt x="93664" y="224632"/>
                  </a:cubicBezTo>
                  <a:cubicBezTo>
                    <a:pt x="93664" y="209288"/>
                    <a:pt x="81226" y="196850"/>
                    <a:pt x="65882" y="196850"/>
                  </a:cubicBezTo>
                  <a:close/>
                  <a:moveTo>
                    <a:pt x="272257" y="187325"/>
                  </a:moveTo>
                  <a:cubicBezTo>
                    <a:pt x="309150" y="187325"/>
                    <a:pt x="338138" y="217684"/>
                    <a:pt x="338138" y="253322"/>
                  </a:cubicBezTo>
                  <a:cubicBezTo>
                    <a:pt x="338138" y="274441"/>
                    <a:pt x="328915" y="292921"/>
                    <a:pt x="313103" y="304800"/>
                  </a:cubicBezTo>
                  <a:cubicBezTo>
                    <a:pt x="313103" y="304800"/>
                    <a:pt x="313103" y="304800"/>
                    <a:pt x="313103" y="283681"/>
                  </a:cubicBezTo>
                  <a:cubicBezTo>
                    <a:pt x="313103" y="273121"/>
                    <a:pt x="306515" y="263882"/>
                    <a:pt x="295974" y="259922"/>
                  </a:cubicBezTo>
                  <a:cubicBezTo>
                    <a:pt x="295974" y="259922"/>
                    <a:pt x="290704" y="258602"/>
                    <a:pt x="290704" y="258602"/>
                  </a:cubicBezTo>
                  <a:cubicBezTo>
                    <a:pt x="288068" y="257282"/>
                    <a:pt x="286751" y="258602"/>
                    <a:pt x="284115" y="258602"/>
                  </a:cubicBezTo>
                  <a:cubicBezTo>
                    <a:pt x="284115" y="258602"/>
                    <a:pt x="284115" y="258602"/>
                    <a:pt x="272257" y="265202"/>
                  </a:cubicBezTo>
                  <a:cubicBezTo>
                    <a:pt x="272257" y="265202"/>
                    <a:pt x="272257" y="265202"/>
                    <a:pt x="260398" y="258602"/>
                  </a:cubicBezTo>
                  <a:cubicBezTo>
                    <a:pt x="259080" y="258602"/>
                    <a:pt x="256445" y="257282"/>
                    <a:pt x="255128" y="258602"/>
                  </a:cubicBezTo>
                  <a:cubicBezTo>
                    <a:pt x="255128" y="258602"/>
                    <a:pt x="248539" y="259922"/>
                    <a:pt x="248539" y="259922"/>
                  </a:cubicBezTo>
                  <a:cubicBezTo>
                    <a:pt x="239316" y="263882"/>
                    <a:pt x="232728" y="273121"/>
                    <a:pt x="232728" y="283681"/>
                  </a:cubicBezTo>
                  <a:cubicBezTo>
                    <a:pt x="232728" y="283681"/>
                    <a:pt x="232728" y="283681"/>
                    <a:pt x="232728" y="304800"/>
                  </a:cubicBezTo>
                  <a:cubicBezTo>
                    <a:pt x="216916" y="292921"/>
                    <a:pt x="206375" y="274441"/>
                    <a:pt x="206375" y="253322"/>
                  </a:cubicBezTo>
                  <a:cubicBezTo>
                    <a:pt x="206375" y="217684"/>
                    <a:pt x="236681" y="187325"/>
                    <a:pt x="272257" y="187325"/>
                  </a:cubicBezTo>
                  <a:close/>
                  <a:moveTo>
                    <a:pt x="65881" y="187325"/>
                  </a:moveTo>
                  <a:cubicBezTo>
                    <a:pt x="101457" y="187325"/>
                    <a:pt x="131763" y="217684"/>
                    <a:pt x="131763" y="253322"/>
                  </a:cubicBezTo>
                  <a:cubicBezTo>
                    <a:pt x="131763" y="274441"/>
                    <a:pt x="121222" y="292921"/>
                    <a:pt x="105410" y="304800"/>
                  </a:cubicBezTo>
                  <a:cubicBezTo>
                    <a:pt x="105410" y="304800"/>
                    <a:pt x="105410" y="304800"/>
                    <a:pt x="105410" y="283681"/>
                  </a:cubicBezTo>
                  <a:cubicBezTo>
                    <a:pt x="105410" y="273121"/>
                    <a:pt x="98822" y="263882"/>
                    <a:pt x="89599" y="259922"/>
                  </a:cubicBezTo>
                  <a:cubicBezTo>
                    <a:pt x="89599" y="259922"/>
                    <a:pt x="83010" y="258602"/>
                    <a:pt x="83010" y="258602"/>
                  </a:cubicBezTo>
                  <a:cubicBezTo>
                    <a:pt x="81693" y="257282"/>
                    <a:pt x="79058" y="258602"/>
                    <a:pt x="77740" y="258602"/>
                  </a:cubicBezTo>
                  <a:cubicBezTo>
                    <a:pt x="77740" y="258602"/>
                    <a:pt x="77740" y="258602"/>
                    <a:pt x="65881" y="265202"/>
                  </a:cubicBezTo>
                  <a:cubicBezTo>
                    <a:pt x="65881" y="265202"/>
                    <a:pt x="65881" y="265202"/>
                    <a:pt x="54023" y="258602"/>
                  </a:cubicBezTo>
                  <a:cubicBezTo>
                    <a:pt x="51387" y="258602"/>
                    <a:pt x="50070" y="257282"/>
                    <a:pt x="47434" y="258602"/>
                  </a:cubicBezTo>
                  <a:cubicBezTo>
                    <a:pt x="47434" y="258602"/>
                    <a:pt x="42164" y="259922"/>
                    <a:pt x="42164" y="259922"/>
                  </a:cubicBezTo>
                  <a:cubicBezTo>
                    <a:pt x="31623" y="263882"/>
                    <a:pt x="25035" y="273121"/>
                    <a:pt x="25035" y="283681"/>
                  </a:cubicBezTo>
                  <a:cubicBezTo>
                    <a:pt x="25035" y="283681"/>
                    <a:pt x="25035" y="283681"/>
                    <a:pt x="25035" y="304800"/>
                  </a:cubicBezTo>
                  <a:cubicBezTo>
                    <a:pt x="9223" y="292921"/>
                    <a:pt x="0" y="274441"/>
                    <a:pt x="0" y="253322"/>
                  </a:cubicBezTo>
                  <a:cubicBezTo>
                    <a:pt x="0" y="217684"/>
                    <a:pt x="28988" y="187325"/>
                    <a:pt x="65881" y="187325"/>
                  </a:cubicBezTo>
                  <a:close/>
                  <a:moveTo>
                    <a:pt x="159754" y="149225"/>
                  </a:moveTo>
                  <a:cubicBezTo>
                    <a:pt x="163746" y="149225"/>
                    <a:pt x="166408" y="149225"/>
                    <a:pt x="169069" y="149225"/>
                  </a:cubicBezTo>
                  <a:cubicBezTo>
                    <a:pt x="171731" y="149225"/>
                    <a:pt x="174392" y="149225"/>
                    <a:pt x="178384" y="149225"/>
                  </a:cubicBezTo>
                  <a:cubicBezTo>
                    <a:pt x="178384" y="149225"/>
                    <a:pt x="178384" y="149225"/>
                    <a:pt x="178384" y="175331"/>
                  </a:cubicBezTo>
                  <a:lnTo>
                    <a:pt x="214313" y="193605"/>
                  </a:lnTo>
                  <a:cubicBezTo>
                    <a:pt x="210321" y="197521"/>
                    <a:pt x="206329" y="202742"/>
                    <a:pt x="202337" y="207963"/>
                  </a:cubicBezTo>
                  <a:cubicBezTo>
                    <a:pt x="202337" y="207963"/>
                    <a:pt x="202337" y="207963"/>
                    <a:pt x="169069" y="190994"/>
                  </a:cubicBezTo>
                  <a:cubicBezTo>
                    <a:pt x="169069" y="190994"/>
                    <a:pt x="169069" y="190994"/>
                    <a:pt x="135802" y="207963"/>
                  </a:cubicBezTo>
                  <a:cubicBezTo>
                    <a:pt x="131809" y="202742"/>
                    <a:pt x="127817" y="197521"/>
                    <a:pt x="123825" y="193605"/>
                  </a:cubicBezTo>
                  <a:cubicBezTo>
                    <a:pt x="123825" y="193605"/>
                    <a:pt x="123825" y="193605"/>
                    <a:pt x="159754" y="175331"/>
                  </a:cubicBezTo>
                  <a:cubicBezTo>
                    <a:pt x="159754" y="175331"/>
                    <a:pt x="159754" y="175331"/>
                    <a:pt x="159754" y="149225"/>
                  </a:cubicBezTo>
                  <a:close/>
                  <a:moveTo>
                    <a:pt x="154175" y="88900"/>
                  </a:moveTo>
                  <a:cubicBezTo>
                    <a:pt x="154175" y="88900"/>
                    <a:pt x="154175" y="88900"/>
                    <a:pt x="165941" y="95394"/>
                  </a:cubicBezTo>
                  <a:cubicBezTo>
                    <a:pt x="168556" y="95394"/>
                    <a:pt x="171171" y="95394"/>
                    <a:pt x="173785" y="95394"/>
                  </a:cubicBezTo>
                  <a:cubicBezTo>
                    <a:pt x="173785" y="95394"/>
                    <a:pt x="173785" y="95394"/>
                    <a:pt x="185551" y="88900"/>
                  </a:cubicBezTo>
                  <a:lnTo>
                    <a:pt x="188166" y="90199"/>
                  </a:lnTo>
                  <a:cubicBezTo>
                    <a:pt x="190781" y="90199"/>
                    <a:pt x="192088" y="92797"/>
                    <a:pt x="192088" y="96693"/>
                  </a:cubicBezTo>
                  <a:cubicBezTo>
                    <a:pt x="192088" y="96693"/>
                    <a:pt x="192088" y="96693"/>
                    <a:pt x="192088" y="126567"/>
                  </a:cubicBezTo>
                  <a:cubicBezTo>
                    <a:pt x="185551" y="129165"/>
                    <a:pt x="177707" y="131763"/>
                    <a:pt x="169863" y="131763"/>
                  </a:cubicBezTo>
                  <a:cubicBezTo>
                    <a:pt x="162019" y="131763"/>
                    <a:pt x="154175" y="129165"/>
                    <a:pt x="147638" y="126567"/>
                  </a:cubicBezTo>
                  <a:cubicBezTo>
                    <a:pt x="147638" y="126567"/>
                    <a:pt x="147638" y="126567"/>
                    <a:pt x="147638" y="96693"/>
                  </a:cubicBezTo>
                  <a:cubicBezTo>
                    <a:pt x="147638" y="92797"/>
                    <a:pt x="148946" y="90199"/>
                    <a:pt x="151560" y="90199"/>
                  </a:cubicBezTo>
                  <a:cubicBezTo>
                    <a:pt x="151560" y="90199"/>
                    <a:pt x="151560" y="90199"/>
                    <a:pt x="154175" y="88900"/>
                  </a:cubicBezTo>
                  <a:close/>
                  <a:moveTo>
                    <a:pt x="169069" y="26988"/>
                  </a:moveTo>
                  <a:cubicBezTo>
                    <a:pt x="174768" y="26988"/>
                    <a:pt x="179388" y="31252"/>
                    <a:pt x="179388" y="36513"/>
                  </a:cubicBezTo>
                  <a:cubicBezTo>
                    <a:pt x="179388" y="41774"/>
                    <a:pt x="174768" y="46038"/>
                    <a:pt x="169069" y="46038"/>
                  </a:cubicBezTo>
                  <a:cubicBezTo>
                    <a:pt x="163370" y="46038"/>
                    <a:pt x="158750" y="41774"/>
                    <a:pt x="158750" y="36513"/>
                  </a:cubicBezTo>
                  <a:cubicBezTo>
                    <a:pt x="158750" y="31252"/>
                    <a:pt x="163370" y="26988"/>
                    <a:pt x="169069" y="26988"/>
                  </a:cubicBezTo>
                  <a:close/>
                  <a:moveTo>
                    <a:pt x="169070" y="9525"/>
                  </a:moveTo>
                  <a:cubicBezTo>
                    <a:pt x="153726" y="9525"/>
                    <a:pt x="141288" y="21963"/>
                    <a:pt x="141288" y="37307"/>
                  </a:cubicBezTo>
                  <a:cubicBezTo>
                    <a:pt x="141288" y="52651"/>
                    <a:pt x="153726" y="65089"/>
                    <a:pt x="169070" y="65089"/>
                  </a:cubicBezTo>
                  <a:cubicBezTo>
                    <a:pt x="184414" y="65089"/>
                    <a:pt x="196852" y="52651"/>
                    <a:pt x="196852" y="37307"/>
                  </a:cubicBezTo>
                  <a:cubicBezTo>
                    <a:pt x="196852" y="21963"/>
                    <a:pt x="184414" y="9525"/>
                    <a:pt x="169070" y="9525"/>
                  </a:cubicBezTo>
                  <a:close/>
                  <a:moveTo>
                    <a:pt x="169070" y="0"/>
                  </a:moveTo>
                  <a:cubicBezTo>
                    <a:pt x="204646" y="0"/>
                    <a:pt x="234951" y="29039"/>
                    <a:pt x="234951" y="65997"/>
                  </a:cubicBezTo>
                  <a:cubicBezTo>
                    <a:pt x="234951" y="87116"/>
                    <a:pt x="224410" y="105595"/>
                    <a:pt x="209916" y="117475"/>
                  </a:cubicBezTo>
                  <a:cubicBezTo>
                    <a:pt x="209916" y="117475"/>
                    <a:pt x="209916" y="117475"/>
                    <a:pt x="209916" y="96356"/>
                  </a:cubicBezTo>
                  <a:cubicBezTo>
                    <a:pt x="209916" y="85796"/>
                    <a:pt x="203328" y="75237"/>
                    <a:pt x="192787" y="72597"/>
                  </a:cubicBezTo>
                  <a:cubicBezTo>
                    <a:pt x="192787" y="72597"/>
                    <a:pt x="187517" y="71277"/>
                    <a:pt x="187517" y="71277"/>
                  </a:cubicBezTo>
                  <a:cubicBezTo>
                    <a:pt x="184881" y="69957"/>
                    <a:pt x="182246" y="69957"/>
                    <a:pt x="180928" y="71277"/>
                  </a:cubicBezTo>
                  <a:cubicBezTo>
                    <a:pt x="180928" y="71277"/>
                    <a:pt x="180928" y="71277"/>
                    <a:pt x="169070" y="76557"/>
                  </a:cubicBezTo>
                  <a:cubicBezTo>
                    <a:pt x="169070" y="76557"/>
                    <a:pt x="169070" y="76557"/>
                    <a:pt x="157211" y="71277"/>
                  </a:cubicBezTo>
                  <a:cubicBezTo>
                    <a:pt x="155893" y="69957"/>
                    <a:pt x="153258" y="69957"/>
                    <a:pt x="150623" y="71277"/>
                  </a:cubicBezTo>
                  <a:cubicBezTo>
                    <a:pt x="150623" y="71277"/>
                    <a:pt x="145352" y="72597"/>
                    <a:pt x="145352" y="72597"/>
                  </a:cubicBezTo>
                  <a:cubicBezTo>
                    <a:pt x="134811" y="75237"/>
                    <a:pt x="128223" y="85796"/>
                    <a:pt x="128223" y="96356"/>
                  </a:cubicBezTo>
                  <a:cubicBezTo>
                    <a:pt x="128223" y="96356"/>
                    <a:pt x="128223" y="96356"/>
                    <a:pt x="128223" y="117475"/>
                  </a:cubicBezTo>
                  <a:cubicBezTo>
                    <a:pt x="113729" y="105595"/>
                    <a:pt x="103188" y="87116"/>
                    <a:pt x="103188" y="65997"/>
                  </a:cubicBezTo>
                  <a:cubicBezTo>
                    <a:pt x="103188" y="29039"/>
                    <a:pt x="133494" y="0"/>
                    <a:pt x="169070" y="0"/>
                  </a:cubicBezTo>
                  <a:close/>
                </a:path>
              </a:pathLst>
            </a:cu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6701422" y="5310366"/>
              <a:ext cx="1882624" cy="369332"/>
            </a:xfrm>
            <a:prstGeom prst="rect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阶段工作挑战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37246" y="2325321"/>
            <a:ext cx="1998342" cy="3526971"/>
            <a:chOff x="9537246" y="2170339"/>
            <a:chExt cx="1998342" cy="3526971"/>
          </a:xfrm>
        </p:grpSpPr>
        <p:grpSp>
          <p:nvGrpSpPr>
            <p:cNvPr id="14" name="组合 13"/>
            <p:cNvGrpSpPr/>
            <p:nvPr/>
          </p:nvGrpSpPr>
          <p:grpSpPr>
            <a:xfrm>
              <a:off x="9537246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7" name="TextBox 19"/>
            <p:cNvSpPr txBox="1"/>
            <p:nvPr/>
          </p:nvSpPr>
          <p:spPr>
            <a:xfrm>
              <a:off x="9614052" y="3096392"/>
              <a:ext cx="1882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b="1" dirty="0" smtClean="0">
                  <a:latin typeface="+mn-lt"/>
                  <a:cs typeface="+mn-ea"/>
                  <a:sym typeface="+mn-lt"/>
                </a:rPr>
                <a:t>团队合作培训</a:t>
              </a:r>
              <a:endParaRPr lang="en-US" altLang="zh-CN" sz="2000" b="1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614052" y="3513512"/>
              <a:ext cx="18826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用户可以在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投影仪或者计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算机上进行演示也可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以将演示文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稿打印出来制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作成胶片</a:t>
              </a:r>
            </a:p>
          </p:txBody>
        </p:sp>
        <p:sp>
          <p:nvSpPr>
            <p:cNvPr id="40" name="椭圆 31"/>
            <p:cNvSpPr/>
            <p:nvPr/>
          </p:nvSpPr>
          <p:spPr>
            <a:xfrm>
              <a:off x="9704161" y="2270139"/>
              <a:ext cx="609600" cy="492928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TextBox 19"/>
            <p:cNvSpPr txBox="1"/>
            <p:nvPr/>
          </p:nvSpPr>
          <p:spPr>
            <a:xfrm>
              <a:off x="9652964" y="5310366"/>
              <a:ext cx="188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阶段工作挑战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46" name="文本框 45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未来工作计划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33577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0655" y="3184193"/>
            <a:ext cx="2867891" cy="295101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174" r="-27174"/>
            </a:stretch>
          </a:blip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80655" y="2917090"/>
            <a:ext cx="10113818" cy="0"/>
          </a:xfrm>
          <a:prstGeom prst="line">
            <a:avLst/>
          </a:prstGeom>
          <a:ln>
            <a:solidFill>
              <a:srgbClr val="52A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7253455-99BE-4A79-9EB1-0B3D08BBB575}"/>
              </a:ext>
            </a:extLst>
          </p:cNvPr>
          <p:cNvSpPr txBox="1"/>
          <p:nvPr/>
        </p:nvSpPr>
        <p:spPr>
          <a:xfrm>
            <a:off x="4335365" y="3931808"/>
            <a:ext cx="7025363" cy="9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 smtClean="0">
                <a:solidFill>
                  <a:srgbClr val="686769"/>
                </a:solidFill>
                <a:cs typeface="+mn-ea"/>
                <a:sym typeface="+mn-lt"/>
              </a:rPr>
              <a:t>点击</a:t>
            </a:r>
            <a:r>
              <a:rPr lang="zh-CN" altLang="en-US" sz="1000" dirty="0">
                <a:solidFill>
                  <a:srgbClr val="686769"/>
                </a:solidFill>
                <a:cs typeface="+mn-ea"/>
                <a:sym typeface="+mn-lt"/>
              </a:rPr>
              <a:t>输入简要文字解说，解说文字尽量概括精炼，不用多余的文字</a:t>
            </a:r>
            <a:r>
              <a:rPr lang="zh-CN" altLang="en-US" sz="1000" dirty="0" smtClean="0">
                <a:solidFill>
                  <a:srgbClr val="686769"/>
                </a:solidFill>
                <a:cs typeface="+mn-ea"/>
                <a:sym typeface="+mn-lt"/>
              </a:rPr>
              <a:t>修饰简洁</a:t>
            </a:r>
            <a:r>
              <a:rPr lang="zh-CN" altLang="en-US" sz="100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</a:t>
            </a:r>
            <a:r>
              <a:rPr lang="zh-CN" altLang="en-US" sz="1000" dirty="0" smtClean="0">
                <a:solidFill>
                  <a:srgbClr val="686769"/>
                </a:solidFill>
                <a:cs typeface="+mn-ea"/>
                <a:sym typeface="+mn-lt"/>
              </a:rPr>
              <a:t>解说说</a:t>
            </a:r>
            <a:r>
              <a:rPr lang="zh-CN" altLang="en-US" sz="1000" dirty="0">
                <a:solidFill>
                  <a:srgbClr val="686769"/>
                </a:solidFill>
                <a:cs typeface="+mn-ea"/>
                <a:sym typeface="+mn-lt"/>
              </a:rPr>
              <a:t>文字尽量概括精炼，不用多余的文字</a:t>
            </a:r>
            <a:r>
              <a:rPr lang="zh-CN" altLang="en-US" sz="1000" dirty="0" smtClean="0">
                <a:solidFill>
                  <a:srgbClr val="686769"/>
                </a:solidFill>
                <a:cs typeface="+mn-ea"/>
                <a:sym typeface="+mn-lt"/>
              </a:rPr>
              <a:t>修饰洁</a:t>
            </a:r>
            <a:r>
              <a:rPr lang="zh-CN" altLang="en-US" sz="100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解说所提炼的核心概念。点击输入简要文字解说，解说文字尽量概括精炼</a:t>
            </a:r>
            <a:r>
              <a:rPr lang="zh-CN" altLang="en-US" sz="1000" dirty="0" smtClean="0">
                <a:solidFill>
                  <a:srgbClr val="686769"/>
                </a:solidFill>
                <a:cs typeface="+mn-ea"/>
                <a:sym typeface="+mn-lt"/>
              </a:rPr>
              <a:t>，</a:t>
            </a:r>
            <a:endParaRPr lang="zh-CN" altLang="en-US" sz="1067" dirty="0">
              <a:solidFill>
                <a:srgbClr val="686769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23046" y="3444889"/>
            <a:ext cx="1569660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企业重点价值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35365" y="5365223"/>
            <a:ext cx="1052941" cy="260012"/>
          </a:xfrm>
          <a:prstGeom prst="rect">
            <a:avLst/>
          </a:prstGeom>
          <a:noFill/>
          <a:ln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科学重点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75125" y="5365223"/>
            <a:ext cx="1052941" cy="260012"/>
          </a:xfrm>
          <a:prstGeom prst="rect">
            <a:avLst/>
          </a:prstGeom>
          <a:noFill/>
          <a:ln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科学重点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14885" y="5365223"/>
            <a:ext cx="1052941" cy="260012"/>
          </a:xfrm>
          <a:prstGeom prst="rect">
            <a:avLst/>
          </a:prstGeom>
          <a:noFill/>
          <a:ln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科学重点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252" y="2370719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重点价值观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17270" y="2370719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生产力提升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6288" y="2370719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企业文化标准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5306" y="2370719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人群消费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84324" y="2370719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产品模式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20" name="文本框 19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未来工作计划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66597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 41"/>
          <p:cNvSpPr/>
          <p:nvPr/>
        </p:nvSpPr>
        <p:spPr>
          <a:xfrm>
            <a:off x="985066" y="4616843"/>
            <a:ext cx="889808" cy="987664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12700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4604433" y="4616843"/>
            <a:ext cx="889808" cy="987664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12700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8223800" y="4613003"/>
            <a:ext cx="889808" cy="987664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12700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2096878" y="2910882"/>
            <a:ext cx="1968883" cy="434478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单击此处添加简短说明，添加简短文字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，具体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文字添加此处。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96878" y="2540995"/>
            <a:ext cx="18535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团队协作能力强</a:t>
            </a:r>
          </a:p>
        </p:txBody>
      </p:sp>
      <p:sp>
        <p:nvSpPr>
          <p:cNvPr id="59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798713" y="2910882"/>
            <a:ext cx="1876703" cy="434478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单击此处添加简短说明，添加简短文字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，具体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文字添加此处。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8713" y="2540995"/>
            <a:ext cx="15934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操作方式科学</a:t>
            </a:r>
          </a:p>
        </p:txBody>
      </p:sp>
      <p:sp>
        <p:nvSpPr>
          <p:cNvPr id="6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408368" y="2910882"/>
            <a:ext cx="1852610" cy="434478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单击此处添加简短说明，添加简短文字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，具体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文字添加此处。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8368" y="2540995"/>
            <a:ext cx="18535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资金准备充足</a:t>
            </a:r>
          </a:p>
        </p:txBody>
      </p:sp>
      <p:sp>
        <p:nvSpPr>
          <p:cNvPr id="6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2096878" y="4943341"/>
            <a:ext cx="1878825" cy="434478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单击此处添加简短说明，添加简短文字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，具体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文字添加此处。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96878" y="4558229"/>
            <a:ext cx="12553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主要任务</a:t>
            </a:r>
          </a:p>
        </p:txBody>
      </p:sp>
      <p:sp>
        <p:nvSpPr>
          <p:cNvPr id="6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798713" y="4943341"/>
            <a:ext cx="1958089" cy="434478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单击此处添加简短说明，添加简短文字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，具体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文字添加此处。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8713" y="4558229"/>
            <a:ext cx="12553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时间进度</a:t>
            </a:r>
          </a:p>
        </p:txBody>
      </p:sp>
      <p:sp>
        <p:nvSpPr>
          <p:cNvPr id="67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408368" y="4943341"/>
            <a:ext cx="1853241" cy="434478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单击此处添加简短说明，添加简短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文字，具体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文字添加此处。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08368" y="4558229"/>
            <a:ext cx="12553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效益预测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985066" y="2619555"/>
            <a:ext cx="889808" cy="987664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12700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604433" y="2619555"/>
            <a:ext cx="889808" cy="987664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12700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8223800" y="2615715"/>
            <a:ext cx="889808" cy="987664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noFill/>
          <a:ln w="12700"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KSO_Shape"/>
          <p:cNvSpPr>
            <a:spLocks/>
          </p:cNvSpPr>
          <p:nvPr/>
        </p:nvSpPr>
        <p:spPr bwMode="auto">
          <a:xfrm>
            <a:off x="1176529" y="2970510"/>
            <a:ext cx="506882" cy="34806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4816428" y="2909145"/>
            <a:ext cx="472062" cy="467342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1216653" y="4933144"/>
            <a:ext cx="426634" cy="362638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0" name="KSO_Shape"/>
          <p:cNvSpPr/>
          <p:nvPr/>
        </p:nvSpPr>
        <p:spPr>
          <a:xfrm>
            <a:off x="8461865" y="2909145"/>
            <a:ext cx="413678" cy="413678"/>
          </a:xfrm>
          <a:custGeom>
            <a:avLst/>
            <a:gdLst>
              <a:gd name="connsiteX0" fmla="*/ 1063385 w 1944000"/>
              <a:gd name="connsiteY0" fmla="*/ 1082014 h 1944000"/>
              <a:gd name="connsiteX1" fmla="*/ 1093900 w 1944000"/>
              <a:gd name="connsiteY1" fmla="*/ 1089952 h 1944000"/>
              <a:gd name="connsiteX2" fmla="*/ 1121871 w 1944000"/>
              <a:gd name="connsiteY2" fmla="*/ 1097572 h 1944000"/>
              <a:gd name="connsiteX3" fmla="*/ 1146982 w 1944000"/>
              <a:gd name="connsiteY3" fmla="*/ 1104557 h 1944000"/>
              <a:gd name="connsiteX4" fmla="*/ 1169550 w 1944000"/>
              <a:gd name="connsiteY4" fmla="*/ 1111542 h 1944000"/>
              <a:gd name="connsiteX5" fmla="*/ 1188940 w 1944000"/>
              <a:gd name="connsiteY5" fmla="*/ 1118209 h 1944000"/>
              <a:gd name="connsiteX6" fmla="*/ 1205469 w 1944000"/>
              <a:gd name="connsiteY6" fmla="*/ 1124559 h 1944000"/>
              <a:gd name="connsiteX7" fmla="*/ 1212779 w 1944000"/>
              <a:gd name="connsiteY7" fmla="*/ 1127734 h 1944000"/>
              <a:gd name="connsiteX8" fmla="*/ 1219137 w 1944000"/>
              <a:gd name="connsiteY8" fmla="*/ 1130592 h 1944000"/>
              <a:gd name="connsiteX9" fmla="*/ 1225176 w 1944000"/>
              <a:gd name="connsiteY9" fmla="*/ 1133449 h 1944000"/>
              <a:gd name="connsiteX10" fmla="*/ 1230262 w 1944000"/>
              <a:gd name="connsiteY10" fmla="*/ 1136307 h 1944000"/>
              <a:gd name="connsiteX11" fmla="*/ 1238526 w 1944000"/>
              <a:gd name="connsiteY11" fmla="*/ 1141704 h 1944000"/>
              <a:gd name="connsiteX12" fmla="*/ 1245837 w 1944000"/>
              <a:gd name="connsiteY12" fmla="*/ 1146784 h 1944000"/>
              <a:gd name="connsiteX13" fmla="*/ 1253148 w 1944000"/>
              <a:gd name="connsiteY13" fmla="*/ 1152499 h 1944000"/>
              <a:gd name="connsiteX14" fmla="*/ 1259823 w 1944000"/>
              <a:gd name="connsiteY14" fmla="*/ 1158532 h 1944000"/>
              <a:gd name="connsiteX15" fmla="*/ 1265862 w 1944000"/>
              <a:gd name="connsiteY15" fmla="*/ 1164564 h 1944000"/>
              <a:gd name="connsiteX16" fmla="*/ 1271266 w 1944000"/>
              <a:gd name="connsiteY16" fmla="*/ 1170914 h 1944000"/>
              <a:gd name="connsiteX17" fmla="*/ 1276351 w 1944000"/>
              <a:gd name="connsiteY17" fmla="*/ 1177582 h 1944000"/>
              <a:gd name="connsiteX18" fmla="*/ 1280801 w 1944000"/>
              <a:gd name="connsiteY18" fmla="*/ 1184567 h 1944000"/>
              <a:gd name="connsiteX19" fmla="*/ 1284934 w 1944000"/>
              <a:gd name="connsiteY19" fmla="*/ 1191234 h 1944000"/>
              <a:gd name="connsiteX20" fmla="*/ 1288112 w 1944000"/>
              <a:gd name="connsiteY20" fmla="*/ 1198537 h 1944000"/>
              <a:gd name="connsiteX21" fmla="*/ 1291291 w 1944000"/>
              <a:gd name="connsiteY21" fmla="*/ 1206157 h 1944000"/>
              <a:gd name="connsiteX22" fmla="*/ 1293516 w 1944000"/>
              <a:gd name="connsiteY22" fmla="*/ 1214094 h 1944000"/>
              <a:gd name="connsiteX23" fmla="*/ 1295423 w 1944000"/>
              <a:gd name="connsiteY23" fmla="*/ 1222032 h 1944000"/>
              <a:gd name="connsiteX24" fmla="*/ 1296694 w 1944000"/>
              <a:gd name="connsiteY24" fmla="*/ 1230287 h 1944000"/>
              <a:gd name="connsiteX25" fmla="*/ 1297330 w 1944000"/>
              <a:gd name="connsiteY25" fmla="*/ 1238859 h 1944000"/>
              <a:gd name="connsiteX26" fmla="*/ 1297648 w 1944000"/>
              <a:gd name="connsiteY26" fmla="*/ 1247432 h 1944000"/>
              <a:gd name="connsiteX27" fmla="*/ 1297330 w 1944000"/>
              <a:gd name="connsiteY27" fmla="*/ 1257275 h 1944000"/>
              <a:gd name="connsiteX28" fmla="*/ 1296377 w 1944000"/>
              <a:gd name="connsiteY28" fmla="*/ 1266800 h 1944000"/>
              <a:gd name="connsiteX29" fmla="*/ 1295105 w 1944000"/>
              <a:gd name="connsiteY29" fmla="*/ 1276007 h 1944000"/>
              <a:gd name="connsiteX30" fmla="*/ 1292880 w 1944000"/>
              <a:gd name="connsiteY30" fmla="*/ 1285215 h 1944000"/>
              <a:gd name="connsiteX31" fmla="*/ 1290019 w 1944000"/>
              <a:gd name="connsiteY31" fmla="*/ 1294422 h 1944000"/>
              <a:gd name="connsiteX32" fmla="*/ 1286841 w 1944000"/>
              <a:gd name="connsiteY32" fmla="*/ 1303312 h 1944000"/>
              <a:gd name="connsiteX33" fmla="*/ 1283344 w 1944000"/>
              <a:gd name="connsiteY33" fmla="*/ 1312202 h 1944000"/>
              <a:gd name="connsiteX34" fmla="*/ 1278576 w 1944000"/>
              <a:gd name="connsiteY34" fmla="*/ 1320775 h 1944000"/>
              <a:gd name="connsiteX35" fmla="*/ 1273808 w 1944000"/>
              <a:gd name="connsiteY35" fmla="*/ 1329347 h 1944000"/>
              <a:gd name="connsiteX36" fmla="*/ 1267769 w 1944000"/>
              <a:gd name="connsiteY36" fmla="*/ 1337602 h 1944000"/>
              <a:gd name="connsiteX37" fmla="*/ 1261412 w 1944000"/>
              <a:gd name="connsiteY37" fmla="*/ 1345857 h 1944000"/>
              <a:gd name="connsiteX38" fmla="*/ 1254737 w 1944000"/>
              <a:gd name="connsiteY38" fmla="*/ 1353795 h 1944000"/>
              <a:gd name="connsiteX39" fmla="*/ 1247426 w 1944000"/>
              <a:gd name="connsiteY39" fmla="*/ 1361732 h 1944000"/>
              <a:gd name="connsiteX40" fmla="*/ 1239162 w 1944000"/>
              <a:gd name="connsiteY40" fmla="*/ 1369670 h 1944000"/>
              <a:gd name="connsiteX41" fmla="*/ 1230580 w 1944000"/>
              <a:gd name="connsiteY41" fmla="*/ 1376655 h 1944000"/>
              <a:gd name="connsiteX42" fmla="*/ 1221362 w 1944000"/>
              <a:gd name="connsiteY42" fmla="*/ 1384275 h 1944000"/>
              <a:gd name="connsiteX43" fmla="*/ 1214051 w 1944000"/>
              <a:gd name="connsiteY43" fmla="*/ 1389672 h 1944000"/>
              <a:gd name="connsiteX44" fmla="*/ 1206422 w 1944000"/>
              <a:gd name="connsiteY44" fmla="*/ 1394435 h 1944000"/>
              <a:gd name="connsiteX45" fmla="*/ 1198476 w 1944000"/>
              <a:gd name="connsiteY45" fmla="*/ 1399515 h 1944000"/>
              <a:gd name="connsiteX46" fmla="*/ 1190211 w 1944000"/>
              <a:gd name="connsiteY46" fmla="*/ 1403960 h 1944000"/>
              <a:gd name="connsiteX47" fmla="*/ 1181311 w 1944000"/>
              <a:gd name="connsiteY47" fmla="*/ 1408087 h 1944000"/>
              <a:gd name="connsiteX48" fmla="*/ 1172411 w 1944000"/>
              <a:gd name="connsiteY48" fmla="*/ 1411897 h 1944000"/>
              <a:gd name="connsiteX49" fmla="*/ 1163193 w 1944000"/>
              <a:gd name="connsiteY49" fmla="*/ 1416025 h 1944000"/>
              <a:gd name="connsiteX50" fmla="*/ 1153340 w 1944000"/>
              <a:gd name="connsiteY50" fmla="*/ 1419517 h 1944000"/>
              <a:gd name="connsiteX51" fmla="*/ 1143486 w 1944000"/>
              <a:gd name="connsiteY51" fmla="*/ 1422692 h 1944000"/>
              <a:gd name="connsiteX52" fmla="*/ 1132997 w 1944000"/>
              <a:gd name="connsiteY52" fmla="*/ 1425867 h 1944000"/>
              <a:gd name="connsiteX53" fmla="*/ 1122189 w 1944000"/>
              <a:gd name="connsiteY53" fmla="*/ 1428407 h 1944000"/>
              <a:gd name="connsiteX54" fmla="*/ 1111064 w 1944000"/>
              <a:gd name="connsiteY54" fmla="*/ 1431265 h 1944000"/>
              <a:gd name="connsiteX55" fmla="*/ 1099621 w 1944000"/>
              <a:gd name="connsiteY55" fmla="*/ 1433487 h 1944000"/>
              <a:gd name="connsiteX56" fmla="*/ 1087860 w 1944000"/>
              <a:gd name="connsiteY56" fmla="*/ 1435392 h 1944000"/>
              <a:gd name="connsiteX57" fmla="*/ 1075782 w 1944000"/>
              <a:gd name="connsiteY57" fmla="*/ 1436980 h 1944000"/>
              <a:gd name="connsiteX58" fmla="*/ 1063385 w 1944000"/>
              <a:gd name="connsiteY58" fmla="*/ 1438567 h 1944000"/>
              <a:gd name="connsiteX59" fmla="*/ 880616 w 1944000"/>
              <a:gd name="connsiteY59" fmla="*/ 505752 h 1944000"/>
              <a:gd name="connsiteX60" fmla="*/ 880616 w 1944000"/>
              <a:gd name="connsiteY60" fmla="*/ 814362 h 1944000"/>
              <a:gd name="connsiteX61" fmla="*/ 847241 w 1944000"/>
              <a:gd name="connsiteY61" fmla="*/ 805789 h 1944000"/>
              <a:gd name="connsiteX62" fmla="*/ 820223 w 1944000"/>
              <a:gd name="connsiteY62" fmla="*/ 798804 h 1944000"/>
              <a:gd name="connsiteX63" fmla="*/ 799879 w 1944000"/>
              <a:gd name="connsiteY63" fmla="*/ 793089 h 1944000"/>
              <a:gd name="connsiteX64" fmla="*/ 785894 w 1944000"/>
              <a:gd name="connsiteY64" fmla="*/ 788327 h 1944000"/>
              <a:gd name="connsiteX65" fmla="*/ 771590 w 1944000"/>
              <a:gd name="connsiteY65" fmla="*/ 782929 h 1944000"/>
              <a:gd name="connsiteX66" fmla="*/ 757922 w 1944000"/>
              <a:gd name="connsiteY66" fmla="*/ 776897 h 1944000"/>
              <a:gd name="connsiteX67" fmla="*/ 745843 w 1944000"/>
              <a:gd name="connsiteY67" fmla="*/ 770229 h 1944000"/>
              <a:gd name="connsiteX68" fmla="*/ 739804 w 1944000"/>
              <a:gd name="connsiteY68" fmla="*/ 767054 h 1944000"/>
              <a:gd name="connsiteX69" fmla="*/ 734400 w 1944000"/>
              <a:gd name="connsiteY69" fmla="*/ 763879 h 1944000"/>
              <a:gd name="connsiteX70" fmla="*/ 728679 w 1944000"/>
              <a:gd name="connsiteY70" fmla="*/ 760069 h 1944000"/>
              <a:gd name="connsiteX71" fmla="*/ 723593 w 1944000"/>
              <a:gd name="connsiteY71" fmla="*/ 756577 h 1944000"/>
              <a:gd name="connsiteX72" fmla="*/ 718825 w 1944000"/>
              <a:gd name="connsiteY72" fmla="*/ 752767 h 1944000"/>
              <a:gd name="connsiteX73" fmla="*/ 714057 w 1944000"/>
              <a:gd name="connsiteY73" fmla="*/ 749274 h 1944000"/>
              <a:gd name="connsiteX74" fmla="*/ 709925 w 1944000"/>
              <a:gd name="connsiteY74" fmla="*/ 745464 h 1944000"/>
              <a:gd name="connsiteX75" fmla="*/ 705475 w 1944000"/>
              <a:gd name="connsiteY75" fmla="*/ 741337 h 1944000"/>
              <a:gd name="connsiteX76" fmla="*/ 701979 w 1944000"/>
              <a:gd name="connsiteY76" fmla="*/ 737209 h 1944000"/>
              <a:gd name="connsiteX77" fmla="*/ 698164 w 1944000"/>
              <a:gd name="connsiteY77" fmla="*/ 733082 h 1944000"/>
              <a:gd name="connsiteX78" fmla="*/ 694668 w 1944000"/>
              <a:gd name="connsiteY78" fmla="*/ 728954 h 1944000"/>
              <a:gd name="connsiteX79" fmla="*/ 691807 w 1944000"/>
              <a:gd name="connsiteY79" fmla="*/ 724827 h 1944000"/>
              <a:gd name="connsiteX80" fmla="*/ 688629 w 1944000"/>
              <a:gd name="connsiteY80" fmla="*/ 720699 h 1944000"/>
              <a:gd name="connsiteX81" fmla="*/ 686086 w 1944000"/>
              <a:gd name="connsiteY81" fmla="*/ 716254 h 1944000"/>
              <a:gd name="connsiteX82" fmla="*/ 683543 w 1944000"/>
              <a:gd name="connsiteY82" fmla="*/ 712127 h 1944000"/>
              <a:gd name="connsiteX83" fmla="*/ 681000 w 1944000"/>
              <a:gd name="connsiteY83" fmla="*/ 707682 h 1944000"/>
              <a:gd name="connsiteX84" fmla="*/ 679093 w 1944000"/>
              <a:gd name="connsiteY84" fmla="*/ 703237 h 1944000"/>
              <a:gd name="connsiteX85" fmla="*/ 677186 w 1944000"/>
              <a:gd name="connsiteY85" fmla="*/ 698474 h 1944000"/>
              <a:gd name="connsiteX86" fmla="*/ 675596 w 1944000"/>
              <a:gd name="connsiteY86" fmla="*/ 694347 h 1944000"/>
              <a:gd name="connsiteX87" fmla="*/ 674325 w 1944000"/>
              <a:gd name="connsiteY87" fmla="*/ 689584 h 1944000"/>
              <a:gd name="connsiteX88" fmla="*/ 673053 w 1944000"/>
              <a:gd name="connsiteY88" fmla="*/ 684822 h 1944000"/>
              <a:gd name="connsiteX89" fmla="*/ 671782 w 1944000"/>
              <a:gd name="connsiteY89" fmla="*/ 680059 h 1944000"/>
              <a:gd name="connsiteX90" fmla="*/ 671146 w 1944000"/>
              <a:gd name="connsiteY90" fmla="*/ 675297 h 1944000"/>
              <a:gd name="connsiteX91" fmla="*/ 670511 w 1944000"/>
              <a:gd name="connsiteY91" fmla="*/ 670217 h 1944000"/>
              <a:gd name="connsiteX92" fmla="*/ 670193 w 1944000"/>
              <a:gd name="connsiteY92" fmla="*/ 665137 h 1944000"/>
              <a:gd name="connsiteX93" fmla="*/ 670193 w 1944000"/>
              <a:gd name="connsiteY93" fmla="*/ 660374 h 1944000"/>
              <a:gd name="connsiteX94" fmla="*/ 670511 w 1944000"/>
              <a:gd name="connsiteY94" fmla="*/ 652437 h 1944000"/>
              <a:gd name="connsiteX95" fmla="*/ 671146 w 1944000"/>
              <a:gd name="connsiteY95" fmla="*/ 644499 h 1944000"/>
              <a:gd name="connsiteX96" fmla="*/ 672736 w 1944000"/>
              <a:gd name="connsiteY96" fmla="*/ 636879 h 1944000"/>
              <a:gd name="connsiteX97" fmla="*/ 674643 w 1944000"/>
              <a:gd name="connsiteY97" fmla="*/ 629259 h 1944000"/>
              <a:gd name="connsiteX98" fmla="*/ 676868 w 1944000"/>
              <a:gd name="connsiteY98" fmla="*/ 622274 h 1944000"/>
              <a:gd name="connsiteX99" fmla="*/ 679728 w 1944000"/>
              <a:gd name="connsiteY99" fmla="*/ 614972 h 1944000"/>
              <a:gd name="connsiteX100" fmla="*/ 683225 w 1944000"/>
              <a:gd name="connsiteY100" fmla="*/ 607669 h 1944000"/>
              <a:gd name="connsiteX101" fmla="*/ 687039 w 1944000"/>
              <a:gd name="connsiteY101" fmla="*/ 600684 h 1944000"/>
              <a:gd name="connsiteX102" fmla="*/ 691807 w 1944000"/>
              <a:gd name="connsiteY102" fmla="*/ 593699 h 1944000"/>
              <a:gd name="connsiteX103" fmla="*/ 696575 w 1944000"/>
              <a:gd name="connsiteY103" fmla="*/ 587349 h 1944000"/>
              <a:gd name="connsiteX104" fmla="*/ 702297 w 1944000"/>
              <a:gd name="connsiteY104" fmla="*/ 580682 h 1944000"/>
              <a:gd name="connsiteX105" fmla="*/ 708336 w 1944000"/>
              <a:gd name="connsiteY105" fmla="*/ 574014 h 1944000"/>
              <a:gd name="connsiteX106" fmla="*/ 714693 w 1944000"/>
              <a:gd name="connsiteY106" fmla="*/ 567664 h 1944000"/>
              <a:gd name="connsiteX107" fmla="*/ 722004 w 1944000"/>
              <a:gd name="connsiteY107" fmla="*/ 561632 h 1944000"/>
              <a:gd name="connsiteX108" fmla="*/ 729632 w 1944000"/>
              <a:gd name="connsiteY108" fmla="*/ 555282 h 1944000"/>
              <a:gd name="connsiteX109" fmla="*/ 737897 w 1944000"/>
              <a:gd name="connsiteY109" fmla="*/ 549249 h 1944000"/>
              <a:gd name="connsiteX110" fmla="*/ 743936 w 1944000"/>
              <a:gd name="connsiteY110" fmla="*/ 545122 h 1944000"/>
              <a:gd name="connsiteX111" fmla="*/ 750293 w 1944000"/>
              <a:gd name="connsiteY111" fmla="*/ 540994 h 1944000"/>
              <a:gd name="connsiteX112" fmla="*/ 757286 w 1944000"/>
              <a:gd name="connsiteY112" fmla="*/ 537502 h 1944000"/>
              <a:gd name="connsiteX113" fmla="*/ 764597 w 1944000"/>
              <a:gd name="connsiteY113" fmla="*/ 533692 h 1944000"/>
              <a:gd name="connsiteX114" fmla="*/ 772544 w 1944000"/>
              <a:gd name="connsiteY114" fmla="*/ 530517 h 1944000"/>
              <a:gd name="connsiteX115" fmla="*/ 780490 w 1944000"/>
              <a:gd name="connsiteY115" fmla="*/ 527342 h 1944000"/>
              <a:gd name="connsiteX116" fmla="*/ 789072 w 1944000"/>
              <a:gd name="connsiteY116" fmla="*/ 524167 h 1944000"/>
              <a:gd name="connsiteX117" fmla="*/ 797654 w 1944000"/>
              <a:gd name="connsiteY117" fmla="*/ 521627 h 1944000"/>
              <a:gd name="connsiteX118" fmla="*/ 806872 w 1944000"/>
              <a:gd name="connsiteY118" fmla="*/ 519087 h 1944000"/>
              <a:gd name="connsiteX119" fmla="*/ 816408 w 1944000"/>
              <a:gd name="connsiteY119" fmla="*/ 516229 h 1944000"/>
              <a:gd name="connsiteX120" fmla="*/ 825944 w 1944000"/>
              <a:gd name="connsiteY120" fmla="*/ 514324 h 1944000"/>
              <a:gd name="connsiteX121" fmla="*/ 836116 w 1944000"/>
              <a:gd name="connsiteY121" fmla="*/ 512102 h 1944000"/>
              <a:gd name="connsiteX122" fmla="*/ 846923 w 1944000"/>
              <a:gd name="connsiteY122" fmla="*/ 510514 h 1944000"/>
              <a:gd name="connsiteX123" fmla="*/ 858048 w 1944000"/>
              <a:gd name="connsiteY123" fmla="*/ 508927 h 1944000"/>
              <a:gd name="connsiteX124" fmla="*/ 869173 w 1944000"/>
              <a:gd name="connsiteY124" fmla="*/ 507022 h 1944000"/>
              <a:gd name="connsiteX125" fmla="*/ 880616 w 1944000"/>
              <a:gd name="connsiteY125" fmla="*/ 217144 h 1944000"/>
              <a:gd name="connsiteX126" fmla="*/ 880616 w 1944000"/>
              <a:gd name="connsiteY126" fmla="*/ 333984 h 1944000"/>
              <a:gd name="connsiteX127" fmla="*/ 863451 w 1944000"/>
              <a:gd name="connsiteY127" fmla="*/ 335254 h 1944000"/>
              <a:gd name="connsiteX128" fmla="*/ 846287 w 1944000"/>
              <a:gd name="connsiteY128" fmla="*/ 337159 h 1944000"/>
              <a:gd name="connsiteX129" fmla="*/ 829440 w 1944000"/>
              <a:gd name="connsiteY129" fmla="*/ 339382 h 1944000"/>
              <a:gd name="connsiteX130" fmla="*/ 812912 w 1944000"/>
              <a:gd name="connsiteY130" fmla="*/ 341922 h 1944000"/>
              <a:gd name="connsiteX131" fmla="*/ 796701 w 1944000"/>
              <a:gd name="connsiteY131" fmla="*/ 344779 h 1944000"/>
              <a:gd name="connsiteX132" fmla="*/ 780490 w 1944000"/>
              <a:gd name="connsiteY132" fmla="*/ 347954 h 1944000"/>
              <a:gd name="connsiteX133" fmla="*/ 764279 w 1944000"/>
              <a:gd name="connsiteY133" fmla="*/ 351764 h 1944000"/>
              <a:gd name="connsiteX134" fmla="*/ 748386 w 1944000"/>
              <a:gd name="connsiteY134" fmla="*/ 355892 h 1944000"/>
              <a:gd name="connsiteX135" fmla="*/ 726136 w 1944000"/>
              <a:gd name="connsiteY135" fmla="*/ 362242 h 1944000"/>
              <a:gd name="connsiteX136" fmla="*/ 704839 w 1944000"/>
              <a:gd name="connsiteY136" fmla="*/ 368909 h 1944000"/>
              <a:gd name="connsiteX137" fmla="*/ 684814 w 1944000"/>
              <a:gd name="connsiteY137" fmla="*/ 375894 h 1944000"/>
              <a:gd name="connsiteX138" fmla="*/ 666061 w 1944000"/>
              <a:gd name="connsiteY138" fmla="*/ 383197 h 1944000"/>
              <a:gd name="connsiteX139" fmla="*/ 657160 w 1944000"/>
              <a:gd name="connsiteY139" fmla="*/ 387324 h 1944000"/>
              <a:gd name="connsiteX140" fmla="*/ 648260 w 1944000"/>
              <a:gd name="connsiteY140" fmla="*/ 391134 h 1944000"/>
              <a:gd name="connsiteX141" fmla="*/ 639996 w 1944000"/>
              <a:gd name="connsiteY141" fmla="*/ 395262 h 1944000"/>
              <a:gd name="connsiteX142" fmla="*/ 632050 w 1944000"/>
              <a:gd name="connsiteY142" fmla="*/ 399072 h 1944000"/>
              <a:gd name="connsiteX143" fmla="*/ 624103 w 1944000"/>
              <a:gd name="connsiteY143" fmla="*/ 403517 h 1944000"/>
              <a:gd name="connsiteX144" fmla="*/ 616792 w 1944000"/>
              <a:gd name="connsiteY144" fmla="*/ 407644 h 1944000"/>
              <a:gd name="connsiteX145" fmla="*/ 609481 w 1944000"/>
              <a:gd name="connsiteY145" fmla="*/ 412089 h 1944000"/>
              <a:gd name="connsiteX146" fmla="*/ 602806 w 1944000"/>
              <a:gd name="connsiteY146" fmla="*/ 416534 h 1944000"/>
              <a:gd name="connsiteX147" fmla="*/ 593906 w 1944000"/>
              <a:gd name="connsiteY147" fmla="*/ 422567 h 1944000"/>
              <a:gd name="connsiteX148" fmla="*/ 585642 w 1944000"/>
              <a:gd name="connsiteY148" fmla="*/ 428282 h 1944000"/>
              <a:gd name="connsiteX149" fmla="*/ 577060 w 1944000"/>
              <a:gd name="connsiteY149" fmla="*/ 434632 h 1944000"/>
              <a:gd name="connsiteX150" fmla="*/ 569113 w 1944000"/>
              <a:gd name="connsiteY150" fmla="*/ 440982 h 1944000"/>
              <a:gd name="connsiteX151" fmla="*/ 561167 w 1944000"/>
              <a:gd name="connsiteY151" fmla="*/ 447967 h 1944000"/>
              <a:gd name="connsiteX152" fmla="*/ 553538 w 1944000"/>
              <a:gd name="connsiteY152" fmla="*/ 454317 h 1944000"/>
              <a:gd name="connsiteX153" fmla="*/ 545910 w 1944000"/>
              <a:gd name="connsiteY153" fmla="*/ 461302 h 1944000"/>
              <a:gd name="connsiteX154" fmla="*/ 538917 w 1944000"/>
              <a:gd name="connsiteY154" fmla="*/ 468604 h 1944000"/>
              <a:gd name="connsiteX155" fmla="*/ 532241 w 1944000"/>
              <a:gd name="connsiteY155" fmla="*/ 475907 h 1944000"/>
              <a:gd name="connsiteX156" fmla="*/ 525249 w 1944000"/>
              <a:gd name="connsiteY156" fmla="*/ 483527 h 1944000"/>
              <a:gd name="connsiteX157" fmla="*/ 518891 w 1944000"/>
              <a:gd name="connsiteY157" fmla="*/ 491464 h 1944000"/>
              <a:gd name="connsiteX158" fmla="*/ 512534 w 1944000"/>
              <a:gd name="connsiteY158" fmla="*/ 499402 h 1944000"/>
              <a:gd name="connsiteX159" fmla="*/ 506813 w 1944000"/>
              <a:gd name="connsiteY159" fmla="*/ 507022 h 1944000"/>
              <a:gd name="connsiteX160" fmla="*/ 501091 w 1944000"/>
              <a:gd name="connsiteY160" fmla="*/ 515277 h 1944000"/>
              <a:gd name="connsiteX161" fmla="*/ 495370 w 1944000"/>
              <a:gd name="connsiteY161" fmla="*/ 523849 h 1944000"/>
              <a:gd name="connsiteX162" fmla="*/ 490284 w 1944000"/>
              <a:gd name="connsiteY162" fmla="*/ 532422 h 1944000"/>
              <a:gd name="connsiteX163" fmla="*/ 485198 w 1944000"/>
              <a:gd name="connsiteY163" fmla="*/ 541312 h 1944000"/>
              <a:gd name="connsiteX164" fmla="*/ 480430 w 1944000"/>
              <a:gd name="connsiteY164" fmla="*/ 550202 h 1944000"/>
              <a:gd name="connsiteX165" fmla="*/ 475980 w 1944000"/>
              <a:gd name="connsiteY165" fmla="*/ 559092 h 1944000"/>
              <a:gd name="connsiteX166" fmla="*/ 472166 w 1944000"/>
              <a:gd name="connsiteY166" fmla="*/ 568299 h 1944000"/>
              <a:gd name="connsiteX167" fmla="*/ 468352 w 1944000"/>
              <a:gd name="connsiteY167" fmla="*/ 577507 h 1944000"/>
              <a:gd name="connsiteX168" fmla="*/ 464855 w 1944000"/>
              <a:gd name="connsiteY168" fmla="*/ 586714 h 1944000"/>
              <a:gd name="connsiteX169" fmla="*/ 461994 w 1944000"/>
              <a:gd name="connsiteY169" fmla="*/ 596239 h 1944000"/>
              <a:gd name="connsiteX170" fmla="*/ 459134 w 1944000"/>
              <a:gd name="connsiteY170" fmla="*/ 605764 h 1944000"/>
              <a:gd name="connsiteX171" fmla="*/ 456591 w 1944000"/>
              <a:gd name="connsiteY171" fmla="*/ 615289 h 1944000"/>
              <a:gd name="connsiteX172" fmla="*/ 454684 w 1944000"/>
              <a:gd name="connsiteY172" fmla="*/ 624814 h 1944000"/>
              <a:gd name="connsiteX173" fmla="*/ 453094 w 1944000"/>
              <a:gd name="connsiteY173" fmla="*/ 634657 h 1944000"/>
              <a:gd name="connsiteX174" fmla="*/ 451187 w 1944000"/>
              <a:gd name="connsiteY174" fmla="*/ 644182 h 1944000"/>
              <a:gd name="connsiteX175" fmla="*/ 450234 w 1944000"/>
              <a:gd name="connsiteY175" fmla="*/ 654024 h 1944000"/>
              <a:gd name="connsiteX176" fmla="*/ 449280 w 1944000"/>
              <a:gd name="connsiteY176" fmla="*/ 664184 h 1944000"/>
              <a:gd name="connsiteX177" fmla="*/ 448962 w 1944000"/>
              <a:gd name="connsiteY177" fmla="*/ 674344 h 1944000"/>
              <a:gd name="connsiteX178" fmla="*/ 448644 w 1944000"/>
              <a:gd name="connsiteY178" fmla="*/ 684822 h 1944000"/>
              <a:gd name="connsiteX179" fmla="*/ 448962 w 1944000"/>
              <a:gd name="connsiteY179" fmla="*/ 695934 h 1944000"/>
              <a:gd name="connsiteX180" fmla="*/ 449598 w 1944000"/>
              <a:gd name="connsiteY180" fmla="*/ 706729 h 1944000"/>
              <a:gd name="connsiteX181" fmla="*/ 450552 w 1944000"/>
              <a:gd name="connsiteY181" fmla="*/ 717842 h 1944000"/>
              <a:gd name="connsiteX182" fmla="*/ 452141 w 1944000"/>
              <a:gd name="connsiteY182" fmla="*/ 728637 h 1944000"/>
              <a:gd name="connsiteX183" fmla="*/ 453730 w 1944000"/>
              <a:gd name="connsiteY183" fmla="*/ 739432 h 1944000"/>
              <a:gd name="connsiteX184" fmla="*/ 455955 w 1944000"/>
              <a:gd name="connsiteY184" fmla="*/ 749909 h 1944000"/>
              <a:gd name="connsiteX185" fmla="*/ 458180 w 1944000"/>
              <a:gd name="connsiteY185" fmla="*/ 760387 h 1944000"/>
              <a:gd name="connsiteX186" fmla="*/ 461359 w 1944000"/>
              <a:gd name="connsiteY186" fmla="*/ 770547 h 1944000"/>
              <a:gd name="connsiteX187" fmla="*/ 464537 w 1944000"/>
              <a:gd name="connsiteY187" fmla="*/ 781024 h 1944000"/>
              <a:gd name="connsiteX188" fmla="*/ 468352 w 1944000"/>
              <a:gd name="connsiteY188" fmla="*/ 791184 h 1944000"/>
              <a:gd name="connsiteX189" fmla="*/ 472484 w 1944000"/>
              <a:gd name="connsiteY189" fmla="*/ 801027 h 1944000"/>
              <a:gd name="connsiteX190" fmla="*/ 476934 w 1944000"/>
              <a:gd name="connsiteY190" fmla="*/ 810869 h 1944000"/>
              <a:gd name="connsiteX191" fmla="*/ 482020 w 1944000"/>
              <a:gd name="connsiteY191" fmla="*/ 820712 h 1944000"/>
              <a:gd name="connsiteX192" fmla="*/ 487423 w 1944000"/>
              <a:gd name="connsiteY192" fmla="*/ 830237 h 1944000"/>
              <a:gd name="connsiteX193" fmla="*/ 492827 w 1944000"/>
              <a:gd name="connsiteY193" fmla="*/ 839762 h 1944000"/>
              <a:gd name="connsiteX194" fmla="*/ 498866 w 1944000"/>
              <a:gd name="connsiteY194" fmla="*/ 848969 h 1944000"/>
              <a:gd name="connsiteX195" fmla="*/ 505541 w 1944000"/>
              <a:gd name="connsiteY195" fmla="*/ 858177 h 1944000"/>
              <a:gd name="connsiteX196" fmla="*/ 512216 w 1944000"/>
              <a:gd name="connsiteY196" fmla="*/ 867067 h 1944000"/>
              <a:gd name="connsiteX197" fmla="*/ 519527 w 1944000"/>
              <a:gd name="connsiteY197" fmla="*/ 875957 h 1944000"/>
              <a:gd name="connsiteX198" fmla="*/ 527156 w 1944000"/>
              <a:gd name="connsiteY198" fmla="*/ 884212 h 1944000"/>
              <a:gd name="connsiteX199" fmla="*/ 535102 w 1944000"/>
              <a:gd name="connsiteY199" fmla="*/ 892467 h 1944000"/>
              <a:gd name="connsiteX200" fmla="*/ 543367 w 1944000"/>
              <a:gd name="connsiteY200" fmla="*/ 900404 h 1944000"/>
              <a:gd name="connsiteX201" fmla="*/ 551949 w 1944000"/>
              <a:gd name="connsiteY201" fmla="*/ 908024 h 1944000"/>
              <a:gd name="connsiteX202" fmla="*/ 561167 w 1944000"/>
              <a:gd name="connsiteY202" fmla="*/ 915644 h 1944000"/>
              <a:gd name="connsiteX203" fmla="*/ 570385 w 1944000"/>
              <a:gd name="connsiteY203" fmla="*/ 922947 h 1944000"/>
              <a:gd name="connsiteX204" fmla="*/ 580238 w 1944000"/>
              <a:gd name="connsiteY204" fmla="*/ 929932 h 1944000"/>
              <a:gd name="connsiteX205" fmla="*/ 590410 w 1944000"/>
              <a:gd name="connsiteY205" fmla="*/ 936282 h 1944000"/>
              <a:gd name="connsiteX206" fmla="*/ 600899 w 1944000"/>
              <a:gd name="connsiteY206" fmla="*/ 942632 h 1944000"/>
              <a:gd name="connsiteX207" fmla="*/ 611706 w 1944000"/>
              <a:gd name="connsiteY207" fmla="*/ 948982 h 1944000"/>
              <a:gd name="connsiteX208" fmla="*/ 623149 w 1944000"/>
              <a:gd name="connsiteY208" fmla="*/ 954697 h 1944000"/>
              <a:gd name="connsiteX209" fmla="*/ 634592 w 1944000"/>
              <a:gd name="connsiteY209" fmla="*/ 960412 h 1944000"/>
              <a:gd name="connsiteX210" fmla="*/ 646671 w 1944000"/>
              <a:gd name="connsiteY210" fmla="*/ 966127 h 1944000"/>
              <a:gd name="connsiteX211" fmla="*/ 666378 w 1944000"/>
              <a:gd name="connsiteY211" fmla="*/ 974064 h 1944000"/>
              <a:gd name="connsiteX212" fmla="*/ 688629 w 1944000"/>
              <a:gd name="connsiteY212" fmla="*/ 982637 h 1944000"/>
              <a:gd name="connsiteX213" fmla="*/ 713739 w 1944000"/>
              <a:gd name="connsiteY213" fmla="*/ 991209 h 1944000"/>
              <a:gd name="connsiteX214" fmla="*/ 741711 w 1944000"/>
              <a:gd name="connsiteY214" fmla="*/ 1000099 h 1944000"/>
              <a:gd name="connsiteX215" fmla="*/ 772544 w 1944000"/>
              <a:gd name="connsiteY215" fmla="*/ 1009307 h 1944000"/>
              <a:gd name="connsiteX216" fmla="*/ 805919 w 1944000"/>
              <a:gd name="connsiteY216" fmla="*/ 1018514 h 1944000"/>
              <a:gd name="connsiteX217" fmla="*/ 841837 w 1944000"/>
              <a:gd name="connsiteY217" fmla="*/ 1028357 h 1944000"/>
              <a:gd name="connsiteX218" fmla="*/ 880616 w 1944000"/>
              <a:gd name="connsiteY218" fmla="*/ 1038199 h 1944000"/>
              <a:gd name="connsiteX219" fmla="*/ 880616 w 1944000"/>
              <a:gd name="connsiteY219" fmla="*/ 1433487 h 1944000"/>
              <a:gd name="connsiteX220" fmla="*/ 870444 w 1944000"/>
              <a:gd name="connsiteY220" fmla="*/ 1431582 h 1944000"/>
              <a:gd name="connsiteX221" fmla="*/ 860591 w 1944000"/>
              <a:gd name="connsiteY221" fmla="*/ 1429042 h 1944000"/>
              <a:gd name="connsiteX222" fmla="*/ 850737 w 1944000"/>
              <a:gd name="connsiteY222" fmla="*/ 1426820 h 1944000"/>
              <a:gd name="connsiteX223" fmla="*/ 841519 w 1944000"/>
              <a:gd name="connsiteY223" fmla="*/ 1424280 h 1944000"/>
              <a:gd name="connsiteX224" fmla="*/ 831983 w 1944000"/>
              <a:gd name="connsiteY224" fmla="*/ 1421422 h 1944000"/>
              <a:gd name="connsiteX225" fmla="*/ 823083 w 1944000"/>
              <a:gd name="connsiteY225" fmla="*/ 1418247 h 1944000"/>
              <a:gd name="connsiteX226" fmla="*/ 814183 w 1944000"/>
              <a:gd name="connsiteY226" fmla="*/ 1415072 h 1944000"/>
              <a:gd name="connsiteX227" fmla="*/ 805283 w 1944000"/>
              <a:gd name="connsiteY227" fmla="*/ 1411580 h 1944000"/>
              <a:gd name="connsiteX228" fmla="*/ 796701 w 1944000"/>
              <a:gd name="connsiteY228" fmla="*/ 1408087 h 1944000"/>
              <a:gd name="connsiteX229" fmla="*/ 788437 w 1944000"/>
              <a:gd name="connsiteY229" fmla="*/ 1404277 h 1944000"/>
              <a:gd name="connsiteX230" fmla="*/ 780490 w 1944000"/>
              <a:gd name="connsiteY230" fmla="*/ 1400150 h 1944000"/>
              <a:gd name="connsiteX231" fmla="*/ 772544 w 1944000"/>
              <a:gd name="connsiteY231" fmla="*/ 1396022 h 1944000"/>
              <a:gd name="connsiteX232" fmla="*/ 764915 w 1944000"/>
              <a:gd name="connsiteY232" fmla="*/ 1391260 h 1944000"/>
              <a:gd name="connsiteX233" fmla="*/ 757604 w 1944000"/>
              <a:gd name="connsiteY233" fmla="*/ 1386815 h 1944000"/>
              <a:gd name="connsiteX234" fmla="*/ 750293 w 1944000"/>
              <a:gd name="connsiteY234" fmla="*/ 1381735 h 1944000"/>
              <a:gd name="connsiteX235" fmla="*/ 743618 w 1944000"/>
              <a:gd name="connsiteY235" fmla="*/ 1376655 h 1944000"/>
              <a:gd name="connsiteX236" fmla="*/ 732811 w 1944000"/>
              <a:gd name="connsiteY236" fmla="*/ 1368082 h 1944000"/>
              <a:gd name="connsiteX237" fmla="*/ 722640 w 1944000"/>
              <a:gd name="connsiteY237" fmla="*/ 1359192 h 1944000"/>
              <a:gd name="connsiteX238" fmla="*/ 713104 w 1944000"/>
              <a:gd name="connsiteY238" fmla="*/ 1349985 h 1944000"/>
              <a:gd name="connsiteX239" fmla="*/ 704204 w 1944000"/>
              <a:gd name="connsiteY239" fmla="*/ 1340142 h 1944000"/>
              <a:gd name="connsiteX240" fmla="*/ 695621 w 1944000"/>
              <a:gd name="connsiteY240" fmla="*/ 1329982 h 1944000"/>
              <a:gd name="connsiteX241" fmla="*/ 687675 w 1944000"/>
              <a:gd name="connsiteY241" fmla="*/ 1319187 h 1944000"/>
              <a:gd name="connsiteX242" fmla="*/ 680046 w 1944000"/>
              <a:gd name="connsiteY242" fmla="*/ 1308075 h 1944000"/>
              <a:gd name="connsiteX243" fmla="*/ 673371 w 1944000"/>
              <a:gd name="connsiteY243" fmla="*/ 1296327 h 1944000"/>
              <a:gd name="connsiteX244" fmla="*/ 667014 w 1944000"/>
              <a:gd name="connsiteY244" fmla="*/ 1284262 h 1944000"/>
              <a:gd name="connsiteX245" fmla="*/ 660975 w 1944000"/>
              <a:gd name="connsiteY245" fmla="*/ 1271562 h 1944000"/>
              <a:gd name="connsiteX246" fmla="*/ 655889 w 1944000"/>
              <a:gd name="connsiteY246" fmla="*/ 1258862 h 1944000"/>
              <a:gd name="connsiteX247" fmla="*/ 651121 w 1944000"/>
              <a:gd name="connsiteY247" fmla="*/ 1245209 h 1944000"/>
              <a:gd name="connsiteX248" fmla="*/ 646989 w 1944000"/>
              <a:gd name="connsiteY248" fmla="*/ 1231557 h 1944000"/>
              <a:gd name="connsiteX249" fmla="*/ 642857 w 1944000"/>
              <a:gd name="connsiteY249" fmla="*/ 1217269 h 1944000"/>
              <a:gd name="connsiteX250" fmla="*/ 639996 w 1944000"/>
              <a:gd name="connsiteY250" fmla="*/ 1202664 h 1944000"/>
              <a:gd name="connsiteX251" fmla="*/ 637453 w 1944000"/>
              <a:gd name="connsiteY251" fmla="*/ 1187424 h 1944000"/>
              <a:gd name="connsiteX252" fmla="*/ 410819 w 1944000"/>
              <a:gd name="connsiteY252" fmla="*/ 1219492 h 1944000"/>
              <a:gd name="connsiteX253" fmla="*/ 413044 w 1944000"/>
              <a:gd name="connsiteY253" fmla="*/ 1231557 h 1944000"/>
              <a:gd name="connsiteX254" fmla="*/ 415587 w 1944000"/>
              <a:gd name="connsiteY254" fmla="*/ 1243304 h 1944000"/>
              <a:gd name="connsiteX255" fmla="*/ 418766 w 1944000"/>
              <a:gd name="connsiteY255" fmla="*/ 1255370 h 1944000"/>
              <a:gd name="connsiteX256" fmla="*/ 421626 w 1944000"/>
              <a:gd name="connsiteY256" fmla="*/ 1266800 h 1944000"/>
              <a:gd name="connsiteX257" fmla="*/ 424805 w 1944000"/>
              <a:gd name="connsiteY257" fmla="*/ 1278230 h 1944000"/>
              <a:gd name="connsiteX258" fmla="*/ 428619 w 1944000"/>
              <a:gd name="connsiteY258" fmla="*/ 1289660 h 1944000"/>
              <a:gd name="connsiteX259" fmla="*/ 432116 w 1944000"/>
              <a:gd name="connsiteY259" fmla="*/ 1300455 h 1944000"/>
              <a:gd name="connsiteX260" fmla="*/ 435930 w 1944000"/>
              <a:gd name="connsiteY260" fmla="*/ 1311250 h 1944000"/>
              <a:gd name="connsiteX261" fmla="*/ 440062 w 1944000"/>
              <a:gd name="connsiteY261" fmla="*/ 1321727 h 1944000"/>
              <a:gd name="connsiteX262" fmla="*/ 444512 w 1944000"/>
              <a:gd name="connsiteY262" fmla="*/ 1332205 h 1944000"/>
              <a:gd name="connsiteX263" fmla="*/ 448644 w 1944000"/>
              <a:gd name="connsiteY263" fmla="*/ 1342682 h 1944000"/>
              <a:gd name="connsiteX264" fmla="*/ 453412 w 1944000"/>
              <a:gd name="connsiteY264" fmla="*/ 1352525 h 1944000"/>
              <a:gd name="connsiteX265" fmla="*/ 458180 w 1944000"/>
              <a:gd name="connsiteY265" fmla="*/ 1362367 h 1944000"/>
              <a:gd name="connsiteX266" fmla="*/ 463266 w 1944000"/>
              <a:gd name="connsiteY266" fmla="*/ 1372210 h 1944000"/>
              <a:gd name="connsiteX267" fmla="*/ 468352 w 1944000"/>
              <a:gd name="connsiteY267" fmla="*/ 1381735 h 1944000"/>
              <a:gd name="connsiteX268" fmla="*/ 473755 w 1944000"/>
              <a:gd name="connsiteY268" fmla="*/ 1390942 h 1944000"/>
              <a:gd name="connsiteX269" fmla="*/ 479477 w 1944000"/>
              <a:gd name="connsiteY269" fmla="*/ 1399832 h 1944000"/>
              <a:gd name="connsiteX270" fmla="*/ 485198 w 1944000"/>
              <a:gd name="connsiteY270" fmla="*/ 1409040 h 1944000"/>
              <a:gd name="connsiteX271" fmla="*/ 491238 w 1944000"/>
              <a:gd name="connsiteY271" fmla="*/ 1417612 h 1944000"/>
              <a:gd name="connsiteX272" fmla="*/ 497595 w 1944000"/>
              <a:gd name="connsiteY272" fmla="*/ 1426185 h 1944000"/>
              <a:gd name="connsiteX273" fmla="*/ 503634 w 1944000"/>
              <a:gd name="connsiteY273" fmla="*/ 1434757 h 1944000"/>
              <a:gd name="connsiteX274" fmla="*/ 510309 w 1944000"/>
              <a:gd name="connsiteY274" fmla="*/ 1442695 h 1944000"/>
              <a:gd name="connsiteX275" fmla="*/ 517302 w 1944000"/>
              <a:gd name="connsiteY275" fmla="*/ 1450950 h 1944000"/>
              <a:gd name="connsiteX276" fmla="*/ 524295 w 1944000"/>
              <a:gd name="connsiteY276" fmla="*/ 1458570 h 1944000"/>
              <a:gd name="connsiteX277" fmla="*/ 531288 w 1944000"/>
              <a:gd name="connsiteY277" fmla="*/ 1466190 h 1944000"/>
              <a:gd name="connsiteX278" fmla="*/ 538599 w 1944000"/>
              <a:gd name="connsiteY278" fmla="*/ 1473492 h 1944000"/>
              <a:gd name="connsiteX279" fmla="*/ 546227 w 1944000"/>
              <a:gd name="connsiteY279" fmla="*/ 1480795 h 1944000"/>
              <a:gd name="connsiteX280" fmla="*/ 553856 w 1944000"/>
              <a:gd name="connsiteY280" fmla="*/ 1487780 h 1944000"/>
              <a:gd name="connsiteX281" fmla="*/ 561802 w 1944000"/>
              <a:gd name="connsiteY281" fmla="*/ 1494765 h 1944000"/>
              <a:gd name="connsiteX282" fmla="*/ 570067 w 1944000"/>
              <a:gd name="connsiteY282" fmla="*/ 1501750 h 1944000"/>
              <a:gd name="connsiteX283" fmla="*/ 578331 w 1944000"/>
              <a:gd name="connsiteY283" fmla="*/ 1507782 h 1944000"/>
              <a:gd name="connsiteX284" fmla="*/ 586913 w 1944000"/>
              <a:gd name="connsiteY284" fmla="*/ 1514132 h 1944000"/>
              <a:gd name="connsiteX285" fmla="*/ 600581 w 1944000"/>
              <a:gd name="connsiteY285" fmla="*/ 1523657 h 1944000"/>
              <a:gd name="connsiteX286" fmla="*/ 615203 w 1944000"/>
              <a:gd name="connsiteY286" fmla="*/ 1532865 h 1944000"/>
              <a:gd name="connsiteX287" fmla="*/ 630142 w 1944000"/>
              <a:gd name="connsiteY287" fmla="*/ 1541437 h 1944000"/>
              <a:gd name="connsiteX288" fmla="*/ 645717 w 1944000"/>
              <a:gd name="connsiteY288" fmla="*/ 1549375 h 1944000"/>
              <a:gd name="connsiteX289" fmla="*/ 661928 w 1944000"/>
              <a:gd name="connsiteY289" fmla="*/ 1556995 h 1944000"/>
              <a:gd name="connsiteX290" fmla="*/ 678775 w 1944000"/>
              <a:gd name="connsiteY290" fmla="*/ 1563980 h 1944000"/>
              <a:gd name="connsiteX291" fmla="*/ 696257 w 1944000"/>
              <a:gd name="connsiteY291" fmla="*/ 1570647 h 1944000"/>
              <a:gd name="connsiteX292" fmla="*/ 714375 w 1944000"/>
              <a:gd name="connsiteY292" fmla="*/ 1576680 h 1944000"/>
              <a:gd name="connsiteX293" fmla="*/ 733129 w 1944000"/>
              <a:gd name="connsiteY293" fmla="*/ 1582395 h 1944000"/>
              <a:gd name="connsiteX294" fmla="*/ 752518 w 1944000"/>
              <a:gd name="connsiteY294" fmla="*/ 1587475 h 1944000"/>
              <a:gd name="connsiteX295" fmla="*/ 772544 w 1944000"/>
              <a:gd name="connsiteY295" fmla="*/ 1592237 h 1944000"/>
              <a:gd name="connsiteX296" fmla="*/ 792887 w 1944000"/>
              <a:gd name="connsiteY296" fmla="*/ 1596365 h 1944000"/>
              <a:gd name="connsiteX297" fmla="*/ 814183 w 1944000"/>
              <a:gd name="connsiteY297" fmla="*/ 1600175 h 1944000"/>
              <a:gd name="connsiteX298" fmla="*/ 835480 w 1944000"/>
              <a:gd name="connsiteY298" fmla="*/ 1603350 h 1944000"/>
              <a:gd name="connsiteX299" fmla="*/ 858048 w 1944000"/>
              <a:gd name="connsiteY299" fmla="*/ 1606525 h 1944000"/>
              <a:gd name="connsiteX300" fmla="*/ 880616 w 1944000"/>
              <a:gd name="connsiteY300" fmla="*/ 1608747 h 1944000"/>
              <a:gd name="connsiteX301" fmla="*/ 880616 w 1944000"/>
              <a:gd name="connsiteY301" fmla="*/ 1726857 h 1944000"/>
              <a:gd name="connsiteX302" fmla="*/ 1063385 w 1944000"/>
              <a:gd name="connsiteY302" fmla="*/ 1726857 h 1944000"/>
              <a:gd name="connsiteX303" fmla="*/ 1063385 w 1944000"/>
              <a:gd name="connsiteY303" fmla="*/ 1610652 h 1944000"/>
              <a:gd name="connsiteX304" fmla="*/ 1077371 w 1944000"/>
              <a:gd name="connsiteY304" fmla="*/ 1609382 h 1944000"/>
              <a:gd name="connsiteX305" fmla="*/ 1091675 w 1944000"/>
              <a:gd name="connsiteY305" fmla="*/ 1607795 h 1944000"/>
              <a:gd name="connsiteX306" fmla="*/ 1105661 w 1944000"/>
              <a:gd name="connsiteY306" fmla="*/ 1606207 h 1944000"/>
              <a:gd name="connsiteX307" fmla="*/ 1119329 w 1944000"/>
              <a:gd name="connsiteY307" fmla="*/ 1603985 h 1944000"/>
              <a:gd name="connsiteX308" fmla="*/ 1133314 w 1944000"/>
              <a:gd name="connsiteY308" fmla="*/ 1602080 h 1944000"/>
              <a:gd name="connsiteX309" fmla="*/ 1146665 w 1944000"/>
              <a:gd name="connsiteY309" fmla="*/ 1599857 h 1944000"/>
              <a:gd name="connsiteX310" fmla="*/ 1160015 w 1944000"/>
              <a:gd name="connsiteY310" fmla="*/ 1597317 h 1944000"/>
              <a:gd name="connsiteX311" fmla="*/ 1173047 w 1944000"/>
              <a:gd name="connsiteY311" fmla="*/ 1594142 h 1944000"/>
              <a:gd name="connsiteX312" fmla="*/ 1186397 w 1944000"/>
              <a:gd name="connsiteY312" fmla="*/ 1591285 h 1944000"/>
              <a:gd name="connsiteX313" fmla="*/ 1199111 w 1944000"/>
              <a:gd name="connsiteY313" fmla="*/ 1587792 h 1944000"/>
              <a:gd name="connsiteX314" fmla="*/ 1212144 w 1944000"/>
              <a:gd name="connsiteY314" fmla="*/ 1584300 h 1944000"/>
              <a:gd name="connsiteX315" fmla="*/ 1224540 w 1944000"/>
              <a:gd name="connsiteY315" fmla="*/ 1580807 h 1944000"/>
              <a:gd name="connsiteX316" fmla="*/ 1236937 w 1944000"/>
              <a:gd name="connsiteY316" fmla="*/ 1576680 h 1944000"/>
              <a:gd name="connsiteX317" fmla="*/ 1249333 w 1944000"/>
              <a:gd name="connsiteY317" fmla="*/ 1572552 h 1944000"/>
              <a:gd name="connsiteX318" fmla="*/ 1261412 w 1944000"/>
              <a:gd name="connsiteY318" fmla="*/ 1567790 h 1944000"/>
              <a:gd name="connsiteX319" fmla="*/ 1273491 w 1944000"/>
              <a:gd name="connsiteY319" fmla="*/ 1563345 h 1944000"/>
              <a:gd name="connsiteX320" fmla="*/ 1288748 w 1944000"/>
              <a:gd name="connsiteY320" fmla="*/ 1556995 h 1944000"/>
              <a:gd name="connsiteX321" fmla="*/ 1304005 w 1944000"/>
              <a:gd name="connsiteY321" fmla="*/ 1550010 h 1944000"/>
              <a:gd name="connsiteX322" fmla="*/ 1318627 w 1944000"/>
              <a:gd name="connsiteY322" fmla="*/ 1543025 h 1944000"/>
              <a:gd name="connsiteX323" fmla="*/ 1332613 w 1944000"/>
              <a:gd name="connsiteY323" fmla="*/ 1535722 h 1944000"/>
              <a:gd name="connsiteX324" fmla="*/ 1346598 w 1944000"/>
              <a:gd name="connsiteY324" fmla="*/ 1528102 h 1944000"/>
              <a:gd name="connsiteX325" fmla="*/ 1359631 w 1944000"/>
              <a:gd name="connsiteY325" fmla="*/ 1519847 h 1944000"/>
              <a:gd name="connsiteX326" fmla="*/ 1372345 w 1944000"/>
              <a:gd name="connsiteY326" fmla="*/ 1511592 h 1944000"/>
              <a:gd name="connsiteX327" fmla="*/ 1384742 w 1944000"/>
              <a:gd name="connsiteY327" fmla="*/ 1502702 h 1944000"/>
              <a:gd name="connsiteX328" fmla="*/ 1396185 w 1944000"/>
              <a:gd name="connsiteY328" fmla="*/ 1493812 h 1944000"/>
              <a:gd name="connsiteX329" fmla="*/ 1407945 w 1944000"/>
              <a:gd name="connsiteY329" fmla="*/ 1484287 h 1944000"/>
              <a:gd name="connsiteX330" fmla="*/ 1418753 w 1944000"/>
              <a:gd name="connsiteY330" fmla="*/ 1474762 h 1944000"/>
              <a:gd name="connsiteX331" fmla="*/ 1429242 w 1944000"/>
              <a:gd name="connsiteY331" fmla="*/ 1464602 h 1944000"/>
              <a:gd name="connsiteX332" fmla="*/ 1439096 w 1944000"/>
              <a:gd name="connsiteY332" fmla="*/ 1454125 h 1944000"/>
              <a:gd name="connsiteX333" fmla="*/ 1448631 w 1944000"/>
              <a:gd name="connsiteY333" fmla="*/ 1443647 h 1944000"/>
              <a:gd name="connsiteX334" fmla="*/ 1457531 w 1944000"/>
              <a:gd name="connsiteY334" fmla="*/ 1432535 h 1944000"/>
              <a:gd name="connsiteX335" fmla="*/ 1466114 w 1944000"/>
              <a:gd name="connsiteY335" fmla="*/ 1421422 h 1944000"/>
              <a:gd name="connsiteX336" fmla="*/ 1474378 w 1944000"/>
              <a:gd name="connsiteY336" fmla="*/ 1409675 h 1944000"/>
              <a:gd name="connsiteX337" fmla="*/ 1482007 w 1944000"/>
              <a:gd name="connsiteY337" fmla="*/ 1398245 h 1944000"/>
              <a:gd name="connsiteX338" fmla="*/ 1489000 w 1944000"/>
              <a:gd name="connsiteY338" fmla="*/ 1386497 h 1944000"/>
              <a:gd name="connsiteX339" fmla="*/ 1495675 w 1944000"/>
              <a:gd name="connsiteY339" fmla="*/ 1374432 h 1944000"/>
              <a:gd name="connsiteX340" fmla="*/ 1501396 w 1944000"/>
              <a:gd name="connsiteY340" fmla="*/ 1362685 h 1944000"/>
              <a:gd name="connsiteX341" fmla="*/ 1507118 w 1944000"/>
              <a:gd name="connsiteY341" fmla="*/ 1350620 h 1944000"/>
              <a:gd name="connsiteX342" fmla="*/ 1512203 w 1944000"/>
              <a:gd name="connsiteY342" fmla="*/ 1338555 h 1944000"/>
              <a:gd name="connsiteX343" fmla="*/ 1516335 w 1944000"/>
              <a:gd name="connsiteY343" fmla="*/ 1326490 h 1944000"/>
              <a:gd name="connsiteX344" fmla="*/ 1520468 w 1944000"/>
              <a:gd name="connsiteY344" fmla="*/ 1314107 h 1944000"/>
              <a:gd name="connsiteX345" fmla="*/ 1523964 w 1944000"/>
              <a:gd name="connsiteY345" fmla="*/ 1301725 h 1944000"/>
              <a:gd name="connsiteX346" fmla="*/ 1526507 w 1944000"/>
              <a:gd name="connsiteY346" fmla="*/ 1289025 h 1944000"/>
              <a:gd name="connsiteX347" fmla="*/ 1528732 w 1944000"/>
              <a:gd name="connsiteY347" fmla="*/ 1276642 h 1944000"/>
              <a:gd name="connsiteX348" fmla="*/ 1530957 w 1944000"/>
              <a:gd name="connsiteY348" fmla="*/ 1263942 h 1944000"/>
              <a:gd name="connsiteX349" fmla="*/ 1532228 w 1944000"/>
              <a:gd name="connsiteY349" fmla="*/ 1251242 h 1944000"/>
              <a:gd name="connsiteX350" fmla="*/ 1532864 w 1944000"/>
              <a:gd name="connsiteY350" fmla="*/ 1238542 h 1944000"/>
              <a:gd name="connsiteX351" fmla="*/ 1533182 w 1944000"/>
              <a:gd name="connsiteY351" fmla="*/ 1225207 h 1944000"/>
              <a:gd name="connsiteX352" fmla="*/ 1533182 w 1944000"/>
              <a:gd name="connsiteY352" fmla="*/ 1212189 h 1944000"/>
              <a:gd name="connsiteX353" fmla="*/ 1532546 w 1944000"/>
              <a:gd name="connsiteY353" fmla="*/ 1199172 h 1944000"/>
              <a:gd name="connsiteX354" fmla="*/ 1531275 w 1944000"/>
              <a:gd name="connsiteY354" fmla="*/ 1186789 h 1944000"/>
              <a:gd name="connsiteX355" fmla="*/ 1530003 w 1944000"/>
              <a:gd name="connsiteY355" fmla="*/ 1174407 h 1944000"/>
              <a:gd name="connsiteX356" fmla="*/ 1527778 w 1944000"/>
              <a:gd name="connsiteY356" fmla="*/ 1162342 h 1944000"/>
              <a:gd name="connsiteX357" fmla="*/ 1525553 w 1944000"/>
              <a:gd name="connsiteY357" fmla="*/ 1150594 h 1944000"/>
              <a:gd name="connsiteX358" fmla="*/ 1522693 w 1944000"/>
              <a:gd name="connsiteY358" fmla="*/ 1138847 h 1944000"/>
              <a:gd name="connsiteX359" fmla="*/ 1519514 w 1944000"/>
              <a:gd name="connsiteY359" fmla="*/ 1127734 h 1944000"/>
              <a:gd name="connsiteX360" fmla="*/ 1516018 w 1944000"/>
              <a:gd name="connsiteY360" fmla="*/ 1116939 h 1944000"/>
              <a:gd name="connsiteX361" fmla="*/ 1511885 w 1944000"/>
              <a:gd name="connsiteY361" fmla="*/ 1106144 h 1944000"/>
              <a:gd name="connsiteX362" fmla="*/ 1507435 w 1944000"/>
              <a:gd name="connsiteY362" fmla="*/ 1095349 h 1944000"/>
              <a:gd name="connsiteX363" fmla="*/ 1502350 w 1944000"/>
              <a:gd name="connsiteY363" fmla="*/ 1085189 h 1944000"/>
              <a:gd name="connsiteX364" fmla="*/ 1496946 w 1944000"/>
              <a:gd name="connsiteY364" fmla="*/ 1075347 h 1944000"/>
              <a:gd name="connsiteX365" fmla="*/ 1491225 w 1944000"/>
              <a:gd name="connsiteY365" fmla="*/ 1065822 h 1944000"/>
              <a:gd name="connsiteX366" fmla="*/ 1485185 w 1944000"/>
              <a:gd name="connsiteY366" fmla="*/ 1056614 h 1944000"/>
              <a:gd name="connsiteX367" fmla="*/ 1478510 w 1944000"/>
              <a:gd name="connsiteY367" fmla="*/ 1047407 h 1944000"/>
              <a:gd name="connsiteX368" fmla="*/ 1471517 w 1944000"/>
              <a:gd name="connsiteY368" fmla="*/ 1038517 h 1944000"/>
              <a:gd name="connsiteX369" fmla="*/ 1463889 w 1944000"/>
              <a:gd name="connsiteY369" fmla="*/ 1029944 h 1944000"/>
              <a:gd name="connsiteX370" fmla="*/ 1456260 w 1944000"/>
              <a:gd name="connsiteY370" fmla="*/ 1021689 h 1944000"/>
              <a:gd name="connsiteX371" fmla="*/ 1448314 w 1944000"/>
              <a:gd name="connsiteY371" fmla="*/ 1013752 h 1944000"/>
              <a:gd name="connsiteX372" fmla="*/ 1440049 w 1944000"/>
              <a:gd name="connsiteY372" fmla="*/ 1005814 h 1944000"/>
              <a:gd name="connsiteX373" fmla="*/ 1431467 w 1944000"/>
              <a:gd name="connsiteY373" fmla="*/ 998512 h 1944000"/>
              <a:gd name="connsiteX374" fmla="*/ 1422567 w 1944000"/>
              <a:gd name="connsiteY374" fmla="*/ 991527 h 1944000"/>
              <a:gd name="connsiteX375" fmla="*/ 1413349 w 1944000"/>
              <a:gd name="connsiteY375" fmla="*/ 984542 h 1944000"/>
              <a:gd name="connsiteX376" fmla="*/ 1403813 w 1944000"/>
              <a:gd name="connsiteY376" fmla="*/ 977557 h 1944000"/>
              <a:gd name="connsiteX377" fmla="*/ 1393959 w 1944000"/>
              <a:gd name="connsiteY377" fmla="*/ 971207 h 1944000"/>
              <a:gd name="connsiteX378" fmla="*/ 1383788 w 1944000"/>
              <a:gd name="connsiteY378" fmla="*/ 965174 h 1944000"/>
              <a:gd name="connsiteX379" fmla="*/ 1373299 w 1944000"/>
              <a:gd name="connsiteY379" fmla="*/ 959142 h 1944000"/>
              <a:gd name="connsiteX380" fmla="*/ 1362491 w 1944000"/>
              <a:gd name="connsiteY380" fmla="*/ 953427 h 1944000"/>
              <a:gd name="connsiteX381" fmla="*/ 1351048 w 1944000"/>
              <a:gd name="connsiteY381" fmla="*/ 948347 h 1944000"/>
              <a:gd name="connsiteX382" fmla="*/ 1339605 w 1944000"/>
              <a:gd name="connsiteY382" fmla="*/ 942949 h 1944000"/>
              <a:gd name="connsiteX383" fmla="*/ 1327845 w 1944000"/>
              <a:gd name="connsiteY383" fmla="*/ 937869 h 1944000"/>
              <a:gd name="connsiteX384" fmla="*/ 1305912 w 1944000"/>
              <a:gd name="connsiteY384" fmla="*/ 930249 h 1944000"/>
              <a:gd name="connsiteX385" fmla="*/ 1280801 w 1944000"/>
              <a:gd name="connsiteY385" fmla="*/ 921677 h 1944000"/>
              <a:gd name="connsiteX386" fmla="*/ 1252512 w 1944000"/>
              <a:gd name="connsiteY386" fmla="*/ 912469 h 1944000"/>
              <a:gd name="connsiteX387" fmla="*/ 1221362 w 1944000"/>
              <a:gd name="connsiteY387" fmla="*/ 902627 h 1944000"/>
              <a:gd name="connsiteX388" fmla="*/ 1186397 w 1944000"/>
              <a:gd name="connsiteY388" fmla="*/ 892784 h 1944000"/>
              <a:gd name="connsiteX389" fmla="*/ 1148572 w 1944000"/>
              <a:gd name="connsiteY389" fmla="*/ 882307 h 1944000"/>
              <a:gd name="connsiteX390" fmla="*/ 1107568 w 1944000"/>
              <a:gd name="connsiteY390" fmla="*/ 871512 h 1944000"/>
              <a:gd name="connsiteX391" fmla="*/ 1063385 w 1944000"/>
              <a:gd name="connsiteY391" fmla="*/ 860399 h 1944000"/>
              <a:gd name="connsiteX392" fmla="*/ 1063385 w 1944000"/>
              <a:gd name="connsiteY392" fmla="*/ 511149 h 1944000"/>
              <a:gd name="connsiteX393" fmla="*/ 1078960 w 1944000"/>
              <a:gd name="connsiteY393" fmla="*/ 514642 h 1944000"/>
              <a:gd name="connsiteX394" fmla="*/ 1093582 w 1944000"/>
              <a:gd name="connsiteY394" fmla="*/ 518769 h 1944000"/>
              <a:gd name="connsiteX395" fmla="*/ 1108204 w 1944000"/>
              <a:gd name="connsiteY395" fmla="*/ 523214 h 1944000"/>
              <a:gd name="connsiteX396" fmla="*/ 1121554 w 1944000"/>
              <a:gd name="connsiteY396" fmla="*/ 528612 h 1944000"/>
              <a:gd name="connsiteX397" fmla="*/ 1128229 w 1944000"/>
              <a:gd name="connsiteY397" fmla="*/ 531469 h 1944000"/>
              <a:gd name="connsiteX398" fmla="*/ 1134904 w 1944000"/>
              <a:gd name="connsiteY398" fmla="*/ 534644 h 1944000"/>
              <a:gd name="connsiteX399" fmla="*/ 1141261 w 1944000"/>
              <a:gd name="connsiteY399" fmla="*/ 537502 h 1944000"/>
              <a:gd name="connsiteX400" fmla="*/ 1146982 w 1944000"/>
              <a:gd name="connsiteY400" fmla="*/ 540677 h 1944000"/>
              <a:gd name="connsiteX401" fmla="*/ 1153022 w 1944000"/>
              <a:gd name="connsiteY401" fmla="*/ 544169 h 1944000"/>
              <a:gd name="connsiteX402" fmla="*/ 1159061 w 1944000"/>
              <a:gd name="connsiteY402" fmla="*/ 547662 h 1944000"/>
              <a:gd name="connsiteX403" fmla="*/ 1164465 w 1944000"/>
              <a:gd name="connsiteY403" fmla="*/ 551154 h 1944000"/>
              <a:gd name="connsiteX404" fmla="*/ 1169868 w 1944000"/>
              <a:gd name="connsiteY404" fmla="*/ 555282 h 1944000"/>
              <a:gd name="connsiteX405" fmla="*/ 1178768 w 1944000"/>
              <a:gd name="connsiteY405" fmla="*/ 561949 h 1944000"/>
              <a:gd name="connsiteX406" fmla="*/ 1187351 w 1944000"/>
              <a:gd name="connsiteY406" fmla="*/ 568934 h 1944000"/>
              <a:gd name="connsiteX407" fmla="*/ 1195297 w 1944000"/>
              <a:gd name="connsiteY407" fmla="*/ 576554 h 1944000"/>
              <a:gd name="connsiteX408" fmla="*/ 1202926 w 1944000"/>
              <a:gd name="connsiteY408" fmla="*/ 584174 h 1944000"/>
              <a:gd name="connsiteX409" fmla="*/ 1209919 w 1944000"/>
              <a:gd name="connsiteY409" fmla="*/ 592429 h 1944000"/>
              <a:gd name="connsiteX410" fmla="*/ 1216594 w 1944000"/>
              <a:gd name="connsiteY410" fmla="*/ 601002 h 1944000"/>
              <a:gd name="connsiteX411" fmla="*/ 1222633 w 1944000"/>
              <a:gd name="connsiteY411" fmla="*/ 609574 h 1944000"/>
              <a:gd name="connsiteX412" fmla="*/ 1228355 w 1944000"/>
              <a:gd name="connsiteY412" fmla="*/ 618782 h 1944000"/>
              <a:gd name="connsiteX413" fmla="*/ 1233758 w 1944000"/>
              <a:gd name="connsiteY413" fmla="*/ 627989 h 1944000"/>
              <a:gd name="connsiteX414" fmla="*/ 1238844 w 1944000"/>
              <a:gd name="connsiteY414" fmla="*/ 637832 h 1944000"/>
              <a:gd name="connsiteX415" fmla="*/ 1242976 w 1944000"/>
              <a:gd name="connsiteY415" fmla="*/ 647674 h 1944000"/>
              <a:gd name="connsiteX416" fmla="*/ 1247108 w 1944000"/>
              <a:gd name="connsiteY416" fmla="*/ 658469 h 1944000"/>
              <a:gd name="connsiteX417" fmla="*/ 1250287 w 1944000"/>
              <a:gd name="connsiteY417" fmla="*/ 668947 h 1944000"/>
              <a:gd name="connsiteX418" fmla="*/ 1253465 w 1944000"/>
              <a:gd name="connsiteY418" fmla="*/ 680059 h 1944000"/>
              <a:gd name="connsiteX419" fmla="*/ 1256326 w 1944000"/>
              <a:gd name="connsiteY419" fmla="*/ 691172 h 1944000"/>
              <a:gd name="connsiteX420" fmla="*/ 1258233 w 1944000"/>
              <a:gd name="connsiteY420" fmla="*/ 702919 h 1944000"/>
              <a:gd name="connsiteX421" fmla="*/ 1482324 w 1944000"/>
              <a:gd name="connsiteY421" fmla="*/ 675297 h 1944000"/>
              <a:gd name="connsiteX422" fmla="*/ 1479464 w 1944000"/>
              <a:gd name="connsiteY422" fmla="*/ 660692 h 1944000"/>
              <a:gd name="connsiteX423" fmla="*/ 1475967 w 1944000"/>
              <a:gd name="connsiteY423" fmla="*/ 646087 h 1944000"/>
              <a:gd name="connsiteX424" fmla="*/ 1472789 w 1944000"/>
              <a:gd name="connsiteY424" fmla="*/ 632434 h 1944000"/>
              <a:gd name="connsiteX425" fmla="*/ 1469292 w 1944000"/>
              <a:gd name="connsiteY425" fmla="*/ 618782 h 1944000"/>
              <a:gd name="connsiteX426" fmla="*/ 1465160 w 1944000"/>
              <a:gd name="connsiteY426" fmla="*/ 605764 h 1944000"/>
              <a:gd name="connsiteX427" fmla="*/ 1461028 w 1944000"/>
              <a:gd name="connsiteY427" fmla="*/ 592747 h 1944000"/>
              <a:gd name="connsiteX428" fmla="*/ 1456260 w 1944000"/>
              <a:gd name="connsiteY428" fmla="*/ 580364 h 1944000"/>
              <a:gd name="connsiteX429" fmla="*/ 1451810 w 1944000"/>
              <a:gd name="connsiteY429" fmla="*/ 568299 h 1944000"/>
              <a:gd name="connsiteX430" fmla="*/ 1446406 w 1944000"/>
              <a:gd name="connsiteY430" fmla="*/ 556552 h 1944000"/>
              <a:gd name="connsiteX431" fmla="*/ 1441321 w 1944000"/>
              <a:gd name="connsiteY431" fmla="*/ 545439 h 1944000"/>
              <a:gd name="connsiteX432" fmla="*/ 1435599 w 1944000"/>
              <a:gd name="connsiteY432" fmla="*/ 534644 h 1944000"/>
              <a:gd name="connsiteX433" fmla="*/ 1429560 w 1944000"/>
              <a:gd name="connsiteY433" fmla="*/ 523532 h 1944000"/>
              <a:gd name="connsiteX434" fmla="*/ 1423838 w 1944000"/>
              <a:gd name="connsiteY434" fmla="*/ 513689 h 1944000"/>
              <a:gd name="connsiteX435" fmla="*/ 1417163 w 1944000"/>
              <a:gd name="connsiteY435" fmla="*/ 503847 h 1944000"/>
              <a:gd name="connsiteX436" fmla="*/ 1410488 w 1944000"/>
              <a:gd name="connsiteY436" fmla="*/ 494322 h 1944000"/>
              <a:gd name="connsiteX437" fmla="*/ 1403177 w 1944000"/>
              <a:gd name="connsiteY437" fmla="*/ 485432 h 1944000"/>
              <a:gd name="connsiteX438" fmla="*/ 1395867 w 1944000"/>
              <a:gd name="connsiteY438" fmla="*/ 476542 h 1944000"/>
              <a:gd name="connsiteX439" fmla="*/ 1388238 w 1944000"/>
              <a:gd name="connsiteY439" fmla="*/ 467969 h 1944000"/>
              <a:gd name="connsiteX440" fmla="*/ 1379974 w 1944000"/>
              <a:gd name="connsiteY440" fmla="*/ 459714 h 1944000"/>
              <a:gd name="connsiteX441" fmla="*/ 1371074 w 1944000"/>
              <a:gd name="connsiteY441" fmla="*/ 451459 h 1944000"/>
              <a:gd name="connsiteX442" fmla="*/ 1361538 w 1944000"/>
              <a:gd name="connsiteY442" fmla="*/ 443522 h 1944000"/>
              <a:gd name="connsiteX443" fmla="*/ 1351366 w 1944000"/>
              <a:gd name="connsiteY443" fmla="*/ 435902 h 1944000"/>
              <a:gd name="connsiteX444" fmla="*/ 1341195 w 1944000"/>
              <a:gd name="connsiteY444" fmla="*/ 428599 h 1944000"/>
              <a:gd name="connsiteX445" fmla="*/ 1330388 w 1944000"/>
              <a:gd name="connsiteY445" fmla="*/ 421614 h 1944000"/>
              <a:gd name="connsiteX446" fmla="*/ 1319262 w 1944000"/>
              <a:gd name="connsiteY446" fmla="*/ 414629 h 1944000"/>
              <a:gd name="connsiteX447" fmla="*/ 1307184 w 1944000"/>
              <a:gd name="connsiteY447" fmla="*/ 407962 h 1944000"/>
              <a:gd name="connsiteX448" fmla="*/ 1294787 w 1944000"/>
              <a:gd name="connsiteY448" fmla="*/ 401294 h 1944000"/>
              <a:gd name="connsiteX449" fmla="*/ 1282073 w 1944000"/>
              <a:gd name="connsiteY449" fmla="*/ 395262 h 1944000"/>
              <a:gd name="connsiteX450" fmla="*/ 1268723 w 1944000"/>
              <a:gd name="connsiteY450" fmla="*/ 389229 h 1944000"/>
              <a:gd name="connsiteX451" fmla="*/ 1254737 w 1944000"/>
              <a:gd name="connsiteY451" fmla="*/ 383197 h 1944000"/>
              <a:gd name="connsiteX452" fmla="*/ 1240751 w 1944000"/>
              <a:gd name="connsiteY452" fmla="*/ 378117 h 1944000"/>
              <a:gd name="connsiteX453" fmla="*/ 1225812 w 1944000"/>
              <a:gd name="connsiteY453" fmla="*/ 372402 h 1944000"/>
              <a:gd name="connsiteX454" fmla="*/ 1207058 w 1944000"/>
              <a:gd name="connsiteY454" fmla="*/ 366369 h 1944000"/>
              <a:gd name="connsiteX455" fmla="*/ 1187986 w 1944000"/>
              <a:gd name="connsiteY455" fmla="*/ 360972 h 1944000"/>
              <a:gd name="connsiteX456" fmla="*/ 1168279 w 1944000"/>
              <a:gd name="connsiteY456" fmla="*/ 355574 h 1944000"/>
              <a:gd name="connsiteX457" fmla="*/ 1147936 w 1944000"/>
              <a:gd name="connsiteY457" fmla="*/ 351129 h 1944000"/>
              <a:gd name="connsiteX458" fmla="*/ 1127593 w 1944000"/>
              <a:gd name="connsiteY458" fmla="*/ 346684 h 1944000"/>
              <a:gd name="connsiteX459" fmla="*/ 1106614 w 1944000"/>
              <a:gd name="connsiteY459" fmla="*/ 343192 h 1944000"/>
              <a:gd name="connsiteX460" fmla="*/ 1085000 w 1944000"/>
              <a:gd name="connsiteY460" fmla="*/ 339699 h 1944000"/>
              <a:gd name="connsiteX461" fmla="*/ 1063385 w 1944000"/>
              <a:gd name="connsiteY461" fmla="*/ 337159 h 1944000"/>
              <a:gd name="connsiteX462" fmla="*/ 1063385 w 1944000"/>
              <a:gd name="connsiteY462" fmla="*/ 217144 h 1944000"/>
              <a:gd name="connsiteX463" fmla="*/ 972000 w 1944000"/>
              <a:gd name="connsiteY463" fmla="*/ 0 h 1944000"/>
              <a:gd name="connsiteX464" fmla="*/ 1944000 w 1944000"/>
              <a:gd name="connsiteY464" fmla="*/ 972000 h 1944000"/>
              <a:gd name="connsiteX465" fmla="*/ 972000 w 1944000"/>
              <a:gd name="connsiteY465" fmla="*/ 1944000 h 1944000"/>
              <a:gd name="connsiteX466" fmla="*/ 0 w 1944000"/>
              <a:gd name="connsiteY466" fmla="*/ 972000 h 1944000"/>
              <a:gd name="connsiteX467" fmla="*/ 972000 w 1944000"/>
              <a:gd name="connsiteY467" fmla="*/ 0 h 19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</a:cxnLst>
            <a:rect l="l" t="t" r="r" b="b"/>
            <a:pathLst>
              <a:path w="1944000" h="1944000">
                <a:moveTo>
                  <a:pt x="1063385" y="1082014"/>
                </a:moveTo>
                <a:lnTo>
                  <a:pt x="1093900" y="1089952"/>
                </a:lnTo>
                <a:lnTo>
                  <a:pt x="1121871" y="1097572"/>
                </a:lnTo>
                <a:lnTo>
                  <a:pt x="1146982" y="1104557"/>
                </a:lnTo>
                <a:lnTo>
                  <a:pt x="1169550" y="1111542"/>
                </a:lnTo>
                <a:lnTo>
                  <a:pt x="1188940" y="1118209"/>
                </a:lnTo>
                <a:lnTo>
                  <a:pt x="1205469" y="1124559"/>
                </a:lnTo>
                <a:lnTo>
                  <a:pt x="1212779" y="1127734"/>
                </a:lnTo>
                <a:lnTo>
                  <a:pt x="1219137" y="1130592"/>
                </a:lnTo>
                <a:lnTo>
                  <a:pt x="1225176" y="1133449"/>
                </a:lnTo>
                <a:lnTo>
                  <a:pt x="1230262" y="1136307"/>
                </a:lnTo>
                <a:lnTo>
                  <a:pt x="1238526" y="1141704"/>
                </a:lnTo>
                <a:lnTo>
                  <a:pt x="1245837" y="1146784"/>
                </a:lnTo>
                <a:lnTo>
                  <a:pt x="1253148" y="1152499"/>
                </a:lnTo>
                <a:lnTo>
                  <a:pt x="1259823" y="1158532"/>
                </a:lnTo>
                <a:lnTo>
                  <a:pt x="1265862" y="1164564"/>
                </a:lnTo>
                <a:lnTo>
                  <a:pt x="1271266" y="1170914"/>
                </a:lnTo>
                <a:lnTo>
                  <a:pt x="1276351" y="1177582"/>
                </a:lnTo>
                <a:lnTo>
                  <a:pt x="1280801" y="1184567"/>
                </a:lnTo>
                <a:lnTo>
                  <a:pt x="1284934" y="1191234"/>
                </a:lnTo>
                <a:lnTo>
                  <a:pt x="1288112" y="1198537"/>
                </a:lnTo>
                <a:lnTo>
                  <a:pt x="1291291" y="1206157"/>
                </a:lnTo>
                <a:lnTo>
                  <a:pt x="1293516" y="1214094"/>
                </a:lnTo>
                <a:lnTo>
                  <a:pt x="1295423" y="1222032"/>
                </a:lnTo>
                <a:lnTo>
                  <a:pt x="1296694" y="1230287"/>
                </a:lnTo>
                <a:lnTo>
                  <a:pt x="1297330" y="1238859"/>
                </a:lnTo>
                <a:lnTo>
                  <a:pt x="1297648" y="1247432"/>
                </a:lnTo>
                <a:lnTo>
                  <a:pt x="1297330" y="1257275"/>
                </a:lnTo>
                <a:lnTo>
                  <a:pt x="1296377" y="1266800"/>
                </a:lnTo>
                <a:lnTo>
                  <a:pt x="1295105" y="1276007"/>
                </a:lnTo>
                <a:lnTo>
                  <a:pt x="1292880" y="1285215"/>
                </a:lnTo>
                <a:lnTo>
                  <a:pt x="1290019" y="1294422"/>
                </a:lnTo>
                <a:lnTo>
                  <a:pt x="1286841" y="1303312"/>
                </a:lnTo>
                <a:lnTo>
                  <a:pt x="1283344" y="1312202"/>
                </a:lnTo>
                <a:lnTo>
                  <a:pt x="1278576" y="1320775"/>
                </a:lnTo>
                <a:lnTo>
                  <a:pt x="1273808" y="1329347"/>
                </a:lnTo>
                <a:lnTo>
                  <a:pt x="1267769" y="1337602"/>
                </a:lnTo>
                <a:lnTo>
                  <a:pt x="1261412" y="1345857"/>
                </a:lnTo>
                <a:lnTo>
                  <a:pt x="1254737" y="1353795"/>
                </a:lnTo>
                <a:lnTo>
                  <a:pt x="1247426" y="1361732"/>
                </a:lnTo>
                <a:lnTo>
                  <a:pt x="1239162" y="1369670"/>
                </a:lnTo>
                <a:lnTo>
                  <a:pt x="1230580" y="1376655"/>
                </a:lnTo>
                <a:lnTo>
                  <a:pt x="1221362" y="1384275"/>
                </a:lnTo>
                <a:lnTo>
                  <a:pt x="1214051" y="1389672"/>
                </a:lnTo>
                <a:lnTo>
                  <a:pt x="1206422" y="1394435"/>
                </a:lnTo>
                <a:lnTo>
                  <a:pt x="1198476" y="1399515"/>
                </a:lnTo>
                <a:lnTo>
                  <a:pt x="1190211" y="1403960"/>
                </a:lnTo>
                <a:lnTo>
                  <a:pt x="1181311" y="1408087"/>
                </a:lnTo>
                <a:lnTo>
                  <a:pt x="1172411" y="1411897"/>
                </a:lnTo>
                <a:lnTo>
                  <a:pt x="1163193" y="1416025"/>
                </a:lnTo>
                <a:lnTo>
                  <a:pt x="1153340" y="1419517"/>
                </a:lnTo>
                <a:lnTo>
                  <a:pt x="1143486" y="1422692"/>
                </a:lnTo>
                <a:lnTo>
                  <a:pt x="1132997" y="1425867"/>
                </a:lnTo>
                <a:lnTo>
                  <a:pt x="1122189" y="1428407"/>
                </a:lnTo>
                <a:lnTo>
                  <a:pt x="1111064" y="1431265"/>
                </a:lnTo>
                <a:lnTo>
                  <a:pt x="1099621" y="1433487"/>
                </a:lnTo>
                <a:lnTo>
                  <a:pt x="1087860" y="1435392"/>
                </a:lnTo>
                <a:lnTo>
                  <a:pt x="1075782" y="1436980"/>
                </a:lnTo>
                <a:lnTo>
                  <a:pt x="1063385" y="1438567"/>
                </a:lnTo>
                <a:close/>
                <a:moveTo>
                  <a:pt x="880616" y="505752"/>
                </a:moveTo>
                <a:lnTo>
                  <a:pt x="880616" y="814362"/>
                </a:lnTo>
                <a:lnTo>
                  <a:pt x="847241" y="805789"/>
                </a:lnTo>
                <a:lnTo>
                  <a:pt x="820223" y="798804"/>
                </a:lnTo>
                <a:lnTo>
                  <a:pt x="799879" y="793089"/>
                </a:lnTo>
                <a:lnTo>
                  <a:pt x="785894" y="788327"/>
                </a:lnTo>
                <a:lnTo>
                  <a:pt x="771590" y="782929"/>
                </a:lnTo>
                <a:lnTo>
                  <a:pt x="757922" y="776897"/>
                </a:lnTo>
                <a:lnTo>
                  <a:pt x="745843" y="770229"/>
                </a:lnTo>
                <a:lnTo>
                  <a:pt x="739804" y="767054"/>
                </a:lnTo>
                <a:lnTo>
                  <a:pt x="734400" y="763879"/>
                </a:lnTo>
                <a:lnTo>
                  <a:pt x="728679" y="760069"/>
                </a:lnTo>
                <a:lnTo>
                  <a:pt x="723593" y="756577"/>
                </a:lnTo>
                <a:lnTo>
                  <a:pt x="718825" y="752767"/>
                </a:lnTo>
                <a:lnTo>
                  <a:pt x="714057" y="749274"/>
                </a:lnTo>
                <a:lnTo>
                  <a:pt x="709925" y="745464"/>
                </a:lnTo>
                <a:lnTo>
                  <a:pt x="705475" y="741337"/>
                </a:lnTo>
                <a:lnTo>
                  <a:pt x="701979" y="737209"/>
                </a:lnTo>
                <a:lnTo>
                  <a:pt x="698164" y="733082"/>
                </a:lnTo>
                <a:lnTo>
                  <a:pt x="694668" y="728954"/>
                </a:lnTo>
                <a:lnTo>
                  <a:pt x="691807" y="724827"/>
                </a:lnTo>
                <a:lnTo>
                  <a:pt x="688629" y="720699"/>
                </a:lnTo>
                <a:lnTo>
                  <a:pt x="686086" y="716254"/>
                </a:lnTo>
                <a:lnTo>
                  <a:pt x="683543" y="712127"/>
                </a:lnTo>
                <a:lnTo>
                  <a:pt x="681000" y="707682"/>
                </a:lnTo>
                <a:lnTo>
                  <a:pt x="679093" y="703237"/>
                </a:lnTo>
                <a:lnTo>
                  <a:pt x="677186" y="698474"/>
                </a:lnTo>
                <a:lnTo>
                  <a:pt x="675596" y="694347"/>
                </a:lnTo>
                <a:lnTo>
                  <a:pt x="674325" y="689584"/>
                </a:lnTo>
                <a:lnTo>
                  <a:pt x="673053" y="684822"/>
                </a:lnTo>
                <a:lnTo>
                  <a:pt x="671782" y="680059"/>
                </a:lnTo>
                <a:lnTo>
                  <a:pt x="671146" y="675297"/>
                </a:lnTo>
                <a:lnTo>
                  <a:pt x="670511" y="670217"/>
                </a:lnTo>
                <a:lnTo>
                  <a:pt x="670193" y="665137"/>
                </a:lnTo>
                <a:lnTo>
                  <a:pt x="670193" y="660374"/>
                </a:lnTo>
                <a:lnTo>
                  <a:pt x="670511" y="652437"/>
                </a:lnTo>
                <a:lnTo>
                  <a:pt x="671146" y="644499"/>
                </a:lnTo>
                <a:lnTo>
                  <a:pt x="672736" y="636879"/>
                </a:lnTo>
                <a:lnTo>
                  <a:pt x="674643" y="629259"/>
                </a:lnTo>
                <a:lnTo>
                  <a:pt x="676868" y="622274"/>
                </a:lnTo>
                <a:lnTo>
                  <a:pt x="679728" y="614972"/>
                </a:lnTo>
                <a:lnTo>
                  <a:pt x="683225" y="607669"/>
                </a:lnTo>
                <a:lnTo>
                  <a:pt x="687039" y="600684"/>
                </a:lnTo>
                <a:lnTo>
                  <a:pt x="691807" y="593699"/>
                </a:lnTo>
                <a:lnTo>
                  <a:pt x="696575" y="587349"/>
                </a:lnTo>
                <a:lnTo>
                  <a:pt x="702297" y="580682"/>
                </a:lnTo>
                <a:lnTo>
                  <a:pt x="708336" y="574014"/>
                </a:lnTo>
                <a:lnTo>
                  <a:pt x="714693" y="567664"/>
                </a:lnTo>
                <a:lnTo>
                  <a:pt x="722004" y="561632"/>
                </a:lnTo>
                <a:lnTo>
                  <a:pt x="729632" y="555282"/>
                </a:lnTo>
                <a:lnTo>
                  <a:pt x="737897" y="549249"/>
                </a:lnTo>
                <a:lnTo>
                  <a:pt x="743936" y="545122"/>
                </a:lnTo>
                <a:lnTo>
                  <a:pt x="750293" y="540994"/>
                </a:lnTo>
                <a:lnTo>
                  <a:pt x="757286" y="537502"/>
                </a:lnTo>
                <a:lnTo>
                  <a:pt x="764597" y="533692"/>
                </a:lnTo>
                <a:lnTo>
                  <a:pt x="772544" y="530517"/>
                </a:lnTo>
                <a:lnTo>
                  <a:pt x="780490" y="527342"/>
                </a:lnTo>
                <a:lnTo>
                  <a:pt x="789072" y="524167"/>
                </a:lnTo>
                <a:lnTo>
                  <a:pt x="797654" y="521627"/>
                </a:lnTo>
                <a:lnTo>
                  <a:pt x="806872" y="519087"/>
                </a:lnTo>
                <a:lnTo>
                  <a:pt x="816408" y="516229"/>
                </a:lnTo>
                <a:lnTo>
                  <a:pt x="825944" y="514324"/>
                </a:lnTo>
                <a:lnTo>
                  <a:pt x="836116" y="512102"/>
                </a:lnTo>
                <a:lnTo>
                  <a:pt x="846923" y="510514"/>
                </a:lnTo>
                <a:lnTo>
                  <a:pt x="858048" y="508927"/>
                </a:lnTo>
                <a:lnTo>
                  <a:pt x="869173" y="507022"/>
                </a:lnTo>
                <a:close/>
                <a:moveTo>
                  <a:pt x="880616" y="217144"/>
                </a:moveTo>
                <a:lnTo>
                  <a:pt x="880616" y="333984"/>
                </a:lnTo>
                <a:lnTo>
                  <a:pt x="863451" y="335254"/>
                </a:lnTo>
                <a:lnTo>
                  <a:pt x="846287" y="337159"/>
                </a:lnTo>
                <a:lnTo>
                  <a:pt x="829440" y="339382"/>
                </a:lnTo>
                <a:lnTo>
                  <a:pt x="812912" y="341922"/>
                </a:lnTo>
                <a:lnTo>
                  <a:pt x="796701" y="344779"/>
                </a:lnTo>
                <a:lnTo>
                  <a:pt x="780490" y="347954"/>
                </a:lnTo>
                <a:lnTo>
                  <a:pt x="764279" y="351764"/>
                </a:lnTo>
                <a:lnTo>
                  <a:pt x="748386" y="355892"/>
                </a:lnTo>
                <a:lnTo>
                  <a:pt x="726136" y="362242"/>
                </a:lnTo>
                <a:lnTo>
                  <a:pt x="704839" y="368909"/>
                </a:lnTo>
                <a:lnTo>
                  <a:pt x="684814" y="375894"/>
                </a:lnTo>
                <a:lnTo>
                  <a:pt x="666061" y="383197"/>
                </a:lnTo>
                <a:lnTo>
                  <a:pt x="657160" y="387324"/>
                </a:lnTo>
                <a:lnTo>
                  <a:pt x="648260" y="391134"/>
                </a:lnTo>
                <a:lnTo>
                  <a:pt x="639996" y="395262"/>
                </a:lnTo>
                <a:lnTo>
                  <a:pt x="632050" y="399072"/>
                </a:lnTo>
                <a:lnTo>
                  <a:pt x="624103" y="403517"/>
                </a:lnTo>
                <a:lnTo>
                  <a:pt x="616792" y="407644"/>
                </a:lnTo>
                <a:lnTo>
                  <a:pt x="609481" y="412089"/>
                </a:lnTo>
                <a:lnTo>
                  <a:pt x="602806" y="416534"/>
                </a:lnTo>
                <a:lnTo>
                  <a:pt x="593906" y="422567"/>
                </a:lnTo>
                <a:lnTo>
                  <a:pt x="585642" y="428282"/>
                </a:lnTo>
                <a:lnTo>
                  <a:pt x="577060" y="434632"/>
                </a:lnTo>
                <a:lnTo>
                  <a:pt x="569113" y="440982"/>
                </a:lnTo>
                <a:lnTo>
                  <a:pt x="561167" y="447967"/>
                </a:lnTo>
                <a:lnTo>
                  <a:pt x="553538" y="454317"/>
                </a:lnTo>
                <a:lnTo>
                  <a:pt x="545910" y="461302"/>
                </a:lnTo>
                <a:lnTo>
                  <a:pt x="538917" y="468604"/>
                </a:lnTo>
                <a:lnTo>
                  <a:pt x="532241" y="475907"/>
                </a:lnTo>
                <a:lnTo>
                  <a:pt x="525249" y="483527"/>
                </a:lnTo>
                <a:lnTo>
                  <a:pt x="518891" y="491464"/>
                </a:lnTo>
                <a:lnTo>
                  <a:pt x="512534" y="499402"/>
                </a:lnTo>
                <a:lnTo>
                  <a:pt x="506813" y="507022"/>
                </a:lnTo>
                <a:lnTo>
                  <a:pt x="501091" y="515277"/>
                </a:lnTo>
                <a:lnTo>
                  <a:pt x="495370" y="523849"/>
                </a:lnTo>
                <a:lnTo>
                  <a:pt x="490284" y="532422"/>
                </a:lnTo>
                <a:lnTo>
                  <a:pt x="485198" y="541312"/>
                </a:lnTo>
                <a:lnTo>
                  <a:pt x="480430" y="550202"/>
                </a:lnTo>
                <a:lnTo>
                  <a:pt x="475980" y="559092"/>
                </a:lnTo>
                <a:lnTo>
                  <a:pt x="472166" y="568299"/>
                </a:lnTo>
                <a:lnTo>
                  <a:pt x="468352" y="577507"/>
                </a:lnTo>
                <a:lnTo>
                  <a:pt x="464855" y="586714"/>
                </a:lnTo>
                <a:lnTo>
                  <a:pt x="461994" y="596239"/>
                </a:lnTo>
                <a:lnTo>
                  <a:pt x="459134" y="605764"/>
                </a:lnTo>
                <a:lnTo>
                  <a:pt x="456591" y="615289"/>
                </a:lnTo>
                <a:lnTo>
                  <a:pt x="454684" y="624814"/>
                </a:lnTo>
                <a:lnTo>
                  <a:pt x="453094" y="634657"/>
                </a:lnTo>
                <a:lnTo>
                  <a:pt x="451187" y="644182"/>
                </a:lnTo>
                <a:lnTo>
                  <a:pt x="450234" y="654024"/>
                </a:lnTo>
                <a:lnTo>
                  <a:pt x="449280" y="664184"/>
                </a:lnTo>
                <a:lnTo>
                  <a:pt x="448962" y="674344"/>
                </a:lnTo>
                <a:lnTo>
                  <a:pt x="448644" y="684822"/>
                </a:lnTo>
                <a:lnTo>
                  <a:pt x="448962" y="695934"/>
                </a:lnTo>
                <a:lnTo>
                  <a:pt x="449598" y="706729"/>
                </a:lnTo>
                <a:lnTo>
                  <a:pt x="450552" y="717842"/>
                </a:lnTo>
                <a:lnTo>
                  <a:pt x="452141" y="728637"/>
                </a:lnTo>
                <a:lnTo>
                  <a:pt x="453730" y="739432"/>
                </a:lnTo>
                <a:lnTo>
                  <a:pt x="455955" y="749909"/>
                </a:lnTo>
                <a:lnTo>
                  <a:pt x="458180" y="760387"/>
                </a:lnTo>
                <a:lnTo>
                  <a:pt x="461359" y="770547"/>
                </a:lnTo>
                <a:lnTo>
                  <a:pt x="464537" y="781024"/>
                </a:lnTo>
                <a:lnTo>
                  <a:pt x="468352" y="791184"/>
                </a:lnTo>
                <a:lnTo>
                  <a:pt x="472484" y="801027"/>
                </a:lnTo>
                <a:lnTo>
                  <a:pt x="476934" y="810869"/>
                </a:lnTo>
                <a:lnTo>
                  <a:pt x="482020" y="820712"/>
                </a:lnTo>
                <a:lnTo>
                  <a:pt x="487423" y="830237"/>
                </a:lnTo>
                <a:lnTo>
                  <a:pt x="492827" y="839762"/>
                </a:lnTo>
                <a:lnTo>
                  <a:pt x="498866" y="848969"/>
                </a:lnTo>
                <a:lnTo>
                  <a:pt x="505541" y="858177"/>
                </a:lnTo>
                <a:lnTo>
                  <a:pt x="512216" y="867067"/>
                </a:lnTo>
                <a:lnTo>
                  <a:pt x="519527" y="875957"/>
                </a:lnTo>
                <a:lnTo>
                  <a:pt x="527156" y="884212"/>
                </a:lnTo>
                <a:lnTo>
                  <a:pt x="535102" y="892467"/>
                </a:lnTo>
                <a:lnTo>
                  <a:pt x="543367" y="900404"/>
                </a:lnTo>
                <a:lnTo>
                  <a:pt x="551949" y="908024"/>
                </a:lnTo>
                <a:lnTo>
                  <a:pt x="561167" y="915644"/>
                </a:lnTo>
                <a:lnTo>
                  <a:pt x="570385" y="922947"/>
                </a:lnTo>
                <a:lnTo>
                  <a:pt x="580238" y="929932"/>
                </a:lnTo>
                <a:lnTo>
                  <a:pt x="590410" y="936282"/>
                </a:lnTo>
                <a:lnTo>
                  <a:pt x="600899" y="942632"/>
                </a:lnTo>
                <a:lnTo>
                  <a:pt x="611706" y="948982"/>
                </a:lnTo>
                <a:lnTo>
                  <a:pt x="623149" y="954697"/>
                </a:lnTo>
                <a:lnTo>
                  <a:pt x="634592" y="960412"/>
                </a:lnTo>
                <a:lnTo>
                  <a:pt x="646671" y="966127"/>
                </a:lnTo>
                <a:lnTo>
                  <a:pt x="666378" y="974064"/>
                </a:lnTo>
                <a:lnTo>
                  <a:pt x="688629" y="982637"/>
                </a:lnTo>
                <a:lnTo>
                  <a:pt x="713739" y="991209"/>
                </a:lnTo>
                <a:lnTo>
                  <a:pt x="741711" y="1000099"/>
                </a:lnTo>
                <a:lnTo>
                  <a:pt x="772544" y="1009307"/>
                </a:lnTo>
                <a:lnTo>
                  <a:pt x="805919" y="1018514"/>
                </a:lnTo>
                <a:lnTo>
                  <a:pt x="841837" y="1028357"/>
                </a:lnTo>
                <a:lnTo>
                  <a:pt x="880616" y="1038199"/>
                </a:lnTo>
                <a:lnTo>
                  <a:pt x="880616" y="1433487"/>
                </a:lnTo>
                <a:lnTo>
                  <a:pt x="870444" y="1431582"/>
                </a:lnTo>
                <a:lnTo>
                  <a:pt x="860591" y="1429042"/>
                </a:lnTo>
                <a:lnTo>
                  <a:pt x="850737" y="1426820"/>
                </a:lnTo>
                <a:lnTo>
                  <a:pt x="841519" y="1424280"/>
                </a:lnTo>
                <a:lnTo>
                  <a:pt x="831983" y="1421422"/>
                </a:lnTo>
                <a:lnTo>
                  <a:pt x="823083" y="1418247"/>
                </a:lnTo>
                <a:lnTo>
                  <a:pt x="814183" y="1415072"/>
                </a:lnTo>
                <a:lnTo>
                  <a:pt x="805283" y="1411580"/>
                </a:lnTo>
                <a:lnTo>
                  <a:pt x="796701" y="1408087"/>
                </a:lnTo>
                <a:lnTo>
                  <a:pt x="788437" y="1404277"/>
                </a:lnTo>
                <a:lnTo>
                  <a:pt x="780490" y="1400150"/>
                </a:lnTo>
                <a:lnTo>
                  <a:pt x="772544" y="1396022"/>
                </a:lnTo>
                <a:lnTo>
                  <a:pt x="764915" y="1391260"/>
                </a:lnTo>
                <a:lnTo>
                  <a:pt x="757604" y="1386815"/>
                </a:lnTo>
                <a:lnTo>
                  <a:pt x="750293" y="1381735"/>
                </a:lnTo>
                <a:lnTo>
                  <a:pt x="743618" y="1376655"/>
                </a:lnTo>
                <a:lnTo>
                  <a:pt x="732811" y="1368082"/>
                </a:lnTo>
                <a:lnTo>
                  <a:pt x="722640" y="1359192"/>
                </a:lnTo>
                <a:lnTo>
                  <a:pt x="713104" y="1349985"/>
                </a:lnTo>
                <a:lnTo>
                  <a:pt x="704204" y="1340142"/>
                </a:lnTo>
                <a:lnTo>
                  <a:pt x="695621" y="1329982"/>
                </a:lnTo>
                <a:lnTo>
                  <a:pt x="687675" y="1319187"/>
                </a:lnTo>
                <a:lnTo>
                  <a:pt x="680046" y="1308075"/>
                </a:lnTo>
                <a:lnTo>
                  <a:pt x="673371" y="1296327"/>
                </a:lnTo>
                <a:lnTo>
                  <a:pt x="667014" y="1284262"/>
                </a:lnTo>
                <a:lnTo>
                  <a:pt x="660975" y="1271562"/>
                </a:lnTo>
                <a:lnTo>
                  <a:pt x="655889" y="1258862"/>
                </a:lnTo>
                <a:lnTo>
                  <a:pt x="651121" y="1245209"/>
                </a:lnTo>
                <a:lnTo>
                  <a:pt x="646989" y="1231557"/>
                </a:lnTo>
                <a:lnTo>
                  <a:pt x="642857" y="1217269"/>
                </a:lnTo>
                <a:lnTo>
                  <a:pt x="639996" y="1202664"/>
                </a:lnTo>
                <a:lnTo>
                  <a:pt x="637453" y="1187424"/>
                </a:lnTo>
                <a:lnTo>
                  <a:pt x="410819" y="1219492"/>
                </a:lnTo>
                <a:lnTo>
                  <a:pt x="413044" y="1231557"/>
                </a:lnTo>
                <a:lnTo>
                  <a:pt x="415587" y="1243304"/>
                </a:lnTo>
                <a:lnTo>
                  <a:pt x="418766" y="1255370"/>
                </a:lnTo>
                <a:lnTo>
                  <a:pt x="421626" y="1266800"/>
                </a:lnTo>
                <a:lnTo>
                  <a:pt x="424805" y="1278230"/>
                </a:lnTo>
                <a:lnTo>
                  <a:pt x="428619" y="1289660"/>
                </a:lnTo>
                <a:lnTo>
                  <a:pt x="432116" y="1300455"/>
                </a:lnTo>
                <a:lnTo>
                  <a:pt x="435930" y="1311250"/>
                </a:lnTo>
                <a:lnTo>
                  <a:pt x="440062" y="1321727"/>
                </a:lnTo>
                <a:lnTo>
                  <a:pt x="444512" y="1332205"/>
                </a:lnTo>
                <a:lnTo>
                  <a:pt x="448644" y="1342682"/>
                </a:lnTo>
                <a:lnTo>
                  <a:pt x="453412" y="1352525"/>
                </a:lnTo>
                <a:lnTo>
                  <a:pt x="458180" y="1362367"/>
                </a:lnTo>
                <a:lnTo>
                  <a:pt x="463266" y="1372210"/>
                </a:lnTo>
                <a:lnTo>
                  <a:pt x="468352" y="1381735"/>
                </a:lnTo>
                <a:lnTo>
                  <a:pt x="473755" y="1390942"/>
                </a:lnTo>
                <a:lnTo>
                  <a:pt x="479477" y="1399832"/>
                </a:lnTo>
                <a:lnTo>
                  <a:pt x="485198" y="1409040"/>
                </a:lnTo>
                <a:lnTo>
                  <a:pt x="491238" y="1417612"/>
                </a:lnTo>
                <a:lnTo>
                  <a:pt x="497595" y="1426185"/>
                </a:lnTo>
                <a:lnTo>
                  <a:pt x="503634" y="1434757"/>
                </a:lnTo>
                <a:lnTo>
                  <a:pt x="510309" y="1442695"/>
                </a:lnTo>
                <a:lnTo>
                  <a:pt x="517302" y="1450950"/>
                </a:lnTo>
                <a:lnTo>
                  <a:pt x="524295" y="1458570"/>
                </a:lnTo>
                <a:lnTo>
                  <a:pt x="531288" y="1466190"/>
                </a:lnTo>
                <a:lnTo>
                  <a:pt x="538599" y="1473492"/>
                </a:lnTo>
                <a:lnTo>
                  <a:pt x="546227" y="1480795"/>
                </a:lnTo>
                <a:lnTo>
                  <a:pt x="553856" y="1487780"/>
                </a:lnTo>
                <a:lnTo>
                  <a:pt x="561802" y="1494765"/>
                </a:lnTo>
                <a:lnTo>
                  <a:pt x="570067" y="1501750"/>
                </a:lnTo>
                <a:lnTo>
                  <a:pt x="578331" y="1507782"/>
                </a:lnTo>
                <a:lnTo>
                  <a:pt x="586913" y="1514132"/>
                </a:lnTo>
                <a:lnTo>
                  <a:pt x="600581" y="1523657"/>
                </a:lnTo>
                <a:lnTo>
                  <a:pt x="615203" y="1532865"/>
                </a:lnTo>
                <a:lnTo>
                  <a:pt x="630142" y="1541437"/>
                </a:lnTo>
                <a:lnTo>
                  <a:pt x="645717" y="1549375"/>
                </a:lnTo>
                <a:lnTo>
                  <a:pt x="661928" y="1556995"/>
                </a:lnTo>
                <a:lnTo>
                  <a:pt x="678775" y="1563980"/>
                </a:lnTo>
                <a:lnTo>
                  <a:pt x="696257" y="1570647"/>
                </a:lnTo>
                <a:lnTo>
                  <a:pt x="714375" y="1576680"/>
                </a:lnTo>
                <a:lnTo>
                  <a:pt x="733129" y="1582395"/>
                </a:lnTo>
                <a:lnTo>
                  <a:pt x="752518" y="1587475"/>
                </a:lnTo>
                <a:lnTo>
                  <a:pt x="772544" y="1592237"/>
                </a:lnTo>
                <a:lnTo>
                  <a:pt x="792887" y="1596365"/>
                </a:lnTo>
                <a:lnTo>
                  <a:pt x="814183" y="1600175"/>
                </a:lnTo>
                <a:lnTo>
                  <a:pt x="835480" y="1603350"/>
                </a:lnTo>
                <a:lnTo>
                  <a:pt x="858048" y="1606525"/>
                </a:lnTo>
                <a:lnTo>
                  <a:pt x="880616" y="1608747"/>
                </a:lnTo>
                <a:lnTo>
                  <a:pt x="880616" y="1726857"/>
                </a:lnTo>
                <a:lnTo>
                  <a:pt x="1063385" y="1726857"/>
                </a:lnTo>
                <a:lnTo>
                  <a:pt x="1063385" y="1610652"/>
                </a:lnTo>
                <a:lnTo>
                  <a:pt x="1077371" y="1609382"/>
                </a:lnTo>
                <a:lnTo>
                  <a:pt x="1091675" y="1607795"/>
                </a:lnTo>
                <a:lnTo>
                  <a:pt x="1105661" y="1606207"/>
                </a:lnTo>
                <a:lnTo>
                  <a:pt x="1119329" y="1603985"/>
                </a:lnTo>
                <a:lnTo>
                  <a:pt x="1133314" y="1602080"/>
                </a:lnTo>
                <a:lnTo>
                  <a:pt x="1146665" y="1599857"/>
                </a:lnTo>
                <a:lnTo>
                  <a:pt x="1160015" y="1597317"/>
                </a:lnTo>
                <a:lnTo>
                  <a:pt x="1173047" y="1594142"/>
                </a:lnTo>
                <a:lnTo>
                  <a:pt x="1186397" y="1591285"/>
                </a:lnTo>
                <a:lnTo>
                  <a:pt x="1199111" y="1587792"/>
                </a:lnTo>
                <a:lnTo>
                  <a:pt x="1212144" y="1584300"/>
                </a:lnTo>
                <a:lnTo>
                  <a:pt x="1224540" y="1580807"/>
                </a:lnTo>
                <a:lnTo>
                  <a:pt x="1236937" y="1576680"/>
                </a:lnTo>
                <a:lnTo>
                  <a:pt x="1249333" y="1572552"/>
                </a:lnTo>
                <a:lnTo>
                  <a:pt x="1261412" y="1567790"/>
                </a:lnTo>
                <a:lnTo>
                  <a:pt x="1273491" y="1563345"/>
                </a:lnTo>
                <a:lnTo>
                  <a:pt x="1288748" y="1556995"/>
                </a:lnTo>
                <a:lnTo>
                  <a:pt x="1304005" y="1550010"/>
                </a:lnTo>
                <a:lnTo>
                  <a:pt x="1318627" y="1543025"/>
                </a:lnTo>
                <a:lnTo>
                  <a:pt x="1332613" y="1535722"/>
                </a:lnTo>
                <a:lnTo>
                  <a:pt x="1346598" y="1528102"/>
                </a:lnTo>
                <a:lnTo>
                  <a:pt x="1359631" y="1519847"/>
                </a:lnTo>
                <a:lnTo>
                  <a:pt x="1372345" y="1511592"/>
                </a:lnTo>
                <a:lnTo>
                  <a:pt x="1384742" y="1502702"/>
                </a:lnTo>
                <a:lnTo>
                  <a:pt x="1396185" y="1493812"/>
                </a:lnTo>
                <a:lnTo>
                  <a:pt x="1407945" y="1484287"/>
                </a:lnTo>
                <a:lnTo>
                  <a:pt x="1418753" y="1474762"/>
                </a:lnTo>
                <a:lnTo>
                  <a:pt x="1429242" y="1464602"/>
                </a:lnTo>
                <a:lnTo>
                  <a:pt x="1439096" y="1454125"/>
                </a:lnTo>
                <a:lnTo>
                  <a:pt x="1448631" y="1443647"/>
                </a:lnTo>
                <a:lnTo>
                  <a:pt x="1457531" y="1432535"/>
                </a:lnTo>
                <a:lnTo>
                  <a:pt x="1466114" y="1421422"/>
                </a:lnTo>
                <a:lnTo>
                  <a:pt x="1474378" y="1409675"/>
                </a:lnTo>
                <a:lnTo>
                  <a:pt x="1482007" y="1398245"/>
                </a:lnTo>
                <a:lnTo>
                  <a:pt x="1489000" y="1386497"/>
                </a:lnTo>
                <a:lnTo>
                  <a:pt x="1495675" y="1374432"/>
                </a:lnTo>
                <a:lnTo>
                  <a:pt x="1501396" y="1362685"/>
                </a:lnTo>
                <a:lnTo>
                  <a:pt x="1507118" y="1350620"/>
                </a:lnTo>
                <a:lnTo>
                  <a:pt x="1512203" y="1338555"/>
                </a:lnTo>
                <a:lnTo>
                  <a:pt x="1516335" y="1326490"/>
                </a:lnTo>
                <a:lnTo>
                  <a:pt x="1520468" y="1314107"/>
                </a:lnTo>
                <a:lnTo>
                  <a:pt x="1523964" y="1301725"/>
                </a:lnTo>
                <a:lnTo>
                  <a:pt x="1526507" y="1289025"/>
                </a:lnTo>
                <a:lnTo>
                  <a:pt x="1528732" y="1276642"/>
                </a:lnTo>
                <a:lnTo>
                  <a:pt x="1530957" y="1263942"/>
                </a:lnTo>
                <a:lnTo>
                  <a:pt x="1532228" y="1251242"/>
                </a:lnTo>
                <a:lnTo>
                  <a:pt x="1532864" y="1238542"/>
                </a:lnTo>
                <a:lnTo>
                  <a:pt x="1533182" y="1225207"/>
                </a:lnTo>
                <a:lnTo>
                  <a:pt x="1533182" y="1212189"/>
                </a:lnTo>
                <a:lnTo>
                  <a:pt x="1532546" y="1199172"/>
                </a:lnTo>
                <a:lnTo>
                  <a:pt x="1531275" y="1186789"/>
                </a:lnTo>
                <a:lnTo>
                  <a:pt x="1530003" y="1174407"/>
                </a:lnTo>
                <a:lnTo>
                  <a:pt x="1527778" y="1162342"/>
                </a:lnTo>
                <a:lnTo>
                  <a:pt x="1525553" y="1150594"/>
                </a:lnTo>
                <a:lnTo>
                  <a:pt x="1522693" y="1138847"/>
                </a:lnTo>
                <a:lnTo>
                  <a:pt x="1519514" y="1127734"/>
                </a:lnTo>
                <a:lnTo>
                  <a:pt x="1516018" y="1116939"/>
                </a:lnTo>
                <a:lnTo>
                  <a:pt x="1511885" y="1106144"/>
                </a:lnTo>
                <a:lnTo>
                  <a:pt x="1507435" y="1095349"/>
                </a:lnTo>
                <a:lnTo>
                  <a:pt x="1502350" y="1085189"/>
                </a:lnTo>
                <a:lnTo>
                  <a:pt x="1496946" y="1075347"/>
                </a:lnTo>
                <a:lnTo>
                  <a:pt x="1491225" y="1065822"/>
                </a:lnTo>
                <a:lnTo>
                  <a:pt x="1485185" y="1056614"/>
                </a:lnTo>
                <a:lnTo>
                  <a:pt x="1478510" y="1047407"/>
                </a:lnTo>
                <a:lnTo>
                  <a:pt x="1471517" y="1038517"/>
                </a:lnTo>
                <a:lnTo>
                  <a:pt x="1463889" y="1029944"/>
                </a:lnTo>
                <a:lnTo>
                  <a:pt x="1456260" y="1021689"/>
                </a:lnTo>
                <a:lnTo>
                  <a:pt x="1448314" y="1013752"/>
                </a:lnTo>
                <a:lnTo>
                  <a:pt x="1440049" y="1005814"/>
                </a:lnTo>
                <a:lnTo>
                  <a:pt x="1431467" y="998512"/>
                </a:lnTo>
                <a:lnTo>
                  <a:pt x="1422567" y="991527"/>
                </a:lnTo>
                <a:lnTo>
                  <a:pt x="1413349" y="984542"/>
                </a:lnTo>
                <a:lnTo>
                  <a:pt x="1403813" y="977557"/>
                </a:lnTo>
                <a:lnTo>
                  <a:pt x="1393959" y="971207"/>
                </a:lnTo>
                <a:lnTo>
                  <a:pt x="1383788" y="965174"/>
                </a:lnTo>
                <a:lnTo>
                  <a:pt x="1373299" y="959142"/>
                </a:lnTo>
                <a:lnTo>
                  <a:pt x="1362491" y="953427"/>
                </a:lnTo>
                <a:lnTo>
                  <a:pt x="1351048" y="948347"/>
                </a:lnTo>
                <a:lnTo>
                  <a:pt x="1339605" y="942949"/>
                </a:lnTo>
                <a:lnTo>
                  <a:pt x="1327845" y="937869"/>
                </a:lnTo>
                <a:lnTo>
                  <a:pt x="1305912" y="930249"/>
                </a:lnTo>
                <a:lnTo>
                  <a:pt x="1280801" y="921677"/>
                </a:lnTo>
                <a:lnTo>
                  <a:pt x="1252512" y="912469"/>
                </a:lnTo>
                <a:lnTo>
                  <a:pt x="1221362" y="902627"/>
                </a:lnTo>
                <a:lnTo>
                  <a:pt x="1186397" y="892784"/>
                </a:lnTo>
                <a:lnTo>
                  <a:pt x="1148572" y="882307"/>
                </a:lnTo>
                <a:lnTo>
                  <a:pt x="1107568" y="871512"/>
                </a:lnTo>
                <a:lnTo>
                  <a:pt x="1063385" y="860399"/>
                </a:lnTo>
                <a:lnTo>
                  <a:pt x="1063385" y="511149"/>
                </a:lnTo>
                <a:lnTo>
                  <a:pt x="1078960" y="514642"/>
                </a:lnTo>
                <a:lnTo>
                  <a:pt x="1093582" y="518769"/>
                </a:lnTo>
                <a:lnTo>
                  <a:pt x="1108204" y="523214"/>
                </a:lnTo>
                <a:lnTo>
                  <a:pt x="1121554" y="528612"/>
                </a:lnTo>
                <a:lnTo>
                  <a:pt x="1128229" y="531469"/>
                </a:lnTo>
                <a:lnTo>
                  <a:pt x="1134904" y="534644"/>
                </a:lnTo>
                <a:lnTo>
                  <a:pt x="1141261" y="537502"/>
                </a:lnTo>
                <a:lnTo>
                  <a:pt x="1146982" y="540677"/>
                </a:lnTo>
                <a:lnTo>
                  <a:pt x="1153022" y="544169"/>
                </a:lnTo>
                <a:lnTo>
                  <a:pt x="1159061" y="547662"/>
                </a:lnTo>
                <a:lnTo>
                  <a:pt x="1164465" y="551154"/>
                </a:lnTo>
                <a:lnTo>
                  <a:pt x="1169868" y="555282"/>
                </a:lnTo>
                <a:lnTo>
                  <a:pt x="1178768" y="561949"/>
                </a:lnTo>
                <a:lnTo>
                  <a:pt x="1187351" y="568934"/>
                </a:lnTo>
                <a:lnTo>
                  <a:pt x="1195297" y="576554"/>
                </a:lnTo>
                <a:lnTo>
                  <a:pt x="1202926" y="584174"/>
                </a:lnTo>
                <a:lnTo>
                  <a:pt x="1209919" y="592429"/>
                </a:lnTo>
                <a:lnTo>
                  <a:pt x="1216594" y="601002"/>
                </a:lnTo>
                <a:lnTo>
                  <a:pt x="1222633" y="609574"/>
                </a:lnTo>
                <a:lnTo>
                  <a:pt x="1228355" y="618782"/>
                </a:lnTo>
                <a:lnTo>
                  <a:pt x="1233758" y="627989"/>
                </a:lnTo>
                <a:lnTo>
                  <a:pt x="1238844" y="637832"/>
                </a:lnTo>
                <a:lnTo>
                  <a:pt x="1242976" y="647674"/>
                </a:lnTo>
                <a:lnTo>
                  <a:pt x="1247108" y="658469"/>
                </a:lnTo>
                <a:lnTo>
                  <a:pt x="1250287" y="668947"/>
                </a:lnTo>
                <a:lnTo>
                  <a:pt x="1253465" y="680059"/>
                </a:lnTo>
                <a:lnTo>
                  <a:pt x="1256326" y="691172"/>
                </a:lnTo>
                <a:lnTo>
                  <a:pt x="1258233" y="702919"/>
                </a:lnTo>
                <a:lnTo>
                  <a:pt x="1482324" y="675297"/>
                </a:lnTo>
                <a:lnTo>
                  <a:pt x="1479464" y="660692"/>
                </a:lnTo>
                <a:lnTo>
                  <a:pt x="1475967" y="646087"/>
                </a:lnTo>
                <a:lnTo>
                  <a:pt x="1472789" y="632434"/>
                </a:lnTo>
                <a:lnTo>
                  <a:pt x="1469292" y="618782"/>
                </a:lnTo>
                <a:lnTo>
                  <a:pt x="1465160" y="605764"/>
                </a:lnTo>
                <a:lnTo>
                  <a:pt x="1461028" y="592747"/>
                </a:lnTo>
                <a:lnTo>
                  <a:pt x="1456260" y="580364"/>
                </a:lnTo>
                <a:lnTo>
                  <a:pt x="1451810" y="568299"/>
                </a:lnTo>
                <a:lnTo>
                  <a:pt x="1446406" y="556552"/>
                </a:lnTo>
                <a:lnTo>
                  <a:pt x="1441321" y="545439"/>
                </a:lnTo>
                <a:lnTo>
                  <a:pt x="1435599" y="534644"/>
                </a:lnTo>
                <a:lnTo>
                  <a:pt x="1429560" y="523532"/>
                </a:lnTo>
                <a:lnTo>
                  <a:pt x="1423838" y="513689"/>
                </a:lnTo>
                <a:lnTo>
                  <a:pt x="1417163" y="503847"/>
                </a:lnTo>
                <a:lnTo>
                  <a:pt x="1410488" y="494322"/>
                </a:lnTo>
                <a:lnTo>
                  <a:pt x="1403177" y="485432"/>
                </a:lnTo>
                <a:lnTo>
                  <a:pt x="1395867" y="476542"/>
                </a:lnTo>
                <a:lnTo>
                  <a:pt x="1388238" y="467969"/>
                </a:lnTo>
                <a:lnTo>
                  <a:pt x="1379974" y="459714"/>
                </a:lnTo>
                <a:lnTo>
                  <a:pt x="1371074" y="451459"/>
                </a:lnTo>
                <a:lnTo>
                  <a:pt x="1361538" y="443522"/>
                </a:lnTo>
                <a:lnTo>
                  <a:pt x="1351366" y="435902"/>
                </a:lnTo>
                <a:lnTo>
                  <a:pt x="1341195" y="428599"/>
                </a:lnTo>
                <a:lnTo>
                  <a:pt x="1330388" y="421614"/>
                </a:lnTo>
                <a:lnTo>
                  <a:pt x="1319262" y="414629"/>
                </a:lnTo>
                <a:lnTo>
                  <a:pt x="1307184" y="407962"/>
                </a:lnTo>
                <a:lnTo>
                  <a:pt x="1294787" y="401294"/>
                </a:lnTo>
                <a:lnTo>
                  <a:pt x="1282073" y="395262"/>
                </a:lnTo>
                <a:lnTo>
                  <a:pt x="1268723" y="389229"/>
                </a:lnTo>
                <a:lnTo>
                  <a:pt x="1254737" y="383197"/>
                </a:lnTo>
                <a:lnTo>
                  <a:pt x="1240751" y="378117"/>
                </a:lnTo>
                <a:lnTo>
                  <a:pt x="1225812" y="372402"/>
                </a:lnTo>
                <a:lnTo>
                  <a:pt x="1207058" y="366369"/>
                </a:lnTo>
                <a:lnTo>
                  <a:pt x="1187986" y="360972"/>
                </a:lnTo>
                <a:lnTo>
                  <a:pt x="1168279" y="355574"/>
                </a:lnTo>
                <a:lnTo>
                  <a:pt x="1147936" y="351129"/>
                </a:lnTo>
                <a:lnTo>
                  <a:pt x="1127593" y="346684"/>
                </a:lnTo>
                <a:lnTo>
                  <a:pt x="1106614" y="343192"/>
                </a:lnTo>
                <a:lnTo>
                  <a:pt x="1085000" y="339699"/>
                </a:lnTo>
                <a:lnTo>
                  <a:pt x="1063385" y="337159"/>
                </a:lnTo>
                <a:lnTo>
                  <a:pt x="1063385" y="217144"/>
                </a:lnTo>
                <a:close/>
                <a:moveTo>
                  <a:pt x="972000" y="0"/>
                </a:moveTo>
                <a:cubicBezTo>
                  <a:pt x="1508821" y="0"/>
                  <a:pt x="1944000" y="435179"/>
                  <a:pt x="1944000" y="972000"/>
                </a:cubicBezTo>
                <a:cubicBezTo>
                  <a:pt x="1944000" y="1508821"/>
                  <a:pt x="1508821" y="1944000"/>
                  <a:pt x="972000" y="1944000"/>
                </a:cubicBezTo>
                <a:cubicBezTo>
                  <a:pt x="435179" y="1944000"/>
                  <a:pt x="0" y="1508821"/>
                  <a:pt x="0" y="972000"/>
                </a:cubicBezTo>
                <a:cubicBezTo>
                  <a:pt x="0" y="435179"/>
                  <a:pt x="435179" y="0"/>
                  <a:pt x="972000" y="0"/>
                </a:cubicBezTo>
                <a:close/>
              </a:path>
            </a:pathLst>
          </a:cu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1" name="KSO_Shape"/>
          <p:cNvSpPr>
            <a:spLocks/>
          </p:cNvSpPr>
          <p:nvPr/>
        </p:nvSpPr>
        <p:spPr bwMode="auto">
          <a:xfrm>
            <a:off x="8483121" y="4936166"/>
            <a:ext cx="371166" cy="319820"/>
          </a:xfrm>
          <a:custGeom>
            <a:avLst/>
            <a:gdLst>
              <a:gd name="T0" fmla="*/ 838518 w 3856038"/>
              <a:gd name="T1" fmla="*/ 3035936 h 3319463"/>
              <a:gd name="T2" fmla="*/ 807086 w 3856038"/>
              <a:gd name="T3" fmla="*/ 3078481 h 3319463"/>
              <a:gd name="T4" fmla="*/ 345758 w 3856038"/>
              <a:gd name="T5" fmla="*/ 3083244 h 3319463"/>
              <a:gd name="T6" fmla="*/ 306705 w 3856038"/>
              <a:gd name="T7" fmla="*/ 3047684 h 3319463"/>
              <a:gd name="T8" fmla="*/ 1938189 w 3856038"/>
              <a:gd name="T9" fmla="*/ 1874411 h 3319463"/>
              <a:gd name="T10" fmla="*/ 2032113 w 3856038"/>
              <a:gd name="T11" fmla="*/ 1927728 h 3319463"/>
              <a:gd name="T12" fmla="*/ 2127625 w 3856038"/>
              <a:gd name="T13" fmla="*/ 1936931 h 3319463"/>
              <a:gd name="T14" fmla="*/ 2209174 w 3856038"/>
              <a:gd name="T15" fmla="*/ 1913446 h 3319463"/>
              <a:gd name="T16" fmla="*/ 2208222 w 3856038"/>
              <a:gd name="T17" fmla="*/ 3063251 h 3319463"/>
              <a:gd name="T18" fmla="*/ 2159673 w 3856038"/>
              <a:gd name="T19" fmla="*/ 3086101 h 3319463"/>
              <a:gd name="T20" fmla="*/ 1703060 w 3856038"/>
              <a:gd name="T21" fmla="*/ 3067694 h 3319463"/>
              <a:gd name="T22" fmla="*/ 1684338 w 3856038"/>
              <a:gd name="T23" fmla="*/ 1620838 h 3319463"/>
              <a:gd name="T24" fmla="*/ 1517659 w 3856038"/>
              <a:gd name="T25" fmla="*/ 3063249 h 3319463"/>
              <a:gd name="T26" fmla="*/ 1469110 w 3856038"/>
              <a:gd name="T27" fmla="*/ 3086100 h 3319463"/>
              <a:gd name="T28" fmla="*/ 1012179 w 3856038"/>
              <a:gd name="T29" fmla="*/ 3067693 h 3319463"/>
              <a:gd name="T30" fmla="*/ 993775 w 3856038"/>
              <a:gd name="T31" fmla="*/ 2030516 h 3319463"/>
              <a:gd name="T32" fmla="*/ 2903512 w 3856038"/>
              <a:gd name="T33" fmla="*/ 3058483 h 3319463"/>
              <a:gd name="T34" fmla="*/ 2858002 w 3856038"/>
              <a:gd name="T35" fmla="*/ 3085784 h 3319463"/>
              <a:gd name="T36" fmla="*/ 2397814 w 3856038"/>
              <a:gd name="T37" fmla="*/ 3071816 h 3319463"/>
              <a:gd name="T38" fmla="*/ 2374900 w 3856038"/>
              <a:gd name="T39" fmla="*/ 3023247 h 3319463"/>
              <a:gd name="T40" fmla="*/ 3393565 w 3856038"/>
              <a:gd name="T41" fmla="*/ 829618 h 3319463"/>
              <a:gd name="T42" fmla="*/ 3441797 w 3856038"/>
              <a:gd name="T43" fmla="*/ 916284 h 3319463"/>
              <a:gd name="T44" fmla="*/ 3518904 w 3856038"/>
              <a:gd name="T45" fmla="*/ 976601 h 3319463"/>
              <a:gd name="T46" fmla="*/ 3605213 w 3856038"/>
              <a:gd name="T47" fmla="*/ 3023244 h 3319463"/>
              <a:gd name="T48" fmla="*/ 3582367 w 3856038"/>
              <a:gd name="T49" fmla="*/ 3071815 h 3319463"/>
              <a:gd name="T50" fmla="*/ 3123532 w 3856038"/>
              <a:gd name="T51" fmla="*/ 3085783 h 3319463"/>
              <a:gd name="T52" fmla="*/ 3077839 w 3856038"/>
              <a:gd name="T53" fmla="*/ 3058481 h 3319463"/>
              <a:gd name="T54" fmla="*/ 3032368 w 3856038"/>
              <a:gd name="T55" fmla="*/ 0 h 3319463"/>
              <a:gd name="T56" fmla="*/ 3669057 w 3856038"/>
              <a:gd name="T57" fmla="*/ 6984 h 3319463"/>
              <a:gd name="T58" fmla="*/ 3714445 w 3856038"/>
              <a:gd name="T59" fmla="*/ 35552 h 3319463"/>
              <a:gd name="T60" fmla="*/ 3742692 w 3856038"/>
              <a:gd name="T61" fmla="*/ 80308 h 3319463"/>
              <a:gd name="T62" fmla="*/ 3749358 w 3856038"/>
              <a:gd name="T63" fmla="*/ 717377 h 3319463"/>
              <a:gd name="T64" fmla="*/ 3735075 w 3856038"/>
              <a:gd name="T65" fmla="*/ 769117 h 3319463"/>
              <a:gd name="T66" fmla="*/ 3700797 w 3856038"/>
              <a:gd name="T67" fmla="*/ 808795 h 3319463"/>
              <a:gd name="T68" fmla="*/ 3652870 w 3856038"/>
              <a:gd name="T69" fmla="*/ 830698 h 3319463"/>
              <a:gd name="T70" fmla="*/ 3597644 w 3856038"/>
              <a:gd name="T71" fmla="*/ 829110 h 3319463"/>
              <a:gd name="T72" fmla="*/ 3550670 w 3856038"/>
              <a:gd name="T73" fmla="*/ 804986 h 3319463"/>
              <a:gd name="T74" fmla="*/ 3518296 w 3856038"/>
              <a:gd name="T75" fmla="*/ 764039 h 3319463"/>
              <a:gd name="T76" fmla="*/ 3506552 w 3856038"/>
              <a:gd name="T77" fmla="*/ 711346 h 3319463"/>
              <a:gd name="T78" fmla="*/ 2155095 w 3856038"/>
              <a:gd name="T79" fmla="*/ 1756621 h 3319463"/>
              <a:gd name="T80" fmla="*/ 2103678 w 3856038"/>
              <a:gd name="T81" fmla="*/ 1768049 h 3319463"/>
              <a:gd name="T82" fmla="*/ 2052577 w 3856038"/>
              <a:gd name="T83" fmla="*/ 1756621 h 3319463"/>
              <a:gd name="T84" fmla="*/ 207257 w 3856038"/>
              <a:gd name="T85" fmla="*/ 2594619 h 3319463"/>
              <a:gd name="T86" fmla="*/ 161553 w 3856038"/>
              <a:gd name="T87" fmla="*/ 2623505 h 3319463"/>
              <a:gd name="T88" fmla="*/ 109818 w 3856038"/>
              <a:gd name="T89" fmla="*/ 2629853 h 3319463"/>
              <a:gd name="T90" fmla="*/ 59670 w 3856038"/>
              <a:gd name="T91" fmla="*/ 2613665 h 3319463"/>
              <a:gd name="T92" fmla="*/ 19996 w 3856038"/>
              <a:gd name="T93" fmla="*/ 2575574 h 3319463"/>
              <a:gd name="T94" fmla="*/ 952 w 3856038"/>
              <a:gd name="T95" fmla="*/ 2526056 h 3319463"/>
              <a:gd name="T96" fmla="*/ 5078 w 3856038"/>
              <a:gd name="T97" fmla="*/ 2473998 h 3319463"/>
              <a:gd name="T98" fmla="*/ 31105 w 3856038"/>
              <a:gd name="T99" fmla="*/ 2427337 h 3319463"/>
              <a:gd name="T100" fmla="*/ 1492697 w 3856038"/>
              <a:gd name="T101" fmla="*/ 975760 h 3319463"/>
              <a:gd name="T102" fmla="*/ 1543797 w 3856038"/>
              <a:gd name="T103" fmla="*/ 964333 h 3319463"/>
              <a:gd name="T104" fmla="*/ 1595215 w 3856038"/>
              <a:gd name="T105" fmla="*/ 975760 h 3319463"/>
              <a:gd name="T106" fmla="*/ 3334526 w 3856038"/>
              <a:gd name="T107" fmla="*/ 243464 h 3319463"/>
              <a:gd name="T108" fmla="*/ 2991107 w 3856038"/>
              <a:gd name="T109" fmla="*/ 233624 h 3319463"/>
              <a:gd name="T110" fmla="*/ 2948576 w 3856038"/>
              <a:gd name="T111" fmla="*/ 203151 h 3319463"/>
              <a:gd name="T112" fmla="*/ 2922550 w 3856038"/>
              <a:gd name="T113" fmla="*/ 157760 h 3319463"/>
              <a:gd name="T114" fmla="*/ 2918424 w 3856038"/>
              <a:gd name="T115" fmla="*/ 102845 h 3319463"/>
              <a:gd name="T116" fmla="*/ 2937468 w 3856038"/>
              <a:gd name="T117" fmla="*/ 53645 h 3319463"/>
              <a:gd name="T118" fmla="*/ 2975555 w 3856038"/>
              <a:gd name="T119" fmla="*/ 17459 h 3319463"/>
              <a:gd name="T120" fmla="*/ 3026338 w 3856038"/>
              <a:gd name="T121" fmla="*/ 318 h 3319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56038" h="3319463">
                <a:moveTo>
                  <a:pt x="50800" y="3187700"/>
                </a:moveTo>
                <a:lnTo>
                  <a:pt x="3856038" y="3187700"/>
                </a:lnTo>
                <a:lnTo>
                  <a:pt x="3856038" y="3319463"/>
                </a:lnTo>
                <a:lnTo>
                  <a:pt x="50800" y="3319463"/>
                </a:lnTo>
                <a:lnTo>
                  <a:pt x="50800" y="3187700"/>
                </a:lnTo>
                <a:close/>
                <a:moveTo>
                  <a:pt x="839788" y="2182813"/>
                </a:moveTo>
                <a:lnTo>
                  <a:pt x="839788" y="3023236"/>
                </a:lnTo>
                <a:lnTo>
                  <a:pt x="839471" y="3029586"/>
                </a:lnTo>
                <a:lnTo>
                  <a:pt x="838518" y="3035936"/>
                </a:lnTo>
                <a:lnTo>
                  <a:pt x="837248" y="3041969"/>
                </a:lnTo>
                <a:lnTo>
                  <a:pt x="834708" y="3047684"/>
                </a:lnTo>
                <a:lnTo>
                  <a:pt x="832486" y="3053399"/>
                </a:lnTo>
                <a:lnTo>
                  <a:pt x="829311" y="3058479"/>
                </a:lnTo>
                <a:lnTo>
                  <a:pt x="825501" y="3063241"/>
                </a:lnTo>
                <a:lnTo>
                  <a:pt x="821373" y="3067686"/>
                </a:lnTo>
                <a:lnTo>
                  <a:pt x="816928" y="3071814"/>
                </a:lnTo>
                <a:lnTo>
                  <a:pt x="812166" y="3075306"/>
                </a:lnTo>
                <a:lnTo>
                  <a:pt x="807086" y="3078481"/>
                </a:lnTo>
                <a:lnTo>
                  <a:pt x="801688" y="3081339"/>
                </a:lnTo>
                <a:lnTo>
                  <a:pt x="795656" y="3083244"/>
                </a:lnTo>
                <a:lnTo>
                  <a:pt x="789623" y="3084831"/>
                </a:lnTo>
                <a:lnTo>
                  <a:pt x="783591" y="3085784"/>
                </a:lnTo>
                <a:lnTo>
                  <a:pt x="777241" y="3086101"/>
                </a:lnTo>
                <a:lnTo>
                  <a:pt x="364173" y="3086101"/>
                </a:lnTo>
                <a:lnTo>
                  <a:pt x="357823" y="3085784"/>
                </a:lnTo>
                <a:lnTo>
                  <a:pt x="351473" y="3084831"/>
                </a:lnTo>
                <a:lnTo>
                  <a:pt x="345758" y="3083244"/>
                </a:lnTo>
                <a:lnTo>
                  <a:pt x="339725" y="3081339"/>
                </a:lnTo>
                <a:lnTo>
                  <a:pt x="334328" y="3078481"/>
                </a:lnTo>
                <a:lnTo>
                  <a:pt x="329248" y="3075306"/>
                </a:lnTo>
                <a:lnTo>
                  <a:pt x="324485" y="3071814"/>
                </a:lnTo>
                <a:lnTo>
                  <a:pt x="320040" y="3067686"/>
                </a:lnTo>
                <a:lnTo>
                  <a:pt x="315595" y="3063241"/>
                </a:lnTo>
                <a:lnTo>
                  <a:pt x="312103" y="3058479"/>
                </a:lnTo>
                <a:lnTo>
                  <a:pt x="308928" y="3053399"/>
                </a:lnTo>
                <a:lnTo>
                  <a:pt x="306705" y="3047684"/>
                </a:lnTo>
                <a:lnTo>
                  <a:pt x="304165" y="3041969"/>
                </a:lnTo>
                <a:lnTo>
                  <a:pt x="302578" y="3035936"/>
                </a:lnTo>
                <a:lnTo>
                  <a:pt x="301943" y="3029586"/>
                </a:lnTo>
                <a:lnTo>
                  <a:pt x="301625" y="3023236"/>
                </a:lnTo>
                <a:lnTo>
                  <a:pt x="301625" y="2721293"/>
                </a:lnTo>
                <a:lnTo>
                  <a:pt x="839788" y="2182813"/>
                </a:lnTo>
                <a:close/>
                <a:moveTo>
                  <a:pt x="1684338" y="1620838"/>
                </a:moveTo>
                <a:lnTo>
                  <a:pt x="1929304" y="1865842"/>
                </a:lnTo>
                <a:lnTo>
                  <a:pt x="1938189" y="1874411"/>
                </a:lnTo>
                <a:lnTo>
                  <a:pt x="1947708" y="1882345"/>
                </a:lnTo>
                <a:lnTo>
                  <a:pt x="1957227" y="1889644"/>
                </a:lnTo>
                <a:lnTo>
                  <a:pt x="1967064" y="1896944"/>
                </a:lnTo>
                <a:lnTo>
                  <a:pt x="1977218" y="1903291"/>
                </a:lnTo>
                <a:lnTo>
                  <a:pt x="1987690" y="1909003"/>
                </a:lnTo>
                <a:lnTo>
                  <a:pt x="1998478" y="1914716"/>
                </a:lnTo>
                <a:lnTo>
                  <a:pt x="2009267" y="1919476"/>
                </a:lnTo>
                <a:lnTo>
                  <a:pt x="2020690" y="1923602"/>
                </a:lnTo>
                <a:lnTo>
                  <a:pt x="2032113" y="1927728"/>
                </a:lnTo>
                <a:lnTo>
                  <a:pt x="2043537" y="1930901"/>
                </a:lnTo>
                <a:lnTo>
                  <a:pt x="2055277" y="1933440"/>
                </a:lnTo>
                <a:lnTo>
                  <a:pt x="2067335" y="1935344"/>
                </a:lnTo>
                <a:lnTo>
                  <a:pt x="2079393" y="1936931"/>
                </a:lnTo>
                <a:lnTo>
                  <a:pt x="2091768" y="1937883"/>
                </a:lnTo>
                <a:lnTo>
                  <a:pt x="2103826" y="1938201"/>
                </a:lnTo>
                <a:lnTo>
                  <a:pt x="2111759" y="1937883"/>
                </a:lnTo>
                <a:lnTo>
                  <a:pt x="2119692" y="1937566"/>
                </a:lnTo>
                <a:lnTo>
                  <a:pt x="2127625" y="1936931"/>
                </a:lnTo>
                <a:lnTo>
                  <a:pt x="2135240" y="1935979"/>
                </a:lnTo>
                <a:lnTo>
                  <a:pt x="2142856" y="1934710"/>
                </a:lnTo>
                <a:lnTo>
                  <a:pt x="2150788" y="1933440"/>
                </a:lnTo>
                <a:lnTo>
                  <a:pt x="2158404" y="1931536"/>
                </a:lnTo>
                <a:lnTo>
                  <a:pt x="2165702" y="1929949"/>
                </a:lnTo>
                <a:lnTo>
                  <a:pt x="2173318" y="1927728"/>
                </a:lnTo>
                <a:lnTo>
                  <a:pt x="2180299" y="1925189"/>
                </a:lnTo>
                <a:lnTo>
                  <a:pt x="2194895" y="1919794"/>
                </a:lnTo>
                <a:lnTo>
                  <a:pt x="2209174" y="1913446"/>
                </a:lnTo>
                <a:lnTo>
                  <a:pt x="2222501" y="1906782"/>
                </a:lnTo>
                <a:lnTo>
                  <a:pt x="2222501" y="3023263"/>
                </a:lnTo>
                <a:lnTo>
                  <a:pt x="2222501" y="3029611"/>
                </a:lnTo>
                <a:lnTo>
                  <a:pt x="2221232" y="3035958"/>
                </a:lnTo>
                <a:lnTo>
                  <a:pt x="2219645" y="3041988"/>
                </a:lnTo>
                <a:lnTo>
                  <a:pt x="2217742" y="3047700"/>
                </a:lnTo>
                <a:lnTo>
                  <a:pt x="2214886" y="3053413"/>
                </a:lnTo>
                <a:lnTo>
                  <a:pt x="2211713" y="3058491"/>
                </a:lnTo>
                <a:lnTo>
                  <a:pt x="2208222" y="3063251"/>
                </a:lnTo>
                <a:lnTo>
                  <a:pt x="2204414" y="3067694"/>
                </a:lnTo>
                <a:lnTo>
                  <a:pt x="2199655" y="3071820"/>
                </a:lnTo>
                <a:lnTo>
                  <a:pt x="2194895" y="3075311"/>
                </a:lnTo>
                <a:lnTo>
                  <a:pt x="2189818" y="3078484"/>
                </a:lnTo>
                <a:lnTo>
                  <a:pt x="2184424" y="3081341"/>
                </a:lnTo>
                <a:lnTo>
                  <a:pt x="2178712" y="3083245"/>
                </a:lnTo>
                <a:lnTo>
                  <a:pt x="2172366" y="3084832"/>
                </a:lnTo>
                <a:lnTo>
                  <a:pt x="2166654" y="3085784"/>
                </a:lnTo>
                <a:lnTo>
                  <a:pt x="2159673" y="3086101"/>
                </a:lnTo>
                <a:lnTo>
                  <a:pt x="1747166" y="3086101"/>
                </a:lnTo>
                <a:lnTo>
                  <a:pt x="1740820" y="3085784"/>
                </a:lnTo>
                <a:lnTo>
                  <a:pt x="1734474" y="3084832"/>
                </a:lnTo>
                <a:lnTo>
                  <a:pt x="1728445" y="3083245"/>
                </a:lnTo>
                <a:lnTo>
                  <a:pt x="1723050" y="3081341"/>
                </a:lnTo>
                <a:lnTo>
                  <a:pt x="1717656" y="3078484"/>
                </a:lnTo>
                <a:lnTo>
                  <a:pt x="1712579" y="3075311"/>
                </a:lnTo>
                <a:lnTo>
                  <a:pt x="1707185" y="3071820"/>
                </a:lnTo>
                <a:lnTo>
                  <a:pt x="1703060" y="3067694"/>
                </a:lnTo>
                <a:lnTo>
                  <a:pt x="1698935" y="3063251"/>
                </a:lnTo>
                <a:lnTo>
                  <a:pt x="1695444" y="3058491"/>
                </a:lnTo>
                <a:lnTo>
                  <a:pt x="1692271" y="3053413"/>
                </a:lnTo>
                <a:lnTo>
                  <a:pt x="1689415" y="3047700"/>
                </a:lnTo>
                <a:lnTo>
                  <a:pt x="1687511" y="3041988"/>
                </a:lnTo>
                <a:lnTo>
                  <a:pt x="1685925" y="3035958"/>
                </a:lnTo>
                <a:lnTo>
                  <a:pt x="1684973" y="3029611"/>
                </a:lnTo>
                <a:lnTo>
                  <a:pt x="1684338" y="3023263"/>
                </a:lnTo>
                <a:lnTo>
                  <a:pt x="1684338" y="1620838"/>
                </a:lnTo>
                <a:close/>
                <a:moveTo>
                  <a:pt x="1531938" y="1492251"/>
                </a:moveTo>
                <a:lnTo>
                  <a:pt x="1531938" y="3023260"/>
                </a:lnTo>
                <a:lnTo>
                  <a:pt x="1531304" y="3029608"/>
                </a:lnTo>
                <a:lnTo>
                  <a:pt x="1530669" y="3035955"/>
                </a:lnTo>
                <a:lnTo>
                  <a:pt x="1529082" y="3041985"/>
                </a:lnTo>
                <a:lnTo>
                  <a:pt x="1527178" y="3047698"/>
                </a:lnTo>
                <a:lnTo>
                  <a:pt x="1524323" y="3053411"/>
                </a:lnTo>
                <a:lnTo>
                  <a:pt x="1521150" y="3058489"/>
                </a:lnTo>
                <a:lnTo>
                  <a:pt x="1517659" y="3063249"/>
                </a:lnTo>
                <a:lnTo>
                  <a:pt x="1513217" y="3067693"/>
                </a:lnTo>
                <a:lnTo>
                  <a:pt x="1509092" y="3071818"/>
                </a:lnTo>
                <a:lnTo>
                  <a:pt x="1504332" y="3075309"/>
                </a:lnTo>
                <a:lnTo>
                  <a:pt x="1498938" y="3078483"/>
                </a:lnTo>
                <a:lnTo>
                  <a:pt x="1493543" y="3081340"/>
                </a:lnTo>
                <a:lnTo>
                  <a:pt x="1487514" y="3083244"/>
                </a:lnTo>
                <a:lnTo>
                  <a:pt x="1481803" y="3084831"/>
                </a:lnTo>
                <a:lnTo>
                  <a:pt x="1475456" y="3085783"/>
                </a:lnTo>
                <a:lnTo>
                  <a:pt x="1469110" y="3086100"/>
                </a:lnTo>
                <a:lnTo>
                  <a:pt x="1056286" y="3086100"/>
                </a:lnTo>
                <a:lnTo>
                  <a:pt x="1050257" y="3085783"/>
                </a:lnTo>
                <a:lnTo>
                  <a:pt x="1043911" y="3084831"/>
                </a:lnTo>
                <a:lnTo>
                  <a:pt x="1037882" y="3083244"/>
                </a:lnTo>
                <a:lnTo>
                  <a:pt x="1031853" y="3081340"/>
                </a:lnTo>
                <a:lnTo>
                  <a:pt x="1026776" y="3078483"/>
                </a:lnTo>
                <a:lnTo>
                  <a:pt x="1021381" y="3075309"/>
                </a:lnTo>
                <a:lnTo>
                  <a:pt x="1016622" y="3071818"/>
                </a:lnTo>
                <a:lnTo>
                  <a:pt x="1012179" y="3067693"/>
                </a:lnTo>
                <a:lnTo>
                  <a:pt x="1008372" y="3063249"/>
                </a:lnTo>
                <a:lnTo>
                  <a:pt x="1004246" y="3058489"/>
                </a:lnTo>
                <a:lnTo>
                  <a:pt x="1001391" y="3053411"/>
                </a:lnTo>
                <a:lnTo>
                  <a:pt x="998852" y="3047698"/>
                </a:lnTo>
                <a:lnTo>
                  <a:pt x="996631" y="3041985"/>
                </a:lnTo>
                <a:lnTo>
                  <a:pt x="995044" y="3035955"/>
                </a:lnTo>
                <a:lnTo>
                  <a:pt x="994092" y="3029608"/>
                </a:lnTo>
                <a:lnTo>
                  <a:pt x="993775" y="3023260"/>
                </a:lnTo>
                <a:lnTo>
                  <a:pt x="993775" y="2030516"/>
                </a:lnTo>
                <a:lnTo>
                  <a:pt x="1531938" y="1492251"/>
                </a:lnTo>
                <a:close/>
                <a:moveTo>
                  <a:pt x="2914650" y="1230313"/>
                </a:moveTo>
                <a:lnTo>
                  <a:pt x="2914650" y="3023247"/>
                </a:lnTo>
                <a:lnTo>
                  <a:pt x="2914014" y="3029596"/>
                </a:lnTo>
                <a:lnTo>
                  <a:pt x="2913059" y="3035945"/>
                </a:lnTo>
                <a:lnTo>
                  <a:pt x="2911468" y="3041976"/>
                </a:lnTo>
                <a:lnTo>
                  <a:pt x="2909240" y="3047690"/>
                </a:lnTo>
                <a:lnTo>
                  <a:pt x="2906694" y="3053404"/>
                </a:lnTo>
                <a:lnTo>
                  <a:pt x="2903512" y="3058483"/>
                </a:lnTo>
                <a:lnTo>
                  <a:pt x="2900011" y="3063245"/>
                </a:lnTo>
                <a:lnTo>
                  <a:pt x="2895874" y="3067689"/>
                </a:lnTo>
                <a:lnTo>
                  <a:pt x="2891736" y="3071816"/>
                </a:lnTo>
                <a:lnTo>
                  <a:pt x="2886326" y="3075308"/>
                </a:lnTo>
                <a:lnTo>
                  <a:pt x="2881234" y="3078482"/>
                </a:lnTo>
                <a:lnTo>
                  <a:pt x="2875824" y="3081340"/>
                </a:lnTo>
                <a:lnTo>
                  <a:pt x="2870414" y="3083244"/>
                </a:lnTo>
                <a:lnTo>
                  <a:pt x="2864367" y="3084831"/>
                </a:lnTo>
                <a:lnTo>
                  <a:pt x="2858002" y="3085784"/>
                </a:lnTo>
                <a:lnTo>
                  <a:pt x="2851637" y="3086101"/>
                </a:lnTo>
                <a:lnTo>
                  <a:pt x="2437914" y="3086101"/>
                </a:lnTo>
                <a:lnTo>
                  <a:pt x="2430912" y="3085784"/>
                </a:lnTo>
                <a:lnTo>
                  <a:pt x="2425184" y="3084831"/>
                </a:lnTo>
                <a:lnTo>
                  <a:pt x="2418819" y="3083244"/>
                </a:lnTo>
                <a:lnTo>
                  <a:pt x="2413090" y="3081340"/>
                </a:lnTo>
                <a:lnTo>
                  <a:pt x="2407680" y="3078482"/>
                </a:lnTo>
                <a:lnTo>
                  <a:pt x="2402588" y="3075308"/>
                </a:lnTo>
                <a:lnTo>
                  <a:pt x="2397814" y="3071816"/>
                </a:lnTo>
                <a:lnTo>
                  <a:pt x="2393040" y="3067689"/>
                </a:lnTo>
                <a:lnTo>
                  <a:pt x="2389221" y="3063245"/>
                </a:lnTo>
                <a:lnTo>
                  <a:pt x="2385721" y="3058483"/>
                </a:lnTo>
                <a:lnTo>
                  <a:pt x="2382538" y="3053404"/>
                </a:lnTo>
                <a:lnTo>
                  <a:pt x="2379674" y="3047690"/>
                </a:lnTo>
                <a:lnTo>
                  <a:pt x="2377764" y="3041976"/>
                </a:lnTo>
                <a:lnTo>
                  <a:pt x="2376173" y="3035945"/>
                </a:lnTo>
                <a:lnTo>
                  <a:pt x="2374900" y="3029596"/>
                </a:lnTo>
                <a:lnTo>
                  <a:pt x="2374900" y="3023247"/>
                </a:lnTo>
                <a:lnTo>
                  <a:pt x="2374900" y="1768701"/>
                </a:lnTo>
                <a:lnTo>
                  <a:pt x="2914650" y="1230313"/>
                </a:lnTo>
                <a:close/>
                <a:moveTo>
                  <a:pt x="3382142" y="762000"/>
                </a:moveTo>
                <a:lnTo>
                  <a:pt x="3382777" y="774063"/>
                </a:lnTo>
                <a:lnTo>
                  <a:pt x="3384046" y="785492"/>
                </a:lnTo>
                <a:lnTo>
                  <a:pt x="3385633" y="796920"/>
                </a:lnTo>
                <a:lnTo>
                  <a:pt x="3387536" y="808031"/>
                </a:lnTo>
                <a:lnTo>
                  <a:pt x="3390392" y="818825"/>
                </a:lnTo>
                <a:lnTo>
                  <a:pt x="3393565" y="829618"/>
                </a:lnTo>
                <a:lnTo>
                  <a:pt x="3397056" y="840094"/>
                </a:lnTo>
                <a:lnTo>
                  <a:pt x="3401181" y="850888"/>
                </a:lnTo>
                <a:lnTo>
                  <a:pt x="3405623" y="860729"/>
                </a:lnTo>
                <a:lnTo>
                  <a:pt x="3410383" y="870570"/>
                </a:lnTo>
                <a:lnTo>
                  <a:pt x="3416095" y="880411"/>
                </a:lnTo>
                <a:lnTo>
                  <a:pt x="3421806" y="889935"/>
                </a:lnTo>
                <a:lnTo>
                  <a:pt x="3427835" y="899141"/>
                </a:lnTo>
                <a:lnTo>
                  <a:pt x="3434499" y="907713"/>
                </a:lnTo>
                <a:lnTo>
                  <a:pt x="3441797" y="916284"/>
                </a:lnTo>
                <a:lnTo>
                  <a:pt x="3448778" y="924220"/>
                </a:lnTo>
                <a:lnTo>
                  <a:pt x="3456711" y="932157"/>
                </a:lnTo>
                <a:lnTo>
                  <a:pt x="3464644" y="939776"/>
                </a:lnTo>
                <a:lnTo>
                  <a:pt x="3472894" y="946760"/>
                </a:lnTo>
                <a:lnTo>
                  <a:pt x="3481461" y="953426"/>
                </a:lnTo>
                <a:lnTo>
                  <a:pt x="3490663" y="960093"/>
                </a:lnTo>
                <a:lnTo>
                  <a:pt x="3499548" y="966125"/>
                </a:lnTo>
                <a:lnTo>
                  <a:pt x="3509067" y="971521"/>
                </a:lnTo>
                <a:lnTo>
                  <a:pt x="3518904" y="976601"/>
                </a:lnTo>
                <a:lnTo>
                  <a:pt x="3529058" y="981363"/>
                </a:lnTo>
                <a:lnTo>
                  <a:pt x="3539529" y="985807"/>
                </a:lnTo>
                <a:lnTo>
                  <a:pt x="3549683" y="989616"/>
                </a:lnTo>
                <a:lnTo>
                  <a:pt x="3560155" y="992791"/>
                </a:lnTo>
                <a:lnTo>
                  <a:pt x="3571261" y="995966"/>
                </a:lnTo>
                <a:lnTo>
                  <a:pt x="3582367" y="998505"/>
                </a:lnTo>
                <a:lnTo>
                  <a:pt x="3593790" y="1000093"/>
                </a:lnTo>
                <a:lnTo>
                  <a:pt x="3605213" y="1001680"/>
                </a:lnTo>
                <a:lnTo>
                  <a:pt x="3605213" y="3023244"/>
                </a:lnTo>
                <a:lnTo>
                  <a:pt x="3604896" y="3029593"/>
                </a:lnTo>
                <a:lnTo>
                  <a:pt x="3603944" y="3035942"/>
                </a:lnTo>
                <a:lnTo>
                  <a:pt x="3602357" y="3041974"/>
                </a:lnTo>
                <a:lnTo>
                  <a:pt x="3600136" y="3047688"/>
                </a:lnTo>
                <a:lnTo>
                  <a:pt x="3597598" y="3053402"/>
                </a:lnTo>
                <a:lnTo>
                  <a:pt x="3594425" y="3058481"/>
                </a:lnTo>
                <a:lnTo>
                  <a:pt x="3590617" y="3063243"/>
                </a:lnTo>
                <a:lnTo>
                  <a:pt x="3586809" y="3067688"/>
                </a:lnTo>
                <a:lnTo>
                  <a:pt x="3582367" y="3071815"/>
                </a:lnTo>
                <a:lnTo>
                  <a:pt x="3577607" y="3075307"/>
                </a:lnTo>
                <a:lnTo>
                  <a:pt x="3572213" y="3078481"/>
                </a:lnTo>
                <a:lnTo>
                  <a:pt x="3567136" y="3081338"/>
                </a:lnTo>
                <a:lnTo>
                  <a:pt x="3561107" y="3083243"/>
                </a:lnTo>
                <a:lnTo>
                  <a:pt x="3555078" y="3084830"/>
                </a:lnTo>
                <a:lnTo>
                  <a:pt x="3548732" y="3085783"/>
                </a:lnTo>
                <a:lnTo>
                  <a:pt x="3542703" y="3086100"/>
                </a:lnTo>
                <a:lnTo>
                  <a:pt x="3129878" y="3086100"/>
                </a:lnTo>
                <a:lnTo>
                  <a:pt x="3123532" y="3085783"/>
                </a:lnTo>
                <a:lnTo>
                  <a:pt x="3117186" y="3084830"/>
                </a:lnTo>
                <a:lnTo>
                  <a:pt x="3111474" y="3083243"/>
                </a:lnTo>
                <a:lnTo>
                  <a:pt x="3105445" y="3081338"/>
                </a:lnTo>
                <a:lnTo>
                  <a:pt x="3099733" y="3078481"/>
                </a:lnTo>
                <a:lnTo>
                  <a:pt x="3094656" y="3075307"/>
                </a:lnTo>
                <a:lnTo>
                  <a:pt x="3089897" y="3071815"/>
                </a:lnTo>
                <a:lnTo>
                  <a:pt x="3085454" y="3067688"/>
                </a:lnTo>
                <a:lnTo>
                  <a:pt x="3081329" y="3063243"/>
                </a:lnTo>
                <a:lnTo>
                  <a:pt x="3077839" y="3058481"/>
                </a:lnTo>
                <a:lnTo>
                  <a:pt x="3074666" y="3053402"/>
                </a:lnTo>
                <a:lnTo>
                  <a:pt x="3071810" y="3047688"/>
                </a:lnTo>
                <a:lnTo>
                  <a:pt x="3069906" y="3041974"/>
                </a:lnTo>
                <a:lnTo>
                  <a:pt x="3068320" y="3035942"/>
                </a:lnTo>
                <a:lnTo>
                  <a:pt x="3067685" y="3029593"/>
                </a:lnTo>
                <a:lnTo>
                  <a:pt x="3067050" y="3023244"/>
                </a:lnTo>
                <a:lnTo>
                  <a:pt x="3067050" y="1077552"/>
                </a:lnTo>
                <a:lnTo>
                  <a:pt x="3382142" y="762000"/>
                </a:lnTo>
                <a:close/>
                <a:moveTo>
                  <a:pt x="3032368" y="0"/>
                </a:moveTo>
                <a:lnTo>
                  <a:pt x="3038399" y="0"/>
                </a:lnTo>
                <a:lnTo>
                  <a:pt x="3628114" y="0"/>
                </a:lnTo>
                <a:lnTo>
                  <a:pt x="3634144" y="0"/>
                </a:lnTo>
                <a:lnTo>
                  <a:pt x="3640175" y="318"/>
                </a:lnTo>
                <a:lnTo>
                  <a:pt x="3646205" y="1270"/>
                </a:lnTo>
                <a:lnTo>
                  <a:pt x="3651918" y="2222"/>
                </a:lnTo>
                <a:lnTo>
                  <a:pt x="3657631" y="3492"/>
                </a:lnTo>
                <a:lnTo>
                  <a:pt x="3663344" y="5079"/>
                </a:lnTo>
                <a:lnTo>
                  <a:pt x="3669057" y="6984"/>
                </a:lnTo>
                <a:lnTo>
                  <a:pt x="3674453" y="9206"/>
                </a:lnTo>
                <a:lnTo>
                  <a:pt x="3680166" y="11428"/>
                </a:lnTo>
                <a:lnTo>
                  <a:pt x="3685562" y="14284"/>
                </a:lnTo>
                <a:lnTo>
                  <a:pt x="3690640" y="17459"/>
                </a:lnTo>
                <a:lnTo>
                  <a:pt x="3695718" y="20633"/>
                </a:lnTo>
                <a:lnTo>
                  <a:pt x="3700479" y="23807"/>
                </a:lnTo>
                <a:lnTo>
                  <a:pt x="3705240" y="27616"/>
                </a:lnTo>
                <a:lnTo>
                  <a:pt x="3710001" y="31425"/>
                </a:lnTo>
                <a:lnTo>
                  <a:pt x="3714445" y="35552"/>
                </a:lnTo>
                <a:lnTo>
                  <a:pt x="3718253" y="39678"/>
                </a:lnTo>
                <a:lnTo>
                  <a:pt x="3722062" y="44440"/>
                </a:lnTo>
                <a:lnTo>
                  <a:pt x="3725871" y="49201"/>
                </a:lnTo>
                <a:lnTo>
                  <a:pt x="3729362" y="53962"/>
                </a:lnTo>
                <a:lnTo>
                  <a:pt x="3732536" y="59041"/>
                </a:lnTo>
                <a:lnTo>
                  <a:pt x="3735075" y="64437"/>
                </a:lnTo>
                <a:lnTo>
                  <a:pt x="3737932" y="69516"/>
                </a:lnTo>
                <a:lnTo>
                  <a:pt x="3740471" y="74912"/>
                </a:lnTo>
                <a:lnTo>
                  <a:pt x="3742692" y="80308"/>
                </a:lnTo>
                <a:lnTo>
                  <a:pt x="3744279" y="86339"/>
                </a:lnTo>
                <a:lnTo>
                  <a:pt x="3745866" y="91736"/>
                </a:lnTo>
                <a:lnTo>
                  <a:pt x="3747453" y="97767"/>
                </a:lnTo>
                <a:lnTo>
                  <a:pt x="3748088" y="103798"/>
                </a:lnTo>
                <a:lnTo>
                  <a:pt x="3749040" y="109511"/>
                </a:lnTo>
                <a:lnTo>
                  <a:pt x="3749358" y="115542"/>
                </a:lnTo>
                <a:lnTo>
                  <a:pt x="3749675" y="121573"/>
                </a:lnTo>
                <a:lnTo>
                  <a:pt x="3749675" y="711346"/>
                </a:lnTo>
                <a:lnTo>
                  <a:pt x="3749358" y="717377"/>
                </a:lnTo>
                <a:lnTo>
                  <a:pt x="3749040" y="723726"/>
                </a:lnTo>
                <a:lnTo>
                  <a:pt x="3748088" y="729757"/>
                </a:lnTo>
                <a:lnTo>
                  <a:pt x="3747453" y="735788"/>
                </a:lnTo>
                <a:lnTo>
                  <a:pt x="3745866" y="741819"/>
                </a:lnTo>
                <a:lnTo>
                  <a:pt x="3744279" y="747215"/>
                </a:lnTo>
                <a:lnTo>
                  <a:pt x="3742375" y="753246"/>
                </a:lnTo>
                <a:lnTo>
                  <a:pt x="3740471" y="758642"/>
                </a:lnTo>
                <a:lnTo>
                  <a:pt x="3737614" y="764039"/>
                </a:lnTo>
                <a:lnTo>
                  <a:pt x="3735075" y="769117"/>
                </a:lnTo>
                <a:lnTo>
                  <a:pt x="3732219" y="774196"/>
                </a:lnTo>
                <a:lnTo>
                  <a:pt x="3729045" y="779275"/>
                </a:lnTo>
                <a:lnTo>
                  <a:pt x="3725871" y="784036"/>
                </a:lnTo>
                <a:lnTo>
                  <a:pt x="3721745" y="788798"/>
                </a:lnTo>
                <a:lnTo>
                  <a:pt x="3718253" y="793242"/>
                </a:lnTo>
                <a:lnTo>
                  <a:pt x="3714445" y="797368"/>
                </a:lnTo>
                <a:lnTo>
                  <a:pt x="3710001" y="801495"/>
                </a:lnTo>
                <a:lnTo>
                  <a:pt x="3705558" y="804986"/>
                </a:lnTo>
                <a:lnTo>
                  <a:pt x="3700797" y="808795"/>
                </a:lnTo>
                <a:lnTo>
                  <a:pt x="3696036" y="811970"/>
                </a:lnTo>
                <a:lnTo>
                  <a:pt x="3690958" y="815144"/>
                </a:lnTo>
                <a:lnTo>
                  <a:pt x="3685879" y="818318"/>
                </a:lnTo>
                <a:lnTo>
                  <a:pt x="3680801" y="820857"/>
                </a:lnTo>
                <a:lnTo>
                  <a:pt x="3675405" y="823397"/>
                </a:lnTo>
                <a:lnTo>
                  <a:pt x="3669692" y="825301"/>
                </a:lnTo>
                <a:lnTo>
                  <a:pt x="3664297" y="827523"/>
                </a:lnTo>
                <a:lnTo>
                  <a:pt x="3658583" y="829110"/>
                </a:lnTo>
                <a:lnTo>
                  <a:pt x="3652870" y="830698"/>
                </a:lnTo>
                <a:lnTo>
                  <a:pt x="3646523" y="831332"/>
                </a:lnTo>
                <a:lnTo>
                  <a:pt x="3640492" y="832285"/>
                </a:lnTo>
                <a:lnTo>
                  <a:pt x="3634144" y="832919"/>
                </a:lnTo>
                <a:lnTo>
                  <a:pt x="3628114" y="832919"/>
                </a:lnTo>
                <a:lnTo>
                  <a:pt x="3622083" y="832919"/>
                </a:lnTo>
                <a:lnTo>
                  <a:pt x="3615735" y="832285"/>
                </a:lnTo>
                <a:lnTo>
                  <a:pt x="3609705" y="831332"/>
                </a:lnTo>
                <a:lnTo>
                  <a:pt x="3603675" y="830698"/>
                </a:lnTo>
                <a:lnTo>
                  <a:pt x="3597644" y="829110"/>
                </a:lnTo>
                <a:lnTo>
                  <a:pt x="3592248" y="827523"/>
                </a:lnTo>
                <a:lnTo>
                  <a:pt x="3586218" y="825301"/>
                </a:lnTo>
                <a:lnTo>
                  <a:pt x="3580822" y="823397"/>
                </a:lnTo>
                <a:lnTo>
                  <a:pt x="3575427" y="820857"/>
                </a:lnTo>
                <a:lnTo>
                  <a:pt x="3570031" y="818318"/>
                </a:lnTo>
                <a:lnTo>
                  <a:pt x="3565270" y="815144"/>
                </a:lnTo>
                <a:lnTo>
                  <a:pt x="3560192" y="811970"/>
                </a:lnTo>
                <a:lnTo>
                  <a:pt x="3555431" y="808795"/>
                </a:lnTo>
                <a:lnTo>
                  <a:pt x="3550670" y="804986"/>
                </a:lnTo>
                <a:lnTo>
                  <a:pt x="3546227" y="801495"/>
                </a:lnTo>
                <a:lnTo>
                  <a:pt x="3542100" y="797368"/>
                </a:lnTo>
                <a:lnTo>
                  <a:pt x="3537974" y="793242"/>
                </a:lnTo>
                <a:lnTo>
                  <a:pt x="3534166" y="788798"/>
                </a:lnTo>
                <a:lnTo>
                  <a:pt x="3530674" y="784036"/>
                </a:lnTo>
                <a:lnTo>
                  <a:pt x="3527500" y="779275"/>
                </a:lnTo>
                <a:lnTo>
                  <a:pt x="3524326" y="774196"/>
                </a:lnTo>
                <a:lnTo>
                  <a:pt x="3521153" y="769117"/>
                </a:lnTo>
                <a:lnTo>
                  <a:pt x="3518296" y="764039"/>
                </a:lnTo>
                <a:lnTo>
                  <a:pt x="3516074" y="758642"/>
                </a:lnTo>
                <a:lnTo>
                  <a:pt x="3514170" y="753246"/>
                </a:lnTo>
                <a:lnTo>
                  <a:pt x="3511948" y="747215"/>
                </a:lnTo>
                <a:lnTo>
                  <a:pt x="3510361" y="741819"/>
                </a:lnTo>
                <a:lnTo>
                  <a:pt x="3508774" y="735788"/>
                </a:lnTo>
                <a:lnTo>
                  <a:pt x="3508139" y="729757"/>
                </a:lnTo>
                <a:lnTo>
                  <a:pt x="3507187" y="723726"/>
                </a:lnTo>
                <a:lnTo>
                  <a:pt x="3506552" y="717377"/>
                </a:lnTo>
                <a:lnTo>
                  <a:pt x="3506552" y="711346"/>
                </a:lnTo>
                <a:lnTo>
                  <a:pt x="3506552" y="415190"/>
                </a:lnTo>
                <a:lnTo>
                  <a:pt x="2189691" y="1732180"/>
                </a:lnTo>
                <a:lnTo>
                  <a:pt x="2185247" y="1736624"/>
                </a:lnTo>
                <a:lnTo>
                  <a:pt x="2180487" y="1740433"/>
                </a:lnTo>
                <a:lnTo>
                  <a:pt x="2175726" y="1744242"/>
                </a:lnTo>
                <a:lnTo>
                  <a:pt x="2170647" y="1748051"/>
                </a:lnTo>
                <a:lnTo>
                  <a:pt x="2165569" y="1750908"/>
                </a:lnTo>
                <a:lnTo>
                  <a:pt x="2160491" y="1753765"/>
                </a:lnTo>
                <a:lnTo>
                  <a:pt x="2155095" y="1756621"/>
                </a:lnTo>
                <a:lnTo>
                  <a:pt x="2149382" y="1758843"/>
                </a:lnTo>
                <a:lnTo>
                  <a:pt x="2143986" y="1761065"/>
                </a:lnTo>
                <a:lnTo>
                  <a:pt x="2138273" y="1762970"/>
                </a:lnTo>
                <a:lnTo>
                  <a:pt x="2132878" y="1764557"/>
                </a:lnTo>
                <a:lnTo>
                  <a:pt x="2126847" y="1765509"/>
                </a:lnTo>
                <a:lnTo>
                  <a:pt x="2121452" y="1766461"/>
                </a:lnTo>
                <a:lnTo>
                  <a:pt x="2115421" y="1767096"/>
                </a:lnTo>
                <a:lnTo>
                  <a:pt x="2109708" y="1767731"/>
                </a:lnTo>
                <a:lnTo>
                  <a:pt x="2103678" y="1768049"/>
                </a:lnTo>
                <a:lnTo>
                  <a:pt x="2098282" y="1767731"/>
                </a:lnTo>
                <a:lnTo>
                  <a:pt x="2092252" y="1767096"/>
                </a:lnTo>
                <a:lnTo>
                  <a:pt x="2086221" y="1766461"/>
                </a:lnTo>
                <a:lnTo>
                  <a:pt x="2080508" y="1765509"/>
                </a:lnTo>
                <a:lnTo>
                  <a:pt x="2074795" y="1764557"/>
                </a:lnTo>
                <a:lnTo>
                  <a:pt x="2069399" y="1762970"/>
                </a:lnTo>
                <a:lnTo>
                  <a:pt x="2063369" y="1761065"/>
                </a:lnTo>
                <a:lnTo>
                  <a:pt x="2057973" y="1758843"/>
                </a:lnTo>
                <a:lnTo>
                  <a:pt x="2052577" y="1756621"/>
                </a:lnTo>
                <a:lnTo>
                  <a:pt x="2047182" y="1753765"/>
                </a:lnTo>
                <a:lnTo>
                  <a:pt x="2042104" y="1750908"/>
                </a:lnTo>
                <a:lnTo>
                  <a:pt x="2037025" y="1748051"/>
                </a:lnTo>
                <a:lnTo>
                  <a:pt x="2031947" y="1744242"/>
                </a:lnTo>
                <a:lnTo>
                  <a:pt x="2027186" y="1740433"/>
                </a:lnTo>
                <a:lnTo>
                  <a:pt x="2022425" y="1736624"/>
                </a:lnTo>
                <a:lnTo>
                  <a:pt x="2017664" y="1732180"/>
                </a:lnTo>
                <a:lnTo>
                  <a:pt x="1543797" y="1257949"/>
                </a:lnTo>
                <a:lnTo>
                  <a:pt x="207257" y="2594619"/>
                </a:lnTo>
                <a:lnTo>
                  <a:pt x="202814" y="2599063"/>
                </a:lnTo>
                <a:lnTo>
                  <a:pt x="198053" y="2602872"/>
                </a:lnTo>
                <a:lnTo>
                  <a:pt x="193292" y="2606999"/>
                </a:lnTo>
                <a:lnTo>
                  <a:pt x="188214" y="2610490"/>
                </a:lnTo>
                <a:lnTo>
                  <a:pt x="183136" y="2613665"/>
                </a:lnTo>
                <a:lnTo>
                  <a:pt x="178057" y="2616204"/>
                </a:lnTo>
                <a:lnTo>
                  <a:pt x="172662" y="2619061"/>
                </a:lnTo>
                <a:lnTo>
                  <a:pt x="166949" y="2621600"/>
                </a:lnTo>
                <a:lnTo>
                  <a:pt x="161553" y="2623505"/>
                </a:lnTo>
                <a:lnTo>
                  <a:pt x="155840" y="2625409"/>
                </a:lnTo>
                <a:lnTo>
                  <a:pt x="150444" y="2626996"/>
                </a:lnTo>
                <a:lnTo>
                  <a:pt x="144414" y="2628266"/>
                </a:lnTo>
                <a:lnTo>
                  <a:pt x="139018" y="2628901"/>
                </a:lnTo>
                <a:lnTo>
                  <a:pt x="132988" y="2629853"/>
                </a:lnTo>
                <a:lnTo>
                  <a:pt x="127275" y="2630171"/>
                </a:lnTo>
                <a:lnTo>
                  <a:pt x="121244" y="2630488"/>
                </a:lnTo>
                <a:lnTo>
                  <a:pt x="115214" y="2630171"/>
                </a:lnTo>
                <a:lnTo>
                  <a:pt x="109818" y="2629853"/>
                </a:lnTo>
                <a:lnTo>
                  <a:pt x="103787" y="2628901"/>
                </a:lnTo>
                <a:lnTo>
                  <a:pt x="98074" y="2628266"/>
                </a:lnTo>
                <a:lnTo>
                  <a:pt x="92361" y="2626996"/>
                </a:lnTo>
                <a:lnTo>
                  <a:pt x="86648" y="2625409"/>
                </a:lnTo>
                <a:lnTo>
                  <a:pt x="80935" y="2623505"/>
                </a:lnTo>
                <a:lnTo>
                  <a:pt x="75540" y="2621600"/>
                </a:lnTo>
                <a:lnTo>
                  <a:pt x="70144" y="2619061"/>
                </a:lnTo>
                <a:lnTo>
                  <a:pt x="64748" y="2616204"/>
                </a:lnTo>
                <a:lnTo>
                  <a:pt x="59670" y="2613665"/>
                </a:lnTo>
                <a:lnTo>
                  <a:pt x="54592" y="2610490"/>
                </a:lnTo>
                <a:lnTo>
                  <a:pt x="49513" y="2606999"/>
                </a:lnTo>
                <a:lnTo>
                  <a:pt x="44752" y="2602872"/>
                </a:lnTo>
                <a:lnTo>
                  <a:pt x="39992" y="2599063"/>
                </a:lnTo>
                <a:lnTo>
                  <a:pt x="35231" y="2594619"/>
                </a:lnTo>
                <a:lnTo>
                  <a:pt x="31105" y="2590175"/>
                </a:lnTo>
                <a:lnTo>
                  <a:pt x="26978" y="2585731"/>
                </a:lnTo>
                <a:lnTo>
                  <a:pt x="23170" y="2580335"/>
                </a:lnTo>
                <a:lnTo>
                  <a:pt x="19996" y="2575574"/>
                </a:lnTo>
                <a:lnTo>
                  <a:pt x="16822" y="2570495"/>
                </a:lnTo>
                <a:lnTo>
                  <a:pt x="13648" y="2565099"/>
                </a:lnTo>
                <a:lnTo>
                  <a:pt x="10791" y="2560020"/>
                </a:lnTo>
                <a:lnTo>
                  <a:pt x="8570" y="2554307"/>
                </a:lnTo>
                <a:lnTo>
                  <a:pt x="6665" y="2548910"/>
                </a:lnTo>
                <a:lnTo>
                  <a:pt x="5078" y="2543514"/>
                </a:lnTo>
                <a:lnTo>
                  <a:pt x="3491" y="2537483"/>
                </a:lnTo>
                <a:lnTo>
                  <a:pt x="2222" y="2532087"/>
                </a:lnTo>
                <a:lnTo>
                  <a:pt x="952" y="2526056"/>
                </a:lnTo>
                <a:lnTo>
                  <a:pt x="318" y="2520660"/>
                </a:lnTo>
                <a:lnTo>
                  <a:pt x="0" y="2514629"/>
                </a:lnTo>
                <a:lnTo>
                  <a:pt x="0" y="2508598"/>
                </a:lnTo>
                <a:lnTo>
                  <a:pt x="0" y="2502884"/>
                </a:lnTo>
                <a:lnTo>
                  <a:pt x="318" y="2497170"/>
                </a:lnTo>
                <a:lnTo>
                  <a:pt x="952" y="2491457"/>
                </a:lnTo>
                <a:lnTo>
                  <a:pt x="2222" y="2485426"/>
                </a:lnTo>
                <a:lnTo>
                  <a:pt x="3491" y="2480029"/>
                </a:lnTo>
                <a:lnTo>
                  <a:pt x="5078" y="2473998"/>
                </a:lnTo>
                <a:lnTo>
                  <a:pt x="6665" y="2468285"/>
                </a:lnTo>
                <a:lnTo>
                  <a:pt x="8570" y="2462889"/>
                </a:lnTo>
                <a:lnTo>
                  <a:pt x="10791" y="2457492"/>
                </a:lnTo>
                <a:lnTo>
                  <a:pt x="13648" y="2452414"/>
                </a:lnTo>
                <a:lnTo>
                  <a:pt x="16822" y="2446700"/>
                </a:lnTo>
                <a:lnTo>
                  <a:pt x="19996" y="2441621"/>
                </a:lnTo>
                <a:lnTo>
                  <a:pt x="23487" y="2436860"/>
                </a:lnTo>
                <a:lnTo>
                  <a:pt x="26978" y="2431781"/>
                </a:lnTo>
                <a:lnTo>
                  <a:pt x="31105" y="2427337"/>
                </a:lnTo>
                <a:lnTo>
                  <a:pt x="35231" y="2422576"/>
                </a:lnTo>
                <a:lnTo>
                  <a:pt x="1457784" y="1000202"/>
                </a:lnTo>
                <a:lnTo>
                  <a:pt x="1462227" y="995758"/>
                </a:lnTo>
                <a:lnTo>
                  <a:pt x="1466988" y="991631"/>
                </a:lnTo>
                <a:lnTo>
                  <a:pt x="1471749" y="987822"/>
                </a:lnTo>
                <a:lnTo>
                  <a:pt x="1476827" y="984330"/>
                </a:lnTo>
                <a:lnTo>
                  <a:pt x="1481906" y="981156"/>
                </a:lnTo>
                <a:lnTo>
                  <a:pt x="1486984" y="978617"/>
                </a:lnTo>
                <a:lnTo>
                  <a:pt x="1492697" y="975760"/>
                </a:lnTo>
                <a:lnTo>
                  <a:pt x="1498093" y="973221"/>
                </a:lnTo>
                <a:lnTo>
                  <a:pt x="1503488" y="971316"/>
                </a:lnTo>
                <a:lnTo>
                  <a:pt x="1509202" y="969411"/>
                </a:lnTo>
                <a:lnTo>
                  <a:pt x="1514597" y="967824"/>
                </a:lnTo>
                <a:lnTo>
                  <a:pt x="1520628" y="966555"/>
                </a:lnTo>
                <a:lnTo>
                  <a:pt x="1526023" y="965602"/>
                </a:lnTo>
                <a:lnTo>
                  <a:pt x="1532054" y="964968"/>
                </a:lnTo>
                <a:lnTo>
                  <a:pt x="1537767" y="964650"/>
                </a:lnTo>
                <a:lnTo>
                  <a:pt x="1543797" y="964333"/>
                </a:lnTo>
                <a:lnTo>
                  <a:pt x="1549828" y="964650"/>
                </a:lnTo>
                <a:lnTo>
                  <a:pt x="1555223" y="964968"/>
                </a:lnTo>
                <a:lnTo>
                  <a:pt x="1561254" y="965602"/>
                </a:lnTo>
                <a:lnTo>
                  <a:pt x="1566967" y="966555"/>
                </a:lnTo>
                <a:lnTo>
                  <a:pt x="1572680" y="967824"/>
                </a:lnTo>
                <a:lnTo>
                  <a:pt x="1578393" y="969411"/>
                </a:lnTo>
                <a:lnTo>
                  <a:pt x="1584106" y="971316"/>
                </a:lnTo>
                <a:lnTo>
                  <a:pt x="1589502" y="973221"/>
                </a:lnTo>
                <a:lnTo>
                  <a:pt x="1595215" y="975760"/>
                </a:lnTo>
                <a:lnTo>
                  <a:pt x="1600293" y="978617"/>
                </a:lnTo>
                <a:lnTo>
                  <a:pt x="1605371" y="981156"/>
                </a:lnTo>
                <a:lnTo>
                  <a:pt x="1610450" y="984330"/>
                </a:lnTo>
                <a:lnTo>
                  <a:pt x="1615528" y="987822"/>
                </a:lnTo>
                <a:lnTo>
                  <a:pt x="1620289" y="991631"/>
                </a:lnTo>
                <a:lnTo>
                  <a:pt x="1625050" y="995758"/>
                </a:lnTo>
                <a:lnTo>
                  <a:pt x="1629811" y="1000202"/>
                </a:lnTo>
                <a:lnTo>
                  <a:pt x="2103678" y="1474115"/>
                </a:lnTo>
                <a:lnTo>
                  <a:pt x="3334526" y="243464"/>
                </a:lnTo>
                <a:lnTo>
                  <a:pt x="3038399" y="243464"/>
                </a:lnTo>
                <a:lnTo>
                  <a:pt x="3032368" y="242829"/>
                </a:lnTo>
                <a:lnTo>
                  <a:pt x="3026338" y="242512"/>
                </a:lnTo>
                <a:lnTo>
                  <a:pt x="3019990" y="241877"/>
                </a:lnTo>
                <a:lnTo>
                  <a:pt x="3013959" y="240607"/>
                </a:lnTo>
                <a:lnTo>
                  <a:pt x="3008246" y="239338"/>
                </a:lnTo>
                <a:lnTo>
                  <a:pt x="3002216" y="237750"/>
                </a:lnTo>
                <a:lnTo>
                  <a:pt x="2996820" y="235846"/>
                </a:lnTo>
                <a:lnTo>
                  <a:pt x="2991107" y="233624"/>
                </a:lnTo>
                <a:lnTo>
                  <a:pt x="2985711" y="231085"/>
                </a:lnTo>
                <a:lnTo>
                  <a:pt x="2980633" y="228228"/>
                </a:lnTo>
                <a:lnTo>
                  <a:pt x="2975555" y="225688"/>
                </a:lnTo>
                <a:lnTo>
                  <a:pt x="2970794" y="222514"/>
                </a:lnTo>
                <a:lnTo>
                  <a:pt x="2966033" y="219022"/>
                </a:lnTo>
                <a:lnTo>
                  <a:pt x="2961272" y="215213"/>
                </a:lnTo>
                <a:lnTo>
                  <a:pt x="2956829" y="211404"/>
                </a:lnTo>
                <a:lnTo>
                  <a:pt x="2952703" y="207595"/>
                </a:lnTo>
                <a:lnTo>
                  <a:pt x="2948576" y="203151"/>
                </a:lnTo>
                <a:lnTo>
                  <a:pt x="2944768" y="198707"/>
                </a:lnTo>
                <a:lnTo>
                  <a:pt x="2941276" y="194581"/>
                </a:lnTo>
                <a:lnTo>
                  <a:pt x="2937468" y="189820"/>
                </a:lnTo>
                <a:lnTo>
                  <a:pt x="2934294" y="184423"/>
                </a:lnTo>
                <a:lnTo>
                  <a:pt x="2931755" y="179345"/>
                </a:lnTo>
                <a:lnTo>
                  <a:pt x="2928898" y="174266"/>
                </a:lnTo>
                <a:lnTo>
                  <a:pt x="2926676" y="168870"/>
                </a:lnTo>
                <a:lnTo>
                  <a:pt x="2924137" y="163156"/>
                </a:lnTo>
                <a:lnTo>
                  <a:pt x="2922550" y="157760"/>
                </a:lnTo>
                <a:lnTo>
                  <a:pt x="2920646" y="151729"/>
                </a:lnTo>
                <a:lnTo>
                  <a:pt x="2919376" y="146015"/>
                </a:lnTo>
                <a:lnTo>
                  <a:pt x="2918424" y="139984"/>
                </a:lnTo>
                <a:lnTo>
                  <a:pt x="2917472" y="133953"/>
                </a:lnTo>
                <a:lnTo>
                  <a:pt x="2917155" y="127922"/>
                </a:lnTo>
                <a:lnTo>
                  <a:pt x="2917155" y="121573"/>
                </a:lnTo>
                <a:lnTo>
                  <a:pt x="2917155" y="115225"/>
                </a:lnTo>
                <a:lnTo>
                  <a:pt x="2917472" y="109194"/>
                </a:lnTo>
                <a:lnTo>
                  <a:pt x="2918424" y="102845"/>
                </a:lnTo>
                <a:lnTo>
                  <a:pt x="2919376" y="97132"/>
                </a:lnTo>
                <a:lnTo>
                  <a:pt x="2920646" y="91101"/>
                </a:lnTo>
                <a:lnTo>
                  <a:pt x="2922550" y="85070"/>
                </a:lnTo>
                <a:lnTo>
                  <a:pt x="2924137" y="79674"/>
                </a:lnTo>
                <a:lnTo>
                  <a:pt x="2926676" y="74277"/>
                </a:lnTo>
                <a:lnTo>
                  <a:pt x="2928898" y="68564"/>
                </a:lnTo>
                <a:lnTo>
                  <a:pt x="2931755" y="63485"/>
                </a:lnTo>
                <a:lnTo>
                  <a:pt x="2934294" y="58406"/>
                </a:lnTo>
                <a:lnTo>
                  <a:pt x="2937468" y="53645"/>
                </a:lnTo>
                <a:lnTo>
                  <a:pt x="2941276" y="48883"/>
                </a:lnTo>
                <a:lnTo>
                  <a:pt x="2944768" y="44122"/>
                </a:lnTo>
                <a:lnTo>
                  <a:pt x="2948576" y="39678"/>
                </a:lnTo>
                <a:lnTo>
                  <a:pt x="2952703" y="35552"/>
                </a:lnTo>
                <a:lnTo>
                  <a:pt x="2956829" y="31425"/>
                </a:lnTo>
                <a:lnTo>
                  <a:pt x="2961272" y="27616"/>
                </a:lnTo>
                <a:lnTo>
                  <a:pt x="2966033" y="24124"/>
                </a:lnTo>
                <a:lnTo>
                  <a:pt x="2970794" y="20633"/>
                </a:lnTo>
                <a:lnTo>
                  <a:pt x="2975555" y="17459"/>
                </a:lnTo>
                <a:lnTo>
                  <a:pt x="2980633" y="14602"/>
                </a:lnTo>
                <a:lnTo>
                  <a:pt x="2985711" y="11745"/>
                </a:lnTo>
                <a:lnTo>
                  <a:pt x="2991107" y="9523"/>
                </a:lnTo>
                <a:lnTo>
                  <a:pt x="2996820" y="6984"/>
                </a:lnTo>
                <a:lnTo>
                  <a:pt x="3002216" y="5397"/>
                </a:lnTo>
                <a:lnTo>
                  <a:pt x="3008246" y="3492"/>
                </a:lnTo>
                <a:lnTo>
                  <a:pt x="3013959" y="2222"/>
                </a:lnTo>
                <a:lnTo>
                  <a:pt x="3019990" y="1270"/>
                </a:lnTo>
                <a:lnTo>
                  <a:pt x="3026338" y="318"/>
                </a:lnTo>
                <a:lnTo>
                  <a:pt x="3032368" y="0"/>
                </a:lnTo>
                <a:close/>
              </a:path>
            </a:pathLst>
          </a:cu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5" name="KSO_Shape"/>
          <p:cNvSpPr>
            <a:spLocks/>
          </p:cNvSpPr>
          <p:nvPr/>
        </p:nvSpPr>
        <p:spPr bwMode="auto">
          <a:xfrm>
            <a:off x="4822706" y="4883666"/>
            <a:ext cx="453262" cy="454018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32" name="文本框 31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未来工作计划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65644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7" grpId="0"/>
      <p:bldP spid="29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39" grpId="0" animBg="1"/>
      <p:bldP spid="40" grpId="0" animBg="1"/>
      <p:bldP spid="41" grpId="0" animBg="1"/>
      <p:bldP spid="23" grpId="0" animBg="1"/>
      <p:bldP spid="25" grpId="0" animBg="1"/>
      <p:bldP spid="26" grpId="0" animBg="1"/>
      <p:bldP spid="70" grpId="0" animBg="1"/>
      <p:bldP spid="71" grpId="0" animBg="1"/>
      <p:bldP spid="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3563" y="2050473"/>
            <a:ext cx="4876800" cy="173181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400" b="-20400"/>
            </a:stretch>
          </a:blip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7253455-99BE-4A79-9EB1-0B3D08BBB575}"/>
              </a:ext>
            </a:extLst>
          </p:cNvPr>
          <p:cNvSpPr txBox="1"/>
          <p:nvPr/>
        </p:nvSpPr>
        <p:spPr>
          <a:xfrm>
            <a:off x="705474" y="4128126"/>
            <a:ext cx="4974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200" dirty="0" smtClean="0">
                <a:solidFill>
                  <a:srgbClr val="686769"/>
                </a:solidFill>
                <a:cs typeface="+mn-ea"/>
                <a:sym typeface="+mn-lt"/>
              </a:rPr>
              <a:t>点击</a:t>
            </a:r>
            <a:r>
              <a:rPr lang="zh-CN" altLang="en-US" sz="1200" dirty="0">
                <a:solidFill>
                  <a:srgbClr val="686769"/>
                </a:solidFill>
                <a:cs typeface="+mn-ea"/>
                <a:sym typeface="+mn-lt"/>
              </a:rPr>
              <a:t>输入简要文字解说，解说文字尽量概括精炼，不用多余的文字</a:t>
            </a:r>
            <a:r>
              <a:rPr lang="zh-CN" altLang="en-US" sz="1200" dirty="0" smtClean="0">
                <a:solidFill>
                  <a:srgbClr val="686769"/>
                </a:solidFill>
                <a:cs typeface="+mn-ea"/>
                <a:sym typeface="+mn-lt"/>
              </a:rPr>
              <a:t>修饰简洁</a:t>
            </a:r>
            <a:r>
              <a:rPr lang="zh-CN" altLang="en-US" sz="120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</a:t>
            </a:r>
            <a:r>
              <a:rPr lang="zh-CN" altLang="en-US" sz="1200" dirty="0" smtClean="0">
                <a:solidFill>
                  <a:srgbClr val="686769"/>
                </a:solidFill>
                <a:cs typeface="+mn-ea"/>
                <a:sym typeface="+mn-lt"/>
              </a:rPr>
              <a:t>解说说</a:t>
            </a:r>
            <a:r>
              <a:rPr lang="zh-CN" altLang="en-US" sz="1200" dirty="0">
                <a:solidFill>
                  <a:srgbClr val="686769"/>
                </a:solidFill>
                <a:cs typeface="+mn-ea"/>
                <a:sym typeface="+mn-lt"/>
              </a:rPr>
              <a:t>文字尽量概括精炼，不用多余的文字</a:t>
            </a:r>
            <a:r>
              <a:rPr lang="zh-CN" altLang="en-US" sz="1200" dirty="0" smtClean="0">
                <a:solidFill>
                  <a:srgbClr val="686769"/>
                </a:solidFill>
                <a:cs typeface="+mn-ea"/>
                <a:sym typeface="+mn-lt"/>
              </a:rPr>
              <a:t>修饰洁</a:t>
            </a:r>
            <a:r>
              <a:rPr lang="zh-CN" altLang="en-US" sz="1200" dirty="0">
                <a:solidFill>
                  <a:srgbClr val="686769"/>
                </a:solidFill>
                <a:cs typeface="+mn-ea"/>
                <a:sym typeface="+mn-lt"/>
              </a:rPr>
              <a:t>精准的 解说所提炼的核心概念。点击输入简要文字解说，解说文字尽量概括精炼</a:t>
            </a:r>
            <a:r>
              <a:rPr lang="zh-CN" altLang="en-US" sz="1200" dirty="0" smtClean="0">
                <a:solidFill>
                  <a:srgbClr val="686769"/>
                </a:solidFill>
                <a:cs typeface="+mn-ea"/>
                <a:sym typeface="+mn-lt"/>
              </a:rPr>
              <a:t>，</a:t>
            </a:r>
            <a:endParaRPr lang="zh-CN" altLang="en-US" sz="1400" dirty="0">
              <a:solidFill>
                <a:srgbClr val="686769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73520" y="1953490"/>
            <a:ext cx="5278155" cy="999875"/>
            <a:chOff x="5916319" y="2105893"/>
            <a:chExt cx="5278155" cy="9998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D7253455-99BE-4A79-9EB1-0B3D08BBB575}"/>
                </a:ext>
              </a:extLst>
            </p:cNvPr>
            <p:cNvSpPr txBox="1"/>
            <p:nvPr/>
          </p:nvSpPr>
          <p:spPr>
            <a:xfrm>
              <a:off x="6510530" y="2578957"/>
              <a:ext cx="4683944" cy="52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概不用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精准的 解说所提炼的核心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概念点击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文字尽量概括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精炼</a:t>
              </a:r>
              <a:endParaRPr lang="zh-CN" altLang="en-US" sz="1067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916319" y="2105893"/>
              <a:ext cx="2470548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 smtClean="0">
                  <a:solidFill>
                    <a:srgbClr val="52A4AE"/>
                  </a:solidFill>
                  <a:cs typeface="+mn-ea"/>
                  <a:sym typeface="+mn-lt"/>
                </a:rPr>
                <a:t>01 /  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重点未来的走势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73520" y="3435927"/>
            <a:ext cx="5278155" cy="999875"/>
            <a:chOff x="5916319" y="2105893"/>
            <a:chExt cx="5278155" cy="99987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7253455-99BE-4A79-9EB1-0B3D08BBB575}"/>
                </a:ext>
              </a:extLst>
            </p:cNvPr>
            <p:cNvSpPr txBox="1"/>
            <p:nvPr/>
          </p:nvSpPr>
          <p:spPr>
            <a:xfrm>
              <a:off x="6510530" y="2578957"/>
              <a:ext cx="4683944" cy="52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概不用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精准的 解说所提炼的核心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概念点击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文字尽量概括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精炼</a:t>
              </a:r>
              <a:endParaRPr lang="zh-CN" altLang="en-US" sz="1067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16319" y="2105893"/>
              <a:ext cx="2932213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 smtClean="0">
                  <a:solidFill>
                    <a:srgbClr val="52A4AE"/>
                  </a:solidFill>
                  <a:cs typeface="+mn-ea"/>
                  <a:sym typeface="+mn-lt"/>
                </a:rPr>
                <a:t>02 /  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科技兴农的发展步骤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73520" y="4918364"/>
            <a:ext cx="5278155" cy="999875"/>
            <a:chOff x="5916319" y="2105893"/>
            <a:chExt cx="5278155" cy="99987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D7253455-99BE-4A79-9EB1-0B3D08BBB575}"/>
                </a:ext>
              </a:extLst>
            </p:cNvPr>
            <p:cNvSpPr txBox="1"/>
            <p:nvPr/>
          </p:nvSpPr>
          <p:spPr>
            <a:xfrm>
              <a:off x="6510530" y="2578957"/>
              <a:ext cx="4683944" cy="52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概不用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精准的 解说所提炼的核心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概念点击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解说说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文字尽量概括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精炼</a:t>
              </a:r>
              <a:endParaRPr lang="zh-CN" altLang="en-US" sz="1067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16319" y="2105893"/>
              <a:ext cx="2470548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 smtClean="0">
                  <a:solidFill>
                    <a:srgbClr val="52A4AE"/>
                  </a:solidFill>
                  <a:cs typeface="+mn-ea"/>
                  <a:sym typeface="+mn-lt"/>
                </a:rPr>
                <a:t>03 /  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重点产品成熟化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18" name="文本框 17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未来工作计划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5407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917260" y="3378811"/>
            <a:ext cx="6819720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5400" b="0" spc="0" dirty="0" smtClean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谢谢观看</a:t>
            </a:r>
            <a:endParaRPr lang="zh-CN" altLang="en-US" sz="5400" b="0" spc="0" dirty="0"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157843" y="2174604"/>
            <a:ext cx="6922119" cy="1243611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 smtClean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THANK YOU</a:t>
            </a:r>
            <a:endParaRPr lang="zh-CN" altLang="en-US" sz="66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66229" y="2374137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6800">
        <p14:vortex dir="r"/>
      </p:transition>
    </mc:Choice>
    <mc:Fallback xmlns="">
      <p:transition spd="slow" advClick="0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3 1.11111E-6 L 0.01303 1.11111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  <p:bldP spid="31" grpId="0"/>
      <p:bldP spid="31" grpId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0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>
            <a:off x="7856801" y="613704"/>
            <a:ext cx="1251762" cy="142719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  <a:gd name="connsiteX0" fmla="*/ 1217623 w 1217623"/>
              <a:gd name="connsiteY0" fmla="*/ 1390692 h 1409700"/>
              <a:gd name="connsiteX1" fmla="*/ 489374 w 1217623"/>
              <a:gd name="connsiteY1" fmla="*/ 1409700 h 1409700"/>
              <a:gd name="connsiteX2" fmla="*/ 0 w 1217623"/>
              <a:gd name="connsiteY2" fmla="*/ 0 h 1409700"/>
              <a:gd name="connsiteX3" fmla="*/ 1217623 w 1217623"/>
              <a:gd name="connsiteY3" fmla="*/ 1390692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23" h="1409700">
                <a:moveTo>
                  <a:pt x="1217623" y="1390692"/>
                </a:moveTo>
                <a:lnTo>
                  <a:pt x="489374" y="1409700"/>
                </a:lnTo>
                <a:lnTo>
                  <a:pt x="0" y="0"/>
                </a:lnTo>
                <a:lnTo>
                  <a:pt x="1217623" y="1390692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>
            <a:off x="7857832" y="615454"/>
            <a:ext cx="588769" cy="14254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  <a:gd name="connsiteX0" fmla="*/ 588769 w 588769"/>
              <a:gd name="connsiteY0" fmla="*/ 1418467 h 1425444"/>
              <a:gd name="connsiteX1" fmla="*/ 16930 w 588769"/>
              <a:gd name="connsiteY1" fmla="*/ 1425444 h 1425444"/>
              <a:gd name="connsiteX2" fmla="*/ 0 w 588769"/>
              <a:gd name="connsiteY2" fmla="*/ 0 h 1425444"/>
              <a:gd name="connsiteX3" fmla="*/ 588769 w 588769"/>
              <a:gd name="connsiteY3" fmla="*/ 1418467 h 14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769" h="1425444">
                <a:moveTo>
                  <a:pt x="588769" y="1418467"/>
                </a:moveTo>
                <a:lnTo>
                  <a:pt x="16930" y="1425444"/>
                </a:lnTo>
                <a:lnTo>
                  <a:pt x="0" y="0"/>
                </a:lnTo>
                <a:lnTo>
                  <a:pt x="588769" y="1418467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11">
            <a:extLst>
              <a:ext uri="{FF2B5EF4-FFF2-40B4-BE49-F238E27FC236}">
                <a16:creationId xmlns=""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4"/>
            <a:ext cx="5550607" cy="1675469"/>
            <a:chOff x="737131" y="4486612"/>
            <a:chExt cx="5551573" cy="1676727"/>
          </a:xfrm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4463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Brief introduction of new employee induction training enterprise and business process of business finance insurance bank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 smtClean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岗位工作概述</a:t>
              </a:r>
              <a:endParaRPr lang="zh-CN" altLang="en-US" sz="40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</a:t>
              </a:r>
              <a:r>
                <a:rPr lang="en-US" altLang="zh-CN" sz="2400" b="0" spc="0" dirty="0" smtClean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ONE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171601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1" name="等腰三角形 30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21"/>
          <p:cNvSpPr/>
          <p:nvPr/>
        </p:nvSpPr>
        <p:spPr>
          <a:xfrm rot="19016716">
            <a:off x="7438188" y="1637027"/>
            <a:ext cx="686162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887992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34" grpId="0" animBg="1"/>
          <p:bldP spid="35" grpId="0" animBg="1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34" grpId="0" animBg="1"/>
          <p:bldP spid="35" grpId="0" animBg="1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621C470E-B5FC-4A55-84B0-E5CA3B68C7BA}"/>
              </a:ext>
            </a:extLst>
          </p:cNvPr>
          <p:cNvGrpSpPr/>
          <p:nvPr/>
        </p:nvGrpSpPr>
        <p:grpSpPr>
          <a:xfrm>
            <a:off x="199692" y="4979672"/>
            <a:ext cx="11792439" cy="87289"/>
            <a:chOff x="-1" y="4561840"/>
            <a:chExt cx="10485124" cy="101600"/>
          </a:xfrm>
          <a:gradFill>
            <a:gsLst>
              <a:gs pos="0">
                <a:srgbClr val="92BFB5"/>
              </a:gs>
              <a:gs pos="100000">
                <a:srgbClr val="52A4AE"/>
              </a:gs>
            </a:gsLst>
          </a:gradFill>
        </p:grpSpPr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43FFD6D5-4FFF-4A7B-B805-4E0F63E6E6ED}"/>
                </a:ext>
              </a:extLst>
            </p:cNvPr>
            <p:cNvSpPr/>
            <p:nvPr/>
          </p:nvSpPr>
          <p:spPr>
            <a:xfrm>
              <a:off x="-1" y="4561840"/>
              <a:ext cx="2621281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B691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20A1879B-204B-42D8-A533-B3729E765BBC}"/>
                </a:ext>
              </a:extLst>
            </p:cNvPr>
            <p:cNvSpPr/>
            <p:nvPr/>
          </p:nvSpPr>
          <p:spPr>
            <a:xfrm>
              <a:off x="2621280" y="4561840"/>
              <a:ext cx="2621281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B691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1D7EBB7D-65BB-443D-9FAD-BD41B2DE405E}"/>
                </a:ext>
              </a:extLst>
            </p:cNvPr>
            <p:cNvSpPr/>
            <p:nvPr/>
          </p:nvSpPr>
          <p:spPr>
            <a:xfrm>
              <a:off x="5242561" y="4561840"/>
              <a:ext cx="2621281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B691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5373D392-ED7A-4FE4-A149-210797C80A50}"/>
                </a:ext>
              </a:extLst>
            </p:cNvPr>
            <p:cNvSpPr/>
            <p:nvPr/>
          </p:nvSpPr>
          <p:spPr>
            <a:xfrm>
              <a:off x="7863842" y="4561840"/>
              <a:ext cx="2621281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B691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0" name="TextBox 68">
            <a:extLst>
              <a:ext uri="{FF2B5EF4-FFF2-40B4-BE49-F238E27FC236}">
                <a16:creationId xmlns="" xmlns:a16="http://schemas.microsoft.com/office/drawing/2014/main" id="{38E9DA1F-AB27-4F69-9052-1B3BEB6A3137}"/>
              </a:ext>
            </a:extLst>
          </p:cNvPr>
          <p:cNvSpPr txBox="1"/>
          <p:nvPr/>
        </p:nvSpPr>
        <p:spPr>
          <a:xfrm>
            <a:off x="954683" y="5603188"/>
            <a:ext cx="262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70">
            <a:extLst>
              <a:ext uri="{FF2B5EF4-FFF2-40B4-BE49-F238E27FC236}">
                <a16:creationId xmlns="" xmlns:a16="http://schemas.microsoft.com/office/drawing/2014/main" id="{0E603D73-99DC-4486-BECB-FACB45A2808E}"/>
              </a:ext>
            </a:extLst>
          </p:cNvPr>
          <p:cNvSpPr txBox="1"/>
          <p:nvPr/>
        </p:nvSpPr>
        <p:spPr>
          <a:xfrm>
            <a:off x="3699161" y="5603188"/>
            <a:ext cx="262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71">
            <a:extLst>
              <a:ext uri="{FF2B5EF4-FFF2-40B4-BE49-F238E27FC236}">
                <a16:creationId xmlns="" xmlns:a16="http://schemas.microsoft.com/office/drawing/2014/main" id="{1EDD1F03-7191-4C6D-A365-C3C7A7932675}"/>
              </a:ext>
            </a:extLst>
          </p:cNvPr>
          <p:cNvSpPr txBox="1"/>
          <p:nvPr/>
        </p:nvSpPr>
        <p:spPr>
          <a:xfrm>
            <a:off x="6443639" y="5603188"/>
            <a:ext cx="262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72">
            <a:extLst>
              <a:ext uri="{FF2B5EF4-FFF2-40B4-BE49-F238E27FC236}">
                <a16:creationId xmlns="" xmlns:a16="http://schemas.microsoft.com/office/drawing/2014/main" id="{5254BD3D-40F5-4E64-B15B-1559556C1683}"/>
              </a:ext>
            </a:extLst>
          </p:cNvPr>
          <p:cNvSpPr txBox="1"/>
          <p:nvPr/>
        </p:nvSpPr>
        <p:spPr>
          <a:xfrm>
            <a:off x="9188118" y="5579069"/>
            <a:ext cx="2345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培训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="" xmlns:a16="http://schemas.microsoft.com/office/drawing/2014/main" id="{86B6586C-B211-4B58-A356-441EC4343353}"/>
              </a:ext>
            </a:extLst>
          </p:cNvPr>
          <p:cNvGrpSpPr/>
          <p:nvPr/>
        </p:nvGrpSpPr>
        <p:grpSpPr>
          <a:xfrm>
            <a:off x="199694" y="1769831"/>
            <a:ext cx="11792437" cy="116997"/>
            <a:chOff x="-1" y="4561840"/>
            <a:chExt cx="10485124" cy="101600"/>
          </a:xfrm>
          <a:gradFill>
            <a:gsLst>
              <a:gs pos="0">
                <a:srgbClr val="92BFB5"/>
              </a:gs>
              <a:gs pos="100000">
                <a:srgbClr val="52A4AE"/>
              </a:gs>
            </a:gsLst>
          </a:gradFill>
        </p:grpSpPr>
        <p:sp>
          <p:nvSpPr>
            <p:cNvPr id="65" name="矩形 64">
              <a:extLst>
                <a:ext uri="{FF2B5EF4-FFF2-40B4-BE49-F238E27FC236}">
                  <a16:creationId xmlns="" xmlns:a16="http://schemas.microsoft.com/office/drawing/2014/main" id="{9802CCCD-3FC0-41D7-B4E0-208BF4B12D84}"/>
                </a:ext>
              </a:extLst>
            </p:cNvPr>
            <p:cNvSpPr/>
            <p:nvPr/>
          </p:nvSpPr>
          <p:spPr>
            <a:xfrm>
              <a:off x="-1" y="4561840"/>
              <a:ext cx="2621281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="" xmlns:a16="http://schemas.microsoft.com/office/drawing/2014/main" id="{3424FAB0-E395-4F07-B847-200C66C70DD1}"/>
                </a:ext>
              </a:extLst>
            </p:cNvPr>
            <p:cNvSpPr/>
            <p:nvPr/>
          </p:nvSpPr>
          <p:spPr>
            <a:xfrm>
              <a:off x="2621280" y="4561840"/>
              <a:ext cx="2621281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="" xmlns:a16="http://schemas.microsoft.com/office/drawing/2014/main" id="{B36DC379-FF37-43F7-89F3-430A7F8475BE}"/>
                </a:ext>
              </a:extLst>
            </p:cNvPr>
            <p:cNvSpPr/>
            <p:nvPr/>
          </p:nvSpPr>
          <p:spPr>
            <a:xfrm>
              <a:off x="5242561" y="4561840"/>
              <a:ext cx="2621281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="" xmlns:a16="http://schemas.microsoft.com/office/drawing/2014/main" id="{049878A4-0713-4A1B-AD2A-27D9AA7E2B6A}"/>
                </a:ext>
              </a:extLst>
            </p:cNvPr>
            <p:cNvSpPr/>
            <p:nvPr/>
          </p:nvSpPr>
          <p:spPr>
            <a:xfrm>
              <a:off x="7863842" y="4561840"/>
              <a:ext cx="2621281" cy="101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62B1DB2-DC5A-4598-8487-9643F77FE6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99867" y="1836082"/>
            <a:ext cx="4518914" cy="3145857"/>
          </a:xfrm>
          <a:prstGeom prst="rect">
            <a:avLst/>
          </a:prstGeom>
          <a:ln>
            <a:noFill/>
          </a:ln>
        </p:spPr>
      </p:pic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8CD568A-C8AC-41E9-BDEC-95EAE095B53C}"/>
              </a:ext>
            </a:extLst>
          </p:cNvPr>
          <p:cNvGrpSpPr/>
          <p:nvPr/>
        </p:nvGrpSpPr>
        <p:grpSpPr>
          <a:xfrm>
            <a:off x="4198095" y="1792172"/>
            <a:ext cx="7794036" cy="3230880"/>
            <a:chOff x="4198095" y="1635760"/>
            <a:chExt cx="7794036" cy="3230880"/>
          </a:xfrm>
        </p:grpSpPr>
        <p:sp>
          <p:nvSpPr>
            <p:cNvPr id="50" name="矩形 49">
              <a:extLst>
                <a:ext uri="{FF2B5EF4-FFF2-40B4-BE49-F238E27FC236}">
                  <a16:creationId xmlns="" xmlns:a16="http://schemas.microsoft.com/office/drawing/2014/main" id="{D4720E5F-E668-4CF2-B984-C485DBB2FD95}"/>
                </a:ext>
              </a:extLst>
            </p:cNvPr>
            <p:cNvSpPr/>
            <p:nvPr/>
          </p:nvSpPr>
          <p:spPr>
            <a:xfrm>
              <a:off x="4718784" y="1635760"/>
              <a:ext cx="7273347" cy="3230880"/>
            </a:xfrm>
            <a:prstGeom prst="rect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等腰三角形 1">
              <a:extLst>
                <a:ext uri="{FF2B5EF4-FFF2-40B4-BE49-F238E27FC236}">
                  <a16:creationId xmlns="" xmlns:a16="http://schemas.microsoft.com/office/drawing/2014/main" id="{A976914C-750F-4CA8-B18E-1B86A7BD53C8}"/>
                </a:ext>
              </a:extLst>
            </p:cNvPr>
            <p:cNvSpPr/>
            <p:nvPr/>
          </p:nvSpPr>
          <p:spPr>
            <a:xfrm rot="16200000" flipH="1">
              <a:off x="4156440" y="2952753"/>
              <a:ext cx="604000" cy="520690"/>
            </a:xfrm>
            <a:prstGeom prst="triangle">
              <a:avLst/>
            </a:prstGeom>
            <a:gradFill>
              <a:gsLst>
                <a:gs pos="0">
                  <a:srgbClr val="019CAA"/>
                </a:gs>
                <a:gs pos="100000">
                  <a:srgbClr val="306E7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6" name="TextBox 74">
            <a:extLst>
              <a:ext uri="{FF2B5EF4-FFF2-40B4-BE49-F238E27FC236}">
                <a16:creationId xmlns="" xmlns:a16="http://schemas.microsoft.com/office/drawing/2014/main" id="{4220BC86-951D-4C5C-B080-C3559765B902}"/>
              </a:ext>
            </a:extLst>
          </p:cNvPr>
          <p:cNvSpPr txBox="1"/>
          <p:nvPr/>
        </p:nvSpPr>
        <p:spPr>
          <a:xfrm>
            <a:off x="5279800" y="2685577"/>
            <a:ext cx="6481521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点击输入简要文字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内容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文字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内容需概括精炼，不用多余的文字修饰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言简意赅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的说明该项内容。点击输入简要文字内容，文字内容需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概括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精炼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，不用多余的文字修饰，言简意赅的说明该项内容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点击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输入简要文字内容，文字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内容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需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概括精炼，不用多余的文字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修饰言简意赅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的说明该项内容。</a:t>
            </a:r>
          </a:p>
          <a:p>
            <a:pPr marL="171450" indent="-171450" algn="just">
              <a:lnSpc>
                <a:spcPct val="170000"/>
              </a:lnSpc>
              <a:buFont typeface="Wingdings" panose="05000000000000000000" pitchFamily="2" charset="2"/>
              <a:buChar char="l"/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70000"/>
              </a:lnSpc>
              <a:buFont typeface="Wingdings" panose="05000000000000000000" pitchFamily="2" charset="2"/>
              <a:buChar char="l"/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TextBox 1">
            <a:extLst>
              <a:ext uri="{FF2B5EF4-FFF2-40B4-BE49-F238E27FC236}">
                <a16:creationId xmlns="" xmlns:a16="http://schemas.microsoft.com/office/drawing/2014/main" id="{D4A30C7B-ECC5-42C8-A442-1D1C2226B636}"/>
              </a:ext>
            </a:extLst>
          </p:cNvPr>
          <p:cNvSpPr txBox="1"/>
          <p:nvPr/>
        </p:nvSpPr>
        <p:spPr>
          <a:xfrm>
            <a:off x="5279921" y="2176531"/>
            <a:ext cx="51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阶段性工作述职报告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27" name="文本框 26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岗位工作概述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8687" y="648070"/>
            <a:ext cx="194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FFFF"/>
                </a:solidFill>
              </a:rPr>
              <a:t>https://www.ypppt.com/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4035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5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50"/>
                            </p:stCondLst>
                            <p:childTnLst>
                              <p:par>
                                <p:cTn id="4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55386" y="3226526"/>
            <a:ext cx="1946456" cy="2481943"/>
            <a:chOff x="1055386" y="2468880"/>
            <a:chExt cx="1946456" cy="248194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" name="矩形 1"/>
            <p:cNvSpPr/>
            <p:nvPr/>
          </p:nvSpPr>
          <p:spPr>
            <a:xfrm>
              <a:off x="1055386" y="2468880"/>
              <a:ext cx="1946456" cy="1711234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5937" r="-1593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5386" y="4317006"/>
              <a:ext cx="1946456" cy="633817"/>
            </a:xfrm>
            <a:prstGeom prst="rect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457200">
                <a:defRPr/>
              </a:pP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售前咨询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11649" y="3226526"/>
            <a:ext cx="1946456" cy="2481943"/>
            <a:chOff x="1055386" y="2468880"/>
            <a:chExt cx="1946456" cy="248194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1055386" y="2468880"/>
              <a:ext cx="1946456" cy="171123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7915" r="-3791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55386" y="4317006"/>
              <a:ext cx="1946456" cy="633817"/>
            </a:xfrm>
            <a:prstGeom prst="rect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45720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项目管理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567912" y="3226526"/>
            <a:ext cx="1946456" cy="2481943"/>
            <a:chOff x="1055386" y="2468880"/>
            <a:chExt cx="1946456" cy="248194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4" name="矩形 23"/>
            <p:cNvSpPr/>
            <p:nvPr/>
          </p:nvSpPr>
          <p:spPr>
            <a:xfrm>
              <a:off x="1055386" y="2468880"/>
              <a:ext cx="1946456" cy="1711234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5937" r="-1593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5386" y="4317006"/>
              <a:ext cx="1946456" cy="633817"/>
            </a:xfrm>
            <a:prstGeom prst="rect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45720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市场营销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324175" y="3226526"/>
            <a:ext cx="1946456" cy="2481943"/>
            <a:chOff x="1055386" y="2468880"/>
            <a:chExt cx="1946456" cy="248194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7" name="矩形 26"/>
            <p:cNvSpPr/>
            <p:nvPr/>
          </p:nvSpPr>
          <p:spPr>
            <a:xfrm>
              <a:off x="1055386" y="2468880"/>
              <a:ext cx="1946456" cy="1711234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507" r="-2250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55386" y="4317006"/>
              <a:ext cx="1946456" cy="633817"/>
            </a:xfrm>
            <a:prstGeom prst="rect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457200">
                <a:defRPr/>
              </a:pP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售后回访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C4D6F3A9-2A45-42D5-8CF0-E1028620FD2C}"/>
              </a:ext>
            </a:extLst>
          </p:cNvPr>
          <p:cNvSpPr/>
          <p:nvPr/>
        </p:nvSpPr>
        <p:spPr>
          <a:xfrm>
            <a:off x="1080450" y="2237539"/>
            <a:ext cx="1024477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微笑是一种国际礼仪，是唯一一种不分国籍的通用语言。能充分体现一个人的热情、修养和魅力。是最能赋予人好感，增加友善和沟通，愉悦心情的表现方式。微笑是一种国际礼仪，是唯一一种不分国籍的通用语言。能充分体现一个人的热情、修养和魅力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17" name="文本框 16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岗位工作概述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8218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146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48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48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48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48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25053"/>
            <a:ext cx="12192000" cy="3753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84419" y="2245895"/>
            <a:ext cx="2919663" cy="291966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219199" y="3064042"/>
            <a:ext cx="1283369" cy="1283369"/>
          </a:xfrm>
          <a:prstGeom prst="ellipse">
            <a:avLst/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25550" y="2349427"/>
            <a:ext cx="2423839" cy="1140202"/>
            <a:chOff x="8143731" y="1931262"/>
            <a:chExt cx="2423839" cy="114020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242383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点击输入简要文字解说，解说文字尽量概括精炼，不用多余的文字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准点击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xmlns="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4F4D50"/>
                  </a:solidFill>
                  <a:cs typeface="+mn-ea"/>
                  <a:sym typeface="+mn-lt"/>
                </a:rPr>
                <a:t>需求类别一</a:t>
              </a:r>
              <a:endParaRPr lang="en-US" altLang="zh-CN" sz="1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25550" y="4092910"/>
            <a:ext cx="2423839" cy="1140202"/>
            <a:chOff x="8143731" y="1931262"/>
            <a:chExt cx="2423839" cy="114020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242383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点击输入简要文字解说，解说文字尽量概括精炼，不用多余的文字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准点击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xmlns="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4F4D50"/>
                  </a:solidFill>
                  <a:cs typeface="+mn-ea"/>
                  <a:sym typeface="+mn-lt"/>
                </a:rPr>
                <a:t>需求类别一</a:t>
              </a:r>
              <a:endParaRPr lang="en-US" altLang="zh-CN" sz="1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20936" y="2349427"/>
            <a:ext cx="2423839" cy="1140202"/>
            <a:chOff x="8143731" y="1931262"/>
            <a:chExt cx="2423839" cy="114020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242383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点击输入简要文字解说，解说文字尽量概括精炼，不用多余的文字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准点击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xmlns="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4F4D50"/>
                  </a:solidFill>
                  <a:cs typeface="+mn-ea"/>
                  <a:sym typeface="+mn-lt"/>
                </a:rPr>
                <a:t>需求类别一</a:t>
              </a:r>
              <a:endParaRPr lang="en-US" altLang="zh-CN" sz="1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20936" y="4092910"/>
            <a:ext cx="2423839" cy="1140202"/>
            <a:chOff x="8143731" y="1931262"/>
            <a:chExt cx="2423839" cy="114020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242383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点击输入简要文字解说，解说文字尽量概括精炼，不用多余的文字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修饰简洁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精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准点击</a:t>
              </a:r>
              <a:r>
                <a:rPr lang="zh-CN" altLang="en-US" sz="1000" dirty="0">
                  <a:solidFill>
                    <a:srgbClr val="686769"/>
                  </a:solidFill>
                  <a:cs typeface="+mn-ea"/>
                  <a:sym typeface="+mn-lt"/>
                </a:rPr>
                <a:t>输入简要文字</a:t>
              </a:r>
              <a:r>
                <a:rPr lang="zh-CN" altLang="en-US" sz="1000" dirty="0" smtClean="0">
                  <a:solidFill>
                    <a:srgbClr val="686769"/>
                  </a:solidFill>
                  <a:cs typeface="+mn-ea"/>
                  <a:sym typeface="+mn-lt"/>
                </a:rPr>
                <a:t>解说解说</a:t>
              </a:r>
              <a:endParaRPr lang="zh-CN" altLang="en-US" sz="1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xmlns="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4F4D50"/>
                  </a:solidFill>
                  <a:cs typeface="+mn-ea"/>
                  <a:sym typeface="+mn-lt"/>
                </a:rPr>
                <a:t>需求类别一</a:t>
              </a:r>
              <a:endParaRPr lang="en-US" altLang="zh-CN" sz="1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754407" y="3399874"/>
            <a:ext cx="82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四大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</a:t>
            </a:r>
          </a:p>
        </p:txBody>
      </p:sp>
      <p:sp>
        <p:nvSpPr>
          <p:cNvPr id="50" name="AutoShape 112"/>
          <p:cNvSpPr/>
          <p:nvPr/>
        </p:nvSpPr>
        <p:spPr bwMode="auto">
          <a:xfrm>
            <a:off x="1613367" y="3357809"/>
            <a:ext cx="408787" cy="40698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502566" y="1764631"/>
            <a:ext cx="1283369" cy="1283369"/>
            <a:chOff x="2502566" y="1764631"/>
            <a:chExt cx="1283369" cy="128336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2502566" y="1764631"/>
              <a:ext cx="1283369" cy="1283369"/>
            </a:xfrm>
            <a:prstGeom prst="ellips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58"/>
            <p:cNvSpPr>
              <a:spLocks noEditPoints="1"/>
            </p:cNvSpPr>
            <p:nvPr/>
          </p:nvSpPr>
          <p:spPr bwMode="auto">
            <a:xfrm>
              <a:off x="2932136" y="2037291"/>
              <a:ext cx="379364" cy="392700"/>
            </a:xfrm>
            <a:custGeom>
              <a:avLst/>
              <a:gdLst>
                <a:gd name="T0" fmla="*/ 107 w 108"/>
                <a:gd name="T1" fmla="*/ 7 h 112"/>
                <a:gd name="T2" fmla="*/ 108 w 108"/>
                <a:gd name="T3" fmla="*/ 4 h 112"/>
                <a:gd name="T4" fmla="*/ 105 w 108"/>
                <a:gd name="T5" fmla="*/ 0 h 112"/>
                <a:gd name="T6" fmla="*/ 104 w 108"/>
                <a:gd name="T7" fmla="*/ 0 h 112"/>
                <a:gd name="T8" fmla="*/ 4 w 108"/>
                <a:gd name="T9" fmla="*/ 0 h 112"/>
                <a:gd name="T10" fmla="*/ 1 w 108"/>
                <a:gd name="T11" fmla="*/ 1 h 112"/>
                <a:gd name="T12" fmla="*/ 1 w 108"/>
                <a:gd name="T13" fmla="*/ 7 h 112"/>
                <a:gd name="T14" fmla="*/ 52 w 108"/>
                <a:gd name="T15" fmla="*/ 70 h 112"/>
                <a:gd name="T16" fmla="*/ 52 w 108"/>
                <a:gd name="T17" fmla="*/ 104 h 112"/>
                <a:gd name="T18" fmla="*/ 36 w 108"/>
                <a:gd name="T19" fmla="*/ 104 h 112"/>
                <a:gd name="T20" fmla="*/ 32 w 108"/>
                <a:gd name="T21" fmla="*/ 108 h 112"/>
                <a:gd name="T22" fmla="*/ 36 w 108"/>
                <a:gd name="T23" fmla="*/ 112 h 112"/>
                <a:gd name="T24" fmla="*/ 76 w 108"/>
                <a:gd name="T25" fmla="*/ 112 h 112"/>
                <a:gd name="T26" fmla="*/ 80 w 108"/>
                <a:gd name="T27" fmla="*/ 108 h 112"/>
                <a:gd name="T28" fmla="*/ 76 w 108"/>
                <a:gd name="T29" fmla="*/ 104 h 112"/>
                <a:gd name="T30" fmla="*/ 60 w 108"/>
                <a:gd name="T31" fmla="*/ 104 h 112"/>
                <a:gd name="T32" fmla="*/ 60 w 108"/>
                <a:gd name="T33" fmla="*/ 69 h 112"/>
                <a:gd name="T34" fmla="*/ 107 w 108"/>
                <a:gd name="T35" fmla="*/ 7 h 112"/>
                <a:gd name="T36" fmla="*/ 56 w 108"/>
                <a:gd name="T37" fmla="*/ 62 h 112"/>
                <a:gd name="T38" fmla="*/ 12 w 108"/>
                <a:gd name="T39" fmla="*/ 8 h 112"/>
                <a:gd name="T40" fmla="*/ 96 w 108"/>
                <a:gd name="T41" fmla="*/ 8 h 112"/>
                <a:gd name="T42" fmla="*/ 56 w 108"/>
                <a:gd name="T43" fmla="*/ 6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12">
                  <a:moveTo>
                    <a:pt x="107" y="7"/>
                  </a:moveTo>
                  <a:cubicBezTo>
                    <a:pt x="107" y="6"/>
                    <a:pt x="108" y="5"/>
                    <a:pt x="108" y="4"/>
                  </a:cubicBezTo>
                  <a:cubicBezTo>
                    <a:pt x="108" y="2"/>
                    <a:pt x="107" y="1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4" y="104"/>
                    <a:pt x="32" y="106"/>
                    <a:pt x="32" y="108"/>
                  </a:cubicBezTo>
                  <a:cubicBezTo>
                    <a:pt x="32" y="110"/>
                    <a:pt x="34" y="112"/>
                    <a:pt x="3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8" y="112"/>
                    <a:pt x="80" y="110"/>
                    <a:pt x="80" y="108"/>
                  </a:cubicBezTo>
                  <a:cubicBezTo>
                    <a:pt x="80" y="106"/>
                    <a:pt x="78" y="104"/>
                    <a:pt x="76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69"/>
                    <a:pt x="60" y="69"/>
                    <a:pt x="60" y="69"/>
                  </a:cubicBezTo>
                  <a:lnTo>
                    <a:pt x="107" y="7"/>
                  </a:lnTo>
                  <a:close/>
                  <a:moveTo>
                    <a:pt x="56" y="62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56" y="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53817" y="253563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资源参考指数</a:t>
              </a:r>
              <a:endParaRPr lang="zh-CN" altLang="en-US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850102" y="3064042"/>
            <a:ext cx="1283369" cy="1283369"/>
            <a:chOff x="3850102" y="3064042"/>
            <a:chExt cx="1283369" cy="128336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3850102" y="3064042"/>
              <a:ext cx="1283369" cy="1283369"/>
            </a:xfrm>
            <a:prstGeom prst="ellips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AutoShape 126"/>
            <p:cNvSpPr/>
            <p:nvPr/>
          </p:nvSpPr>
          <p:spPr bwMode="auto">
            <a:xfrm>
              <a:off x="4308928" y="3348604"/>
              <a:ext cx="407425" cy="407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32838" y="3877736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资源参考指数</a:t>
              </a:r>
              <a:endParaRPr lang="zh-CN" altLang="en-US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378106" y="387773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资源参考指数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502566" y="4523873"/>
            <a:ext cx="1283369" cy="1283369"/>
            <a:chOff x="2502566" y="4523873"/>
            <a:chExt cx="1283369" cy="128336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" name="椭圆 5"/>
            <p:cNvSpPr/>
            <p:nvPr/>
          </p:nvSpPr>
          <p:spPr>
            <a:xfrm>
              <a:off x="2502566" y="4523873"/>
              <a:ext cx="1283369" cy="1283369"/>
            </a:xfrm>
            <a:prstGeom prst="ellips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AutoShape 59"/>
            <p:cNvSpPr/>
            <p:nvPr/>
          </p:nvSpPr>
          <p:spPr bwMode="auto">
            <a:xfrm>
              <a:off x="2897239" y="4816764"/>
              <a:ext cx="408787" cy="40698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653817" y="5350586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资源参考指数</a:t>
              </a:r>
              <a:endParaRPr lang="zh-CN" altLang="en-US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43" name="文本框 42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岗位工作概述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87645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25" grpId="0"/>
      <p:bldP spid="50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弧形箭头 19">
            <a:extLst>
              <a:ext uri="{FF2B5EF4-FFF2-40B4-BE49-F238E27FC236}">
                <a16:creationId xmlns="" xmlns:a16="http://schemas.microsoft.com/office/drawing/2014/main" id="{AC78963A-F832-43A8-A306-BF622CD7BFC1}"/>
              </a:ext>
            </a:extLst>
          </p:cNvPr>
          <p:cNvSpPr/>
          <p:nvPr/>
        </p:nvSpPr>
        <p:spPr>
          <a:xfrm>
            <a:off x="4302930" y="1987270"/>
            <a:ext cx="1199214" cy="3193325"/>
          </a:xfrm>
          <a:prstGeom prst="curvedRightArrow">
            <a:avLst>
              <a:gd name="adj1" fmla="val 17641"/>
              <a:gd name="adj2" fmla="val 50000"/>
              <a:gd name="adj3" fmla="val 25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左弧形箭头 20">
            <a:extLst>
              <a:ext uri="{FF2B5EF4-FFF2-40B4-BE49-F238E27FC236}">
                <a16:creationId xmlns="" xmlns:a16="http://schemas.microsoft.com/office/drawing/2014/main" id="{3A8259A9-EAE1-4FB4-8271-7A89A447557C}"/>
              </a:ext>
            </a:extLst>
          </p:cNvPr>
          <p:cNvSpPr/>
          <p:nvPr/>
        </p:nvSpPr>
        <p:spPr>
          <a:xfrm flipH="1" flipV="1">
            <a:off x="6259982" y="1745446"/>
            <a:ext cx="1199214" cy="3193325"/>
          </a:xfrm>
          <a:prstGeom prst="curvedRightArrow">
            <a:avLst>
              <a:gd name="adj1" fmla="val 17641"/>
              <a:gd name="adj2" fmla="val 50000"/>
              <a:gd name="adj3" fmla="val 25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58714B90-F4F9-4866-981F-0BE0255B207E}"/>
              </a:ext>
            </a:extLst>
          </p:cNvPr>
          <p:cNvSpPr/>
          <p:nvPr/>
        </p:nvSpPr>
        <p:spPr>
          <a:xfrm>
            <a:off x="4686738" y="2274756"/>
            <a:ext cx="2360806" cy="236080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 w="571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22">
            <a:extLst>
              <a:ext uri="{FF2B5EF4-FFF2-40B4-BE49-F238E27FC236}">
                <a16:creationId xmlns="" xmlns:a16="http://schemas.microsoft.com/office/drawing/2014/main" id="{ABAB3F42-899F-4F37-8612-4BE45C02B3F2}"/>
              </a:ext>
            </a:extLst>
          </p:cNvPr>
          <p:cNvSpPr txBox="1"/>
          <p:nvPr/>
        </p:nvSpPr>
        <p:spPr>
          <a:xfrm>
            <a:off x="1199458" y="3290571"/>
            <a:ext cx="241923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加强校企合作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加大招工宣传、争取政府资源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="" xmlns:a16="http://schemas.microsoft.com/office/drawing/2014/main" id="{B034D072-A14F-4625-A0C4-1AAA12E9539F}"/>
              </a:ext>
            </a:extLst>
          </p:cNvPr>
          <p:cNvSpPr txBox="1"/>
          <p:nvPr/>
        </p:nvSpPr>
        <p:spPr>
          <a:xfrm>
            <a:off x="8098627" y="3321257"/>
            <a:ext cx="31330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结合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劳动合同法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梳理人力资源管理业务流程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建立健全人力资源管理制度体系 ，拟定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人事管理制度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》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完善员工福利、员工激励等三项制度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12E043BF-F796-4F80-88BD-44A44D5C7F2E}"/>
              </a:ext>
            </a:extLst>
          </p:cNvPr>
          <p:cNvGrpSpPr/>
          <p:nvPr/>
        </p:nvGrpSpPr>
        <p:grpSpPr>
          <a:xfrm>
            <a:off x="1176439" y="2569890"/>
            <a:ext cx="2487060" cy="482177"/>
            <a:chOff x="964740" y="2157253"/>
            <a:chExt cx="2487060" cy="482177"/>
          </a:xfrm>
        </p:grpSpPr>
        <p:sp>
          <p:nvSpPr>
            <p:cNvPr id="43" name="矩形: 圆角 42">
              <a:extLst>
                <a:ext uri="{FF2B5EF4-FFF2-40B4-BE49-F238E27FC236}">
                  <a16:creationId xmlns="" xmlns:a16="http://schemas.microsoft.com/office/drawing/2014/main" id="{2A00A6A0-4B11-4B05-A9FD-8B2F6CD2B602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9459A8A0-2AE1-47AE-B88A-455A92FDEDFB}"/>
                </a:ext>
              </a:extLst>
            </p:cNvPr>
            <p:cNvSpPr/>
            <p:nvPr/>
          </p:nvSpPr>
          <p:spPr>
            <a:xfrm>
              <a:off x="1388889" y="2208378"/>
              <a:ext cx="1569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项目管理工作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809D5B6D-D4EE-4BBD-B770-B273179E5E8A}"/>
              </a:ext>
            </a:extLst>
          </p:cNvPr>
          <p:cNvGrpSpPr/>
          <p:nvPr/>
        </p:nvGrpSpPr>
        <p:grpSpPr>
          <a:xfrm>
            <a:off x="8217034" y="2569890"/>
            <a:ext cx="2487060" cy="482177"/>
            <a:chOff x="964740" y="2157253"/>
            <a:chExt cx="2487060" cy="482177"/>
          </a:xfrm>
        </p:grpSpPr>
        <p:sp>
          <p:nvSpPr>
            <p:cNvPr id="46" name="矩形: 圆角 45">
              <a:extLst>
                <a:ext uri="{FF2B5EF4-FFF2-40B4-BE49-F238E27FC236}">
                  <a16:creationId xmlns="" xmlns:a16="http://schemas.microsoft.com/office/drawing/2014/main" id="{6EF2FCA6-E94D-4D51-886B-F494B8310F05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BE731233-6F22-49F3-A8CF-015D1BD2EB70}"/>
                </a:ext>
              </a:extLst>
            </p:cNvPr>
            <p:cNvSpPr/>
            <p:nvPr/>
          </p:nvSpPr>
          <p:spPr>
            <a:xfrm>
              <a:off x="1388889" y="2208378"/>
              <a:ext cx="1569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项目培训工作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06AA976D-3022-425E-8CEB-7B41E3B132E9}"/>
              </a:ext>
            </a:extLst>
          </p:cNvPr>
          <p:cNvGrpSpPr/>
          <p:nvPr/>
        </p:nvGrpSpPr>
        <p:grpSpPr>
          <a:xfrm>
            <a:off x="7225150" y="5361445"/>
            <a:ext cx="652760" cy="652760"/>
            <a:chOff x="7408724" y="3267600"/>
            <a:chExt cx="652760" cy="652760"/>
          </a:xfrm>
        </p:grpSpPr>
        <p:grpSp>
          <p:nvGrpSpPr>
            <p:cNvPr id="49" name="组合 48">
              <a:extLst>
                <a:ext uri="{FF2B5EF4-FFF2-40B4-BE49-F238E27FC236}">
                  <a16:creationId xmlns="" xmlns:a16="http://schemas.microsoft.com/office/drawing/2014/main" id="{7F4C8868-A8C0-4F00-ADAE-6EFF92485E13}"/>
                </a:ext>
              </a:extLst>
            </p:cNvPr>
            <p:cNvGrpSpPr/>
            <p:nvPr/>
          </p:nvGrpSpPr>
          <p:grpSpPr>
            <a:xfrm>
              <a:off x="7408724" y="3267600"/>
              <a:ext cx="652760" cy="652760"/>
              <a:chOff x="3237545" y="4561747"/>
              <a:chExt cx="1146960" cy="1146960"/>
            </a:xfrm>
          </p:grpSpPr>
          <p:sp>
            <p:nvSpPr>
              <p:cNvPr id="51" name="圆角矩形 26">
                <a:extLst>
                  <a:ext uri="{FF2B5EF4-FFF2-40B4-BE49-F238E27FC236}">
                    <a16:creationId xmlns="" xmlns:a16="http://schemas.microsoft.com/office/drawing/2014/main" id="{10DFC9A7-CE87-4129-86C0-0D143E7F2FD1}"/>
                  </a:ext>
                </a:extLst>
              </p:cNvPr>
              <p:cNvSpPr/>
              <p:nvPr/>
            </p:nvSpPr>
            <p:spPr>
              <a:xfrm>
                <a:off x="3237545" y="4561747"/>
                <a:ext cx="1146960" cy="114696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</a:gradFill>
              <a:ln w="254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tx1">
                    <a:lumMod val="65000"/>
                    <a:lumOff val="35000"/>
                    <a:alpha val="4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圆角矩形 27">
                <a:extLst>
                  <a:ext uri="{FF2B5EF4-FFF2-40B4-BE49-F238E27FC236}">
                    <a16:creationId xmlns="" xmlns:a16="http://schemas.microsoft.com/office/drawing/2014/main" id="{DB0B54E5-DEE9-4E89-AE77-75D9F799E52A}"/>
                  </a:ext>
                </a:extLst>
              </p:cNvPr>
              <p:cNvSpPr/>
              <p:nvPr/>
            </p:nvSpPr>
            <p:spPr>
              <a:xfrm>
                <a:off x="3351014" y="4675216"/>
                <a:ext cx="920023" cy="92002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317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矩形-8">
              <a:extLst>
                <a:ext uri="{FF2B5EF4-FFF2-40B4-BE49-F238E27FC236}">
                  <a16:creationId xmlns="" xmlns:a16="http://schemas.microsoft.com/office/drawing/2014/main" id="{287F93F5-EF2A-4B40-AC16-7BF16B71B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1713" y="3438525"/>
              <a:ext cx="236408" cy="236408"/>
            </a:xfrm>
            <a:custGeom>
              <a:avLst/>
              <a:gdLst/>
              <a:ahLst/>
              <a:cxnLst>
                <a:cxn ang="0">
                  <a:pos x="49" y="49"/>
                </a:cxn>
                <a:cxn ang="0">
                  <a:pos x="48" y="50"/>
                </a:cxn>
                <a:cxn ang="0">
                  <a:pos x="43" y="50"/>
                </a:cxn>
                <a:cxn ang="0">
                  <a:pos x="40" y="48"/>
                </a:cxn>
                <a:cxn ang="0">
                  <a:pos x="2" y="10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5" y="15"/>
                </a:cxn>
                <a:cxn ang="0">
                  <a:pos x="50" y="48"/>
                </a:cxn>
                <a:cxn ang="0">
                  <a:pos x="49" y="49"/>
                </a:cxn>
                <a:cxn ang="0">
                  <a:pos x="31" y="49"/>
                </a:cxn>
                <a:cxn ang="0">
                  <a:pos x="29" y="50"/>
                </a:cxn>
                <a:cxn ang="0">
                  <a:pos x="25" y="50"/>
                </a:cxn>
                <a:cxn ang="0">
                  <a:pos x="22" y="48"/>
                </a:cxn>
                <a:cxn ang="0">
                  <a:pos x="2" y="28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1" y="19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2" y="28"/>
                </a:cxn>
                <a:cxn ang="0">
                  <a:pos x="32" y="48"/>
                </a:cxn>
                <a:cxn ang="0">
                  <a:pos x="31" y="49"/>
                </a:cxn>
                <a:cxn ang="0">
                  <a:pos x="7" y="50"/>
                </a:cxn>
                <a:cxn ang="0">
                  <a:pos x="0" y="43"/>
                </a:cxn>
                <a:cxn ang="0">
                  <a:pos x="7" y="36"/>
                </a:cxn>
                <a:cxn ang="0">
                  <a:pos x="13" y="43"/>
                </a:cxn>
                <a:cxn ang="0">
                  <a:pos x="7" y="50"/>
                </a:cxn>
              </a:cxnLst>
              <a:rect l="0" t="0" r="r" b="b"/>
              <a:pathLst>
                <a:path w="50" h="50">
                  <a:moveTo>
                    <a:pt x="49" y="49"/>
                  </a:moveTo>
                  <a:cubicBezTo>
                    <a:pt x="49" y="50"/>
                    <a:pt x="48" y="50"/>
                    <a:pt x="48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1" y="50"/>
                    <a:pt x="40" y="49"/>
                    <a:pt x="40" y="48"/>
                  </a:cubicBezTo>
                  <a:cubicBezTo>
                    <a:pt x="39" y="27"/>
                    <a:pt x="23" y="11"/>
                    <a:pt x="2" y="10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5" y="1"/>
                    <a:pt x="26" y="6"/>
                    <a:pt x="35" y="15"/>
                  </a:cubicBezTo>
                  <a:cubicBezTo>
                    <a:pt x="44" y="24"/>
                    <a:pt x="49" y="35"/>
                    <a:pt x="50" y="48"/>
                  </a:cubicBezTo>
                  <a:cubicBezTo>
                    <a:pt x="50" y="48"/>
                    <a:pt x="50" y="49"/>
                    <a:pt x="49" y="49"/>
                  </a:cubicBezTo>
                  <a:close/>
                  <a:moveTo>
                    <a:pt x="31" y="49"/>
                  </a:moveTo>
                  <a:cubicBezTo>
                    <a:pt x="31" y="50"/>
                    <a:pt x="30" y="50"/>
                    <a:pt x="29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3" y="50"/>
                    <a:pt x="23" y="49"/>
                    <a:pt x="22" y="48"/>
                  </a:cubicBezTo>
                  <a:cubicBezTo>
                    <a:pt x="21" y="37"/>
                    <a:pt x="13" y="29"/>
                    <a:pt x="2" y="28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1" y="19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0" y="19"/>
                    <a:pt x="17" y="22"/>
                    <a:pt x="22" y="28"/>
                  </a:cubicBezTo>
                  <a:cubicBezTo>
                    <a:pt x="28" y="33"/>
                    <a:pt x="31" y="40"/>
                    <a:pt x="32" y="48"/>
                  </a:cubicBezTo>
                  <a:cubicBezTo>
                    <a:pt x="32" y="48"/>
                    <a:pt x="32" y="49"/>
                    <a:pt x="31" y="49"/>
                  </a:cubicBezTo>
                  <a:close/>
                  <a:moveTo>
                    <a:pt x="7" y="50"/>
                  </a:moveTo>
                  <a:cubicBezTo>
                    <a:pt x="3" y="50"/>
                    <a:pt x="0" y="47"/>
                    <a:pt x="0" y="43"/>
                  </a:cubicBezTo>
                  <a:cubicBezTo>
                    <a:pt x="0" y="40"/>
                    <a:pt x="3" y="36"/>
                    <a:pt x="7" y="36"/>
                  </a:cubicBezTo>
                  <a:cubicBezTo>
                    <a:pt x="10" y="36"/>
                    <a:pt x="13" y="40"/>
                    <a:pt x="13" y="43"/>
                  </a:cubicBezTo>
                  <a:cubicBezTo>
                    <a:pt x="13" y="47"/>
                    <a:pt x="10" y="50"/>
                    <a:pt x="7" y="50"/>
                  </a:cubicBezTo>
                  <a:close/>
                </a:path>
              </a:pathLst>
            </a:cu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830086A9-098E-43D6-91AB-5B1CD3EEB9BC}"/>
              </a:ext>
            </a:extLst>
          </p:cNvPr>
          <p:cNvGrpSpPr/>
          <p:nvPr/>
        </p:nvGrpSpPr>
        <p:grpSpPr>
          <a:xfrm>
            <a:off x="3897144" y="5361445"/>
            <a:ext cx="652760" cy="652760"/>
            <a:chOff x="5706443" y="3267600"/>
            <a:chExt cx="652760" cy="652760"/>
          </a:xfrm>
        </p:grpSpPr>
        <p:grpSp>
          <p:nvGrpSpPr>
            <p:cNvPr id="54" name="组合 53">
              <a:extLst>
                <a:ext uri="{FF2B5EF4-FFF2-40B4-BE49-F238E27FC236}">
                  <a16:creationId xmlns="" xmlns:a16="http://schemas.microsoft.com/office/drawing/2014/main" id="{2D4B4C9E-6C55-4279-9301-23F2908821B5}"/>
                </a:ext>
              </a:extLst>
            </p:cNvPr>
            <p:cNvGrpSpPr/>
            <p:nvPr/>
          </p:nvGrpSpPr>
          <p:grpSpPr>
            <a:xfrm>
              <a:off x="5706443" y="3267600"/>
              <a:ext cx="652760" cy="652760"/>
              <a:chOff x="3237545" y="4561747"/>
              <a:chExt cx="1146960" cy="1146960"/>
            </a:xfrm>
          </p:grpSpPr>
          <p:sp>
            <p:nvSpPr>
              <p:cNvPr id="56" name="圆角矩形 26">
                <a:extLst>
                  <a:ext uri="{FF2B5EF4-FFF2-40B4-BE49-F238E27FC236}">
                    <a16:creationId xmlns="" xmlns:a16="http://schemas.microsoft.com/office/drawing/2014/main" id="{F0DBB612-8CBC-465D-8A6A-11A94CB89555}"/>
                  </a:ext>
                </a:extLst>
              </p:cNvPr>
              <p:cNvSpPr/>
              <p:nvPr/>
            </p:nvSpPr>
            <p:spPr>
              <a:xfrm>
                <a:off x="3237545" y="4561747"/>
                <a:ext cx="1146960" cy="114696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</a:gradFill>
              <a:ln w="254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tx1">
                    <a:lumMod val="65000"/>
                    <a:lumOff val="35000"/>
                    <a:alpha val="4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圆角矩形 27">
                <a:extLst>
                  <a:ext uri="{FF2B5EF4-FFF2-40B4-BE49-F238E27FC236}">
                    <a16:creationId xmlns="" xmlns:a16="http://schemas.microsoft.com/office/drawing/2014/main" id="{8527EFE2-B5A3-4A1F-AA50-B19E6A7E3802}"/>
                  </a:ext>
                </a:extLst>
              </p:cNvPr>
              <p:cNvSpPr/>
              <p:nvPr/>
            </p:nvSpPr>
            <p:spPr>
              <a:xfrm>
                <a:off x="3351014" y="4675216"/>
                <a:ext cx="920023" cy="92002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317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5" name="矩形-9">
              <a:extLst>
                <a:ext uri="{FF2B5EF4-FFF2-40B4-BE49-F238E27FC236}">
                  <a16:creationId xmlns="" xmlns:a16="http://schemas.microsoft.com/office/drawing/2014/main" id="{9F6364C1-39B9-4AC6-B056-DA009103A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7361" y="3458348"/>
              <a:ext cx="280187" cy="277999"/>
            </a:xfrm>
            <a:custGeom>
              <a:avLst/>
              <a:gdLst/>
              <a:ahLst/>
              <a:cxnLst>
                <a:cxn ang="0">
                  <a:pos x="55" y="59"/>
                </a:cxn>
                <a:cxn ang="0">
                  <a:pos x="51" y="58"/>
                </a:cxn>
                <a:cxn ang="0">
                  <a:pos x="39" y="46"/>
                </a:cxn>
                <a:cxn ang="0">
                  <a:pos x="25" y="50"/>
                </a:cxn>
                <a:cxn ang="0">
                  <a:pos x="0" y="25"/>
                </a:cxn>
                <a:cxn ang="0">
                  <a:pos x="25" y="0"/>
                </a:cxn>
                <a:cxn ang="0">
                  <a:pos x="50" y="25"/>
                </a:cxn>
                <a:cxn ang="0">
                  <a:pos x="46" y="39"/>
                </a:cxn>
                <a:cxn ang="0">
                  <a:pos x="58" y="52"/>
                </a:cxn>
                <a:cxn ang="0">
                  <a:pos x="59" y="55"/>
                </a:cxn>
                <a:cxn ang="0">
                  <a:pos x="55" y="59"/>
                </a:cxn>
                <a:cxn ang="0">
                  <a:pos x="25" y="9"/>
                </a:cxn>
                <a:cxn ang="0">
                  <a:pos x="9" y="25"/>
                </a:cxn>
                <a:cxn ang="0">
                  <a:pos x="25" y="41"/>
                </a:cxn>
                <a:cxn ang="0">
                  <a:pos x="41" y="25"/>
                </a:cxn>
                <a:cxn ang="0">
                  <a:pos x="25" y="9"/>
                </a:cxn>
                <a:cxn ang="0">
                  <a:pos x="36" y="26"/>
                </a:cxn>
                <a:cxn ang="0">
                  <a:pos x="35" y="27"/>
                </a:cxn>
                <a:cxn ang="0">
                  <a:pos x="15" y="27"/>
                </a:cxn>
                <a:cxn ang="0">
                  <a:pos x="13" y="26"/>
                </a:cxn>
                <a:cxn ang="0">
                  <a:pos x="13" y="24"/>
                </a:cxn>
                <a:cxn ang="0">
                  <a:pos x="15" y="23"/>
                </a:cxn>
                <a:cxn ang="0">
                  <a:pos x="35" y="23"/>
                </a:cxn>
                <a:cxn ang="0">
                  <a:pos x="36" y="24"/>
                </a:cxn>
                <a:cxn ang="0">
                  <a:pos x="36" y="26"/>
                </a:cxn>
              </a:cxnLst>
              <a:rect l="0" t="0" r="r" b="b"/>
              <a:pathLst>
                <a:path w="59" h="59">
                  <a:moveTo>
                    <a:pt x="55" y="59"/>
                  </a:moveTo>
                  <a:cubicBezTo>
                    <a:pt x="53" y="59"/>
                    <a:pt x="52" y="59"/>
                    <a:pt x="51" y="58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5" y="49"/>
                    <a:pt x="30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0"/>
                    <a:pt x="48" y="35"/>
                    <a:pt x="46" y="39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2"/>
                    <a:pt x="59" y="54"/>
                    <a:pt x="59" y="55"/>
                  </a:cubicBezTo>
                  <a:cubicBezTo>
                    <a:pt x="59" y="57"/>
                    <a:pt x="57" y="59"/>
                    <a:pt x="55" y="59"/>
                  </a:cubicBezTo>
                  <a:close/>
                  <a:moveTo>
                    <a:pt x="25" y="9"/>
                  </a:moveTo>
                  <a:cubicBezTo>
                    <a:pt x="16" y="9"/>
                    <a:pt x="9" y="16"/>
                    <a:pt x="9" y="25"/>
                  </a:cubicBezTo>
                  <a:cubicBezTo>
                    <a:pt x="9" y="34"/>
                    <a:pt x="16" y="41"/>
                    <a:pt x="25" y="41"/>
                  </a:cubicBezTo>
                  <a:cubicBezTo>
                    <a:pt x="34" y="41"/>
                    <a:pt x="41" y="34"/>
                    <a:pt x="41" y="25"/>
                  </a:cubicBezTo>
                  <a:cubicBezTo>
                    <a:pt x="41" y="16"/>
                    <a:pt x="34" y="9"/>
                    <a:pt x="25" y="9"/>
                  </a:cubicBezTo>
                  <a:close/>
                  <a:moveTo>
                    <a:pt x="36" y="26"/>
                  </a:moveTo>
                  <a:cubicBezTo>
                    <a:pt x="36" y="27"/>
                    <a:pt x="36" y="27"/>
                    <a:pt x="3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3" y="27"/>
                    <a:pt x="13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4" y="23"/>
                    <a:pt x="1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3"/>
                    <a:pt x="36" y="23"/>
                    <a:pt x="36" y="24"/>
                  </a:cubicBezTo>
                  <a:lnTo>
                    <a:pt x="36" y="26"/>
                  </a:lnTo>
                  <a:close/>
                </a:path>
              </a:pathLst>
            </a:cu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A88C2662-5433-4A9E-B30A-F8C23A5A2209}"/>
              </a:ext>
            </a:extLst>
          </p:cNvPr>
          <p:cNvGrpSpPr/>
          <p:nvPr/>
        </p:nvGrpSpPr>
        <p:grpSpPr>
          <a:xfrm>
            <a:off x="9041956" y="5361445"/>
            <a:ext cx="652760" cy="652760"/>
            <a:chOff x="9111005" y="3267600"/>
            <a:chExt cx="652760" cy="652760"/>
          </a:xfrm>
        </p:grpSpPr>
        <p:grpSp>
          <p:nvGrpSpPr>
            <p:cNvPr id="59" name="组合 58">
              <a:extLst>
                <a:ext uri="{FF2B5EF4-FFF2-40B4-BE49-F238E27FC236}">
                  <a16:creationId xmlns="" xmlns:a16="http://schemas.microsoft.com/office/drawing/2014/main" id="{64B866FB-760A-4FBA-9852-8303F8947DD8}"/>
                </a:ext>
              </a:extLst>
            </p:cNvPr>
            <p:cNvGrpSpPr/>
            <p:nvPr/>
          </p:nvGrpSpPr>
          <p:grpSpPr>
            <a:xfrm>
              <a:off x="9111005" y="3267600"/>
              <a:ext cx="652760" cy="652760"/>
              <a:chOff x="3237545" y="4561747"/>
              <a:chExt cx="1146960" cy="1146960"/>
            </a:xfrm>
          </p:grpSpPr>
          <p:sp>
            <p:nvSpPr>
              <p:cNvPr id="61" name="圆角矩形 26">
                <a:extLst>
                  <a:ext uri="{FF2B5EF4-FFF2-40B4-BE49-F238E27FC236}">
                    <a16:creationId xmlns="" xmlns:a16="http://schemas.microsoft.com/office/drawing/2014/main" id="{F15CA3C4-C54E-4782-81C9-62AB24678A32}"/>
                  </a:ext>
                </a:extLst>
              </p:cNvPr>
              <p:cNvSpPr/>
              <p:nvPr/>
            </p:nvSpPr>
            <p:spPr>
              <a:xfrm>
                <a:off x="3237545" y="4561747"/>
                <a:ext cx="1146960" cy="114696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</a:gradFill>
              <a:ln w="254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tx1">
                    <a:lumMod val="65000"/>
                    <a:lumOff val="35000"/>
                    <a:alpha val="4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圆角矩形 27">
                <a:extLst>
                  <a:ext uri="{FF2B5EF4-FFF2-40B4-BE49-F238E27FC236}">
                    <a16:creationId xmlns="" xmlns:a16="http://schemas.microsoft.com/office/drawing/2014/main" id="{524662EA-D395-4EA1-958F-D1A90839479E}"/>
                  </a:ext>
                </a:extLst>
              </p:cNvPr>
              <p:cNvSpPr/>
              <p:nvPr/>
            </p:nvSpPr>
            <p:spPr>
              <a:xfrm>
                <a:off x="3351014" y="4675216"/>
                <a:ext cx="920023" cy="92002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317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0" name="矩形-7">
              <a:extLst>
                <a:ext uri="{FF2B5EF4-FFF2-40B4-BE49-F238E27FC236}">
                  <a16:creationId xmlns="" xmlns:a16="http://schemas.microsoft.com/office/drawing/2014/main" id="{76BEB015-E539-42F4-BB17-E5CA8D034F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4457" y="3478120"/>
              <a:ext cx="345856" cy="238598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50"/>
                </a:cxn>
                <a:cxn ang="0">
                  <a:pos x="58" y="50"/>
                </a:cxn>
                <a:cxn ang="0">
                  <a:pos x="15" y="50"/>
                </a:cxn>
                <a:cxn ang="0">
                  <a:pos x="15" y="50"/>
                </a:cxn>
                <a:cxn ang="0">
                  <a:pos x="14" y="50"/>
                </a:cxn>
                <a:cxn ang="0">
                  <a:pos x="14" y="50"/>
                </a:cxn>
                <a:cxn ang="0">
                  <a:pos x="0" y="35"/>
                </a:cxn>
                <a:cxn ang="0">
                  <a:pos x="7" y="23"/>
                </a:cxn>
                <a:cxn ang="0">
                  <a:pos x="7" y="20"/>
                </a:cxn>
                <a:cxn ang="0">
                  <a:pos x="17" y="10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64" y="21"/>
                </a:cxn>
                <a:cxn ang="0">
                  <a:pos x="64" y="23"/>
                </a:cxn>
                <a:cxn ang="0">
                  <a:pos x="73" y="36"/>
                </a:cxn>
                <a:cxn ang="0">
                  <a:pos x="27" y="42"/>
                </a:cxn>
                <a:cxn ang="0">
                  <a:pos x="35" y="38"/>
                </a:cxn>
                <a:cxn ang="0">
                  <a:pos x="32" y="34"/>
                </a:cxn>
                <a:cxn ang="0">
                  <a:pos x="27" y="37"/>
                </a:cxn>
                <a:cxn ang="0">
                  <a:pos x="22" y="32"/>
                </a:cxn>
                <a:cxn ang="0">
                  <a:pos x="27" y="28"/>
                </a:cxn>
                <a:cxn ang="0">
                  <a:pos x="48" y="42"/>
                </a:cxn>
                <a:cxn ang="0">
                  <a:pos x="58" y="32"/>
                </a:cxn>
                <a:cxn ang="0">
                  <a:pos x="48" y="23"/>
                </a:cxn>
                <a:cxn ang="0">
                  <a:pos x="39" y="26"/>
                </a:cxn>
                <a:cxn ang="0">
                  <a:pos x="43" y="30"/>
                </a:cxn>
                <a:cxn ang="0">
                  <a:pos x="48" y="28"/>
                </a:cxn>
                <a:cxn ang="0">
                  <a:pos x="52" y="32"/>
                </a:cxn>
                <a:cxn ang="0">
                  <a:pos x="48" y="37"/>
                </a:cxn>
                <a:cxn ang="0">
                  <a:pos x="27" y="23"/>
                </a:cxn>
                <a:cxn ang="0">
                  <a:pos x="16" y="32"/>
                </a:cxn>
                <a:cxn ang="0">
                  <a:pos x="27" y="42"/>
                </a:cxn>
              </a:cxnLst>
              <a:rect l="0" t="0" r="r" b="b"/>
              <a:pathLst>
                <a:path w="73" h="50">
                  <a:moveTo>
                    <a:pt x="73" y="36"/>
                  </a:moveTo>
                  <a:cubicBezTo>
                    <a:pt x="73" y="44"/>
                    <a:pt x="66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0"/>
                    <a:pt x="0" y="43"/>
                    <a:pt x="0" y="35"/>
                  </a:cubicBezTo>
                  <a:cubicBezTo>
                    <a:pt x="0" y="30"/>
                    <a:pt x="3" y="26"/>
                    <a:pt x="7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15"/>
                    <a:pt x="11" y="10"/>
                    <a:pt x="17" y="10"/>
                  </a:cubicBezTo>
                  <a:cubicBezTo>
                    <a:pt x="19" y="10"/>
                    <a:pt x="21" y="11"/>
                    <a:pt x="23" y="12"/>
                  </a:cubicBezTo>
                  <a:cubicBezTo>
                    <a:pt x="26" y="5"/>
                    <a:pt x="34" y="0"/>
                    <a:pt x="42" y="0"/>
                  </a:cubicBezTo>
                  <a:cubicBezTo>
                    <a:pt x="54" y="0"/>
                    <a:pt x="64" y="10"/>
                    <a:pt x="64" y="21"/>
                  </a:cubicBezTo>
                  <a:cubicBezTo>
                    <a:pt x="64" y="22"/>
                    <a:pt x="64" y="22"/>
                    <a:pt x="64" y="23"/>
                  </a:cubicBezTo>
                  <a:cubicBezTo>
                    <a:pt x="69" y="25"/>
                    <a:pt x="73" y="30"/>
                    <a:pt x="73" y="36"/>
                  </a:cubicBezTo>
                  <a:close/>
                  <a:moveTo>
                    <a:pt x="27" y="42"/>
                  </a:moveTo>
                  <a:cubicBezTo>
                    <a:pt x="30" y="42"/>
                    <a:pt x="33" y="41"/>
                    <a:pt x="35" y="38"/>
                  </a:cubicBezTo>
                  <a:cubicBezTo>
                    <a:pt x="34" y="37"/>
                    <a:pt x="33" y="36"/>
                    <a:pt x="32" y="34"/>
                  </a:cubicBezTo>
                  <a:cubicBezTo>
                    <a:pt x="31" y="36"/>
                    <a:pt x="29" y="37"/>
                    <a:pt x="27" y="37"/>
                  </a:cubicBezTo>
                  <a:cubicBezTo>
                    <a:pt x="25" y="37"/>
                    <a:pt x="22" y="35"/>
                    <a:pt x="22" y="32"/>
                  </a:cubicBezTo>
                  <a:cubicBezTo>
                    <a:pt x="22" y="30"/>
                    <a:pt x="25" y="28"/>
                    <a:pt x="27" y="28"/>
                  </a:cubicBezTo>
                  <a:cubicBezTo>
                    <a:pt x="35" y="28"/>
                    <a:pt x="37" y="42"/>
                    <a:pt x="48" y="42"/>
                  </a:cubicBezTo>
                  <a:cubicBezTo>
                    <a:pt x="54" y="42"/>
                    <a:pt x="58" y="38"/>
                    <a:pt x="58" y="32"/>
                  </a:cubicBezTo>
                  <a:cubicBezTo>
                    <a:pt x="58" y="26"/>
                    <a:pt x="53" y="23"/>
                    <a:pt x="48" y="23"/>
                  </a:cubicBezTo>
                  <a:cubicBezTo>
                    <a:pt x="44" y="23"/>
                    <a:pt x="42" y="24"/>
                    <a:pt x="39" y="26"/>
                  </a:cubicBezTo>
                  <a:cubicBezTo>
                    <a:pt x="40" y="28"/>
                    <a:pt x="41" y="29"/>
                    <a:pt x="43" y="30"/>
                  </a:cubicBezTo>
                  <a:cubicBezTo>
                    <a:pt x="44" y="29"/>
                    <a:pt x="46" y="28"/>
                    <a:pt x="48" y="28"/>
                  </a:cubicBezTo>
                  <a:cubicBezTo>
                    <a:pt x="50" y="28"/>
                    <a:pt x="52" y="30"/>
                    <a:pt x="52" y="32"/>
                  </a:cubicBezTo>
                  <a:cubicBezTo>
                    <a:pt x="52" y="35"/>
                    <a:pt x="50" y="37"/>
                    <a:pt x="48" y="37"/>
                  </a:cubicBezTo>
                  <a:cubicBezTo>
                    <a:pt x="40" y="37"/>
                    <a:pt x="38" y="23"/>
                    <a:pt x="27" y="23"/>
                  </a:cubicBezTo>
                  <a:cubicBezTo>
                    <a:pt x="21" y="23"/>
                    <a:pt x="16" y="26"/>
                    <a:pt x="16" y="32"/>
                  </a:cubicBezTo>
                  <a:cubicBezTo>
                    <a:pt x="16" y="38"/>
                    <a:pt x="21" y="42"/>
                    <a:pt x="27" y="42"/>
                  </a:cubicBezTo>
                  <a:close/>
                </a:path>
              </a:pathLst>
            </a:cu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="" xmlns:a16="http://schemas.microsoft.com/office/drawing/2014/main" id="{906650CF-6F2A-4C04-8F83-CC66684BE49D}"/>
              </a:ext>
            </a:extLst>
          </p:cNvPr>
          <p:cNvGrpSpPr/>
          <p:nvPr/>
        </p:nvGrpSpPr>
        <p:grpSpPr>
          <a:xfrm>
            <a:off x="2074074" y="5361445"/>
            <a:ext cx="652760" cy="652760"/>
            <a:chOff x="2301881" y="3267600"/>
            <a:chExt cx="652760" cy="652760"/>
          </a:xfrm>
          <a:effectLst/>
        </p:grpSpPr>
        <p:grpSp>
          <p:nvGrpSpPr>
            <p:cNvPr id="64" name="组合 63">
              <a:extLst>
                <a:ext uri="{FF2B5EF4-FFF2-40B4-BE49-F238E27FC236}">
                  <a16:creationId xmlns="" xmlns:a16="http://schemas.microsoft.com/office/drawing/2014/main" id="{56A8AA1F-1FFF-4C0E-AE1E-60C382F0CC64}"/>
                </a:ext>
              </a:extLst>
            </p:cNvPr>
            <p:cNvGrpSpPr/>
            <p:nvPr/>
          </p:nvGrpSpPr>
          <p:grpSpPr>
            <a:xfrm>
              <a:off x="2301881" y="3267600"/>
              <a:ext cx="652760" cy="652760"/>
              <a:chOff x="3237545" y="4561747"/>
              <a:chExt cx="1146960" cy="1146960"/>
            </a:xfrm>
          </p:grpSpPr>
          <p:sp>
            <p:nvSpPr>
              <p:cNvPr id="66" name="圆角矩形 26">
                <a:extLst>
                  <a:ext uri="{FF2B5EF4-FFF2-40B4-BE49-F238E27FC236}">
                    <a16:creationId xmlns="" xmlns:a16="http://schemas.microsoft.com/office/drawing/2014/main" id="{093FF885-F08A-4322-AD4E-07057F2D1EC0}"/>
                  </a:ext>
                </a:extLst>
              </p:cNvPr>
              <p:cNvSpPr/>
              <p:nvPr/>
            </p:nvSpPr>
            <p:spPr>
              <a:xfrm>
                <a:off x="3237545" y="4561747"/>
                <a:ext cx="1146960" cy="114696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</a:gradFill>
              <a:ln w="254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tx1">
                    <a:lumMod val="65000"/>
                    <a:lumOff val="35000"/>
                    <a:alpha val="4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圆角矩形 27">
                <a:extLst>
                  <a:ext uri="{FF2B5EF4-FFF2-40B4-BE49-F238E27FC236}">
                    <a16:creationId xmlns="" xmlns:a16="http://schemas.microsoft.com/office/drawing/2014/main" id="{FE258BBB-1E55-4C51-B8C3-2834D409D88B}"/>
                  </a:ext>
                </a:extLst>
              </p:cNvPr>
              <p:cNvSpPr/>
              <p:nvPr/>
            </p:nvSpPr>
            <p:spPr>
              <a:xfrm>
                <a:off x="3351015" y="4675217"/>
                <a:ext cx="920023" cy="92002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317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5" name="矩形-32">
              <a:extLst>
                <a:ext uri="{FF2B5EF4-FFF2-40B4-BE49-F238E27FC236}">
                  <a16:creationId xmlns="" xmlns:a16="http://schemas.microsoft.com/office/drawing/2014/main" id="{28885101-EB78-4552-961B-6E9EF11E7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0634" y="3438525"/>
              <a:ext cx="300829" cy="297822"/>
            </a:xfrm>
            <a:custGeom>
              <a:avLst/>
              <a:gdLst>
                <a:gd name="T0" fmla="*/ 172 w 344"/>
                <a:gd name="T1" fmla="*/ 0 h 344"/>
                <a:gd name="T2" fmla="*/ 0 w 344"/>
                <a:gd name="T3" fmla="*/ 172 h 344"/>
                <a:gd name="T4" fmla="*/ 172 w 344"/>
                <a:gd name="T5" fmla="*/ 344 h 344"/>
                <a:gd name="T6" fmla="*/ 344 w 344"/>
                <a:gd name="T7" fmla="*/ 172 h 344"/>
                <a:gd name="T8" fmla="*/ 172 w 344"/>
                <a:gd name="T9" fmla="*/ 0 h 344"/>
                <a:gd name="T10" fmla="*/ 186 w 344"/>
                <a:gd name="T11" fmla="*/ 311 h 344"/>
                <a:gd name="T12" fmla="*/ 186 w 344"/>
                <a:gd name="T13" fmla="*/ 234 h 344"/>
                <a:gd name="T14" fmla="*/ 158 w 344"/>
                <a:gd name="T15" fmla="*/ 234 h 344"/>
                <a:gd name="T16" fmla="*/ 158 w 344"/>
                <a:gd name="T17" fmla="*/ 311 h 344"/>
                <a:gd name="T18" fmla="*/ 32 w 344"/>
                <a:gd name="T19" fmla="*/ 186 h 344"/>
                <a:gd name="T20" fmla="*/ 110 w 344"/>
                <a:gd name="T21" fmla="*/ 186 h 344"/>
                <a:gd name="T22" fmla="*/ 110 w 344"/>
                <a:gd name="T23" fmla="*/ 158 h 344"/>
                <a:gd name="T24" fmla="*/ 32 w 344"/>
                <a:gd name="T25" fmla="*/ 158 h 344"/>
                <a:gd name="T26" fmla="*/ 158 w 344"/>
                <a:gd name="T27" fmla="*/ 33 h 344"/>
                <a:gd name="T28" fmla="*/ 158 w 344"/>
                <a:gd name="T29" fmla="*/ 110 h 344"/>
                <a:gd name="T30" fmla="*/ 186 w 344"/>
                <a:gd name="T31" fmla="*/ 110 h 344"/>
                <a:gd name="T32" fmla="*/ 186 w 344"/>
                <a:gd name="T33" fmla="*/ 33 h 344"/>
                <a:gd name="T34" fmla="*/ 311 w 344"/>
                <a:gd name="T35" fmla="*/ 158 h 344"/>
                <a:gd name="T36" fmla="*/ 234 w 344"/>
                <a:gd name="T37" fmla="*/ 158 h 344"/>
                <a:gd name="T38" fmla="*/ 234 w 344"/>
                <a:gd name="T39" fmla="*/ 186 h 344"/>
                <a:gd name="T40" fmla="*/ 311 w 344"/>
                <a:gd name="T41" fmla="*/ 186 h 344"/>
                <a:gd name="T42" fmla="*/ 186 w 344"/>
                <a:gd name="T43" fmla="*/ 31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4" h="344">
                  <a:moveTo>
                    <a:pt x="172" y="0"/>
                  </a:moveTo>
                  <a:cubicBezTo>
                    <a:pt x="77" y="0"/>
                    <a:pt x="0" y="77"/>
                    <a:pt x="0" y="172"/>
                  </a:cubicBezTo>
                  <a:cubicBezTo>
                    <a:pt x="0" y="267"/>
                    <a:pt x="77" y="344"/>
                    <a:pt x="172" y="344"/>
                  </a:cubicBezTo>
                  <a:cubicBezTo>
                    <a:pt x="267" y="344"/>
                    <a:pt x="344" y="267"/>
                    <a:pt x="344" y="172"/>
                  </a:cubicBezTo>
                  <a:cubicBezTo>
                    <a:pt x="344" y="77"/>
                    <a:pt x="267" y="0"/>
                    <a:pt x="172" y="0"/>
                  </a:cubicBezTo>
                  <a:close/>
                  <a:moveTo>
                    <a:pt x="186" y="311"/>
                  </a:moveTo>
                  <a:cubicBezTo>
                    <a:pt x="186" y="234"/>
                    <a:pt x="186" y="234"/>
                    <a:pt x="186" y="234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11"/>
                    <a:pt x="158" y="311"/>
                    <a:pt x="158" y="311"/>
                  </a:cubicBezTo>
                  <a:cubicBezTo>
                    <a:pt x="92" y="305"/>
                    <a:pt x="39" y="252"/>
                    <a:pt x="32" y="186"/>
                  </a:cubicBezTo>
                  <a:cubicBezTo>
                    <a:pt x="110" y="186"/>
                    <a:pt x="110" y="186"/>
                    <a:pt x="110" y="186"/>
                  </a:cubicBezTo>
                  <a:cubicBezTo>
                    <a:pt x="110" y="158"/>
                    <a:pt x="110" y="158"/>
                    <a:pt x="110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9" y="92"/>
                    <a:pt x="92" y="39"/>
                    <a:pt x="158" y="33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86" y="110"/>
                    <a:pt x="186" y="110"/>
                    <a:pt x="186" y="110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252" y="39"/>
                    <a:pt x="305" y="92"/>
                    <a:pt x="3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4" y="186"/>
                    <a:pt x="234" y="186"/>
                    <a:pt x="234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05" y="252"/>
                    <a:pt x="252" y="305"/>
                    <a:pt x="186" y="311"/>
                  </a:cubicBezTo>
                  <a:close/>
                </a:path>
              </a:pathLst>
            </a:cu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0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39" name="文本框 38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岗位工作概述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76866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493885" y="2452990"/>
            <a:ext cx="1208933" cy="9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14" tIns="45709" rIns="91414" bIns="457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6" b="1" kern="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altLang="zh-CN" sz="2666" b="1" kern="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6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对象性</a:t>
            </a:r>
          </a:p>
        </p:txBody>
      </p:sp>
      <p:sp>
        <p:nvSpPr>
          <p:cNvPr id="12" name="TextBox 55"/>
          <p:cNvSpPr txBox="1"/>
          <p:nvPr/>
        </p:nvSpPr>
        <p:spPr>
          <a:xfrm>
            <a:off x="6167362" y="2487505"/>
            <a:ext cx="3961177" cy="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ker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charset="-122"/>
              </a:defRPr>
            </a:lvl5pPr>
            <a:lvl6pPr marL="2286000" defTabSz="914400">
              <a:defRPr>
                <a:latin typeface="Calibri" pitchFamily="34" charset="0"/>
                <a:ea typeface="宋体" charset="-122"/>
              </a:defRPr>
            </a:lvl6pPr>
            <a:lvl7pPr marL="2743200" defTabSz="914400">
              <a:defRPr>
                <a:latin typeface="Calibri" pitchFamily="34" charset="0"/>
                <a:ea typeface="宋体" charset="-122"/>
              </a:defRPr>
            </a:lvl7pPr>
            <a:lvl8pPr marL="3200400" defTabSz="914400">
              <a:defRPr>
                <a:latin typeface="Calibri" pitchFamily="34" charset="0"/>
                <a:ea typeface="宋体" charset="-122"/>
              </a:defRPr>
            </a:lvl8pPr>
            <a:lvl9pPr marL="3657600" defTabSz="914400">
              <a:defRPr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点击在此录入上述图表的综合描述说明，在此录入上述图表的综合描述说明。在此录入上述图表的综合描述说明，在此录入上述图表的综合描述说明</a:t>
            </a:r>
            <a:r>
              <a:rPr lang="zh-CN" altLang="en-US" sz="1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630598" y="2070682"/>
            <a:ext cx="4700619" cy="1021786"/>
            <a:chOff x="824130" y="2225116"/>
            <a:chExt cx="4700619" cy="1021786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矩形 29"/>
            <p:cNvSpPr/>
            <p:nvPr/>
          </p:nvSpPr>
          <p:spPr>
            <a:xfrm>
              <a:off x="1198029" y="2225116"/>
              <a:ext cx="4326720" cy="102178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 type="none" w="med" len="med"/>
              <a:tailEnd type="oval"/>
            </a:ln>
            <a:effectLst/>
            <a:ex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824130" y="2371637"/>
              <a:ext cx="747798" cy="747798"/>
            </a:xfrm>
            <a:prstGeom prst="diamond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52321" y="2460037"/>
              <a:ext cx="3607836" cy="61369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简单来说，就是为公司的客户提供他们想要的服务，维护公司与客户之间的关系 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00141" y="3529599"/>
            <a:ext cx="4700619" cy="1021786"/>
            <a:chOff x="824130" y="2225116"/>
            <a:chExt cx="4700619" cy="1021786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5" name="矩形 44"/>
            <p:cNvSpPr/>
            <p:nvPr/>
          </p:nvSpPr>
          <p:spPr>
            <a:xfrm>
              <a:off x="1198029" y="2225116"/>
              <a:ext cx="4326720" cy="102178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 type="none" w="med" len="med"/>
              <a:tailEnd type="oval"/>
            </a:ln>
            <a:effectLst/>
            <a:ex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菱形 45"/>
            <p:cNvSpPr/>
            <p:nvPr/>
          </p:nvSpPr>
          <p:spPr>
            <a:xfrm>
              <a:off x="824130" y="2371637"/>
              <a:ext cx="747798" cy="747798"/>
            </a:xfrm>
            <a:prstGeom prst="diamond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kern="0" noProof="0" dirty="0" smtClean="0">
                  <a:solidFill>
                    <a:schemeClr val="bg1"/>
                  </a:solidFill>
                  <a:cs typeface="+mn-ea"/>
                  <a:sym typeface="+mn-lt"/>
                </a:rPr>
                <a:t>B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752321" y="2460037"/>
              <a:ext cx="3607836" cy="61369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引导客户消费公司的产品（服务），在客户使用产品（服务）的过程中提供有效的帮助和其他服务 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30598" y="4988516"/>
            <a:ext cx="4700619" cy="1021786"/>
            <a:chOff x="824130" y="2225116"/>
            <a:chExt cx="4700619" cy="1021786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9" name="矩形 48"/>
            <p:cNvSpPr/>
            <p:nvPr/>
          </p:nvSpPr>
          <p:spPr>
            <a:xfrm>
              <a:off x="1198029" y="2225116"/>
              <a:ext cx="4326720" cy="102178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 type="none" w="med" len="med"/>
              <a:tailEnd type="oval"/>
            </a:ln>
            <a:effectLst/>
            <a:ex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菱形 49"/>
            <p:cNvSpPr/>
            <p:nvPr/>
          </p:nvSpPr>
          <p:spPr>
            <a:xfrm>
              <a:off x="824130" y="2371637"/>
              <a:ext cx="747798" cy="747798"/>
            </a:xfrm>
            <a:prstGeom prst="diamond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752321" y="2460037"/>
              <a:ext cx="3607836" cy="61369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满意的售后服务，最终完成产品（服务）的二次销售 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22660" y="2159612"/>
            <a:ext cx="3863753" cy="3863753"/>
            <a:chOff x="1122660" y="2159612"/>
            <a:chExt cx="3863753" cy="3863753"/>
          </a:xfrm>
        </p:grpSpPr>
        <p:sp>
          <p:nvSpPr>
            <p:cNvPr id="13" name="椭圆 12"/>
            <p:cNvSpPr/>
            <p:nvPr/>
          </p:nvSpPr>
          <p:spPr>
            <a:xfrm>
              <a:off x="1122660" y="2159612"/>
              <a:ext cx="3863753" cy="3863753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4745" r="-24745"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701306" y="2743201"/>
              <a:ext cx="2696578" cy="2696576"/>
            </a:xfrm>
            <a:prstGeom prst="ellipse">
              <a:avLst/>
            </a:prstGeom>
            <a:gradFill>
              <a:gsLst>
                <a:gs pos="0">
                  <a:srgbClr val="92BFB5">
                    <a:alpha val="70000"/>
                  </a:srgbClr>
                </a:gs>
                <a:gs pos="100000">
                  <a:srgbClr val="52A4AE">
                    <a:alpha val="73000"/>
                  </a:srgbClr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>
              <a:spLocks noChangeArrowheads="1"/>
            </p:cNvSpPr>
            <p:nvPr/>
          </p:nvSpPr>
          <p:spPr bwMode="auto">
            <a:xfrm>
              <a:off x="2526952" y="3352175"/>
              <a:ext cx="1056647" cy="13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91414" tIns="45709" rIns="91414" bIns="45709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1218804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 spc="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工作</a:t>
              </a:r>
              <a:endParaRPr lang="en-US" altLang="zh-CN" sz="2800" b="1" kern="0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defTabSz="1218804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 spc="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重点</a:t>
              </a:r>
              <a:endParaRPr lang="zh-CN" altLang="en-US" sz="2800" b="1" kern="0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22" name="文本框 21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岗位工作概述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8435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=""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4"/>
            <a:ext cx="5550607" cy="1675469"/>
            <a:chOff x="737131" y="4486612"/>
            <a:chExt cx="5551573" cy="1676727"/>
          </a:xfrm>
        </p:grpSpPr>
        <p:sp>
          <p:nvSpPr>
            <p:cNvPr id="46" name="矩形 45">
              <a:extLst>
                <a:ext uri="{FF2B5EF4-FFF2-40B4-BE49-F238E27FC236}">
                  <a16:creationId xmlns=""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4463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Brief introduction of new employee induction training enterprise and business process of business finance insurance bank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=""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 smtClean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工作完成情况</a:t>
              </a:r>
              <a:endParaRPr lang="zh-CN" altLang="en-US" sz="40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=""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</a:t>
              </a:r>
              <a:r>
                <a:rPr lang="en-US" altLang="zh-CN" sz="2400" b="0" spc="0" dirty="0" smtClean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FOUR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=""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8783264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w0svw4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2654</Words>
  <Application>Microsoft Office PowerPoint</Application>
  <PresentationFormat>宽屏</PresentationFormat>
  <Paragraphs>328</Paragraphs>
  <Slides>27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Meiryo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264</cp:revision>
  <dcterms:created xsi:type="dcterms:W3CDTF">2021-04-15T07:04:59Z</dcterms:created>
  <dcterms:modified xsi:type="dcterms:W3CDTF">2022-02-27T11:00:35Z</dcterms:modified>
</cp:coreProperties>
</file>