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459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245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0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4F48F5-E125-4C80-8B0C-8A5C0428D3C9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91F6CB-76C7-4E11-A827-C2D52E8940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8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315C1-D24A-1110-21D4-823ABCFBF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第二次开发进度汇报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379F1D-CE9F-EE42-393B-EEF758F23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汇报人：陈罗星</a:t>
            </a:r>
          </a:p>
        </p:txBody>
      </p:sp>
    </p:spTree>
    <p:extLst>
      <p:ext uri="{BB962C8B-B14F-4D97-AF65-F5344CB8AC3E}">
        <p14:creationId xmlns:p14="http://schemas.microsoft.com/office/powerpoint/2010/main" val="284878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EFC88-0246-A603-097B-9A573978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205" y="122426"/>
            <a:ext cx="1215589" cy="37594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D1FAA-B222-6029-1DC6-5910B47E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619711"/>
            <a:ext cx="5406228" cy="629245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├─.settings</a:t>
            </a:r>
            <a:br>
              <a:rPr lang="en-US" altLang="zh-CN" dirty="0"/>
            </a:br>
            <a:r>
              <a:rPr lang="en-US" altLang="zh-CN" dirty="0"/>
              <a:t>├─.</a:t>
            </a:r>
            <a:r>
              <a:rPr lang="en-US" altLang="zh-CN" dirty="0" err="1"/>
              <a:t>vscode</a:t>
            </a:r>
            <a:br>
              <a:rPr lang="en-US" altLang="zh-CN" dirty="0"/>
            </a:br>
            <a:r>
              <a:rPr lang="en-US" altLang="zh-CN" dirty="0"/>
              <a:t>├─bin</a:t>
            </a:r>
            <a:br>
              <a:rPr lang="en-US" altLang="zh-CN" dirty="0"/>
            </a:br>
            <a:r>
              <a:rPr lang="en-US" altLang="zh-CN" dirty="0"/>
              <a:t>│  ├─.settings    </a:t>
            </a:r>
            <a:r>
              <a:rPr lang="zh-CN" altLang="en-US" dirty="0"/>
              <a:t>配置部分</a:t>
            </a:r>
            <a:br>
              <a:rPr lang="en-US" altLang="zh-CN" dirty="0"/>
            </a:br>
            <a:r>
              <a:rPr lang="en-US" altLang="zh-CN" dirty="0"/>
              <a:t>│  ├─.</a:t>
            </a:r>
            <a:r>
              <a:rPr lang="en-US" altLang="zh-CN" dirty="0" err="1"/>
              <a:t>vscode</a:t>
            </a:r>
            <a:br>
              <a:rPr lang="en-US" altLang="zh-CN" dirty="0"/>
            </a:br>
            <a:r>
              <a:rPr lang="en-US" altLang="zh-CN" dirty="0"/>
              <a:t>│  └─</a:t>
            </a:r>
            <a:r>
              <a:rPr lang="en-US" altLang="zh-CN" dirty="0" err="1"/>
              <a:t>src</a:t>
            </a:r>
            <a:br>
              <a:rPr lang="en-US" altLang="zh-CN" dirty="0"/>
            </a:br>
            <a:r>
              <a:rPr lang="en-US" altLang="zh-CN" dirty="0"/>
              <a:t>│      └─main</a:t>
            </a:r>
            <a:br>
              <a:rPr lang="en-US" altLang="zh-CN" dirty="0"/>
            </a:br>
            <a:r>
              <a:rPr lang="en-US" altLang="zh-CN" dirty="0"/>
              <a:t>│          └─java     </a:t>
            </a:r>
            <a:br>
              <a:rPr lang="en-US" altLang="zh-CN" dirty="0"/>
            </a:br>
            <a:r>
              <a:rPr lang="en-US" altLang="zh-CN" dirty="0"/>
              <a:t>├─</a:t>
            </a:r>
            <a:r>
              <a:rPr lang="en-US" altLang="zh-CN" dirty="0" err="1"/>
              <a:t>src</a:t>
            </a:r>
            <a:r>
              <a:rPr lang="en-US" altLang="zh-CN" dirty="0"/>
              <a:t>    </a:t>
            </a:r>
            <a:r>
              <a:rPr lang="zh-CN" altLang="en-US" dirty="0"/>
              <a:t>原码</a:t>
            </a:r>
            <a:br>
              <a:rPr lang="en-US" altLang="zh-CN" dirty="0"/>
            </a:br>
            <a:r>
              <a:rPr lang="en-US" altLang="zh-CN" dirty="0"/>
              <a:t>│  └─main</a:t>
            </a:r>
            <a:br>
              <a:rPr lang="en-US" altLang="zh-CN" dirty="0"/>
            </a:br>
            <a:r>
              <a:rPr lang="en-US" altLang="zh-CN" dirty="0"/>
              <a:t>│      └─java</a:t>
            </a:r>
            <a:br>
              <a:rPr lang="en-US" altLang="zh-CN" dirty="0"/>
            </a:br>
            <a:r>
              <a:rPr lang="en-US" altLang="zh-CN" dirty="0"/>
              <a:t>│          └─com</a:t>
            </a:r>
            <a:br>
              <a:rPr lang="en-US" altLang="zh-CN" dirty="0"/>
            </a:br>
            <a:r>
              <a:rPr lang="en-US" altLang="zh-CN" dirty="0"/>
              <a:t>│              └─</a:t>
            </a:r>
            <a:r>
              <a:rPr lang="en-US" altLang="zh-CN" dirty="0" err="1"/>
              <a:t>xftxyz</a:t>
            </a:r>
            <a:br>
              <a:rPr lang="en-US" altLang="zh-CN" dirty="0"/>
            </a:br>
            <a:r>
              <a:rPr lang="en-US" altLang="zh-CN" dirty="0"/>
              <a:t>│                  └─</a:t>
            </a:r>
            <a:r>
              <a:rPr lang="en-US" altLang="zh-CN" dirty="0" err="1"/>
              <a:t>smms</a:t>
            </a:r>
            <a:br>
              <a:rPr lang="en-US" altLang="zh-CN" dirty="0"/>
            </a:br>
            <a:r>
              <a:rPr lang="en-US" altLang="zh-CN" dirty="0"/>
              <a:t>│                      ├─</a:t>
            </a:r>
            <a:r>
              <a:rPr lang="en-US" altLang="zh-CN" dirty="0" err="1"/>
              <a:t>dao</a:t>
            </a:r>
            <a:r>
              <a:rPr lang="en-US" altLang="zh-CN" dirty="0"/>
              <a:t>  </a:t>
            </a:r>
            <a:r>
              <a:rPr lang="zh-CN" altLang="en-US" dirty="0"/>
              <a:t>数据库访问对象</a:t>
            </a:r>
            <a:br>
              <a:rPr lang="en-US" altLang="zh-CN" dirty="0"/>
            </a:br>
            <a:r>
              <a:rPr lang="en-US" altLang="zh-CN" dirty="0"/>
              <a:t>│                      │  └─</a:t>
            </a:r>
            <a:r>
              <a:rPr lang="en-US" altLang="zh-CN" dirty="0" err="1"/>
              <a:t>impl</a:t>
            </a:r>
            <a:r>
              <a:rPr lang="en-US" altLang="zh-CN" dirty="0"/>
              <a:t>  </a:t>
            </a:r>
            <a:r>
              <a:rPr lang="zh-CN" altLang="en-US" dirty="0"/>
              <a:t>接口的实现</a:t>
            </a:r>
            <a:br>
              <a:rPr lang="en-US" altLang="zh-CN" dirty="0"/>
            </a:br>
            <a:r>
              <a:rPr lang="en-US" altLang="zh-CN" dirty="0"/>
              <a:t>│                      ├─entity    </a:t>
            </a:r>
            <a:r>
              <a:rPr lang="zh-CN" altLang="en-US" dirty="0"/>
              <a:t>对应实体</a:t>
            </a:r>
            <a:br>
              <a:rPr lang="en-US" altLang="zh-CN" dirty="0"/>
            </a:br>
            <a:r>
              <a:rPr lang="en-US" altLang="zh-CN" dirty="0"/>
              <a:t>│                      ├─service  </a:t>
            </a:r>
            <a:r>
              <a:rPr lang="zh-CN" altLang="en-US" dirty="0"/>
              <a:t>图形界面和数据的前后端交互部分</a:t>
            </a:r>
            <a:br>
              <a:rPr lang="en-US" altLang="zh-CN" dirty="0"/>
            </a:br>
            <a:r>
              <a:rPr lang="en-US" altLang="zh-CN" dirty="0"/>
              <a:t>│                      ├─type</a:t>
            </a:r>
            <a:br>
              <a:rPr lang="en-US" altLang="zh-CN" dirty="0"/>
            </a:br>
            <a:r>
              <a:rPr lang="en-US" altLang="zh-CN" dirty="0"/>
              <a:t>│                      └─utils    </a:t>
            </a:r>
            <a:r>
              <a:rPr lang="zh-CN" altLang="en-US" dirty="0"/>
              <a:t>通用功能被主要放进了这个包</a:t>
            </a:r>
            <a:endParaRPr lang="en-US" altLang="zh-CN" dirty="0"/>
          </a:p>
          <a:p>
            <a:r>
              <a:rPr lang="en-US" altLang="zh-CN" dirty="0"/>
              <a:t>│                      └─view   </a:t>
            </a:r>
            <a:r>
              <a:rPr lang="zh-CN" altLang="en-US" dirty="0"/>
              <a:t>图形界面（</a:t>
            </a:r>
            <a:r>
              <a:rPr lang="en-US" altLang="zh-CN" dirty="0"/>
              <a:t>GUI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└─target   </a:t>
            </a:r>
            <a:r>
              <a:rPr lang="zh-CN" altLang="en-US"/>
              <a:t>生成的数据（）</a:t>
            </a:r>
            <a:br>
              <a:rPr lang="en-US" altLang="zh-CN" dirty="0"/>
            </a:br>
            <a:r>
              <a:rPr lang="en-US" altLang="zh-CN" dirty="0"/>
              <a:t>    ├─classes</a:t>
            </a:r>
            <a:br>
              <a:rPr lang="en-US" altLang="zh-CN" dirty="0"/>
            </a:br>
            <a:r>
              <a:rPr lang="en-US" altLang="zh-CN" dirty="0"/>
              <a:t>    │  └─com</a:t>
            </a:r>
            <a:br>
              <a:rPr lang="en-US" altLang="zh-CN" dirty="0"/>
            </a:br>
            <a:r>
              <a:rPr lang="en-US" altLang="zh-CN" dirty="0"/>
              <a:t>    │      └─</a:t>
            </a:r>
            <a:r>
              <a:rPr lang="en-US" altLang="zh-CN" dirty="0" err="1"/>
              <a:t>xftxyz</a:t>
            </a:r>
            <a:br>
              <a:rPr lang="en-US" altLang="zh-CN" dirty="0"/>
            </a:br>
            <a:r>
              <a:rPr lang="en-US" altLang="zh-CN" dirty="0"/>
              <a:t>    │          └─</a:t>
            </a:r>
            <a:r>
              <a:rPr lang="en-US" altLang="zh-CN" dirty="0" err="1"/>
              <a:t>smms</a:t>
            </a:r>
            <a:br>
              <a:rPr lang="en-US" altLang="zh-CN" dirty="0"/>
            </a:br>
            <a:r>
              <a:rPr lang="en-US" altLang="zh-CN" dirty="0"/>
              <a:t>    │              ├─</a:t>
            </a:r>
            <a:r>
              <a:rPr lang="en-US" altLang="zh-CN" dirty="0" err="1"/>
              <a:t>dao</a:t>
            </a:r>
            <a:br>
              <a:rPr lang="en-US" altLang="zh-CN" dirty="0"/>
            </a:br>
            <a:r>
              <a:rPr lang="en-US" altLang="zh-CN" dirty="0"/>
              <a:t>    │              │  └─</a:t>
            </a:r>
            <a:r>
              <a:rPr lang="en-US" altLang="zh-CN" dirty="0" err="1"/>
              <a:t>impl</a:t>
            </a:r>
            <a:br>
              <a:rPr lang="en-US" altLang="zh-CN" dirty="0"/>
            </a:br>
            <a:r>
              <a:rPr lang="en-US" altLang="zh-CN" dirty="0"/>
              <a:t>    │              ├─entity</a:t>
            </a:r>
            <a:br>
              <a:rPr lang="en-US" altLang="zh-CN" dirty="0"/>
            </a:br>
            <a:r>
              <a:rPr lang="en-US" altLang="zh-CN" dirty="0"/>
              <a:t>    │              ├─service</a:t>
            </a:r>
            <a:br>
              <a:rPr lang="en-US" altLang="zh-CN" dirty="0"/>
            </a:br>
            <a:r>
              <a:rPr lang="en-US" altLang="zh-CN" dirty="0"/>
              <a:t>    │              ├─type</a:t>
            </a:r>
            <a:br>
              <a:rPr lang="en-US" altLang="zh-CN" dirty="0"/>
            </a:br>
            <a:r>
              <a:rPr lang="en-US" altLang="zh-CN" dirty="0"/>
              <a:t>    │              └─utils</a:t>
            </a:r>
            <a:br>
              <a:rPr lang="en-US" altLang="zh-CN" dirty="0"/>
            </a:br>
            <a:r>
              <a:rPr lang="en-US" altLang="zh-CN" dirty="0"/>
              <a:t>    ├─maven-status</a:t>
            </a:r>
            <a:br>
              <a:rPr lang="en-US" altLang="zh-CN" dirty="0"/>
            </a:br>
            <a:r>
              <a:rPr lang="en-US" altLang="zh-CN" dirty="0"/>
              <a:t>    │  └─maven-compiler-plugin</a:t>
            </a:r>
            <a:br>
              <a:rPr lang="en-US" altLang="zh-CN" dirty="0"/>
            </a:br>
            <a:r>
              <a:rPr lang="en-US" altLang="zh-CN" dirty="0"/>
              <a:t>    │      └─compile</a:t>
            </a:r>
            <a:br>
              <a:rPr lang="en-US" altLang="zh-CN" dirty="0"/>
            </a:br>
            <a:r>
              <a:rPr lang="en-US" altLang="zh-CN" dirty="0"/>
              <a:t>    │          └─default-compile</a:t>
            </a:r>
            <a:br>
              <a:rPr lang="en-US" altLang="zh-CN" dirty="0"/>
            </a:br>
            <a:r>
              <a:rPr lang="en-US" altLang="zh-CN" dirty="0"/>
              <a:t>    └─test-classes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A7DA03-77A5-11C2-B2EA-44403B13212F}"/>
              </a:ext>
            </a:extLst>
          </p:cNvPr>
          <p:cNvSpPr txBox="1"/>
          <p:nvPr/>
        </p:nvSpPr>
        <p:spPr>
          <a:xfrm>
            <a:off x="8506954" y="921012"/>
            <a:ext cx="2405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左侧为本项目的系统架构，各个部分的名称和他们的大概功能，在开发架构时我们进行了规范化命名来增加可读性。</a:t>
            </a:r>
          </a:p>
        </p:txBody>
      </p:sp>
    </p:spTree>
    <p:extLst>
      <p:ext uri="{BB962C8B-B14F-4D97-AF65-F5344CB8AC3E}">
        <p14:creationId xmlns:p14="http://schemas.microsoft.com/office/powerpoint/2010/main" val="1051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986AF1-16A8-E9C1-BC05-FBE35F14A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57" y="305524"/>
            <a:ext cx="3808536" cy="298263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6431F-C72B-0EDC-2B57-C9521182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29" y="875398"/>
            <a:ext cx="3688471" cy="3602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FCAE85-4E3E-F818-615B-0E341C587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946" y="1888421"/>
            <a:ext cx="3537763" cy="36684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4D5744-8B6C-6DAD-CEBF-45CA31058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778" y="2674292"/>
            <a:ext cx="2881215" cy="38781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A6435A-6110-640A-E873-6DD4316B7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704" y="1644080"/>
            <a:ext cx="4252129" cy="35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773E-381F-9672-F7EF-B183ACF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图形界面部分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15E3-C6CC-BC9E-7F50-83B42976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我将在接下来的部分讲解我们目前的系统图形界面的开发进度</a:t>
            </a:r>
            <a:endParaRPr lang="en-US" altLang="zh-CN" dirty="0"/>
          </a:p>
          <a:p>
            <a:r>
              <a:rPr lang="zh-CN" altLang="en-US" dirty="0"/>
              <a:t>系统预期有登录界面，售货员界面，采购员界面，管理员界面，总经理界面总计五个界面，我们现在已经完成了两个，分别是登录界面和总经理界面</a:t>
            </a:r>
          </a:p>
        </p:txBody>
      </p:sp>
    </p:spTree>
    <p:extLst>
      <p:ext uri="{BB962C8B-B14F-4D97-AF65-F5344CB8AC3E}">
        <p14:creationId xmlns:p14="http://schemas.microsoft.com/office/powerpoint/2010/main" val="5024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C3A849-4DC6-CB3F-520E-EBEB30732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3" y="7426"/>
            <a:ext cx="5937536" cy="34932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0454C4-7548-95D4-F76E-3DD9009F82F6}"/>
              </a:ext>
            </a:extLst>
          </p:cNvPr>
          <p:cNvSpPr txBox="1"/>
          <p:nvPr/>
        </p:nvSpPr>
        <p:spPr>
          <a:xfrm>
            <a:off x="7982582" y="1278427"/>
            <a:ext cx="260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用户登录界面的验证码功能是我们的创意，我们用了一段很有意思的代码来实现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F9CCED-222C-0DEE-FA9A-7A6DC700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59" y="3500663"/>
            <a:ext cx="5399360" cy="3349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691307-B808-BAFE-B86D-1A1546FF8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3" y="3500664"/>
            <a:ext cx="5937536" cy="33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303229-E3F1-6507-C82B-3941DD87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5" y="48610"/>
            <a:ext cx="8884107" cy="6128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A8D6AF-8B49-3E37-DBDE-269B06052480}"/>
              </a:ext>
            </a:extLst>
          </p:cNvPr>
          <p:cNvSpPr txBox="1"/>
          <p:nvPr/>
        </p:nvSpPr>
        <p:spPr>
          <a:xfrm>
            <a:off x="10318419" y="810392"/>
            <a:ext cx="125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经理部分用户管理</a:t>
            </a:r>
          </a:p>
        </p:txBody>
      </p:sp>
    </p:spTree>
    <p:extLst>
      <p:ext uri="{BB962C8B-B14F-4D97-AF65-F5344CB8AC3E}">
        <p14:creationId xmlns:p14="http://schemas.microsoft.com/office/powerpoint/2010/main" val="314286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436044-53AF-C47D-6919-FA45399C9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3" y="249417"/>
            <a:ext cx="8382431" cy="61598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44A3F-DE6B-23DE-E07A-31E9D952CE18}"/>
              </a:ext>
            </a:extLst>
          </p:cNvPr>
          <p:cNvSpPr txBox="1"/>
          <p:nvPr/>
        </p:nvSpPr>
        <p:spPr>
          <a:xfrm>
            <a:off x="10431094" y="2088819"/>
            <a:ext cx="137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以上为经理全部界面，效果达到预期</a:t>
            </a:r>
          </a:p>
        </p:txBody>
      </p:sp>
    </p:spTree>
    <p:extLst>
      <p:ext uri="{BB962C8B-B14F-4D97-AF65-F5344CB8AC3E}">
        <p14:creationId xmlns:p14="http://schemas.microsoft.com/office/powerpoint/2010/main" val="8450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866C61-BB5B-4238-3B73-015E7EB4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33" y="650047"/>
            <a:ext cx="5809028" cy="504111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D0705B-1E44-67C4-53B1-EE8CC4134F7C}"/>
              </a:ext>
            </a:extLst>
          </p:cNvPr>
          <p:cNvSpPr txBox="1"/>
          <p:nvPr/>
        </p:nvSpPr>
        <p:spPr>
          <a:xfrm>
            <a:off x="8680299" y="1187420"/>
            <a:ext cx="24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图形界面部分的代码</a:t>
            </a:r>
          </a:p>
        </p:txBody>
      </p:sp>
    </p:spTree>
    <p:extLst>
      <p:ext uri="{BB962C8B-B14F-4D97-AF65-F5344CB8AC3E}">
        <p14:creationId xmlns:p14="http://schemas.microsoft.com/office/powerpoint/2010/main" val="389576455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239</TotalTime>
  <Words>338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Franklin Gothic Book</vt:lpstr>
      <vt:lpstr>剪切</vt:lpstr>
      <vt:lpstr>第二次开发进度汇报</vt:lpstr>
      <vt:lpstr>系统架构</vt:lpstr>
      <vt:lpstr>PowerPoint 演示文稿</vt:lpstr>
      <vt:lpstr>                     图形界面部分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第二次开发进度汇报</dc:title>
  <dc:creator>314157049@qq.com</dc:creator>
  <cp:lastModifiedBy>314157049@qq.com</cp:lastModifiedBy>
  <cp:revision>16</cp:revision>
  <dcterms:created xsi:type="dcterms:W3CDTF">2022-07-14T10:55:42Z</dcterms:created>
  <dcterms:modified xsi:type="dcterms:W3CDTF">2022-07-15T06:41:15Z</dcterms:modified>
</cp:coreProperties>
</file>