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0"/>
  </p:handoutMasterIdLst>
  <p:sldIdLst>
    <p:sldId id="257" r:id="rId4"/>
    <p:sldId id="263" r:id="rId6"/>
    <p:sldId id="264" r:id="rId7"/>
    <p:sldId id="265" r:id="rId8"/>
    <p:sldId id="26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60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image" Target="../media/image1.jpe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image" Target="../media/image1.jpeg"/><Relationship Id="rId2" Type="http://schemas.openxmlformats.org/officeDocument/2006/relationships/tags" Target="../tags/tag84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1.jpeg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1.jpeg"/><Relationship Id="rId2" Type="http://schemas.openxmlformats.org/officeDocument/2006/relationships/tags" Target="../tags/tag10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1.jpe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1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.jpeg"/><Relationship Id="rId2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1.jpeg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850886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904875" y="2458720"/>
            <a:ext cx="7571105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04875" y="1689735"/>
            <a:ext cx="7571105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330" y="1221740"/>
            <a:ext cx="10968990" cy="50279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798830" y="523875"/>
            <a:ext cx="1866265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798830" y="866775"/>
            <a:ext cx="1866265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6235065" y="1354455"/>
            <a:ext cx="534225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08330" y="1354455"/>
            <a:ext cx="534225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869315" y="1195705"/>
            <a:ext cx="10707370" cy="4254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850886" y="1096111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1850886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904875" y="1714500"/>
            <a:ext cx="7571105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4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image" Target="../media/image1.jpeg"/><Relationship Id="rId12" Type="http://schemas.openxmlformats.org/officeDocument/2006/relationships/tags" Target="../tags/tag1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image" Target="../media/image4.png"/><Relationship Id="rId7" Type="http://schemas.openxmlformats.org/officeDocument/2006/relationships/tags" Target="../tags/tag15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3" Type="http://schemas.openxmlformats.org/officeDocument/2006/relationships/slide" Target="slide2.xml"/><Relationship Id="rId2" Type="http://schemas.openxmlformats.org/officeDocument/2006/relationships/tags" Target="../tags/tag150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tags" Target="../tags/tag153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tags" Target="../tags/tag155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tags" Target="../tags/tag154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tags" Target="../tags/tag157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tags" Target="../tags/tag156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tags" Target="../tags/tag159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tags" Target="../tags/tag158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904875" y="2458720"/>
            <a:ext cx="10068560" cy="1189990"/>
          </a:xfrm>
        </p:spPr>
        <p:txBody>
          <a:bodyPr/>
          <a:lstStyle/>
          <a:p>
            <a:r>
              <a:rPr lang="zh-CN" altLang="en-US" sz="3600"/>
              <a:t>多媒体元素（声音、视频）介绍</a:t>
            </a:r>
            <a:endParaRPr lang="zh-CN" altLang="en-US" sz="360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Simple &amp; Creative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8070" y="3648710"/>
            <a:ext cx="40640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hlinkClick r:id="rId3" action="ppaction://hlinksldjump"/>
              </a:rPr>
              <a:t>声音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hlinkClick r:id="rId4" action="ppaction://hlinksldjump"/>
              </a:rPr>
              <a:t>立体声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>
                <a:hlinkClick r:id="rId5" action="ppaction://hlinksldjump"/>
              </a:rPr>
              <a:t>MIDI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hlinkClick r:id="rId6" action="ppaction://hlinksldjump"/>
              </a:rPr>
              <a:t>视像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2545080" y="5804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xxxxxxxxxx lx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07960" y="1808480"/>
            <a:ext cx="3761740" cy="42398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 sz="3200"/>
              <a:t>电脑为什么会说话和唱歌</a:t>
            </a:r>
            <a:endParaRPr lang="zh-CN" altLang="en-US" sz="3200"/>
          </a:p>
          <a:p>
            <a:r>
              <a:rPr lang="zh-CN" altLang="en-US" sz="3200"/>
              <a:t>电脑怎样记录和播放声音</a:t>
            </a:r>
            <a:endParaRPr lang="zh-CN" altLang="en-US" sz="3200"/>
          </a:p>
          <a:p>
            <a:r>
              <a:rPr lang="zh-CN" altLang="en-US" sz="3200"/>
              <a:t>什么是</a:t>
            </a:r>
            <a:r>
              <a:rPr lang="en-US" altLang="zh-CN" sz="3200"/>
              <a:t>CD-Audio</a:t>
            </a:r>
            <a:endParaRPr lang="en-US" altLang="zh-CN" sz="3200"/>
          </a:p>
          <a:p>
            <a:r>
              <a:rPr sz="3200"/>
              <a:t>什么是混音器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多媒体元素中的声音</a:t>
            </a:r>
            <a:endParaRPr lang="zh-CN" altLang="en-US"/>
          </a:p>
        </p:txBody>
      </p:sp>
      <p:pic>
        <p:nvPicPr>
          <p:cNvPr id="4" name="图片 3" descr="3b333635353439333bb7b5bbd8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920" y="5476875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14895" y="784860"/>
            <a:ext cx="3772535" cy="4334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 sz="2800"/>
              <a:t>为什么我们能够听到立体声</a:t>
            </a:r>
            <a:endParaRPr lang="zh-CN" altLang="en-US" sz="2800"/>
          </a:p>
          <a:p>
            <a:r>
              <a:rPr lang="zh-CN" altLang="en-US" sz="2800"/>
              <a:t>声卡和喇叭等怎样连接</a:t>
            </a:r>
            <a:endParaRPr lang="zh-CN" altLang="en-US" sz="2800"/>
          </a:p>
          <a:p>
            <a:r>
              <a:rPr lang="zh-CN" altLang="en-US" sz="2800"/>
              <a:t>为什么要声道分离</a:t>
            </a:r>
            <a:endParaRPr lang="zh-CN" altLang="en-US" sz="2800"/>
          </a:p>
          <a:p>
            <a:r>
              <a:rPr lang="zh-CN" altLang="en-US" sz="2800"/>
              <a:t>声卡与</a:t>
            </a:r>
            <a:r>
              <a:rPr lang="en-US" altLang="zh-CN" sz="2800"/>
              <a:t>CD-ROM</a:t>
            </a:r>
            <a:r>
              <a:rPr sz="2800"/>
              <a:t>怎样连接</a:t>
            </a:r>
            <a:endParaRPr sz="2800"/>
          </a:p>
          <a:p>
            <a:r>
              <a:rPr sz="2800"/>
              <a:t>声音的定位</a:t>
            </a:r>
            <a:endParaRPr sz="2800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多媒体元素中的立体声</a:t>
            </a:r>
            <a:endParaRPr lang="zh-CN" altLang="en-US"/>
          </a:p>
        </p:txBody>
      </p:sp>
      <p:pic>
        <p:nvPicPr>
          <p:cNvPr id="4" name="图片 3" descr="3b333635353439333bb7b5bbd8">
            <a:hlinkClick r:id="rId1" action="ppaction://hlinksldjump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2920" y="5476875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38870" y="2262505"/>
            <a:ext cx="222504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sz="2800"/>
              <a:t>什么是</a:t>
            </a:r>
            <a:r>
              <a:rPr lang="en-US" altLang="zh-CN" sz="2800"/>
              <a:t>MIDI</a:t>
            </a:r>
            <a:endParaRPr lang="en-US" altLang="zh-CN" sz="2800"/>
          </a:p>
          <a:p>
            <a:r>
              <a:rPr sz="2800"/>
              <a:t>什么是通用</a:t>
            </a:r>
            <a:r>
              <a:rPr lang="en-US" altLang="zh-CN" sz="2800"/>
              <a:t>MIDI</a:t>
            </a:r>
            <a:r>
              <a:rPr sz="2800"/>
              <a:t>标准</a:t>
            </a:r>
            <a:endParaRPr sz="2800"/>
          </a:p>
          <a:p>
            <a:r>
              <a:rPr lang="en-US" altLang="zh-CN" sz="2800"/>
              <a:t>MIDI</a:t>
            </a:r>
            <a:r>
              <a:rPr sz="2800"/>
              <a:t>有几个等级</a:t>
            </a:r>
            <a:endParaRPr sz="2800"/>
          </a:p>
          <a:p>
            <a:r>
              <a:rPr sz="2800"/>
              <a:t>旋律乐器</a:t>
            </a:r>
            <a:endParaRPr sz="2800"/>
          </a:p>
          <a:p>
            <a:r>
              <a:rPr sz="2800"/>
              <a:t>打击乐器</a:t>
            </a:r>
            <a:endParaRPr sz="2800"/>
          </a:p>
          <a:p>
            <a:r>
              <a:rPr lang="en-US" altLang="zh-CN" sz="2800"/>
              <a:t>MIDI</a:t>
            </a:r>
            <a:r>
              <a:rPr sz="2800"/>
              <a:t>音乐</a:t>
            </a:r>
            <a:endParaRPr sz="2800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MIDI的多媒体元素介绍</a:t>
            </a:r>
            <a:endParaRPr lang="zh-CN" altLang="en-US"/>
          </a:p>
        </p:txBody>
      </p:sp>
      <p:pic>
        <p:nvPicPr>
          <p:cNvPr id="4" name="图片 3" descr="3b333635353439333bb7b5bbd8">
            <a:hlinkClick r:id="rId1" action="ppaction://hlinksldjump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2920" y="5476875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804275" y="2672715"/>
            <a:ext cx="2834640" cy="280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/>
              <a:t>视像的定义：图像与视频的结合</a:t>
            </a:r>
            <a:endParaRPr lang="zh-CN" altLang="en-US"/>
          </a:p>
          <a:p>
            <a:r>
              <a:rPr lang="zh-CN" altLang="en-US"/>
              <a:t>视像的重要性：传递信息，增强互动性</a:t>
            </a:r>
            <a:endParaRPr lang="zh-CN" altLang="en-US"/>
          </a:p>
          <a:p>
            <a:r>
              <a:rPr lang="zh-CN" altLang="en-US"/>
              <a:t>视像的类型：静态图像，动态视频</a:t>
            </a:r>
            <a:endParaRPr lang="zh-CN" altLang="en-US"/>
          </a:p>
          <a:p>
            <a:r>
              <a:rPr lang="zh-CN" altLang="en-US"/>
              <a:t>视像的制作过程：拍摄，编辑，后期制作</a:t>
            </a:r>
            <a:endParaRPr lang="zh-CN" altLang="en-US"/>
          </a:p>
          <a:p>
            <a:r>
              <a:rPr lang="zh-CN" altLang="en-US"/>
              <a:t>视像在多媒体中的应用：网页，广告，电影，电视节目等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多媒体元素中的视像</a:t>
            </a:r>
            <a:endParaRPr lang="zh-CN" altLang="en-US"/>
          </a:p>
        </p:txBody>
      </p:sp>
      <p:pic>
        <p:nvPicPr>
          <p:cNvPr id="4" name="图片 3" descr="3b333635353439333bb7b5bbd8">
            <a:hlinkClick r:id="rId1" action="ppaction://hlinksldjump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2920" y="5476875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51190" y="1029970"/>
            <a:ext cx="2961640" cy="314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10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1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34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  <p:tag name="KSO_WM_UNIT_CONTENT_GROUP_TYPE" val="contentchip"/>
</p:tagLst>
</file>

<file path=ppt/tags/tag13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  <p:tag name="KSO_WM_UNIT_CONTENT_GROUP_TYPE" val="contentchip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37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4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commondata" val="eyJoZGlkIjoiM2JjMzQyMWQ2ZmNiMjc5YzFjMTNkNDUxZGRiMTZlODI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67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88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45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MiSans Heavy</vt:lpstr>
      <vt:lpstr>MiSans Light</vt:lpstr>
      <vt:lpstr>微软雅黑</vt:lpstr>
      <vt:lpstr>Arial Unicode MS</vt:lpstr>
      <vt:lpstr>Calibri</vt:lpstr>
      <vt:lpstr>WPS</vt:lpstr>
      <vt:lpstr>Office 主题</vt:lpstr>
      <vt:lpstr>多媒体元素（声音、视频）介绍</vt:lpstr>
      <vt:lpstr>多媒体元素中的声音</vt:lpstr>
      <vt:lpstr>多媒体元素中的立体声</vt:lpstr>
      <vt:lpstr>MIDI的多媒体元素介绍</vt:lpstr>
      <vt:lpstr>多媒体元素中的视像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25810</dc:creator>
  <cp:lastModifiedBy>通晓宇宙</cp:lastModifiedBy>
  <cp:revision>168</cp:revision>
  <dcterms:created xsi:type="dcterms:W3CDTF">2019-06-19T02:08:00Z</dcterms:created>
  <dcterms:modified xsi:type="dcterms:W3CDTF">2023-11-27T08:23:59Z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1381BC57E2FC43CBB1904C27C07DD42E_11</vt:lpwstr>
  </property>
</Properties>
</file>