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word/document.xml" ContentType="application/vnd.openxmlformats-officedocument.wordprocessingml.document.main+xml"/>
  <Override PartName="/word/fontTable.xml" ContentType="application/vnd.openxmlformats-officedocument.wordprocessingml.fontTable+xml"/>
  <Override PartName="/word/settings.xml" ContentType="application/vnd.openxmlformats-officedocument.wordprocessingml.settings+xml"/>
  <Override PartName="/word/styles.xml" ContentType="application/vnd.openxmlformats-officedocument.wordprocessingml.styles+xml"/>
  <Override PartName="/word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officeDocument" Target="word/document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3" Type="http://schemas.openxmlformats.org/officeDocument/2006/relationships/custom-properties" Target="docProps/custom.xml"/></Relationships>
</file>

<file path=word/document.xml><?xml version="1.0" encoding="utf-8"?>
<w:document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="http://schemas.openxmlformats.org/wordprocessingml/2006/main" xmlns:w14="http://schemas.microsoft.com/office/word/2010/wordml" xmlns:w10="urn:schemas-microsoft-com:office:word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sCustomData="http://www.wps.cn/officeDocument/2013/wpsCustomData" mc:Ignorable="w14 w15 wp14">
  <w:body>
    <w:p>
      <w:pPr>
        <w:rPr>
          <w:rFonts w:hint="eastAsia" w:eastAsiaTheme="minorEastAsia"/>
          <w:lang w:val="en-US" w:eastAsia="zh-CN"/>
        </w:rPr>
      </w:pPr>
      <w:r>
        <w:rPr>
          <w:rFonts w:hint="eastAsia"/>
          <w:lang w:val="en-US" w:eastAsia="zh-CN"/>
        </w:rPr>
        <w:t>奥术大师大所</w:t>
      </w:r>
      <w:bookmarkStart w:id="0" w:name="_GoBack"/>
      <w:bookmarkEnd w:id="0"/>
    </w:p>
    <w:sectPr>
      <w:pgSz w:w="11906" w:h="16838"/>
      <w:pgMar w:top="1440" w:right="1800" w:bottom="1440" w:left="1800" w:header="851" w:footer="992" w:gutter="0"/>
      <w:cols w:space="425" w:num="1"/>
      <w:docGrid w:type="lines" w:linePitch="312" w:charSpace="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font w:name="Times New Roman">
    <w:panose1 w:val="02020603050405020304"/>
    <w:charset w:val="00"/>
    <w:family w:val="roman"/>
    <w:pitch w:val="variable"/>
    <w:sig w:usb0="20007A87" w:usb1="80000000" w:usb2="00000008" w:usb3="00000000" w:csb0="000001FF" w:csb1="00000000"/>
  </w:font>
  <w:font w:name="宋体">
    <w:panose1 w:val="02010600030101010101"/>
    <w:charset w:val="86"/>
    <w:family w:val="auto"/>
    <w:pitch w:val="default"/>
    <w:sig w:usb0="00000003" w:usb1="288F0000" w:usb2="00000006" w:usb3="00000000" w:csb0="00040001" w:csb1="00000000"/>
  </w:font>
  <w:font w:name="Wingdings">
    <w:panose1 w:val="05000000000000000000"/>
    <w:charset w:val="02"/>
    <w:family w:val="auto"/>
    <w:pitch w:val="default"/>
    <w:sig w:usb0="00000000" w:usb1="00000000" w:usb2="00000000" w:usb3="00000000" w:csb0="80000000" w:csb1="00000000"/>
  </w:font>
  <w:font w:name="Arial">
    <w:panose1 w:val="020B0604020202020204"/>
    <w:charset w:val="01"/>
    <w:family w:val="swiss"/>
    <w:pitch w:val="default"/>
    <w:sig w:usb0="E0002EFF" w:usb1="C000785B" w:usb2="00000009" w:usb3="00000000" w:csb0="400001FF" w:csb1="FFFF0000"/>
  </w:font>
  <w:font w:name="黑体">
    <w:panose1 w:val="02010609060101010101"/>
    <w:charset w:val="86"/>
    <w:family w:val="auto"/>
    <w:pitch w:val="default"/>
    <w:sig w:usb0="800002BF" w:usb1="38CF7CFA" w:usb2="00000016" w:usb3="00000000" w:csb0="00040001" w:csb1="00000000"/>
  </w:font>
  <w:font w:name="Courier New">
    <w:panose1 w:val="02070309020205020404"/>
    <w:charset w:val="01"/>
    <w:family w:val="modern"/>
    <w:pitch w:val="default"/>
    <w:sig w:usb0="E0002EFF" w:usb1="C0007843" w:usb2="00000009" w:usb3="00000000" w:csb0="400001FF" w:csb1="FFFF0000"/>
  </w:font>
  <w:font w:name="Symbol">
    <w:panose1 w:val="05050102010706020507"/>
    <w:charset w:val="02"/>
    <w:family w:val="roman"/>
    <w:pitch w:val="default"/>
    <w:sig w:usb0="00000000" w:usb1="00000000" w:usb2="00000000" w:usb3="00000000" w:csb0="80000000" w:csb1="00000000"/>
  </w:font>
  <w:font w:name="Calibri">
    <w:panose1 w:val="020F0502020204030204"/>
    <w:charset w:val="00"/>
    <w:family w:val="swiss"/>
    <w:pitch w:val="default"/>
    <w:sig w:usb0="E4002EFF" w:usb1="C000247B" w:usb2="00000009" w:usb3="00000000" w:csb0="200001F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sl="http://schemas.openxmlformats.org/schemaLibrary/2006/main" xmlns:wpsCustomData="http://www.wps.cn/officeDocument/2013/wpsCustomData" mc:Ignorable="w14">
  <w:zoom w:percent="200"/>
  <w:embedSystemFonts/>
  <w:bordersDoNotSurroundHeader w:val="1"/>
  <w:bordersDoNotSurroundFooter w:val="1"/>
  <w:documentProtection w:enforcement="0"/>
  <w:defaultTabStop w:val="420"/>
  <w:drawingGridVerticalSpacing w:val="156"/>
  <w:displayHorizontalDrawingGridEvery w:val="0"/>
  <w:displayVerticalDrawingGridEvery w:val="2"/>
  <w:characterSpacingControl w:val="compressPunctuation"/>
  <w:compat>
    <w:spaceForUL/>
    <w:balanceSingleByteDoubleByteWidth/>
    <w:doNotLeaveBackslashAlone/>
    <w:ulTrailSpace/>
    <w:doNotExpandShiftReturn/>
    <w:adjustLineHeightInTable/>
    <w:useFELayout/>
    <w:compatSetting w:name="compatibilityMode" w:uri="http://schemas.microsoft.com/office/word" w:val="14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</w:compat>
  <w:rsids>
    <w:rsidRoot w:val="0B2B08E8"/>
    <w:rsid w:val="0B2B08E8"/>
    <w:rsid w:val="4F0F2AE7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 w:eastAsia="zh-CN"/>
  <w:clrSchemeMapping w:bg1="light1" w:t1="dark1" w:bg2="light2" w:t2="dark2" w:accent1="accent1" w:accent2="accent2" w:accent3="accent3" w:accent4="accent4" w:accent5="accent5" w:accent6="accent6" w:hyperlink="hyperlink" w:followedHyperlink="followedHyperlink"/>
  <w:doNotIncludeSubdocsInStats/>
</w:settings>
</file>

<file path=word/styles.xml><?xml version="1.0" encoding="utf-8"?>
<w:style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="http://schemas.openxmlformats.org/wordprocessingml/2006/main" xmlns:w14="http://schemas.microsoft.com/office/word/2010/wordml" xmlns:w10="urn:schemas-microsoft-com:office:word" xmlns:sl="http://schemas.openxmlformats.org/schemaLibrary/2006/main" xmlns:wpsCustomData="http://www.wps.cn/officeDocument/2013/wpsCustomData" mc:Ignorable="w14">
  <w:docDefaults>
    <w:rPrDefault>
      <w:rPr>
        <w:rFonts w:asciiTheme="minorHAnsi" w:hAnsiTheme="minorHAnsi" w:eastAsiaTheme="minorEastAsia" w:cstheme="minorBidi"/>
      </w:rPr>
    </w:rPrDefault>
    <w:pPrDefault/>
  </w:docDefaults>
  <w:latentStyles w:count="260" w:defQFormat="0" w:defUnhideWhenUsed="1" w:defSemiHidden="1" w:defUIPriority="99" w:defLockedState="0">
    <w:lsdException w:qFormat="1" w:unhideWhenUsed="0" w:uiPriority="0" w:semiHidden="0" w:name="Normal"/>
    <w:lsdException w:qFormat="1" w:unhideWhenUsed="0" w:uiPriority="0" w:semiHidden="0" w:name="heading 1"/>
    <w:lsdException w:qFormat="1" w:uiPriority="0" w:name="heading 2"/>
    <w:lsdException w:qFormat="1" w:uiPriority="0" w:name="heading 3"/>
    <w:lsdException w:qFormat="1" w:uiPriority="0" w:name="heading 4"/>
    <w:lsdException w:qFormat="1" w:uiPriority="0" w:name="heading 5"/>
    <w:lsdException w:qFormat="1" w:uiPriority="0" w:name="heading 6"/>
    <w:lsdException w:qFormat="1" w:uiPriority="0" w:name="heading 7"/>
    <w:lsdException w:qFormat="1" w:uiPriority="0" w:name="heading 8"/>
    <w:lsdException w:qFormat="1" w:uiPriority="0" w:name="heading 9"/>
    <w:lsdException w:unhideWhenUsed="0" w:uiPriority="0" w:semiHidden="0" w:name="index 1"/>
    <w:lsdException w:unhideWhenUsed="0" w:uiPriority="0" w:semiHidden="0" w:name="index 2"/>
    <w:lsdException w:unhideWhenUsed="0" w:uiPriority="0" w:semiHidden="0" w:name="index 3"/>
    <w:lsdException w:unhideWhenUsed="0" w:uiPriority="0" w:semiHidden="0" w:name="index 4"/>
    <w:lsdException w:unhideWhenUsed="0" w:uiPriority="0" w:semiHidden="0" w:name="index 5"/>
    <w:lsdException w:unhideWhenUsed="0" w:uiPriority="0" w:semiHidden="0" w:name="index 6"/>
    <w:lsdException w:unhideWhenUsed="0" w:uiPriority="0" w:semiHidden="0" w:name="index 7"/>
    <w:lsdException w:unhideWhenUsed="0" w:uiPriority="0" w:semiHidden="0" w:name="index 8"/>
    <w:lsdException w:unhideWhenUsed="0" w:uiPriority="0" w:semiHidden="0" w:name="index 9"/>
    <w:lsdException w:unhideWhenUsed="0" w:uiPriority="0" w:semiHidden="0" w:name="toc 1"/>
    <w:lsdException w:unhideWhenUsed="0" w:uiPriority="0" w:semiHidden="0" w:name="toc 2"/>
    <w:lsdException w:unhideWhenUsed="0" w:uiPriority="0" w:semiHidden="0" w:name="toc 3"/>
    <w:lsdException w:unhideWhenUsed="0" w:uiPriority="0" w:semiHidden="0" w:name="toc 4"/>
    <w:lsdException w:unhideWhenUsed="0" w:uiPriority="0" w:semiHidden="0" w:name="toc 5"/>
    <w:lsdException w:unhideWhenUsed="0" w:uiPriority="0" w:semiHidden="0" w:name="toc 6"/>
    <w:lsdException w:unhideWhenUsed="0" w:uiPriority="0" w:semiHidden="0" w:name="toc 7"/>
    <w:lsdException w:unhideWhenUsed="0" w:uiPriority="0" w:semiHidden="0" w:name="toc 8"/>
    <w:lsdException w:unhideWhenUsed="0" w:uiPriority="0" w:semiHidden="0" w:name="toc 9"/>
    <w:lsdException w:unhideWhenUsed="0" w:uiPriority="0" w:semiHidden="0" w:name="Normal Indent"/>
    <w:lsdException w:unhideWhenUsed="0" w:uiPriority="0" w:semiHidden="0" w:name="footnote text"/>
    <w:lsdException w:unhideWhenUsed="0" w:uiPriority="0" w:semiHidden="0" w:name="annotation text"/>
    <w:lsdException w:unhideWhenUsed="0" w:uiPriority="0" w:semiHidden="0" w:name="header"/>
    <w:lsdException w:unhideWhenUsed="0" w:uiPriority="0" w:semiHidden="0" w:name="footer"/>
    <w:lsdException w:unhideWhenUsed="0" w:uiPriority="0" w:semiHidden="0" w:name="index heading"/>
    <w:lsdException w:qFormat="1" w:uiPriority="0" w:name="caption"/>
    <w:lsdException w:unhideWhenUsed="0" w:uiPriority="0" w:semiHidden="0" w:name="table of figures"/>
    <w:lsdException w:unhideWhenUsed="0" w:uiPriority="0" w:semiHidden="0" w:name="envelope address"/>
    <w:lsdException w:unhideWhenUsed="0" w:uiPriority="0" w:semiHidden="0" w:name="envelope return"/>
    <w:lsdException w:unhideWhenUsed="0" w:uiPriority="0" w:semiHidden="0" w:name="footnote reference"/>
    <w:lsdException w:unhideWhenUsed="0" w:uiPriority="0" w:semiHidden="0" w:name="annotation reference"/>
    <w:lsdException w:unhideWhenUsed="0" w:uiPriority="0" w:semiHidden="0" w:name="line number"/>
    <w:lsdException w:unhideWhenUsed="0" w:uiPriority="0" w:semiHidden="0" w:name="page number"/>
    <w:lsdException w:unhideWhenUsed="0" w:uiPriority="0" w:semiHidden="0" w:name="endnote reference"/>
    <w:lsdException w:unhideWhenUsed="0" w:uiPriority="0" w:semiHidden="0" w:name="endnote text"/>
    <w:lsdException w:unhideWhenUsed="0" w:uiPriority="0" w:semiHidden="0" w:name="table of authorities"/>
    <w:lsdException w:unhideWhenUsed="0" w:uiPriority="0" w:semiHidden="0" w:name="macro"/>
    <w:lsdException w:unhideWhenUsed="0" w:uiPriority="0" w:semiHidden="0" w:name="toa heading"/>
    <w:lsdException w:unhideWhenUsed="0" w:uiPriority="0" w:semiHidden="0" w:name="List"/>
    <w:lsdException w:unhideWhenUsed="0" w:uiPriority="0" w:semiHidden="0" w:name="List Bullet"/>
    <w:lsdException w:unhideWhenUsed="0" w:uiPriority="0" w:semiHidden="0" w:name="List Number"/>
    <w:lsdException w:unhideWhenUsed="0" w:uiPriority="0" w:semiHidden="0" w:name="List 2"/>
    <w:lsdException w:unhideWhenUsed="0" w:uiPriority="0" w:semiHidden="0" w:name="List 3"/>
    <w:lsdException w:unhideWhenUsed="0" w:uiPriority="0" w:semiHidden="0" w:name="List 4"/>
    <w:lsdException w:unhideWhenUsed="0" w:uiPriority="0" w:semiHidden="0" w:name="List 5"/>
    <w:lsdException w:unhideWhenUsed="0" w:uiPriority="0" w:semiHidden="0" w:name="List Bullet 2"/>
    <w:lsdException w:unhideWhenUsed="0" w:uiPriority="0" w:semiHidden="0" w:name="List Bullet 3"/>
    <w:lsdException w:unhideWhenUsed="0" w:uiPriority="0" w:semiHidden="0" w:name="List Bullet 4"/>
    <w:lsdException w:unhideWhenUsed="0" w:uiPriority="0" w:semiHidden="0" w:name="List Bullet 5"/>
    <w:lsdException w:unhideWhenUsed="0" w:uiPriority="0" w:semiHidden="0" w:name="List Number 2"/>
    <w:lsdException w:unhideWhenUsed="0" w:uiPriority="0" w:semiHidden="0" w:name="List Number 3"/>
    <w:lsdException w:unhideWhenUsed="0" w:uiPriority="0" w:semiHidden="0" w:name="List Number 4"/>
    <w:lsdException w:unhideWhenUsed="0" w:uiPriority="0" w:semiHidden="0" w:name="List Number 5"/>
    <w:lsdException w:qFormat="1" w:unhideWhenUsed="0" w:uiPriority="0" w:semiHidden="0" w:name="Title"/>
    <w:lsdException w:unhideWhenUsed="0" w:uiPriority="0" w:semiHidden="0" w:name="Closing"/>
    <w:lsdException w:unhideWhenUsed="0" w:uiPriority="0" w:semiHidden="0" w:name="Signature"/>
    <w:lsdException w:unhideWhenUsed="0" w:uiPriority="0" w:name="Default Paragraph Font"/>
    <w:lsdException w:unhideWhenUsed="0" w:uiPriority="0" w:semiHidden="0" w:name="Body Text"/>
    <w:lsdException w:unhideWhenUsed="0" w:uiPriority="0" w:semiHidden="0" w:name="Body Text Indent"/>
    <w:lsdException w:unhideWhenUsed="0" w:uiPriority="0" w:semiHidden="0" w:name="List Continue"/>
    <w:lsdException w:unhideWhenUsed="0" w:uiPriority="0" w:semiHidden="0" w:name="List Continue 2"/>
    <w:lsdException w:unhideWhenUsed="0" w:uiPriority="0" w:semiHidden="0" w:name="List Continue 3"/>
    <w:lsdException w:unhideWhenUsed="0" w:uiPriority="0" w:semiHidden="0" w:name="List Continue 4"/>
    <w:lsdException w:unhideWhenUsed="0" w:uiPriority="0" w:semiHidden="0" w:name="List Continue 5"/>
    <w:lsdException w:unhideWhenUsed="0" w:uiPriority="0" w:semiHidden="0" w:name="Message Header"/>
    <w:lsdException w:qFormat="1" w:unhideWhenUsed="0" w:uiPriority="0" w:semiHidden="0" w:name="Subtitle"/>
    <w:lsdException w:unhideWhenUsed="0" w:uiPriority="0" w:semiHidden="0" w:name="Salutation"/>
    <w:lsdException w:unhideWhenUsed="0" w:uiPriority="0" w:semiHidden="0" w:name="Date"/>
    <w:lsdException w:unhideWhenUsed="0" w:uiPriority="0" w:semiHidden="0" w:name="Body Text First Indent"/>
    <w:lsdException w:unhideWhenUsed="0" w:uiPriority="0" w:semiHidden="0" w:name="Body Text First Indent 2"/>
    <w:lsdException w:unhideWhenUsed="0" w:uiPriority="0" w:semiHidden="0" w:name="Note Heading"/>
    <w:lsdException w:unhideWhenUsed="0" w:uiPriority="0" w:semiHidden="0" w:name="Body Text 2"/>
    <w:lsdException w:unhideWhenUsed="0" w:uiPriority="0" w:semiHidden="0" w:name="Body Text 3"/>
    <w:lsdException w:unhideWhenUsed="0" w:uiPriority="0" w:semiHidden="0" w:name="Body Text Indent 2"/>
    <w:lsdException w:unhideWhenUsed="0" w:uiPriority="0" w:semiHidden="0" w:name="Body Text Indent 3"/>
    <w:lsdException w:unhideWhenUsed="0" w:uiPriority="0" w:semiHidden="0" w:name="Block Text"/>
    <w:lsdException w:unhideWhenUsed="0" w:uiPriority="0" w:semiHidden="0" w:name="Hyperlink"/>
    <w:lsdException w:unhideWhenUsed="0" w:uiPriority="0" w:semiHidden="0" w:name="FollowedHyperlink"/>
    <w:lsdException w:qFormat="1" w:unhideWhenUsed="0" w:uiPriority="0" w:semiHidden="0" w:name="Strong"/>
    <w:lsdException w:qFormat="1" w:unhideWhenUsed="0" w:uiPriority="0" w:semiHidden="0" w:name="Emphasis"/>
    <w:lsdException w:unhideWhenUsed="0" w:uiPriority="0" w:semiHidden="0" w:name="Document Map"/>
    <w:lsdException w:unhideWhenUsed="0" w:uiPriority="0" w:semiHidden="0" w:name="Plain Text"/>
    <w:lsdException w:unhideWhenUsed="0" w:uiPriority="0" w:semiHidden="0" w:name="E-mail Signature"/>
    <w:lsdException w:unhideWhenUsed="0" w:uiPriority="0" w:semiHidden="0" w:name="Normal (Web)"/>
    <w:lsdException w:unhideWhenUsed="0" w:uiPriority="0" w:semiHidden="0" w:name="HTML Acronym"/>
    <w:lsdException w:unhideWhenUsed="0" w:uiPriority="0" w:semiHidden="0" w:name="HTML Address"/>
    <w:lsdException w:unhideWhenUsed="0" w:uiPriority="0" w:semiHidden="0" w:name="HTML Cite"/>
    <w:lsdException w:unhideWhenUsed="0" w:uiPriority="0" w:semiHidden="0" w:name="HTML Code"/>
    <w:lsdException w:unhideWhenUsed="0" w:uiPriority="0" w:semiHidden="0" w:name="HTML Definition"/>
    <w:lsdException w:unhideWhenUsed="0" w:uiPriority="0" w:semiHidden="0" w:name="HTML Keyboard"/>
    <w:lsdException w:unhideWhenUsed="0" w:uiPriority="0" w:semiHidden="0" w:name="HTML Preformatted"/>
    <w:lsdException w:unhideWhenUsed="0" w:uiPriority="0" w:semiHidden="0" w:name="HTML Sample"/>
    <w:lsdException w:unhideWhenUsed="0" w:uiPriority="0" w:semiHidden="0" w:name="HTML Typewriter"/>
    <w:lsdException w:unhideWhenUsed="0" w:uiPriority="0" w:semiHidden="0" w:name="HTML Variable"/>
    <w:lsdException w:qFormat="1" w:unhideWhenUsed="0" w:uiPriority="0" w:name="Normal Table"/>
    <w:lsdException w:unhideWhenUsed="0" w:uiPriority="0" w:semiHidden="0" w:name="annotation subject"/>
    <w:lsdException w:unhideWhenUsed="0" w:uiPriority="0" w:semiHidden="0" w:name="Table Simple 1"/>
    <w:lsdException w:unhideWhenUsed="0" w:uiPriority="0" w:semiHidden="0" w:name="Table Simple 2"/>
    <w:lsdException w:unhideWhenUsed="0" w:uiPriority="0" w:semiHidden="0" w:name="Table Simple 3"/>
    <w:lsdException w:unhideWhenUsed="0" w:uiPriority="0" w:semiHidden="0" w:name="Table Classic 1"/>
    <w:lsdException w:unhideWhenUsed="0" w:uiPriority="0" w:semiHidden="0" w:name="Table Classic 2"/>
    <w:lsdException w:unhideWhenUsed="0" w:uiPriority="0" w:semiHidden="0" w:name="Table Classic 3"/>
    <w:lsdException w:unhideWhenUsed="0" w:uiPriority="0" w:semiHidden="0" w:name="Table Classic 4"/>
    <w:lsdException w:unhideWhenUsed="0" w:uiPriority="0" w:semiHidden="0" w:name="Table Colorful 1"/>
    <w:lsdException w:unhideWhenUsed="0" w:uiPriority="0" w:semiHidden="0" w:name="Table Colorful 2"/>
    <w:lsdException w:unhideWhenUsed="0" w:uiPriority="0" w:semiHidden="0" w:name="Table Colorful 3"/>
    <w:lsdException w:unhideWhenUsed="0" w:uiPriority="0" w:semiHidden="0" w:name="Table Columns 1"/>
    <w:lsdException w:unhideWhenUsed="0" w:uiPriority="0" w:semiHidden="0" w:name="Table Columns 2"/>
    <w:lsdException w:unhideWhenUsed="0" w:uiPriority="0" w:semiHidden="0" w:name="Table Columns 3"/>
    <w:lsdException w:unhideWhenUsed="0" w:uiPriority="0" w:semiHidden="0" w:name="Table Columns 4"/>
    <w:lsdException w:unhideWhenUsed="0" w:uiPriority="0" w:semiHidden="0" w:name="Table Columns 5"/>
    <w:lsdException w:unhideWhenUsed="0" w:uiPriority="0" w:semiHidden="0" w:name="Table Grid 1"/>
    <w:lsdException w:unhideWhenUsed="0" w:uiPriority="0" w:semiHidden="0" w:name="Table Grid 2"/>
    <w:lsdException w:unhideWhenUsed="0" w:uiPriority="0" w:semiHidden="0" w:name="Table Grid 3"/>
    <w:lsdException w:unhideWhenUsed="0" w:uiPriority="0" w:semiHidden="0" w:name="Table Grid 4"/>
    <w:lsdException w:unhideWhenUsed="0" w:uiPriority="0" w:semiHidden="0" w:name="Table Grid 5"/>
    <w:lsdException w:unhideWhenUsed="0" w:uiPriority="0" w:semiHidden="0" w:name="Table Grid 6"/>
    <w:lsdException w:unhideWhenUsed="0" w:uiPriority="0" w:semiHidden="0" w:name="Table Grid 7"/>
    <w:lsdException w:unhideWhenUsed="0" w:uiPriority="0" w:semiHidden="0" w:name="Table Grid 8"/>
    <w:lsdException w:unhideWhenUsed="0" w:uiPriority="0" w:semiHidden="0" w:name="Table List 1"/>
    <w:lsdException w:unhideWhenUsed="0" w:uiPriority="0" w:semiHidden="0" w:name="Table List 2"/>
    <w:lsdException w:unhideWhenUsed="0" w:uiPriority="0" w:semiHidden="0" w:name="Table List 3"/>
    <w:lsdException w:unhideWhenUsed="0" w:uiPriority="0" w:semiHidden="0" w:name="Table List 4"/>
    <w:lsdException w:unhideWhenUsed="0" w:uiPriority="0" w:semiHidden="0" w:name="Table List 5"/>
    <w:lsdException w:unhideWhenUsed="0" w:uiPriority="0" w:semiHidden="0" w:name="Table List 6"/>
    <w:lsdException w:unhideWhenUsed="0" w:uiPriority="0" w:semiHidden="0" w:name="Table List 7"/>
    <w:lsdException w:unhideWhenUsed="0" w:uiPriority="0" w:semiHidden="0" w:name="Table List 8"/>
    <w:lsdException w:unhideWhenUsed="0" w:uiPriority="0" w:semiHidden="0" w:name="Table 3D effects 1"/>
    <w:lsdException w:unhideWhenUsed="0" w:uiPriority="0" w:semiHidden="0" w:name="Table 3D effects 2"/>
    <w:lsdException w:unhideWhenUsed="0" w:uiPriority="0" w:semiHidden="0" w:name="Table 3D effects 3"/>
    <w:lsdException w:unhideWhenUsed="0" w:uiPriority="0" w:semiHidden="0" w:name="Table Contemporary"/>
    <w:lsdException w:unhideWhenUsed="0" w:uiPriority="0" w:semiHidden="0" w:name="Table Elegant"/>
    <w:lsdException w:unhideWhenUsed="0" w:uiPriority="0" w:semiHidden="0" w:name="Table Professional"/>
    <w:lsdException w:unhideWhenUsed="0" w:uiPriority="0" w:semiHidden="0" w:name="Table Subtle 1"/>
    <w:lsdException w:unhideWhenUsed="0" w:uiPriority="0" w:semiHidden="0" w:name="Table Subtle 2"/>
    <w:lsdException w:unhideWhenUsed="0" w:uiPriority="0" w:semiHidden="0" w:name="Table Web 1"/>
    <w:lsdException w:unhideWhenUsed="0" w:uiPriority="0" w:semiHidden="0" w:name="Table Web 2"/>
    <w:lsdException w:unhideWhenUsed="0" w:uiPriority="0" w:semiHidden="0" w:name="Table Web 3"/>
    <w:lsdException w:unhideWhenUsed="0" w:uiPriority="0" w:semiHidden="0" w:name="Balloon Text"/>
    <w:lsdException w:unhideWhenUsed="0" w:uiPriority="0" w:semiHidden="0" w:name="Table Grid"/>
    <w:lsdException w:unhideWhenUsed="0" w:uiPriority="0" w:semiHidden="0" w:name="Table Theme"/>
    <w:lsdException w:unhideWhenUsed="0" w:uiPriority="60" w:semiHidden="0" w:name="Light Shading"/>
    <w:lsdException w:unhideWhenUsed="0" w:uiPriority="61" w:semiHidden="0" w:name="Light List"/>
    <w:lsdException w:unhideWhenUsed="0" w:uiPriority="62" w:semiHidden="0" w:name="Light Grid"/>
    <w:lsdException w:unhideWhenUsed="0" w:uiPriority="63" w:semiHidden="0" w:name="Medium Shading 1"/>
    <w:lsdException w:unhideWhenUsed="0" w:uiPriority="64" w:semiHidden="0" w:name="Medium Shading 2"/>
    <w:lsdException w:unhideWhenUsed="0" w:uiPriority="65" w:semiHidden="0" w:name="Medium List 1"/>
    <w:lsdException w:unhideWhenUsed="0" w:uiPriority="66" w:semiHidden="0" w:name="Medium List 2"/>
    <w:lsdException w:unhideWhenUsed="0" w:uiPriority="67" w:semiHidden="0" w:name="Medium Grid 1"/>
    <w:lsdException w:unhideWhenUsed="0" w:uiPriority="68" w:semiHidden="0" w:name="Medium Grid 2"/>
    <w:lsdException w:unhideWhenUsed="0" w:uiPriority="69" w:semiHidden="0" w:name="Medium Grid 3"/>
    <w:lsdException w:unhideWhenUsed="0" w:uiPriority="70" w:semiHidden="0" w:name="Dark List"/>
    <w:lsdException w:unhideWhenUsed="0" w:uiPriority="71" w:semiHidden="0" w:name="Colorful Shading"/>
    <w:lsdException w:unhideWhenUsed="0" w:uiPriority="72" w:semiHidden="0" w:name="Colorful List"/>
    <w:lsdException w:unhideWhenUsed="0" w:uiPriority="73" w:semiHidden="0" w:name="Colorful Grid"/>
    <w:lsdException w:unhideWhenUsed="0" w:uiPriority="60" w:semiHidden="0" w:name="Light Shading Accent 1"/>
    <w:lsdException w:unhideWhenUsed="0" w:uiPriority="61" w:semiHidden="0" w:name="Light List Accent 1"/>
    <w:lsdException w:unhideWhenUsed="0" w:uiPriority="62" w:semiHidden="0" w:name="Light Grid Accent 1"/>
    <w:lsdException w:unhideWhenUsed="0" w:uiPriority="63" w:semiHidden="0" w:name="Medium Shading 1 Accent 1"/>
    <w:lsdException w:unhideWhenUsed="0" w:uiPriority="64" w:semiHidden="0" w:name="Medium Shading 2 Accent 1"/>
    <w:lsdException w:unhideWhenUsed="0" w:uiPriority="65" w:semiHidden="0" w:name="Medium List 1 Accent 1"/>
    <w:lsdException w:unhideWhenUsed="0" w:uiPriority="66" w:semiHidden="0" w:name="Medium List 2 Accent 1"/>
    <w:lsdException w:unhideWhenUsed="0" w:uiPriority="67" w:semiHidden="0" w:name="Medium Grid 1 Accent 1"/>
    <w:lsdException w:unhideWhenUsed="0" w:uiPriority="68" w:semiHidden="0" w:name="Medium Grid 2 Accent 1"/>
    <w:lsdException w:unhideWhenUsed="0" w:uiPriority="69" w:semiHidden="0" w:name="Medium Grid 3 Accent 1"/>
    <w:lsdException w:unhideWhenUsed="0" w:uiPriority="70" w:semiHidden="0" w:name="Dark List Accent 1"/>
    <w:lsdException w:unhideWhenUsed="0" w:uiPriority="71" w:semiHidden="0" w:name="Colorful Shading Accent 1"/>
    <w:lsdException w:unhideWhenUsed="0" w:uiPriority="72" w:semiHidden="0" w:name="Colorful List Accent 1"/>
    <w:lsdException w:unhideWhenUsed="0" w:uiPriority="73" w:semiHidden="0" w:name="Colorful Grid Accent 1"/>
    <w:lsdException w:unhideWhenUsed="0" w:uiPriority="60" w:semiHidden="0" w:name="Light Shading Accent 2"/>
    <w:lsdException w:unhideWhenUsed="0" w:uiPriority="61" w:semiHidden="0" w:name="Light List Accent 2"/>
    <w:lsdException w:unhideWhenUsed="0" w:uiPriority="62" w:semiHidden="0" w:name="Light Grid Accent 2"/>
    <w:lsdException w:unhideWhenUsed="0" w:uiPriority="63" w:semiHidden="0" w:name="Medium Shading 1 Accent 2"/>
    <w:lsdException w:unhideWhenUsed="0" w:uiPriority="64" w:semiHidden="0" w:name="Medium Shading 2 Accent 2"/>
    <w:lsdException w:unhideWhenUsed="0" w:uiPriority="65" w:semiHidden="0" w:name="Medium List 1 Accent 2"/>
    <w:lsdException w:unhideWhenUsed="0" w:uiPriority="66" w:semiHidden="0" w:name="Medium List 2 Accent 2"/>
    <w:lsdException w:unhideWhenUsed="0" w:uiPriority="67" w:semiHidden="0" w:name="Medium Grid 1 Accent 2"/>
    <w:lsdException w:unhideWhenUsed="0" w:uiPriority="68" w:semiHidden="0" w:name="Medium Grid 2 Accent 2"/>
    <w:lsdException w:unhideWhenUsed="0" w:uiPriority="69" w:semiHidden="0" w:name="Medium Grid 3 Accent 2"/>
    <w:lsdException w:unhideWhenUsed="0" w:uiPriority="70" w:semiHidden="0" w:name="Dark List Accent 2"/>
    <w:lsdException w:unhideWhenUsed="0" w:uiPriority="71" w:semiHidden="0" w:name="Colorful Shading Accent 2"/>
    <w:lsdException w:unhideWhenUsed="0" w:uiPriority="72" w:semiHidden="0" w:name="Colorful List Accent 2"/>
    <w:lsdException w:unhideWhenUsed="0" w:uiPriority="73" w:semiHidden="0" w:name="Colorful Grid Accent 2"/>
    <w:lsdException w:unhideWhenUsed="0" w:uiPriority="60" w:semiHidden="0" w:name="Light Shading Accent 3"/>
    <w:lsdException w:unhideWhenUsed="0" w:uiPriority="61" w:semiHidden="0" w:name="Light List Accent 3"/>
    <w:lsdException w:unhideWhenUsed="0" w:uiPriority="62" w:semiHidden="0" w:name="Light Grid Accent 3"/>
    <w:lsdException w:unhideWhenUsed="0" w:uiPriority="63" w:semiHidden="0" w:name="Medium Shading 1 Accent 3"/>
    <w:lsdException w:unhideWhenUsed="0" w:uiPriority="64" w:semiHidden="0" w:name="Medium Shading 2 Accent 3"/>
    <w:lsdException w:unhideWhenUsed="0" w:uiPriority="65" w:semiHidden="0" w:name="Medium List 1 Accent 3"/>
    <w:lsdException w:unhideWhenUsed="0" w:uiPriority="66" w:semiHidden="0" w:name="Medium List 2 Accent 3"/>
    <w:lsdException w:unhideWhenUsed="0" w:uiPriority="67" w:semiHidden="0" w:name="Medium Grid 1 Accent 3"/>
    <w:lsdException w:unhideWhenUsed="0" w:uiPriority="68" w:semiHidden="0" w:name="Medium Grid 2 Accent 3"/>
    <w:lsdException w:unhideWhenUsed="0" w:uiPriority="69" w:semiHidden="0" w:name="Medium Grid 3 Accent 3"/>
    <w:lsdException w:unhideWhenUsed="0" w:uiPriority="70" w:semiHidden="0" w:name="Dark List Accent 3"/>
    <w:lsdException w:unhideWhenUsed="0" w:uiPriority="71" w:semiHidden="0" w:name="Colorful Shading Accent 3"/>
    <w:lsdException w:unhideWhenUsed="0" w:uiPriority="72" w:semiHidden="0" w:name="Colorful List Accent 3"/>
    <w:lsdException w:unhideWhenUsed="0" w:uiPriority="73" w:semiHidden="0" w:name="Colorful Grid Accent 3"/>
    <w:lsdException w:unhideWhenUsed="0" w:uiPriority="60" w:semiHidden="0" w:name="Light Shading Accent 4"/>
    <w:lsdException w:unhideWhenUsed="0" w:uiPriority="61" w:semiHidden="0" w:name="Light List Accent 4"/>
    <w:lsdException w:unhideWhenUsed="0" w:uiPriority="62" w:semiHidden="0" w:name="Light Grid Accent 4"/>
    <w:lsdException w:unhideWhenUsed="0" w:uiPriority="63" w:semiHidden="0" w:name="Medium Shading 1 Accent 4"/>
    <w:lsdException w:unhideWhenUsed="0" w:uiPriority="64" w:semiHidden="0" w:name="Medium Shading 2 Accent 4"/>
    <w:lsdException w:unhideWhenUsed="0" w:uiPriority="65" w:semiHidden="0" w:name="Medium List 1 Accent 4"/>
    <w:lsdException w:unhideWhenUsed="0" w:uiPriority="66" w:semiHidden="0" w:name="Medium List 2 Accent 4"/>
    <w:lsdException w:unhideWhenUsed="0" w:uiPriority="67" w:semiHidden="0" w:name="Medium Grid 1 Accent 4"/>
    <w:lsdException w:unhideWhenUsed="0" w:uiPriority="68" w:semiHidden="0" w:name="Medium Grid 2 Accent 4"/>
    <w:lsdException w:unhideWhenUsed="0" w:uiPriority="69" w:semiHidden="0" w:name="Medium Grid 3 Accent 4"/>
    <w:lsdException w:unhideWhenUsed="0" w:uiPriority="70" w:semiHidden="0" w:name="Dark List Accent 4"/>
    <w:lsdException w:unhideWhenUsed="0" w:uiPriority="71" w:semiHidden="0" w:name="Colorful Shading Accent 4"/>
    <w:lsdException w:unhideWhenUsed="0" w:uiPriority="72" w:semiHidden="0" w:name="Colorful List Accent 4"/>
    <w:lsdException w:unhideWhenUsed="0" w:uiPriority="73" w:semiHidden="0" w:name="Colorful Grid Accent 4"/>
    <w:lsdException w:unhideWhenUsed="0" w:uiPriority="60" w:semiHidden="0" w:name="Light Shading Accent 5"/>
    <w:lsdException w:unhideWhenUsed="0" w:uiPriority="61" w:semiHidden="0" w:name="Light List Accent 5"/>
    <w:lsdException w:unhideWhenUsed="0" w:uiPriority="62" w:semiHidden="0" w:name="Light Grid Accent 5"/>
    <w:lsdException w:unhideWhenUsed="0" w:uiPriority="63" w:semiHidden="0" w:name="Medium Shading 1 Accent 5"/>
    <w:lsdException w:unhideWhenUsed="0" w:uiPriority="64" w:semiHidden="0" w:name="Medium Shading 2 Accent 5"/>
    <w:lsdException w:unhideWhenUsed="0" w:uiPriority="65" w:semiHidden="0" w:name="Medium List 1 Accent 5"/>
    <w:lsdException w:unhideWhenUsed="0" w:uiPriority="66" w:semiHidden="0" w:name="Medium List 2 Accent 5"/>
    <w:lsdException w:unhideWhenUsed="0" w:uiPriority="67" w:semiHidden="0" w:name="Medium Grid 1 Accent 5"/>
    <w:lsdException w:unhideWhenUsed="0" w:uiPriority="68" w:semiHidden="0" w:name="Medium Grid 2 Accent 5"/>
    <w:lsdException w:unhideWhenUsed="0" w:uiPriority="69" w:semiHidden="0" w:name="Medium Grid 3 Accent 5"/>
    <w:lsdException w:unhideWhenUsed="0" w:uiPriority="70" w:semiHidden="0" w:name="Dark List Accent 5"/>
    <w:lsdException w:unhideWhenUsed="0" w:uiPriority="71" w:semiHidden="0" w:name="Colorful Shading Accent 5"/>
    <w:lsdException w:unhideWhenUsed="0" w:uiPriority="72" w:semiHidden="0" w:name="Colorful List Accent 5"/>
    <w:lsdException w:unhideWhenUsed="0" w:uiPriority="73" w:semiHidden="0" w:name="Colorful Grid Accent 5"/>
    <w:lsdException w:unhideWhenUsed="0" w:uiPriority="60" w:semiHidden="0" w:name="Light Shading Accent 6"/>
    <w:lsdException w:unhideWhenUsed="0" w:uiPriority="61" w:semiHidden="0" w:name="Light List Accent 6"/>
    <w:lsdException w:unhideWhenUsed="0" w:uiPriority="62" w:semiHidden="0" w:name="Light Grid Accent 6"/>
    <w:lsdException w:unhideWhenUsed="0" w:uiPriority="63" w:semiHidden="0" w:name="Medium Shading 1 Accent 6"/>
    <w:lsdException w:unhideWhenUsed="0" w:uiPriority="64" w:semiHidden="0" w:name="Medium Shading 2 Accent 6"/>
    <w:lsdException w:unhideWhenUsed="0" w:uiPriority="65" w:semiHidden="0" w:name="Medium List 1 Accent 6"/>
    <w:lsdException w:unhideWhenUsed="0" w:uiPriority="66" w:semiHidden="0" w:name="Medium List 2 Accent 6"/>
    <w:lsdException w:unhideWhenUsed="0" w:uiPriority="67" w:semiHidden="0" w:name="Medium Grid 1 Accent 6"/>
    <w:lsdException w:unhideWhenUsed="0" w:uiPriority="68" w:semiHidden="0" w:name="Medium Grid 2 Accent 6"/>
    <w:lsdException w:unhideWhenUsed="0" w:uiPriority="69" w:semiHidden="0" w:name="Medium Grid 3 Accent 6"/>
    <w:lsdException w:unhideWhenUsed="0" w:uiPriority="70" w:semiHidden="0" w:name="Dark List Accent 6"/>
    <w:lsdException w:unhideWhenUsed="0" w:uiPriority="71" w:semiHidden="0" w:name="Colorful Shading Accent 6"/>
    <w:lsdException w:unhideWhenUsed="0" w:uiPriority="72" w:semiHidden="0" w:name="Colorful List Accent 6"/>
    <w:lsdException w:unhideWhenUsed="0" w:uiPriority="73" w:semiHidden="0" w:name="Colorful Grid Accent 6"/>
  </w:latentStyles>
  <w:style w:type="paragraph" w:default="1" w:styleId="1">
    <w:name w:val="Normal"/>
    <w:qFormat/>
    <w:uiPriority w:val="0"/>
    <w:pPr>
      <w:widowControl w:val="0"/>
      <w:jc w:val="both"/>
    </w:pPr>
    <w:rPr>
      <w:rFonts w:asciiTheme="minorHAnsi" w:hAnsiTheme="minorHAnsi" w:eastAsiaTheme="minorEastAsia" w:cstheme="minorBidi"/>
      <w:kern w:val="2"/>
      <w:sz w:val="21"/>
      <w:szCs w:val="24"/>
      <w:lang w:val="en-US" w:eastAsia="zh-CN" w:bidi="ar-SA"/>
    </w:rPr>
  </w:style>
  <w:style w:type="character" w:default="1" w:styleId="3">
    <w:name w:val="Default Paragraph Font"/>
    <w:semiHidden/>
    <w:uiPriority w:val="0"/>
  </w:style>
  <w:style w:type="table" w:default="1" w:styleId="2">
    <w:name w:val="Normal Table"/>
    <w:semiHidden/>
    <w:qFormat/>
    <w:uiPriority w:val="0"/>
    <w:tblPr>
      <w:tblCellMar>
        <w:top w:w="0" w:type="dxa"/>
        <w:left w:w="108" w:type="dxa"/>
        <w:bottom w:w="0" w:type="dxa"/>
        <w:right w:w="108" w:type="dxa"/>
      </w:tblCellMar>
    </w:tblPr>
  </w:style>
</w:styles>
</file>

<file path=word/_rels/document.xml.rels><?xml version="1.0" encoding="UTF-8" standalone="yes"?>
<Relationships xmlns="http://schemas.openxmlformats.org/package/2006/relationships"><Relationship Id="rId5" Type="http://schemas.openxmlformats.org/officeDocument/2006/relationships/fontTable" Target="fontTable.xml"/><Relationship Id="rId4" Type="http://schemas.openxmlformats.org/officeDocument/2006/relationships/customXml" Target="../customXml/item1.xml"/><Relationship Id="rId3" Type="http://schemas.openxmlformats.org/officeDocument/2006/relationships/theme" Target="theme/theme1.xml"/><Relationship Id="rId2" Type="http://schemas.openxmlformats.org/officeDocument/2006/relationships/settings" Target="settings.xml"/><Relationship Id="rId1" Type="http://schemas.openxmlformats.org/officeDocument/2006/relationships/styles" Target="styles.xml"/></Relationships>
</file>

<file path=word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customSectProps>
    <customSectPr/>
  </customSectProps>
</s:customData>
</file>

<file path=customXml/itemProps1.xml><?xml version="1.0" encoding="utf-8"?>
<ds:datastoreItem xmlns:ds="http://schemas.openxmlformats.org/officeDocument/2006/customXml" ds:itemID="{B1977F7D-205B-4081-913C-38D41E755F92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Pages>1</Pages>
  <Words>0</Words>
  <Characters>0</Characters>
  <Lines>0</Lines>
  <Paragraphs>0</Paragraphs>
  <TotalTime>0</TotalTime>
  <ScaleCrop>false</ScaleCrop>
  <LinksUpToDate>false</LinksUpToDate>
  <CharactersWithSpaces>0</CharactersWithSpaces>
  <Application>WPS Office_11.1.0.11365_F1E327BC-269C-435d-A152-05C5408002CA</Application>
  <DocSecurity>0</DocSecurit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2022-03-02T10:46:00Z</dcterms:created>
  <dc:creator>liuyingchao</dc:creator>
  <cp:lastModifiedBy>liuyingchao</cp:lastModifiedBy>
  <dcterms:modified xsi:type="dcterms:W3CDTF">2022-03-02T11:14:01Z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88006FAF714A4DF3912932C7CBD30F4D</vt:lpwstr>
  </property>
</Properties>
</file>