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8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81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53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2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7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5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9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9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8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1973_Vuelta_a_Espa%C3%B1a" TargetMode="External" /><Relationship Id="rId2" Type="http://schemas.openxmlformats.org/officeDocument/2006/relationships/hyperlink" Target="https://tr.m.wikipedia.org/wiki/Vietnam_Sava%C5%9F%C4%B1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tr.m.wikipedia.org/wiki/Hababam_S%C4%B1n%C4%B1f%C4%B1" TargetMode="External" /><Relationship Id="rId4" Type="http://schemas.openxmlformats.org/officeDocument/2006/relationships/hyperlink" Target="https://en.m.wikipedia.org/wiki/1970_FIFA_World_Cup" TargetMode="Externa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m.wikimedia.org/wiki/Commons:Licensing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happened</a:t>
            </a:r>
            <a:r>
              <a:rPr lang="tr-TR" dirty="0"/>
              <a:t> on 1970's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Yusuf Karaca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2AC4DD0-C9BF-721C-9D25-D8051F0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50017" cy="1462567"/>
          </a:xfrm>
        </p:spPr>
        <p:txBody>
          <a:bodyPr>
            <a:normAutofit/>
          </a:bodyPr>
          <a:lstStyle/>
          <a:p>
            <a:r>
              <a:rPr lang="tr-TR" dirty="0"/>
              <a:t>1970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9AAC79-EE03-445E-31DF-DCB9E5E9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656"/>
            <a:ext cx="7791860" cy="16889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 cup 1970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world</a:t>
            </a:r>
            <a:r>
              <a:rPr lang="tr-TR" dirty="0"/>
              <a:t> cup </a:t>
            </a:r>
            <a:r>
              <a:rPr lang="tr-TR" dirty="0" err="1"/>
              <a:t>held</a:t>
            </a:r>
            <a:r>
              <a:rPr lang="tr-TR" dirty="0"/>
              <a:t> on North </a:t>
            </a:r>
            <a:r>
              <a:rPr lang="tr-TR" dirty="0" err="1"/>
              <a:t>America</a:t>
            </a:r>
            <a:r>
              <a:rPr lang="tr-TR" dirty="0"/>
              <a:t>.</a:t>
            </a:r>
          </a:p>
          <a:p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b="1" dirty="0">
                <a:ea typeface="+mn-lt"/>
                <a:cs typeface="+mn-lt"/>
              </a:rPr>
              <a:t>1970 FIFA World Cup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ninth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edition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FIFA World Cup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quadrennial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international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football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championship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men's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senior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national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teams</a:t>
            </a:r>
            <a:r>
              <a:rPr lang="tr-TR" dirty="0">
                <a:ea typeface="+mn-lt"/>
                <a:cs typeface="+mn-lt"/>
              </a:rPr>
              <a:t>. </a:t>
            </a:r>
            <a:r>
              <a:rPr lang="tr-TR" dirty="0" err="1">
                <a:ea typeface="+mn-lt"/>
                <a:cs typeface="+mn-lt"/>
              </a:rPr>
              <a:t>Held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31 May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21 </a:t>
            </a:r>
            <a:r>
              <a:rPr lang="tr-TR" dirty="0" err="1">
                <a:ea typeface="+mn-lt"/>
                <a:cs typeface="+mn-lt"/>
              </a:rPr>
              <a:t>June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Mexico</a:t>
            </a:r>
            <a:r>
              <a:rPr lang="tr-TR" dirty="0">
                <a:ea typeface="+mn-lt"/>
                <a:cs typeface="+mn-lt"/>
              </a:rPr>
              <a:t>, it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first</a:t>
            </a:r>
            <a:r>
              <a:rPr lang="tr-TR" dirty="0">
                <a:ea typeface="+mn-lt"/>
                <a:cs typeface="+mn-lt"/>
              </a:rPr>
              <a:t> World Cup </a:t>
            </a:r>
            <a:r>
              <a:rPr lang="tr-TR" dirty="0" err="1">
                <a:ea typeface="+mn-lt"/>
                <a:cs typeface="+mn-lt"/>
              </a:rPr>
              <a:t>tournament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held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outside</a:t>
            </a:r>
            <a:r>
              <a:rPr lang="tr-TR" dirty="0">
                <a:ea typeface="+mn-lt"/>
                <a:cs typeface="+mn-lt"/>
              </a:rPr>
              <a:t> Europe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South </a:t>
            </a:r>
            <a:r>
              <a:rPr lang="tr-TR" dirty="0" err="1">
                <a:ea typeface="+mn-lt"/>
                <a:cs typeface="+mn-lt"/>
              </a:rPr>
              <a:t>America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it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also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first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held</a:t>
            </a:r>
            <a:r>
              <a:rPr lang="tr-TR" dirty="0">
                <a:ea typeface="+mn-lt"/>
                <a:cs typeface="+mn-lt"/>
              </a:rPr>
              <a:t> in North </a:t>
            </a:r>
            <a:r>
              <a:rPr lang="tr-TR" dirty="0" err="1">
                <a:ea typeface="+mn-lt"/>
                <a:cs typeface="+mn-lt"/>
              </a:rPr>
              <a:t>America</a:t>
            </a:r>
            <a:r>
              <a:rPr lang="tr-TR" dirty="0">
                <a:ea typeface="+mn-lt"/>
                <a:cs typeface="+mn-lt"/>
              </a:rPr>
              <a:t>. 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60EA140-56E0-2EC8-DCB1-6E039D7A0562}"/>
              </a:ext>
            </a:extLst>
          </p:cNvPr>
          <p:cNvSpPr txBox="1"/>
          <p:nvPr/>
        </p:nvSpPr>
        <p:spPr>
          <a:xfrm>
            <a:off x="3386666" y="3396074"/>
            <a:ext cx="444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21C318C-A711-3944-22EA-7C2AA68563E7}"/>
              </a:ext>
            </a:extLst>
          </p:cNvPr>
          <p:cNvSpPr txBox="1"/>
          <p:nvPr/>
        </p:nvSpPr>
        <p:spPr>
          <a:xfrm>
            <a:off x="5618104" y="2814696"/>
            <a:ext cx="36933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Resim 8">
            <a:extLst>
              <a:ext uri="{FF2B5EF4-FFF2-40B4-BE49-F238E27FC236}">
                <a16:creationId xmlns:a16="http://schemas.microsoft.com/office/drawing/2014/main" id="{D7B99DA4-BA39-66CA-9ABB-7EC0034B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1" y="3030110"/>
            <a:ext cx="2507343" cy="36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2AC4DD0-C9BF-721C-9D25-D8051F0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50017" cy="1462567"/>
          </a:xfrm>
        </p:spPr>
        <p:txBody>
          <a:bodyPr>
            <a:normAutofit/>
          </a:bodyPr>
          <a:lstStyle/>
          <a:p>
            <a:r>
              <a:rPr lang="tr-TR" dirty="0"/>
              <a:t>1973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9AAC79-EE03-445E-31DF-DCB9E5E9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656"/>
            <a:ext cx="7791860" cy="1688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'Wingdings 3',Sans-Serif" charset="2"/>
            </a:pP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28th Edition </a:t>
            </a:r>
            <a:r>
              <a:rPr lang="tr-TR" b="1" i="1" dirty="0" err="1">
                <a:ea typeface="+mn-lt"/>
                <a:cs typeface="+mn-lt"/>
              </a:rPr>
              <a:t>Vuelta</a:t>
            </a:r>
            <a:r>
              <a:rPr lang="tr-TR" b="1" i="1" dirty="0">
                <a:ea typeface="+mn-lt"/>
                <a:cs typeface="+mn-lt"/>
              </a:rPr>
              <a:t> a </a:t>
            </a:r>
            <a:r>
              <a:rPr lang="tr-TR" b="1" i="1" dirty="0" err="1">
                <a:ea typeface="+mn-lt"/>
                <a:cs typeface="+mn-lt"/>
              </a:rPr>
              <a:t>España</a:t>
            </a:r>
            <a:r>
              <a:rPr lang="tr-TR" dirty="0" err="1">
                <a:ea typeface="+mn-lt"/>
                <a:cs typeface="+mn-lt"/>
              </a:rPr>
              <a:t>al</a:t>
            </a:r>
            <a:r>
              <a:rPr lang="tr-TR" dirty="0">
                <a:ea typeface="+mn-lt"/>
                <a:cs typeface="+mn-lt"/>
              </a:rPr>
              <a:t> (</a:t>
            </a:r>
            <a:r>
              <a:rPr lang="tr-TR" dirty="0" err="1">
                <a:ea typeface="+mn-lt"/>
                <a:cs typeface="+mn-lt"/>
              </a:rPr>
              <a:t>Tour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Spain</a:t>
            </a:r>
            <a:r>
              <a:rPr lang="tr-TR" dirty="0">
                <a:ea typeface="+mn-lt"/>
                <a:cs typeface="+mn-lt"/>
              </a:rPr>
              <a:t>)</a:t>
            </a:r>
            <a:endParaRPr lang="tr-TR" dirty="0"/>
          </a:p>
          <a:p>
            <a:pPr marL="285750" indent="-285750">
              <a:buFont typeface="'Wingdings 3',Sans-Serif" charset="2"/>
            </a:pPr>
            <a:r>
              <a:rPr lang="tr-TR" dirty="0">
                <a:ea typeface="+mn-lt"/>
                <a:cs typeface="+mn-lt"/>
              </a:rPr>
              <a:t>a </a:t>
            </a:r>
            <a:r>
              <a:rPr lang="tr-TR" dirty="0" err="1">
                <a:ea typeface="+mn-lt"/>
                <a:cs typeface="+mn-lt"/>
              </a:rPr>
              <a:t>long-distance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bicycle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stage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race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one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3 </a:t>
            </a:r>
            <a:r>
              <a:rPr lang="tr-TR" dirty="0" err="1">
                <a:ea typeface="+mn-lt"/>
                <a:cs typeface="+mn-lt"/>
              </a:rPr>
              <a:t>grand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tours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held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from</a:t>
            </a:r>
            <a:r>
              <a:rPr lang="tr-TR" dirty="0">
                <a:ea typeface="+mn-lt"/>
                <a:cs typeface="+mn-lt"/>
              </a:rPr>
              <a:t> April 26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May 13, 1973. </a:t>
            </a:r>
            <a:r>
              <a:rPr lang="tr-TR" dirty="0" err="1">
                <a:ea typeface="+mn-lt"/>
                <a:cs typeface="+mn-lt"/>
              </a:rPr>
              <a:t>It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consisted</a:t>
            </a:r>
            <a:r>
              <a:rPr lang="tr-TR" dirty="0">
                <a:ea typeface="+mn-lt"/>
                <a:cs typeface="+mn-lt"/>
              </a:rPr>
              <a:t> of 17 </a:t>
            </a:r>
            <a:r>
              <a:rPr lang="tr-TR" dirty="0" err="1">
                <a:ea typeface="+mn-lt"/>
                <a:cs typeface="+mn-lt"/>
              </a:rPr>
              <a:t>stages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covering</a:t>
            </a:r>
            <a:r>
              <a:rPr lang="tr-TR" dirty="0">
                <a:ea typeface="+mn-lt"/>
                <a:cs typeface="+mn-lt"/>
              </a:rPr>
              <a:t> a total of 3,061 km,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was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Eddy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Merckx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Molteni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cycling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team</a:t>
            </a:r>
            <a:r>
              <a:rPr lang="tr-TR" dirty="0">
                <a:ea typeface="+mn-lt"/>
                <a:cs typeface="+mn-lt"/>
              </a:rPr>
              <a:t>. </a:t>
            </a:r>
            <a:endParaRPr lang="tr-TR" dirty="0"/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60EA140-56E0-2EC8-DCB1-6E039D7A0562}"/>
              </a:ext>
            </a:extLst>
          </p:cNvPr>
          <p:cNvSpPr txBox="1"/>
          <p:nvPr/>
        </p:nvSpPr>
        <p:spPr>
          <a:xfrm>
            <a:off x="3386666" y="3396074"/>
            <a:ext cx="44497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21C318C-A711-3944-22EA-7C2AA68563E7}"/>
              </a:ext>
            </a:extLst>
          </p:cNvPr>
          <p:cNvSpPr txBox="1"/>
          <p:nvPr/>
        </p:nvSpPr>
        <p:spPr>
          <a:xfrm>
            <a:off x="2860390" y="3068696"/>
            <a:ext cx="36933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Resim 8" descr="bisiklet, açık hava, kişi, yol içeren bir resim&#10;&#10;Açıklama otomatik olarak oluşturuldu">
            <a:extLst>
              <a:ext uri="{FF2B5EF4-FFF2-40B4-BE49-F238E27FC236}">
                <a16:creationId xmlns:a16="http://schemas.microsoft.com/office/drawing/2014/main" id="{CA392531-2CEB-6DAE-7EE2-3F7B4E29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274332"/>
            <a:ext cx="4775199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C7BCF2-9254-495D-8120-F4C32A172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300F88-100F-497A-94AF-634DA690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F989CC-A02B-4B8A-946E-E47729162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3460194-35A9-4C0D-BB74-CA8B24E0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C31FCA4-2862-4AAF-8345-EF05E4E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D40B2E4-0C94-4F89-B149-F9B0AB7A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B16AFCB-50B7-4346-ABC6-3A8C5D02D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8356DF69-976D-4483-99D0-DBBD1C054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5DDB3B9F-0EE7-417C-A3F1-D8F2F2C6F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2CDDF67-D03A-4E88-8BF9-0B44B61A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AA7EFCE-40F3-4772-874E-436BE0FA0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2AC4DD0-C9BF-721C-9D25-D8051F07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050017" cy="1462567"/>
          </a:xfrm>
        </p:spPr>
        <p:txBody>
          <a:bodyPr>
            <a:normAutofit/>
          </a:bodyPr>
          <a:lstStyle/>
          <a:p>
            <a:r>
              <a:rPr lang="tr-TR" dirty="0"/>
              <a:t>1975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9AAC79-EE03-445E-31DF-DCB9E5E9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656"/>
            <a:ext cx="7791860" cy="1688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Vietnam </a:t>
            </a:r>
            <a:r>
              <a:rPr lang="tr-TR" dirty="0" err="1"/>
              <a:t>war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ended</a:t>
            </a:r>
            <a:r>
              <a:rPr lang="tr-TR" dirty="0"/>
              <a:t> on April 30 1975.</a:t>
            </a:r>
          </a:p>
          <a:p>
            <a:r>
              <a:rPr lang="tr-TR" dirty="0">
                <a:ea typeface="+mn-lt"/>
                <a:cs typeface="+mn-lt"/>
              </a:rPr>
              <a:t>North </a:t>
            </a:r>
            <a:r>
              <a:rPr lang="tr-TR" dirty="0" err="1">
                <a:ea typeface="+mn-lt"/>
                <a:cs typeface="+mn-lt"/>
              </a:rPr>
              <a:t>Vietnamese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forces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triggered</a:t>
            </a:r>
            <a:r>
              <a:rPr lang="tr-TR" dirty="0">
                <a:ea typeface="+mn-lt"/>
                <a:cs typeface="+mn-lt"/>
              </a:rPr>
              <a:t> a </a:t>
            </a:r>
            <a:r>
              <a:rPr lang="tr-TR" dirty="0" err="1">
                <a:ea typeface="+mn-lt"/>
                <a:cs typeface="+mn-lt"/>
              </a:rPr>
              <a:t>major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offensive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Central </a:t>
            </a:r>
            <a:r>
              <a:rPr lang="tr-TR" dirty="0" err="1">
                <a:ea typeface="+mn-lt"/>
                <a:cs typeface="+mn-lt"/>
              </a:rPr>
              <a:t>Highlands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March</a:t>
            </a:r>
            <a:r>
              <a:rPr lang="tr-TR" dirty="0">
                <a:ea typeface="+mn-lt"/>
                <a:cs typeface="+mn-lt"/>
              </a:rPr>
              <a:t> 1975. On April 30, 1975, NVA </a:t>
            </a:r>
            <a:r>
              <a:rPr lang="tr-TR" dirty="0" err="1">
                <a:ea typeface="+mn-lt"/>
                <a:cs typeface="+mn-lt"/>
              </a:rPr>
              <a:t>tanks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rolled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through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gate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Presidential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Palace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Saigon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effectively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ending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war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</p:txBody>
      </p:sp>
      <p:pic>
        <p:nvPicPr>
          <p:cNvPr id="4" name="Resim 4" descr="kişi, askeri üniforma, açık hava, tutma içeren bir resim&#10;&#10;Açıklama otomatik olarak oluşturuldu">
            <a:extLst>
              <a:ext uri="{FF2B5EF4-FFF2-40B4-BE49-F238E27FC236}">
                <a16:creationId xmlns:a16="http://schemas.microsoft.com/office/drawing/2014/main" id="{FEB6DE0D-88C7-2120-30F3-AFE3E1FD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4" y="2969696"/>
            <a:ext cx="2364928" cy="352213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60EA140-56E0-2EC8-DCB1-6E039D7A0562}"/>
              </a:ext>
            </a:extLst>
          </p:cNvPr>
          <p:cNvSpPr txBox="1"/>
          <p:nvPr/>
        </p:nvSpPr>
        <p:spPr>
          <a:xfrm>
            <a:off x="3386666" y="3396074"/>
            <a:ext cx="4449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A </a:t>
            </a:r>
            <a:r>
              <a:rPr lang="tr-TR" dirty="0" err="1">
                <a:ea typeface="+mn-lt"/>
                <a:cs typeface="+mn-lt"/>
              </a:rPr>
              <a:t>teen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private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belongs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United </a:t>
            </a:r>
            <a:r>
              <a:rPr lang="tr-TR" dirty="0" err="1">
                <a:ea typeface="+mn-lt"/>
                <a:cs typeface="+mn-lt"/>
              </a:rPr>
              <a:t>States</a:t>
            </a:r>
            <a:r>
              <a:rPr lang="tr-TR" dirty="0">
                <a:ea typeface="+mn-lt"/>
                <a:cs typeface="+mn-lt"/>
              </a:rPr>
              <a:t> marine </a:t>
            </a:r>
            <a:r>
              <a:rPr lang="tr-TR" dirty="0" err="1">
                <a:ea typeface="+mn-lt"/>
                <a:cs typeface="+mn-lt"/>
              </a:rPr>
              <a:t>corps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21C318C-A711-3944-22EA-7C2AA68563E7}"/>
              </a:ext>
            </a:extLst>
          </p:cNvPr>
          <p:cNvSpPr txBox="1"/>
          <p:nvPr/>
        </p:nvSpPr>
        <p:spPr>
          <a:xfrm>
            <a:off x="5618104" y="2814696"/>
            <a:ext cx="36933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66ECC-2E99-6DD1-D70E-7080213D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Lets talk about Turkey. Best country ever?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DBEB9E-64D6-C5F7-8D1D-B875D174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404" y="1834130"/>
            <a:ext cx="8596668" cy="3880773"/>
          </a:xfrm>
        </p:spPr>
        <p:txBody>
          <a:bodyPr/>
          <a:lstStyle/>
          <a:p>
            <a:r>
              <a:rPr lang="tr-TR">
                <a:effectLst/>
              </a:rPr>
              <a:t>Hababam class, a series adapted from the book series of Rifat Ilgaz is started in 1975.</a:t>
            </a:r>
          </a:p>
          <a:p>
            <a:r>
              <a:rPr lang="tr-TR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For me, it is one of the best Turkish cinema structures. Despite the conditions of the period, the film has a good story and humorous elements. selfish mother, child and father figures push us to think philosophicallyphilosophically.</a:t>
            </a:r>
            <a:endParaRPr lang="tr-TR">
              <a:solidFill>
                <a:schemeClr val="tx1"/>
              </a:solidFill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FEF77D3-B305-253C-17D8-829B8D2F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05" y="3535481"/>
            <a:ext cx="2530255" cy="27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50D0D-1CA9-215D-306E-31E04E23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References. Most important thing for us.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6B00B3-0862-6317-37D3-EF54DD56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56151" cy="4087811"/>
          </a:xfrm>
        </p:spPr>
        <p:txBody>
          <a:bodyPr/>
          <a:lstStyle/>
          <a:p>
            <a:r>
              <a:rPr lang="tr-TR">
                <a:hlinkClick r:id="rId2"/>
              </a:rPr>
              <a:t>https://tr.m.wikipedia.org/wiki/Vietnam_Sava%C5%9F%C4%B1</a:t>
            </a:r>
            <a:r>
              <a:rPr lang="tr-TR"/>
              <a:t> (I know our teacher doesn’t love this subject.)</a:t>
            </a:r>
          </a:p>
          <a:p>
            <a:r>
              <a:rPr lang="tr-TR">
                <a:hlinkClick r:id="rId3"/>
              </a:rPr>
              <a:t>https://en.m.wikipedia.org/wiki/1973_Vuelta_a_Espa%C3%B1a</a:t>
            </a:r>
            <a:endParaRPr lang="tr-TR"/>
          </a:p>
          <a:p>
            <a:r>
              <a:rPr lang="tr-TR">
                <a:hlinkClick r:id="rId4"/>
              </a:rPr>
              <a:t>https://en.m.wikipedia.org/wiki/1970_FIFA_World_Cup</a:t>
            </a:r>
            <a:endParaRPr lang="tr-TR"/>
          </a:p>
          <a:p>
            <a:r>
              <a:rPr lang="tr-TR">
                <a:hlinkClick r:id="rId5"/>
              </a:rPr>
              <a:t>https://tr.m.wikipedia.org/wiki/Hababam_S%C4%B1n%C4%B1f%C4%B1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FDE4F-221D-1330-3751-B667C452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License? What is that?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EA2893-4890-67E7-F389-6CFF98C0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All information is taken from publicly available sources. Public domain including images, all content can be taken without license restrictions. It can be re-licensed and distributed with closed or open licenses. For moore information, please visit this page =&gt; \n  </a:t>
            </a:r>
            <a:r>
              <a:rPr lang="tr-TR" b="0" i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https://commons.m.wikimedia.org/wiki/Commons:Licensing</a:t>
            </a:r>
            <a:r>
              <a:rPr lang="tr-TR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tr-TR">
                <a:solidFill>
                  <a:schemeClr val="tx1"/>
                </a:solidFill>
                <a:latin typeface="Roboto" panose="02000000000000000000" pitchFamily="2" charset="0"/>
              </a:rPr>
              <a:t>Thank you for reading this work. Have a good day.</a:t>
            </a:r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67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Facet</vt:lpstr>
      <vt:lpstr>What happened on 1970's</vt:lpstr>
      <vt:lpstr>1970</vt:lpstr>
      <vt:lpstr>1973</vt:lpstr>
      <vt:lpstr>1975</vt:lpstr>
      <vt:lpstr>Lets talk about Turkey. Best country ever?</vt:lpstr>
      <vt:lpstr>References. Most important thing for us.</vt:lpstr>
      <vt:lpstr>License? What is that?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Yusuf ali KARACA</cp:lastModifiedBy>
  <cp:revision>73</cp:revision>
  <dcterms:created xsi:type="dcterms:W3CDTF">2022-12-20T18:21:00Z</dcterms:created>
  <dcterms:modified xsi:type="dcterms:W3CDTF">2022-12-28T05:23:09Z</dcterms:modified>
</cp:coreProperties>
</file>