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4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7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1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49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1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5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8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4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5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1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2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2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3C2288-F12C-4C47-A4B3-7B3EEDFBCFD5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8405E6-BFE7-464B-91C6-81FA2B579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7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РАЗРАБОТКА ИНФОРМАЦИОННОЙ СИСТЕМЫ </a:t>
            </a:r>
            <a:r>
              <a:rPr lang="ru-RU" b="1" dirty="0" smtClean="0">
                <a:effectLst/>
              </a:rPr>
              <a:t>учёта </a:t>
            </a:r>
            <a:r>
              <a:rPr lang="ru-RU" b="1" dirty="0">
                <a:effectLst/>
              </a:rPr>
              <a:t>персонала «Кадровый учёт»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4554940"/>
            <a:ext cx="8676222" cy="1905000"/>
          </a:xfrm>
        </p:spPr>
        <p:txBody>
          <a:bodyPr/>
          <a:lstStyle/>
          <a:p>
            <a:r>
              <a:rPr lang="ru-RU" dirty="0" smtClean="0"/>
              <a:t>Выполнил: Лапшин А. В., студент </a:t>
            </a:r>
            <a:r>
              <a:rPr lang="ru-RU" dirty="0"/>
              <a:t>группы </a:t>
            </a:r>
            <a:r>
              <a:rPr lang="ru-RU" dirty="0" smtClean="0"/>
              <a:t>402-МАИ</a:t>
            </a:r>
          </a:p>
          <a:p>
            <a:endParaRPr lang="ru-RU" dirty="0"/>
          </a:p>
          <a:p>
            <a:r>
              <a:rPr lang="ru-RU" dirty="0"/>
              <a:t>г</a:t>
            </a:r>
            <a:r>
              <a:rPr lang="ru-RU" dirty="0" smtClean="0"/>
              <a:t>. Оренбург, 2014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04633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Программная реализация</a:t>
            </a:r>
            <a:endParaRPr lang="ru-RU" sz="4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 descr="Безымянны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605459"/>
            <a:ext cx="9905998" cy="4344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141413" y="6100547"/>
            <a:ext cx="99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b="1" dirty="0" smtClean="0"/>
              <a:t>Поддержка значений атрибута </a:t>
            </a:r>
            <a:r>
              <a:rPr lang="en-US" b="1" dirty="0" smtClean="0"/>
              <a:t>type </a:t>
            </a:r>
            <a:r>
              <a:rPr lang="ru-RU" b="1" dirty="0" smtClean="0"/>
              <a:t>в разных браузерах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5131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sz="4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u="sng" dirty="0"/>
              <a:t>Поставленные задачи выполнены.</a:t>
            </a:r>
            <a:endParaRPr lang="ru-RU" sz="2800" b="1" dirty="0"/>
          </a:p>
          <a:p>
            <a:pPr lvl="0"/>
            <a:r>
              <a:rPr lang="ru-RU" sz="2800" b="1" u="sng" dirty="0" smtClean="0"/>
              <a:t>Цель достигнута.</a:t>
            </a:r>
          </a:p>
          <a:p>
            <a:pPr lvl="0"/>
            <a:r>
              <a:rPr lang="ru-RU" sz="2800" b="1" u="sng" dirty="0" smtClean="0"/>
              <a:t>Поддержка всех современных браузеров.</a:t>
            </a:r>
            <a:endParaRPr lang="en-US" sz="2800" b="1" dirty="0" smtClean="0"/>
          </a:p>
          <a:p>
            <a:pPr lvl="0"/>
            <a:r>
              <a:rPr lang="ru-RU" sz="2800" b="1" u="sng" dirty="0" smtClean="0"/>
              <a:t>Работоспособность на ОС семейств </a:t>
            </a:r>
            <a:r>
              <a:rPr lang="en-US" sz="2800" b="1" u="sng" dirty="0" smtClean="0"/>
              <a:t>GNU</a:t>
            </a:r>
            <a:r>
              <a:rPr lang="ru-RU" sz="2800" b="1" u="sng" dirty="0" smtClean="0"/>
              <a:t>/</a:t>
            </a:r>
            <a:r>
              <a:rPr lang="en-US" sz="2800" b="1" u="sng" dirty="0" smtClean="0"/>
              <a:t>Linux </a:t>
            </a:r>
            <a:r>
              <a:rPr lang="ru-RU" sz="2800" b="1" u="sng" dirty="0" smtClean="0"/>
              <a:t>и </a:t>
            </a:r>
            <a:r>
              <a:rPr lang="en-US" sz="2800" b="1" u="sng" dirty="0" smtClean="0"/>
              <a:t>Windows</a:t>
            </a:r>
            <a:r>
              <a:rPr lang="ru-RU" sz="2800" b="1" u="sn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24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  <a:endParaRPr lang="ru-RU" sz="48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effectLst/>
              </a:rPr>
              <a:t>разработать базу </a:t>
            </a:r>
            <a:r>
              <a:rPr lang="ru-RU" sz="4400" dirty="0">
                <a:effectLst/>
              </a:rPr>
              <a:t>данных и </a:t>
            </a:r>
            <a:r>
              <a:rPr lang="ru-RU" sz="4400" smtClean="0">
                <a:effectLst/>
              </a:rPr>
              <a:t>клиентское веб-приложение </a:t>
            </a:r>
            <a:r>
              <a:rPr lang="ru-RU" sz="4400" dirty="0">
                <a:effectLst/>
              </a:rPr>
              <a:t>для удобной работы с </a:t>
            </a:r>
            <a:r>
              <a:rPr lang="ru-RU" sz="4400" dirty="0" smtClean="0">
                <a:effectLst/>
              </a:rPr>
              <a:t>информацией </a:t>
            </a:r>
            <a:r>
              <a:rPr lang="ru-RU" sz="4400" dirty="0">
                <a:effectLst/>
              </a:rPr>
              <a:t>из базы данных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194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 и предмет</a:t>
            </a:r>
            <a:endParaRPr lang="ru-RU" sz="48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3322092"/>
            <a:ext cx="9905998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400" b="1" dirty="0" smtClean="0">
                <a:effectLst/>
              </a:rPr>
              <a:t>Объект:</a:t>
            </a:r>
          </a:p>
          <a:p>
            <a:r>
              <a:rPr lang="ru-RU" sz="4400" dirty="0" smtClean="0">
                <a:effectLst/>
              </a:rPr>
              <a:t>информационные системы</a:t>
            </a:r>
          </a:p>
          <a:p>
            <a:pPr marL="0" indent="0">
              <a:buNone/>
            </a:pPr>
            <a:r>
              <a:rPr lang="ru-RU" sz="4400" b="1" dirty="0" smtClean="0">
                <a:effectLst/>
              </a:rPr>
              <a:t>Предмет:</a:t>
            </a:r>
          </a:p>
          <a:p>
            <a:r>
              <a:rPr lang="ru-RU" sz="4400" dirty="0">
                <a:effectLst/>
              </a:rPr>
              <a:t>администрирование информационных систем</a:t>
            </a:r>
            <a:endParaRPr lang="ru-RU" sz="4400" dirty="0"/>
          </a:p>
          <a:p>
            <a:endParaRPr lang="ru-RU" sz="4400" b="1" dirty="0">
              <a:effectLst/>
            </a:endParaRPr>
          </a:p>
          <a:p>
            <a:endParaRPr lang="ru-RU" sz="4400" dirty="0">
              <a:effectLst/>
            </a:endParaRP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961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14066"/>
            <a:ext cx="9905998" cy="190500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  <a:endParaRPr lang="ru-RU" sz="48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3000" dirty="0">
                <a:effectLst/>
              </a:rPr>
              <a:t>Исследовать предметную область.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000" dirty="0">
                <a:effectLst/>
              </a:rPr>
              <a:t>Разработать модель данных.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000" dirty="0">
                <a:effectLst/>
              </a:rPr>
              <a:t>Создать клиентское веб-приложение, которое будет отвечать требованиям гипотетической организации, для которой разрабатывалась база данных.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000" dirty="0">
                <a:effectLst/>
              </a:rPr>
              <a:t>Установить базу данных и веб-приложение на ОС </a:t>
            </a:r>
            <a:r>
              <a:rPr lang="en-US" sz="3000" dirty="0" smtClean="0">
                <a:effectLst/>
              </a:rPr>
              <a:t>GNU/Linux</a:t>
            </a:r>
            <a:r>
              <a:rPr lang="ru-RU" sz="3000" dirty="0" smtClean="0">
                <a:effectLst/>
              </a:rPr>
              <a:t> </a:t>
            </a:r>
            <a:r>
              <a:rPr lang="ru-RU" sz="3000" dirty="0">
                <a:effectLst/>
              </a:rPr>
              <a:t>и иметь возможность работать с приложением через любые доступные браузеры.</a:t>
            </a:r>
          </a:p>
        </p:txBody>
      </p:sp>
    </p:spTree>
    <p:extLst>
      <p:ext uri="{BB962C8B-B14F-4D97-AF65-F5344CB8AC3E}">
        <p14:creationId xmlns:p14="http://schemas.microsoft.com/office/powerpoint/2010/main" val="24877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базы данных</a:t>
            </a:r>
            <a:endParaRPr lang="ru-RU" sz="4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800" b="1" dirty="0" smtClean="0"/>
              <a:t>Сущности базы данных: </a:t>
            </a:r>
          </a:p>
          <a:p>
            <a:pPr lvl="0"/>
            <a:r>
              <a:rPr lang="ru-RU" sz="2800" b="1" u="sng" dirty="0" smtClean="0"/>
              <a:t>отдел</a:t>
            </a:r>
            <a:r>
              <a:rPr lang="ru-RU" sz="2800" b="1" dirty="0" smtClean="0"/>
              <a:t>, </a:t>
            </a:r>
          </a:p>
          <a:p>
            <a:pPr lvl="0"/>
            <a:r>
              <a:rPr lang="ru-RU" sz="2800" b="1" u="sng" dirty="0" smtClean="0"/>
              <a:t>сотрудник</a:t>
            </a:r>
            <a:r>
              <a:rPr lang="ru-RU" sz="2800" b="1" dirty="0" smtClean="0"/>
              <a:t>, </a:t>
            </a:r>
          </a:p>
          <a:p>
            <a:pPr lvl="0"/>
            <a:r>
              <a:rPr lang="ru-RU" sz="2800" b="1" u="sng" dirty="0" smtClean="0"/>
              <a:t>родственник</a:t>
            </a:r>
            <a:r>
              <a:rPr lang="ru-RU" sz="2800" b="1" dirty="0" smtClean="0"/>
              <a:t>, </a:t>
            </a:r>
          </a:p>
          <a:p>
            <a:pPr lvl="0"/>
            <a:r>
              <a:rPr lang="ru-RU" sz="2800" b="1" u="sng" dirty="0" smtClean="0"/>
              <a:t>пользователь.</a:t>
            </a:r>
            <a:endParaRPr lang="ru-RU" sz="2800" b="1" u="sng" dirty="0"/>
          </a:p>
        </p:txBody>
      </p:sp>
    </p:spTree>
    <p:extLst>
      <p:ext uri="{BB962C8B-B14F-4D97-AF65-F5344CB8AC3E}">
        <p14:creationId xmlns:p14="http://schemas.microsoft.com/office/powerpoint/2010/main" val="86237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базы данных</a:t>
            </a:r>
            <a:endParaRPr lang="ru-RU" sz="4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800" b="1" dirty="0" smtClean="0"/>
              <a:t>Инструментарий:</a:t>
            </a:r>
          </a:p>
          <a:p>
            <a:r>
              <a:rPr lang="en-US" sz="2800" b="1" u="sng" dirty="0" smtClean="0"/>
              <a:t>SQLite,</a:t>
            </a:r>
          </a:p>
          <a:p>
            <a:r>
              <a:rPr lang="en-US" sz="2800" b="1" u="sng" dirty="0" smtClean="0"/>
              <a:t>SQLite-Manager, plugin for </a:t>
            </a:r>
            <a:r>
              <a:rPr lang="en-US" sz="2800" b="1" u="sng" dirty="0" err="1" smtClean="0"/>
              <a:t>firefox</a:t>
            </a:r>
            <a:r>
              <a:rPr lang="en-US" sz="2800" b="1" u="sng" dirty="0" smtClean="0"/>
              <a:t>,</a:t>
            </a:r>
          </a:p>
          <a:p>
            <a:r>
              <a:rPr lang="en-US" sz="2800" b="1" u="sng" dirty="0" err="1" smtClean="0"/>
              <a:t>DBVizualizer</a:t>
            </a:r>
            <a:r>
              <a:rPr lang="en-US" sz="2800" b="1" u="sng" dirty="0"/>
              <a:t>.</a:t>
            </a:r>
            <a:endParaRPr lang="en-US" sz="2800" b="1" u="sng" dirty="0" smtClean="0"/>
          </a:p>
          <a:p>
            <a:pPr marL="0" lvl="0" indent="0">
              <a:buNone/>
            </a:pPr>
            <a:endParaRPr lang="ru-RU" sz="2800" b="1" u="sng" dirty="0"/>
          </a:p>
        </p:txBody>
      </p:sp>
    </p:spTree>
    <p:extLst>
      <p:ext uri="{BB962C8B-B14F-4D97-AF65-F5344CB8AC3E}">
        <p14:creationId xmlns:p14="http://schemas.microsoft.com/office/powerpoint/2010/main" val="93556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</a:t>
            </a:r>
            <a:r>
              <a:rPr lang="ru-RU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</a:t>
            </a:r>
            <a:endParaRPr lang="ru-RU" sz="4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29" y="1588825"/>
            <a:ext cx="4274966" cy="5108315"/>
          </a:xfrm>
        </p:spPr>
      </p:pic>
    </p:spTree>
    <p:extLst>
      <p:ext uri="{BB962C8B-B14F-4D97-AF65-F5344CB8AC3E}">
        <p14:creationId xmlns:p14="http://schemas.microsoft.com/office/powerpoint/2010/main" val="271364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Программная реализация</a:t>
            </a:r>
            <a:endParaRPr lang="ru-RU" sz="4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800" b="1" dirty="0" smtClean="0"/>
              <a:t>Технологии: </a:t>
            </a:r>
          </a:p>
          <a:p>
            <a:pPr lvl="0"/>
            <a:r>
              <a:rPr lang="ru-RU" sz="2800" b="1" u="sng" dirty="0"/>
              <a:t>я</a:t>
            </a:r>
            <a:r>
              <a:rPr lang="ru-RU" sz="2800" b="1" u="sng" dirty="0" smtClean="0"/>
              <a:t>зык программирования </a:t>
            </a:r>
            <a:r>
              <a:rPr lang="en-US" sz="2800" b="1" u="sng" dirty="0" smtClean="0"/>
              <a:t>PERL</a:t>
            </a:r>
            <a:r>
              <a:rPr lang="ru-RU" sz="2800" b="1" dirty="0" smtClean="0"/>
              <a:t>, </a:t>
            </a:r>
          </a:p>
          <a:p>
            <a:pPr lvl="0"/>
            <a:r>
              <a:rPr lang="en-US" sz="2800" b="1" u="sng" dirty="0" smtClean="0"/>
              <a:t>CGI</a:t>
            </a:r>
            <a:r>
              <a:rPr lang="ru-RU" sz="2800" b="1" dirty="0" smtClean="0"/>
              <a:t>, </a:t>
            </a:r>
            <a:endParaRPr lang="en-US" sz="2800" b="1" dirty="0" smtClean="0"/>
          </a:p>
          <a:p>
            <a:pPr lvl="0"/>
            <a:r>
              <a:rPr lang="en-US" sz="2800" b="1" u="sng" dirty="0" smtClean="0"/>
              <a:t>HTML5, CSS3, JavaScript,</a:t>
            </a:r>
            <a:endParaRPr lang="ru-RU" sz="2800" b="1" u="sng" dirty="0" smtClean="0"/>
          </a:p>
          <a:p>
            <a:pPr lvl="0"/>
            <a:r>
              <a:rPr lang="en-US" sz="2800" b="1" u="sng" dirty="0"/>
              <a:t>a</a:t>
            </a:r>
            <a:r>
              <a:rPr lang="en-US" sz="2800" b="1" u="sng" dirty="0" smtClean="0"/>
              <a:t>pache http-server</a:t>
            </a:r>
            <a:r>
              <a:rPr lang="ru-RU" sz="2800" b="1" dirty="0" smtClean="0"/>
              <a:t>, </a:t>
            </a:r>
          </a:p>
          <a:p>
            <a:pPr lvl="0"/>
            <a:r>
              <a:rPr lang="en-US" sz="2800" b="1" u="sng" dirty="0" smtClean="0"/>
              <a:t>twitter bootstrap</a:t>
            </a:r>
            <a:r>
              <a:rPr lang="ru-RU" sz="2800" b="1" u="sng" dirty="0" smtClean="0"/>
              <a:t>.</a:t>
            </a:r>
            <a:endParaRPr lang="ru-RU" sz="2800" b="1" u="sng" dirty="0"/>
          </a:p>
        </p:txBody>
      </p:sp>
    </p:spTree>
    <p:extLst>
      <p:ext uri="{BB962C8B-B14F-4D97-AF65-F5344CB8AC3E}">
        <p14:creationId xmlns:p14="http://schemas.microsoft.com/office/powerpoint/2010/main" val="38292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5475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Программная реализация</a:t>
            </a:r>
            <a:endParaRPr lang="ru-RU" sz="4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73" y="1983756"/>
            <a:ext cx="3634876" cy="372100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17083" y="580029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 smtClean="0"/>
              <a:t>Структура приложения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7286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83</TotalTime>
  <Words>190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Сетка</vt:lpstr>
      <vt:lpstr>РАЗРАБОТКА ИНФОРМАЦИОННОЙ СИСТЕМЫ учёта персонала «Кадровый учёт» </vt:lpstr>
      <vt:lpstr>Цель:</vt:lpstr>
      <vt:lpstr>Объект и предмет</vt:lpstr>
      <vt:lpstr>Задачи:</vt:lpstr>
      <vt:lpstr>Проектирование базы данных</vt:lpstr>
      <vt:lpstr>Проектирование базы данных</vt:lpstr>
      <vt:lpstr>ER-диаграмма</vt:lpstr>
      <vt:lpstr>Программная реализация</vt:lpstr>
      <vt:lpstr>Программная реализация</vt:lpstr>
      <vt:lpstr>Программная реализация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ПО учёту персонала «Кадровый учёт» </dc:title>
  <dc:creator>Антуан Лавуазье</dc:creator>
  <cp:lastModifiedBy>Антуан Лавуазье</cp:lastModifiedBy>
  <cp:revision>16</cp:revision>
  <dcterms:created xsi:type="dcterms:W3CDTF">2014-06-25T09:55:25Z</dcterms:created>
  <dcterms:modified xsi:type="dcterms:W3CDTF">2014-06-27T14:15:56Z</dcterms:modified>
</cp:coreProperties>
</file>