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3692"/>
  </p:normalViewPr>
  <p:slideViewPr>
    <p:cSldViewPr snapToGrid="0" snapToObjects="1">
      <p:cViewPr varScale="1">
        <p:scale>
          <a:sx n="71" d="100"/>
          <a:sy n="71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0258-CE48-7444-8F79-ED22ADD1BC2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048A-F441-CC45-BF9D-4CE791F7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49553" cy="99330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Why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Jazz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becomes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attractive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people?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2988" y="5629834"/>
            <a:ext cx="2510118" cy="6992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Project1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5243</a:t>
            </a: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Xin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Gao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76" y="2617692"/>
            <a:ext cx="2365509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Reason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1: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emergence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rise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music.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175689" cy="4351338"/>
          </a:xfrm>
        </p:spPr>
      </p:pic>
    </p:spTree>
    <p:extLst>
      <p:ext uri="{BB962C8B-B14F-4D97-AF65-F5344CB8AC3E}">
        <p14:creationId xmlns:p14="http://schemas.microsoft.com/office/powerpoint/2010/main" val="1650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Reason 2: Today's music express deeper unhappiness than the songs of the past.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9906" y="5714110"/>
            <a:ext cx="31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joyful</a:t>
            </a:r>
          </a:p>
          <a:p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feelings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3434" y="5714110"/>
            <a:ext cx="292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fear</a:t>
            </a:r>
          </a:p>
          <a:p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feelings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4159"/>
            <a:ext cx="5958094" cy="3639993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6" y="1855372"/>
            <a:ext cx="5899954" cy="36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7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872"/>
            <a:ext cx="6741459" cy="385799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0" y="1418806"/>
            <a:ext cx="6096000" cy="36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Reason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3:Due to the curiousness of new stuff, people prefer other types of music instead of jazz-- an old fashioned genre of music. 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8" y="1890762"/>
            <a:ext cx="6789107" cy="43873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77" y="2529498"/>
            <a:ext cx="4943123" cy="3109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1782" y="1517073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Wordcloud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jazz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146027"/>
            <a:ext cx="4589974" cy="28365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8" y="2155550"/>
            <a:ext cx="5025737" cy="28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rise of other types of music which occupy the market.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Rece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tly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people prefer to express negative feelings more. Jazz music is not their first choice to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listen.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People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like to try out the new things. Using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langs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make them feel cool.</a:t>
            </a:r>
          </a:p>
        </p:txBody>
      </p:sp>
    </p:spTree>
    <p:extLst>
      <p:ext uri="{BB962C8B-B14F-4D97-AF65-F5344CB8AC3E}">
        <p14:creationId xmlns:p14="http://schemas.microsoft.com/office/powerpoint/2010/main" val="86615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Times New Roman</vt:lpstr>
      <vt:lpstr>Arial</vt:lpstr>
      <vt:lpstr>Office Theme</vt:lpstr>
      <vt:lpstr>Why Jazz becomes less attractive to people?</vt:lpstr>
      <vt:lpstr>Reason 1: The emergence and rise of other types of music.</vt:lpstr>
      <vt:lpstr>Reason 2: Today's music express deeper unhappiness than the songs of the past.</vt:lpstr>
      <vt:lpstr>PowerPoint Presentation</vt:lpstr>
      <vt:lpstr>Reason 3:Due to the curiousness of new stuff, people prefer other types of music instead of jazz-- an old fashioned genre of music. 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Jazz becomes less attractive to people?</dc:title>
  <dc:creator>GaoXin</dc:creator>
  <cp:lastModifiedBy>GaoXin</cp:lastModifiedBy>
  <cp:revision>9</cp:revision>
  <dcterms:created xsi:type="dcterms:W3CDTF">2019-09-19T12:53:11Z</dcterms:created>
  <dcterms:modified xsi:type="dcterms:W3CDTF">2019-09-19T15:32:27Z</dcterms:modified>
</cp:coreProperties>
</file>