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628-9BAA-4062-B553-7D7F27E6260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B73C-783C-40BE-9D23-33C14DC1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6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628-9BAA-4062-B553-7D7F27E6260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B73C-783C-40BE-9D23-33C14DC1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846628-9BAA-4062-B553-7D7F27E626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9CB73C-783C-40BE-9D23-33C14DC1D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B3DD-D695-49E7-80CF-C0E0B260A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6192-C141-4C31-9252-1E4B41E3D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Xiaokang Guo</a:t>
            </a:r>
          </a:p>
        </p:txBody>
      </p:sp>
    </p:spTree>
    <p:extLst>
      <p:ext uri="{BB962C8B-B14F-4D97-AF65-F5344CB8AC3E}">
        <p14:creationId xmlns:p14="http://schemas.microsoft.com/office/powerpoint/2010/main" val="27494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1412-4E30-43DC-984C-C7644DBA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HTTP messages are how data is exchanged between a server and a client. There are two types of messages: 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sent by the client to trigger an action on the server, and 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responses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the answer from the server.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HTTP is an application layer protocol.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D0DBD3-FE82-48C7-9435-9798C24D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900" dirty="0" err="1">
                <a:latin typeface="Arial" panose="020B0604020202020204" pitchFamily="34" charset="0"/>
                <a:cs typeface="Arial" panose="020B0604020202020204" pitchFamily="34" charset="0"/>
              </a:rPr>
              <a:t>yper</a:t>
            </a:r>
            <a:r>
              <a:rPr lang="en-US" sz="3900" b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900" dirty="0" err="1"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ransportation </a:t>
            </a:r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448CC-D3D1-4998-8626-626044E8C0E2}"/>
              </a:ext>
            </a:extLst>
          </p:cNvPr>
          <p:cNvSpPr txBox="1"/>
          <p:nvPr/>
        </p:nvSpPr>
        <p:spPr>
          <a:xfrm>
            <a:off x="2772275" y="6323762"/>
            <a:ext cx="616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https://developer.mozilla.org/en-US/docs/Web/HTTP/Messages</a:t>
            </a:r>
          </a:p>
        </p:txBody>
      </p:sp>
    </p:spTree>
    <p:extLst>
      <p:ext uri="{BB962C8B-B14F-4D97-AF65-F5344CB8AC3E}">
        <p14:creationId xmlns:p14="http://schemas.microsoft.com/office/powerpoint/2010/main" val="40425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87AAAB3-5EBD-476E-8BC8-EFBFE118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059" y="1690689"/>
            <a:ext cx="4362450" cy="4600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CFA3B-4E8E-4D16-9653-E1BB20E7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900" dirty="0" err="1">
                <a:latin typeface="Arial" panose="020B0604020202020204" pitchFamily="34" charset="0"/>
                <a:cs typeface="Arial" panose="020B0604020202020204" pitchFamily="34" charset="0"/>
              </a:rPr>
              <a:t>yper</a:t>
            </a:r>
            <a:r>
              <a:rPr lang="en-US" sz="3900" b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900" dirty="0" err="1"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ransportation </a:t>
            </a:r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F919F-FAA7-4A4E-8AE5-85F5B1EE1C10}"/>
              </a:ext>
            </a:extLst>
          </p:cNvPr>
          <p:cNvSpPr txBox="1"/>
          <p:nvPr/>
        </p:nvSpPr>
        <p:spPr>
          <a:xfrm>
            <a:off x="784809" y="1690689"/>
            <a:ext cx="264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browser, type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enter, and BOOM~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568EAF-709C-4E6C-8096-8D549E39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9" y="3793410"/>
            <a:ext cx="3114675" cy="1857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AAB834-4F84-4799-B819-F12CEFE5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09" y="2579440"/>
            <a:ext cx="2724150" cy="971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71D684-FA35-4CD3-85F6-9E39E6C31A48}"/>
              </a:ext>
            </a:extLst>
          </p:cNvPr>
          <p:cNvSpPr txBox="1"/>
          <p:nvPr/>
        </p:nvSpPr>
        <p:spPr>
          <a:xfrm>
            <a:off x="784809" y="5893205"/>
            <a:ext cx="7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B7045-9446-4969-A809-A108649721B9}"/>
              </a:ext>
            </a:extLst>
          </p:cNvPr>
          <p:cNvSpPr txBox="1"/>
          <p:nvPr/>
        </p:nvSpPr>
        <p:spPr>
          <a:xfrm>
            <a:off x="7756359" y="5893205"/>
            <a:ext cx="96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6D3C9A-7A61-458B-8049-59EFBF315F1A}"/>
              </a:ext>
            </a:extLst>
          </p:cNvPr>
          <p:cNvSpPr/>
          <p:nvPr/>
        </p:nvSpPr>
        <p:spPr>
          <a:xfrm>
            <a:off x="4254416" y="2775285"/>
            <a:ext cx="2778793" cy="1187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A4B498-928B-41AF-9C73-4F5F5A780585}"/>
              </a:ext>
            </a:extLst>
          </p:cNvPr>
          <p:cNvSpPr txBox="1"/>
          <p:nvPr/>
        </p:nvSpPr>
        <p:spPr>
          <a:xfrm>
            <a:off x="5953750" y="3713324"/>
            <a:ext cx="1249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Two blank lines</a:t>
            </a:r>
          </a:p>
        </p:txBody>
      </p:sp>
    </p:spTree>
    <p:extLst>
      <p:ext uri="{BB962C8B-B14F-4D97-AF65-F5344CB8AC3E}">
        <p14:creationId xmlns:p14="http://schemas.microsoft.com/office/powerpoint/2010/main" val="329153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6D07-E062-459B-A6C6-434B6D47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Requests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7F364-42E2-4E7E-9D3F-EF5E147A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363257"/>
            <a:ext cx="286702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F4C5F-C46E-45AB-843D-9FD58B60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058040"/>
            <a:ext cx="6219825" cy="219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AF7E8-CA4D-4F75-92E7-516F02AC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4924969"/>
            <a:ext cx="3543300" cy="1647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7BD0B7-F7D1-4EC7-AF7C-E06A58365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4643565"/>
            <a:ext cx="7435014" cy="245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96757-DA0A-492B-8665-2758D7CDF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337" y="3519590"/>
            <a:ext cx="3638550" cy="704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806F20-4880-4367-9F00-3792A6EED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5" y="1552236"/>
            <a:ext cx="7781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659-2F4F-4CA6-908F-4BE51735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Sends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918FC-5551-4ECE-BB68-11055164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3413953" cy="442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DE2E3-53C0-46F1-9592-E8DD6A7E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0" t="54690" r="18315" b="38827"/>
          <a:stretch/>
        </p:blipFill>
        <p:spPr>
          <a:xfrm>
            <a:off x="4387515" y="4158915"/>
            <a:ext cx="3761874" cy="46522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764E73-D51D-488D-97D7-305EC486AB71}"/>
              </a:ext>
            </a:extLst>
          </p:cNvPr>
          <p:cNvSpPr/>
          <p:nvPr/>
        </p:nvSpPr>
        <p:spPr>
          <a:xfrm>
            <a:off x="1098883" y="4243137"/>
            <a:ext cx="2294021" cy="296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659-2F4F-4CA6-908F-4BE51735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Changes 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918FC-5551-4ECE-BB68-11055164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3413953" cy="442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DE2E3-53C0-46F1-9592-E8DD6A7E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4" t="64024" r="15129" b="32623"/>
          <a:stretch/>
        </p:blipFill>
        <p:spPr>
          <a:xfrm>
            <a:off x="4697319" y="4624137"/>
            <a:ext cx="3628533" cy="24063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764E73-D51D-488D-97D7-305EC486AB71}"/>
              </a:ext>
            </a:extLst>
          </p:cNvPr>
          <p:cNvSpPr/>
          <p:nvPr/>
        </p:nvSpPr>
        <p:spPr>
          <a:xfrm>
            <a:off x="1283367" y="4660232"/>
            <a:ext cx="2237875" cy="16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8BC20-176E-4B0D-9550-D1BF8D57E151}"/>
              </a:ext>
            </a:extLst>
          </p:cNvPr>
          <p:cNvSpPr/>
          <p:nvPr/>
        </p:nvSpPr>
        <p:spPr>
          <a:xfrm>
            <a:off x="826168" y="2510589"/>
            <a:ext cx="1973180" cy="16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31A6C3-BF99-4DF8-907D-95CA68F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3" t="15689" r="37379" b="80958"/>
          <a:stretch/>
        </p:blipFill>
        <p:spPr>
          <a:xfrm>
            <a:off x="4697319" y="2474494"/>
            <a:ext cx="3136232" cy="24063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5BF76-BC7A-44B0-A850-AF04CBBC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19" y="5512469"/>
            <a:ext cx="3390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107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Web API  A Crash Course</vt:lpstr>
      <vt:lpstr>HyperText Transportation Protocol</vt:lpstr>
      <vt:lpstr>HyperText Transportation Protocol</vt:lpstr>
      <vt:lpstr>More Complicated Requests</vt:lpstr>
      <vt:lpstr>Javascript Sends Request</vt:lpstr>
      <vt:lpstr>Response Changes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https://github.com/xg590/tutorials/blob/master/web_dev/http.ipynb</dc:title>
  <dc:creator>Xiaokang Guo</dc:creator>
  <cp:lastModifiedBy>Xiaokang Guo</cp:lastModifiedBy>
  <cp:revision>13</cp:revision>
  <dcterms:created xsi:type="dcterms:W3CDTF">2020-10-28T18:25:54Z</dcterms:created>
  <dcterms:modified xsi:type="dcterms:W3CDTF">2020-10-28T20:27:57Z</dcterms:modified>
</cp:coreProperties>
</file>