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59" r:id="rId13"/>
    <p:sldId id="268" r:id="rId14"/>
    <p:sldId id="269" r:id="rId15"/>
    <p:sldId id="287" r:id="rId16"/>
    <p:sldId id="278" r:id="rId17"/>
    <p:sldId id="271" r:id="rId18"/>
    <p:sldId id="280" r:id="rId19"/>
    <p:sldId id="281" r:id="rId20"/>
    <p:sldId id="284" r:id="rId21"/>
    <p:sldId id="288" r:id="rId22"/>
    <p:sldId id="282" r:id="rId23"/>
    <p:sldId id="283" r:id="rId24"/>
    <p:sldId id="286" r:id="rId25"/>
    <p:sldId id="289" r:id="rId26"/>
    <p:sldId id="290" r:id="rId27"/>
    <p:sldId id="263" r:id="rId28"/>
    <p:sldId id="262" r:id="rId29"/>
    <p:sldId id="265" r:id="rId30"/>
  </p:sldIdLst>
  <p:sldSz cx="12192000" cy="6858000"/>
  <p:notesSz cx="6858000" cy="9144000"/>
  <p:embeddedFontLst>
    <p:embeddedFont>
      <p:font typeface="맑은 고딕" panose="020B0503020000020004" pitchFamily="34" charset="-127"/>
      <p:regular r:id="rId31"/>
      <p:bold r:id="rId32"/>
    </p:embeddedFont>
    <p:embeddedFont>
      <p:font typeface="휴먼옛체" panose="02030504000101010101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준영" initials="신" lastIdx="1" clrIdx="0">
    <p:extLst>
      <p:ext uri="{19B8F6BF-5375-455C-9EA6-DF929625EA0E}">
        <p15:presenceInfo xmlns:p15="http://schemas.microsoft.com/office/powerpoint/2012/main" userId="S::sin3377889@oasis.inje.ac.kr::fb28b2c0-f80b-44cb-b7fc-bdf828b77a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8B85"/>
    <a:srgbClr val="D1C9C1"/>
    <a:srgbClr val="73655F"/>
    <a:srgbClr val="E7E6E6"/>
    <a:srgbClr val="AC9D8E"/>
    <a:srgbClr val="C80000"/>
    <a:srgbClr val="C00000"/>
    <a:srgbClr val="647C9C"/>
    <a:srgbClr val="CAA0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20" y="17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2020. 10. 11.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C951402-AD1C-4766-816D-91425216020D}"/>
              </a:ext>
            </a:extLst>
          </p:cNvPr>
          <p:cNvSpPr txBox="1"/>
          <p:nvPr/>
        </p:nvSpPr>
        <p:spPr>
          <a:xfrm>
            <a:off x="4224314" y="5004487"/>
            <a:ext cx="399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학과 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 </a:t>
            </a:r>
            <a:r>
              <a:rPr lang="ko-KR" altLang="en-US" sz="1400" dirty="0" err="1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전동빈</a:t>
            </a:r>
            <a:endParaRPr lang="en-US" altLang="ko-KR" sz="14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제약공학과 </a:t>
            </a:r>
            <a:r>
              <a:rPr lang="en-US" altLang="ko-KR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20173208 </a:t>
            </a:r>
            <a:r>
              <a:rPr lang="ko-KR" altLang="en-US" sz="1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신준영</a:t>
            </a:r>
          </a:p>
        </p:txBody>
      </p:sp>
      <p:pic>
        <p:nvPicPr>
          <p:cNvPr id="50" name="그림 49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7D63E280-2250-45FB-8FFA-98253549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1545736"/>
            <a:ext cx="1375565" cy="1375565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F01A03-E779-41D0-AE70-9DA6628D3D39}"/>
              </a:ext>
            </a:extLst>
          </p:cNvPr>
          <p:cNvCxnSpPr>
            <a:cxnSpLocks/>
          </p:cNvCxnSpPr>
          <p:nvPr/>
        </p:nvCxnSpPr>
        <p:spPr>
          <a:xfrm>
            <a:off x="4083328" y="351244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137216B-DEF1-4821-B8D3-6FBE8A511FCA}"/>
              </a:ext>
            </a:extLst>
          </p:cNvPr>
          <p:cNvCxnSpPr>
            <a:cxnSpLocks/>
          </p:cNvCxnSpPr>
          <p:nvPr/>
        </p:nvCxnSpPr>
        <p:spPr>
          <a:xfrm>
            <a:off x="4083328" y="357821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83EF41E-315A-4E98-969E-81A89E2496B8}"/>
              </a:ext>
            </a:extLst>
          </p:cNvPr>
          <p:cNvCxnSpPr>
            <a:cxnSpLocks/>
          </p:cNvCxnSpPr>
          <p:nvPr/>
        </p:nvCxnSpPr>
        <p:spPr>
          <a:xfrm>
            <a:off x="4083328" y="411723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B1A4CF2-87E9-4E67-8CE4-5C7F06A1096A}"/>
              </a:ext>
            </a:extLst>
          </p:cNvPr>
          <p:cNvCxnSpPr>
            <a:cxnSpLocks/>
          </p:cNvCxnSpPr>
          <p:nvPr/>
        </p:nvCxnSpPr>
        <p:spPr>
          <a:xfrm>
            <a:off x="4083328" y="418300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1CB299E-D261-429D-A5B0-BBE3A7A8DFE8}"/>
              </a:ext>
            </a:extLst>
          </p:cNvPr>
          <p:cNvCxnSpPr>
            <a:cxnSpLocks/>
          </p:cNvCxnSpPr>
          <p:nvPr/>
        </p:nvCxnSpPr>
        <p:spPr>
          <a:xfrm>
            <a:off x="4083328" y="4731646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AA68CC6-1F98-49A5-B8A4-F40019024EDB}"/>
              </a:ext>
            </a:extLst>
          </p:cNvPr>
          <p:cNvCxnSpPr>
            <a:cxnSpLocks/>
          </p:cNvCxnSpPr>
          <p:nvPr/>
        </p:nvCxnSpPr>
        <p:spPr>
          <a:xfrm>
            <a:off x="4083328" y="4797419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3419D9C-D01A-42CB-B6BC-D58CE2EDF748}"/>
              </a:ext>
            </a:extLst>
          </p:cNvPr>
          <p:cNvCxnSpPr>
            <a:cxnSpLocks/>
          </p:cNvCxnSpPr>
          <p:nvPr/>
        </p:nvCxnSpPr>
        <p:spPr>
          <a:xfrm>
            <a:off x="4261385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F244D21-DBCD-48BE-B9C2-42FF202D1020}"/>
              </a:ext>
            </a:extLst>
          </p:cNvPr>
          <p:cNvCxnSpPr>
            <a:cxnSpLocks/>
          </p:cNvCxnSpPr>
          <p:nvPr/>
        </p:nvCxnSpPr>
        <p:spPr>
          <a:xfrm>
            <a:off x="4894046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91C70EA-63E1-42BD-AF63-9747A9C34943}"/>
              </a:ext>
            </a:extLst>
          </p:cNvPr>
          <p:cNvCxnSpPr>
            <a:cxnSpLocks/>
          </p:cNvCxnSpPr>
          <p:nvPr/>
        </p:nvCxnSpPr>
        <p:spPr>
          <a:xfrm>
            <a:off x="5526707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FCC68F0-B5B9-46A4-8F62-686E57B61BB7}"/>
              </a:ext>
            </a:extLst>
          </p:cNvPr>
          <p:cNvCxnSpPr>
            <a:cxnSpLocks/>
          </p:cNvCxnSpPr>
          <p:nvPr/>
        </p:nvCxnSpPr>
        <p:spPr>
          <a:xfrm>
            <a:off x="6159368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DEF529B-6484-4D09-ABE4-F39C6AD012B7}"/>
              </a:ext>
            </a:extLst>
          </p:cNvPr>
          <p:cNvCxnSpPr>
            <a:cxnSpLocks/>
          </p:cNvCxnSpPr>
          <p:nvPr/>
        </p:nvCxnSpPr>
        <p:spPr>
          <a:xfrm>
            <a:off x="6792029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6C4682-2105-44F5-9E97-7D70EAA813E7}"/>
              </a:ext>
            </a:extLst>
          </p:cNvPr>
          <p:cNvCxnSpPr>
            <a:cxnSpLocks/>
          </p:cNvCxnSpPr>
          <p:nvPr/>
        </p:nvCxnSpPr>
        <p:spPr>
          <a:xfrm>
            <a:off x="7424690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97AEC11-7A6F-4CD7-8797-65F8A5D80DB9}"/>
              </a:ext>
            </a:extLst>
          </p:cNvPr>
          <p:cNvCxnSpPr>
            <a:cxnSpLocks/>
          </p:cNvCxnSpPr>
          <p:nvPr/>
        </p:nvCxnSpPr>
        <p:spPr>
          <a:xfrm>
            <a:off x="8057351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2925BC3-0B7F-4227-AABA-7EFA789205F2}"/>
              </a:ext>
            </a:extLst>
          </p:cNvPr>
          <p:cNvCxnSpPr>
            <a:cxnSpLocks/>
          </p:cNvCxnSpPr>
          <p:nvPr/>
        </p:nvCxnSpPr>
        <p:spPr>
          <a:xfrm>
            <a:off x="7424690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81B208E-8A25-4034-A253-FC77F7F171E6}"/>
              </a:ext>
            </a:extLst>
          </p:cNvPr>
          <p:cNvCxnSpPr>
            <a:cxnSpLocks/>
          </p:cNvCxnSpPr>
          <p:nvPr/>
        </p:nvCxnSpPr>
        <p:spPr>
          <a:xfrm>
            <a:off x="6792029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92FD461-8C8D-42B0-A143-004B251D59A0}"/>
              </a:ext>
            </a:extLst>
          </p:cNvPr>
          <p:cNvCxnSpPr>
            <a:cxnSpLocks/>
          </p:cNvCxnSpPr>
          <p:nvPr/>
        </p:nvCxnSpPr>
        <p:spPr>
          <a:xfrm>
            <a:off x="6159368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CE97252-013B-4DC8-8CF8-EBD000DE434C}"/>
              </a:ext>
            </a:extLst>
          </p:cNvPr>
          <p:cNvCxnSpPr>
            <a:cxnSpLocks/>
          </p:cNvCxnSpPr>
          <p:nvPr/>
        </p:nvCxnSpPr>
        <p:spPr>
          <a:xfrm>
            <a:off x="5526707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3F96317-90B9-4882-BB25-6CA3F282DD90}"/>
              </a:ext>
            </a:extLst>
          </p:cNvPr>
          <p:cNvCxnSpPr>
            <a:cxnSpLocks/>
          </p:cNvCxnSpPr>
          <p:nvPr/>
        </p:nvCxnSpPr>
        <p:spPr>
          <a:xfrm>
            <a:off x="4894046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C99C8AC-2EA6-4DED-8CCA-62D3416F1D18}"/>
              </a:ext>
            </a:extLst>
          </p:cNvPr>
          <p:cNvCxnSpPr>
            <a:cxnSpLocks/>
          </p:cNvCxnSpPr>
          <p:nvPr/>
        </p:nvCxnSpPr>
        <p:spPr>
          <a:xfrm>
            <a:off x="4261385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C47B88-C376-4F62-BDA3-B8DDD93B9781}"/>
              </a:ext>
            </a:extLst>
          </p:cNvPr>
          <p:cNvCxnSpPr>
            <a:cxnSpLocks/>
          </p:cNvCxnSpPr>
          <p:nvPr/>
        </p:nvCxnSpPr>
        <p:spPr>
          <a:xfrm>
            <a:off x="8057351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2848FB-DC99-4488-B7A2-79553CB3A84E}"/>
              </a:ext>
            </a:extLst>
          </p:cNvPr>
          <p:cNvSpPr txBox="1"/>
          <p:nvPr/>
        </p:nvSpPr>
        <p:spPr>
          <a:xfrm>
            <a:off x="4312738" y="361498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B7FF48-F565-4491-B3EB-3D922F6D6258}"/>
              </a:ext>
            </a:extLst>
          </p:cNvPr>
          <p:cNvSpPr txBox="1"/>
          <p:nvPr/>
        </p:nvSpPr>
        <p:spPr>
          <a:xfrm>
            <a:off x="5014431" y="36265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40465F-91B4-44A5-8269-D59D555DE20B}"/>
              </a:ext>
            </a:extLst>
          </p:cNvPr>
          <p:cNvSpPr txBox="1"/>
          <p:nvPr/>
        </p:nvSpPr>
        <p:spPr>
          <a:xfrm>
            <a:off x="5600716" y="36265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D5C4C-B925-47CC-B11D-3BD016951EF2}"/>
              </a:ext>
            </a:extLst>
          </p:cNvPr>
          <p:cNvSpPr txBox="1"/>
          <p:nvPr/>
        </p:nvSpPr>
        <p:spPr>
          <a:xfrm>
            <a:off x="4330074" y="424682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13BE44-9BF3-4DB5-98DB-E256EFE77443}"/>
              </a:ext>
            </a:extLst>
          </p:cNvPr>
          <p:cNvSpPr txBox="1"/>
          <p:nvPr/>
        </p:nvSpPr>
        <p:spPr>
          <a:xfrm>
            <a:off x="6860718" y="364105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07D675-AE6E-40F8-AC5E-B4B23E847932}"/>
              </a:ext>
            </a:extLst>
          </p:cNvPr>
          <p:cNvSpPr txBox="1"/>
          <p:nvPr/>
        </p:nvSpPr>
        <p:spPr>
          <a:xfrm>
            <a:off x="7493379" y="363527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리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2EB5CE-BD70-435C-90BC-83B6F3892333}"/>
              </a:ext>
            </a:extLst>
          </p:cNvPr>
          <p:cNvSpPr txBox="1"/>
          <p:nvPr/>
        </p:nvSpPr>
        <p:spPr>
          <a:xfrm>
            <a:off x="4957825" y="422809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4213E-2990-4ED6-AF9B-0B2F6C1226F5}"/>
              </a:ext>
            </a:extLst>
          </p:cNvPr>
          <p:cNvSpPr txBox="1"/>
          <p:nvPr/>
        </p:nvSpPr>
        <p:spPr>
          <a:xfrm>
            <a:off x="5590485" y="424682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템</a:t>
            </a:r>
          </a:p>
        </p:txBody>
      </p:sp>
    </p:spTree>
    <p:extLst>
      <p:ext uri="{BB962C8B-B14F-4D97-AF65-F5344CB8AC3E}">
        <p14:creationId xmlns:p14="http://schemas.microsoft.com/office/powerpoint/2010/main" val="311421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8765F8-84C1-4CB5-9D3E-49EDEC1E5AE9}"/>
              </a:ext>
            </a:extLst>
          </p:cNvPr>
          <p:cNvSpPr/>
          <p:nvPr/>
        </p:nvSpPr>
        <p:spPr>
          <a:xfrm>
            <a:off x="5396220" y="1213913"/>
            <a:ext cx="1562835" cy="425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패키지 구조</a:t>
            </a:r>
            <a:endParaRPr lang="en-US" altLang="ko-KR" sz="20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739C08-CFF7-4AD0-AD27-8B078EDF36D6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6EF326-D330-470F-95AA-DD06747BCC85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7BCB84-5706-4D82-B7D4-C8C29B15E432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05C43E-04BA-4B51-B5E5-9455F96F7C93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BAB0CF-6BBA-45CF-89E1-CB48615A75CD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15222F-4008-4C1F-A736-B361BFEA7A3B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11E66C-770A-4131-BE66-D52C485BD2CD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F307D9-278A-4AC2-BE6F-0D57F22EFAE2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5BAB9A-E0E1-47C6-8F62-E6F7CB9621EF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D9C3E4-7DFE-4A65-A3AF-B2DC99891129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FC36F-2B55-4D25-8DA8-B16D80E0887F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EC17F-2BFE-4CF8-8AD7-6C2BC2859C52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B656A-D131-478D-9A7F-1FA99CFB2DBD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EDE07C-19BC-4465-8E26-E4BA0F7C4083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B7EE0D-C5F5-4061-B4A0-93C4012620F2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C93B4F6-F2E6-4040-84AA-B135807AAF88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BCE99DE-6B0B-48E5-AD5D-BF48D9C131BB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18BCD30-2152-4485-9116-D53490534D1E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A9DC53-1998-6347-BD31-920B099D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46" y="1741445"/>
            <a:ext cx="2472607" cy="42210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EA4FC5-9FFB-6D4A-B607-DDA62206BB6C}"/>
              </a:ext>
            </a:extLst>
          </p:cNvPr>
          <p:cNvSpPr txBox="1"/>
          <p:nvPr/>
        </p:nvSpPr>
        <p:spPr>
          <a:xfrm>
            <a:off x="6142145" y="1931871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도서관련</a:t>
            </a:r>
            <a:r>
              <a:rPr kumimoji="1" lang="ko-KR" altLang="en-US" dirty="0"/>
              <a:t> </a:t>
            </a:r>
            <a:r>
              <a:rPr kumimoji="1" lang="en-US" altLang="ko-KR" dirty="0"/>
              <a:t>DAO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2D947-9926-574C-BF2B-D6089AFCBCAA}"/>
              </a:ext>
            </a:extLst>
          </p:cNvPr>
          <p:cNvSpPr txBox="1"/>
          <p:nvPr/>
        </p:nvSpPr>
        <p:spPr>
          <a:xfrm>
            <a:off x="6180453" y="2444242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도서관련</a:t>
            </a:r>
            <a:r>
              <a:rPr kumimoji="1" lang="ko-KR" altLang="en-US" dirty="0"/>
              <a:t> </a:t>
            </a:r>
            <a:r>
              <a:rPr kumimoji="1" lang="en-US" altLang="ko-KR" dirty="0"/>
              <a:t>VO(DTO)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5CEB2-13E5-B347-AB84-BAC145F1FB67}"/>
              </a:ext>
            </a:extLst>
          </p:cNvPr>
          <p:cNvSpPr txBox="1"/>
          <p:nvPr/>
        </p:nvSpPr>
        <p:spPr>
          <a:xfrm>
            <a:off x="6177637" y="3090160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DB</a:t>
            </a:r>
            <a:r>
              <a:rPr kumimoji="1" lang="ko-KR" altLang="en-US" dirty="0"/>
              <a:t>연결을 위한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파일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715BF4-D062-5F4C-B518-6857E802AD65}"/>
              </a:ext>
            </a:extLst>
          </p:cNvPr>
          <p:cNvSpPr txBox="1"/>
          <p:nvPr/>
        </p:nvSpPr>
        <p:spPr>
          <a:xfrm>
            <a:off x="6164839" y="3661585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대여</a:t>
            </a:r>
            <a:r>
              <a:rPr kumimoji="1" lang="en-US" altLang="ko-Kore-KR" dirty="0"/>
              <a:t>/</a:t>
            </a:r>
            <a:r>
              <a:rPr kumimoji="1" lang="ko-KR" altLang="en-US" dirty="0" err="1"/>
              <a:t>대여리스트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DAO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4D1E7E-2B23-D844-8478-1B5EB20A0016}"/>
              </a:ext>
            </a:extLst>
          </p:cNvPr>
          <p:cNvSpPr txBox="1"/>
          <p:nvPr/>
        </p:nvSpPr>
        <p:spPr>
          <a:xfrm>
            <a:off x="6177637" y="4233011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대여</a:t>
            </a:r>
            <a:r>
              <a:rPr kumimoji="1" lang="en-US" altLang="ko-Kore-KR" dirty="0"/>
              <a:t>/</a:t>
            </a:r>
            <a:r>
              <a:rPr kumimoji="1" lang="ko-KR" altLang="en-US" dirty="0" err="1"/>
              <a:t>대여리스트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VO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E88D9-385F-C548-AD8D-DC690CE286D8}"/>
              </a:ext>
            </a:extLst>
          </p:cNvPr>
          <p:cNvSpPr txBox="1"/>
          <p:nvPr/>
        </p:nvSpPr>
        <p:spPr>
          <a:xfrm>
            <a:off x="6177637" y="4804436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 </a:t>
            </a:r>
            <a:r>
              <a:rPr kumimoji="1" lang="en-US" altLang="ko-KR" dirty="0"/>
              <a:t>DAO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E3204B-7BAE-8A45-8668-4E375E9370F0}"/>
              </a:ext>
            </a:extLst>
          </p:cNvPr>
          <p:cNvSpPr txBox="1"/>
          <p:nvPr/>
        </p:nvSpPr>
        <p:spPr>
          <a:xfrm>
            <a:off x="6177637" y="5375861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 </a:t>
            </a:r>
            <a:r>
              <a:rPr kumimoji="1" lang="en-US" altLang="ko-KR" dirty="0"/>
              <a:t>VO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B32EF88-3F84-974B-8CF5-57BA964DCAD8}"/>
              </a:ext>
            </a:extLst>
          </p:cNvPr>
          <p:cNvCxnSpPr>
            <a:endCxn id="23" idx="1"/>
          </p:cNvCxnSpPr>
          <p:nvPr/>
        </p:nvCxnSpPr>
        <p:spPr>
          <a:xfrm flipV="1">
            <a:off x="3737113" y="2116537"/>
            <a:ext cx="2405032" cy="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330295-45A6-054F-9B6E-D694EBD09248}"/>
              </a:ext>
            </a:extLst>
          </p:cNvPr>
          <p:cNvCxnSpPr/>
          <p:nvPr/>
        </p:nvCxnSpPr>
        <p:spPr>
          <a:xfrm flipV="1">
            <a:off x="3759807" y="2663728"/>
            <a:ext cx="2405032" cy="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8CF8432-4A35-1E47-801D-79376D98B7FF}"/>
              </a:ext>
            </a:extLst>
          </p:cNvPr>
          <p:cNvCxnSpPr/>
          <p:nvPr/>
        </p:nvCxnSpPr>
        <p:spPr>
          <a:xfrm flipV="1">
            <a:off x="3852579" y="3294476"/>
            <a:ext cx="2405032" cy="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7239417-A473-6947-942D-28E422B478FB}"/>
              </a:ext>
            </a:extLst>
          </p:cNvPr>
          <p:cNvCxnSpPr/>
          <p:nvPr/>
        </p:nvCxnSpPr>
        <p:spPr>
          <a:xfrm flipV="1">
            <a:off x="3759807" y="3830591"/>
            <a:ext cx="2405032" cy="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9CF0DE2-AC75-3949-A7BD-14FE38B701F7}"/>
              </a:ext>
            </a:extLst>
          </p:cNvPr>
          <p:cNvCxnSpPr/>
          <p:nvPr/>
        </p:nvCxnSpPr>
        <p:spPr>
          <a:xfrm flipV="1">
            <a:off x="3785409" y="4435337"/>
            <a:ext cx="2405032" cy="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A302D6-2938-694E-91E8-03FA48EF4B11}"/>
              </a:ext>
            </a:extLst>
          </p:cNvPr>
          <p:cNvCxnSpPr/>
          <p:nvPr/>
        </p:nvCxnSpPr>
        <p:spPr>
          <a:xfrm flipV="1">
            <a:off x="3785409" y="5015049"/>
            <a:ext cx="2405032" cy="8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F1068E-20D5-E24D-8E6E-CB02501EB593}"/>
              </a:ext>
            </a:extLst>
          </p:cNvPr>
          <p:cNvCxnSpPr>
            <a:cxnSpLocks/>
          </p:cNvCxnSpPr>
          <p:nvPr/>
        </p:nvCxnSpPr>
        <p:spPr>
          <a:xfrm flipV="1">
            <a:off x="3852579" y="5569363"/>
            <a:ext cx="2395609" cy="17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5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4064A1-59E4-4421-8BFC-E422EE8F997D}"/>
              </a:ext>
            </a:extLst>
          </p:cNvPr>
          <p:cNvCxnSpPr>
            <a:cxnSpLocks/>
          </p:cNvCxnSpPr>
          <p:nvPr/>
        </p:nvCxnSpPr>
        <p:spPr>
          <a:xfrm>
            <a:off x="4737638" y="82971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EFB275-DBFA-43C8-8EB2-D6714ECA8611}"/>
              </a:ext>
            </a:extLst>
          </p:cNvPr>
          <p:cNvCxnSpPr>
            <a:cxnSpLocks/>
          </p:cNvCxnSpPr>
          <p:nvPr/>
        </p:nvCxnSpPr>
        <p:spPr>
          <a:xfrm>
            <a:off x="4737638" y="89549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B64B75-F0B9-42DA-BD41-203049C944E0}"/>
              </a:ext>
            </a:extLst>
          </p:cNvPr>
          <p:cNvCxnSpPr>
            <a:cxnSpLocks/>
          </p:cNvCxnSpPr>
          <p:nvPr/>
        </p:nvCxnSpPr>
        <p:spPr>
          <a:xfrm>
            <a:off x="4737638" y="143450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3CC5E4-6852-48C2-A2B3-BC0BD4467FD1}"/>
              </a:ext>
            </a:extLst>
          </p:cNvPr>
          <p:cNvCxnSpPr>
            <a:cxnSpLocks/>
          </p:cNvCxnSpPr>
          <p:nvPr/>
        </p:nvCxnSpPr>
        <p:spPr>
          <a:xfrm>
            <a:off x="4740206" y="14901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2630D2-78B9-4C21-AF80-9EC9E7CDFD79}"/>
              </a:ext>
            </a:extLst>
          </p:cNvPr>
          <p:cNvCxnSpPr>
            <a:cxnSpLocks/>
          </p:cNvCxnSpPr>
          <p:nvPr/>
        </p:nvCxnSpPr>
        <p:spPr>
          <a:xfrm>
            <a:off x="4915695" y="89549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B2D68AC-4F98-4B2F-9DFF-3553A688C8AF}"/>
              </a:ext>
            </a:extLst>
          </p:cNvPr>
          <p:cNvCxnSpPr>
            <a:cxnSpLocks/>
          </p:cNvCxnSpPr>
          <p:nvPr/>
        </p:nvCxnSpPr>
        <p:spPr>
          <a:xfrm>
            <a:off x="5548356" y="89549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76EB91-4A7F-4875-9CE2-D7B5E514C037}"/>
              </a:ext>
            </a:extLst>
          </p:cNvPr>
          <p:cNvCxnSpPr>
            <a:cxnSpLocks/>
          </p:cNvCxnSpPr>
          <p:nvPr/>
        </p:nvCxnSpPr>
        <p:spPr>
          <a:xfrm>
            <a:off x="6181017" y="89549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94BBAB-D18C-4447-BE8F-2DFBA6330380}"/>
              </a:ext>
            </a:extLst>
          </p:cNvPr>
          <p:cNvCxnSpPr>
            <a:cxnSpLocks/>
          </p:cNvCxnSpPr>
          <p:nvPr/>
        </p:nvCxnSpPr>
        <p:spPr>
          <a:xfrm>
            <a:off x="6813678" y="89549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324388-9426-4EF3-A721-48D3CE513546}"/>
              </a:ext>
            </a:extLst>
          </p:cNvPr>
          <p:cNvCxnSpPr>
            <a:cxnSpLocks/>
          </p:cNvCxnSpPr>
          <p:nvPr/>
        </p:nvCxnSpPr>
        <p:spPr>
          <a:xfrm>
            <a:off x="7446339" y="89549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42348D-81E8-48E3-A3C1-0C7DF77175BE}"/>
              </a:ext>
            </a:extLst>
          </p:cNvPr>
          <p:cNvSpPr txBox="1"/>
          <p:nvPr/>
        </p:nvSpPr>
        <p:spPr>
          <a:xfrm>
            <a:off x="4990824" y="96126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756AC-B34E-4B84-9EA0-23E8C6ECC486}"/>
              </a:ext>
            </a:extLst>
          </p:cNvPr>
          <p:cNvSpPr txBox="1"/>
          <p:nvPr/>
        </p:nvSpPr>
        <p:spPr>
          <a:xfrm>
            <a:off x="6249706" y="95841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95E03-1A59-4EB3-9936-E457B8069B0C}"/>
              </a:ext>
            </a:extLst>
          </p:cNvPr>
          <p:cNvSpPr txBox="1"/>
          <p:nvPr/>
        </p:nvSpPr>
        <p:spPr>
          <a:xfrm>
            <a:off x="6882367" y="93916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3C364-377D-4412-AC22-5EB68EFC46AA}"/>
              </a:ext>
            </a:extLst>
          </p:cNvPr>
          <p:cNvSpPr txBox="1"/>
          <p:nvPr/>
        </p:nvSpPr>
        <p:spPr>
          <a:xfrm>
            <a:off x="5623485" y="96804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21654-E65B-4520-ABA1-DC5EF84A464E}"/>
              </a:ext>
            </a:extLst>
          </p:cNvPr>
          <p:cNvSpPr/>
          <p:nvPr/>
        </p:nvSpPr>
        <p:spPr>
          <a:xfrm>
            <a:off x="0" y="4109717"/>
            <a:ext cx="12192000" cy="116834"/>
          </a:xfrm>
          <a:prstGeom prst="rect">
            <a:avLst/>
          </a:prstGeom>
          <a:solidFill>
            <a:srgbClr val="D1C9C1"/>
          </a:solidFill>
          <a:ln>
            <a:solidFill>
              <a:srgbClr val="D1C9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6FC2A2-AF1A-4D0A-A007-DB7F54E37F86}"/>
              </a:ext>
            </a:extLst>
          </p:cNvPr>
          <p:cNvCxnSpPr>
            <a:cxnSpLocks/>
          </p:cNvCxnSpPr>
          <p:nvPr/>
        </p:nvCxnSpPr>
        <p:spPr>
          <a:xfrm>
            <a:off x="1016000" y="3176872"/>
            <a:ext cx="0" cy="932845"/>
          </a:xfrm>
          <a:prstGeom prst="line">
            <a:avLst/>
          </a:prstGeom>
          <a:ln w="25400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06C3DA9-84BD-4919-83FD-F4818FE713CB}"/>
              </a:ext>
            </a:extLst>
          </p:cNvPr>
          <p:cNvCxnSpPr>
            <a:cxnSpLocks/>
          </p:cNvCxnSpPr>
          <p:nvPr/>
        </p:nvCxnSpPr>
        <p:spPr>
          <a:xfrm>
            <a:off x="4661296" y="3166712"/>
            <a:ext cx="0" cy="932845"/>
          </a:xfrm>
          <a:prstGeom prst="line">
            <a:avLst/>
          </a:prstGeom>
          <a:ln w="25400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0E15604-ABE1-45AA-88ED-2651A2E8C2B3}"/>
              </a:ext>
            </a:extLst>
          </p:cNvPr>
          <p:cNvCxnSpPr>
            <a:cxnSpLocks/>
          </p:cNvCxnSpPr>
          <p:nvPr/>
        </p:nvCxnSpPr>
        <p:spPr>
          <a:xfrm>
            <a:off x="7953141" y="3166712"/>
            <a:ext cx="0" cy="932845"/>
          </a:xfrm>
          <a:prstGeom prst="line">
            <a:avLst/>
          </a:prstGeom>
          <a:ln w="25400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E61A8B-4B46-407F-8D97-53CDB006A74F}"/>
              </a:ext>
            </a:extLst>
          </p:cNvPr>
          <p:cNvCxnSpPr>
            <a:cxnSpLocks/>
          </p:cNvCxnSpPr>
          <p:nvPr/>
        </p:nvCxnSpPr>
        <p:spPr>
          <a:xfrm>
            <a:off x="3034634" y="4216391"/>
            <a:ext cx="0" cy="932845"/>
          </a:xfrm>
          <a:prstGeom prst="line">
            <a:avLst/>
          </a:prstGeom>
          <a:ln w="25400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883863-B9FE-46A3-AE23-D735FA91EB3B}"/>
              </a:ext>
            </a:extLst>
          </p:cNvPr>
          <p:cNvCxnSpPr>
            <a:cxnSpLocks/>
          </p:cNvCxnSpPr>
          <p:nvPr/>
        </p:nvCxnSpPr>
        <p:spPr>
          <a:xfrm>
            <a:off x="6235157" y="4226551"/>
            <a:ext cx="0" cy="932845"/>
          </a:xfrm>
          <a:prstGeom prst="line">
            <a:avLst/>
          </a:prstGeom>
          <a:ln w="25400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6C887D-A658-4E44-8B20-3A33FB76AB93}"/>
              </a:ext>
            </a:extLst>
          </p:cNvPr>
          <p:cNvCxnSpPr>
            <a:cxnSpLocks/>
          </p:cNvCxnSpPr>
          <p:nvPr/>
        </p:nvCxnSpPr>
        <p:spPr>
          <a:xfrm>
            <a:off x="9550933" y="4221588"/>
            <a:ext cx="0" cy="932845"/>
          </a:xfrm>
          <a:prstGeom prst="line">
            <a:avLst/>
          </a:prstGeom>
          <a:ln w="25400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F8362AC-778E-49F1-BA0F-B6970A086464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0EC082A-81AB-4C38-A6A7-F8E03B7FFDC8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2F00806-E395-4106-BB62-7E80F9309830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84DB37A-8299-48A9-9F06-AB3903291ACB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25DE977-16DA-47F1-A366-E4129073324A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647479-A6DD-465D-9FD3-068B171C1943}"/>
              </a:ext>
            </a:extLst>
          </p:cNvPr>
          <p:cNvSpPr/>
          <p:nvPr/>
        </p:nvSpPr>
        <p:spPr>
          <a:xfrm>
            <a:off x="1066578" y="3171442"/>
            <a:ext cx="129428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83FA75-71F3-45E0-A75A-3DF634C496EA}"/>
              </a:ext>
            </a:extLst>
          </p:cNvPr>
          <p:cNvSpPr/>
          <p:nvPr/>
        </p:nvSpPr>
        <p:spPr>
          <a:xfrm>
            <a:off x="3114542" y="4708063"/>
            <a:ext cx="129428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CD0A5C-1E78-45AE-948D-1E939A218835}"/>
              </a:ext>
            </a:extLst>
          </p:cNvPr>
          <p:cNvSpPr/>
          <p:nvPr/>
        </p:nvSpPr>
        <p:spPr>
          <a:xfrm>
            <a:off x="4795025" y="3171442"/>
            <a:ext cx="129428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도서대여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A0BA0E-AACA-40CF-985F-205539511052}"/>
              </a:ext>
            </a:extLst>
          </p:cNvPr>
          <p:cNvSpPr/>
          <p:nvPr/>
        </p:nvSpPr>
        <p:spPr>
          <a:xfrm>
            <a:off x="6362940" y="4757269"/>
            <a:ext cx="156033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 페이지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17E7DC-11EB-4BBB-84BE-9A33F799380D}"/>
              </a:ext>
            </a:extLst>
          </p:cNvPr>
          <p:cNvSpPr/>
          <p:nvPr/>
        </p:nvSpPr>
        <p:spPr>
          <a:xfrm>
            <a:off x="8106162" y="3112198"/>
            <a:ext cx="1961853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도서등록</a:t>
            </a:r>
            <a:r>
              <a:rPr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r>
              <a:rPr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8B8BBE-0164-4FF4-8CF7-9203508DC63B}"/>
              </a:ext>
            </a:extLst>
          </p:cNvPr>
          <p:cNvSpPr/>
          <p:nvPr/>
        </p:nvSpPr>
        <p:spPr>
          <a:xfrm>
            <a:off x="9875559" y="4787053"/>
            <a:ext cx="2005221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대여목록</a:t>
            </a:r>
            <a:r>
              <a:rPr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r>
              <a:rPr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532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8D14CF-B2E0-46D0-86E2-2AAA94065F56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F8AE57E-ABB1-434F-881C-C867582AE7F2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349636-85BD-4AC6-B740-5043EFB220E0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FFA003-7C32-4AEC-9A73-5D8C9A158B92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937747-C181-4939-80CE-2369041F9D46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2F07CD-AD7A-49DD-909D-2B91CAAEF953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33AB288-A25F-4011-99D9-F103E600DD27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DB60064-72E9-4DF0-ADE5-3C9927A437A3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3FE8064-7EF8-4A6C-B0CF-6953011FC0FA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987298-4B32-4E8D-8952-DD1A10CC6196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452619-EFA6-4484-B5BF-1AD9C551E986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02610D-2472-4B71-B50C-949F5EDF62CC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1136-5BF0-48D2-B36C-68ADD7B20E74}"/>
              </a:ext>
            </a:extLst>
          </p:cNvPr>
          <p:cNvSpPr/>
          <p:nvPr/>
        </p:nvSpPr>
        <p:spPr>
          <a:xfrm>
            <a:off x="7621902" y="2520481"/>
            <a:ext cx="129428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7C24D3-7482-431A-9BDD-1F256B96010F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DA0BE2-BD9C-4BAC-9BB1-82DFEC5E630B}"/>
              </a:ext>
            </a:extLst>
          </p:cNvPr>
          <p:cNvSpPr txBox="1"/>
          <p:nvPr/>
        </p:nvSpPr>
        <p:spPr>
          <a:xfrm>
            <a:off x="5810775" y="1890107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462CC9-5CAC-409B-B915-09F3D3F22841}"/>
              </a:ext>
            </a:extLst>
          </p:cNvPr>
          <p:cNvSpPr/>
          <p:nvPr/>
        </p:nvSpPr>
        <p:spPr>
          <a:xfrm>
            <a:off x="11529299" y="6052719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82120F-3807-4FA4-9E1A-FC924BA12751}"/>
              </a:ext>
            </a:extLst>
          </p:cNvPr>
          <p:cNvSpPr/>
          <p:nvPr/>
        </p:nvSpPr>
        <p:spPr>
          <a:xfrm>
            <a:off x="6118769" y="2223402"/>
            <a:ext cx="54105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1400" dirty="0" err="1"/>
              <a:t>회원가입시</a:t>
            </a:r>
            <a:r>
              <a:rPr lang="ko-KR" altLang="en-US" sz="1400" dirty="0"/>
              <a:t> 아이디</a:t>
            </a:r>
            <a:r>
              <a:rPr lang="en-US" altLang="ko-KR" sz="1400" dirty="0"/>
              <a:t>(PK)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비밀번호 </a:t>
            </a:r>
            <a:r>
              <a:rPr lang="en-US" altLang="ko-KR" sz="1400" dirty="0"/>
              <a:t>/</a:t>
            </a:r>
            <a:r>
              <a:rPr lang="ko-KR" altLang="en-US" sz="1400" dirty="0"/>
              <a:t> 이메일 </a:t>
            </a:r>
            <a:r>
              <a:rPr lang="en-US" altLang="ko-KR" sz="1400" dirty="0"/>
              <a:t>/</a:t>
            </a:r>
            <a:r>
              <a:rPr lang="ko-KR" altLang="en-US" sz="1400" dirty="0"/>
              <a:t> 이름을 </a:t>
            </a:r>
            <a:r>
              <a:rPr lang="ko-KR" altLang="en-US" sz="1400" dirty="0" err="1"/>
              <a:t>입력받고</a:t>
            </a:r>
            <a:r>
              <a:rPr lang="ko-KR" altLang="en-US" sz="1400" dirty="0"/>
              <a:t> </a:t>
            </a:r>
            <a:r>
              <a:rPr lang="en-US" altLang="ko-KR" sz="1400" dirty="0"/>
              <a:t>JS</a:t>
            </a:r>
            <a:r>
              <a:rPr lang="ko-KR" altLang="en-US" sz="1400" dirty="0"/>
              <a:t>의 </a:t>
            </a:r>
            <a:r>
              <a:rPr lang="en-US" altLang="ko-KR" sz="1400" dirty="0"/>
              <a:t>onclick</a:t>
            </a:r>
            <a:r>
              <a:rPr lang="ko-KR" altLang="en-US" sz="1400" dirty="0"/>
              <a:t>을 사용해 빈칸이 있는지 확인하고 비밀번호와 비밀번호 확인에서 입력한 비밀번호가 같은지 검사한다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fontAlgn="t">
              <a:lnSpc>
                <a:spcPct val="150000"/>
              </a:lnSpc>
            </a:pPr>
            <a:endParaRPr lang="en-US" altLang="ko-KR" sz="1400" dirty="0"/>
          </a:p>
          <a:p>
            <a:pPr fontAlgn="t">
              <a:lnSpc>
                <a:spcPct val="150000"/>
              </a:lnSpc>
            </a:pPr>
            <a:r>
              <a:rPr lang="ko-KR" altLang="en-US" sz="1400" dirty="0"/>
              <a:t>또한 아이디는 </a:t>
            </a:r>
            <a:r>
              <a:rPr lang="en-US" altLang="ko-KR" sz="1400" dirty="0"/>
              <a:t>PK</a:t>
            </a:r>
            <a:r>
              <a:rPr lang="ko-KR" altLang="en-US" sz="1400" dirty="0"/>
              <a:t>로 설정했기 때문에 삽입과정에서 예외가 발생하고 계정이 중복된다는 메시지가 출력되도록 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9D541-7FD0-46D5-B26E-F864785F9F80}"/>
              </a:ext>
            </a:extLst>
          </p:cNvPr>
          <p:cNvSpPr/>
          <p:nvPr/>
        </p:nvSpPr>
        <p:spPr>
          <a:xfrm>
            <a:off x="933651" y="2078951"/>
            <a:ext cx="4614705" cy="426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구동사진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BA7F53-6094-4750-930A-98A5D78186B5}"/>
              </a:ext>
            </a:extLst>
          </p:cNvPr>
          <p:cNvSpPr/>
          <p:nvPr/>
        </p:nvSpPr>
        <p:spPr>
          <a:xfrm>
            <a:off x="948079" y="1236931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1294285 w 1294285"/>
              <a:gd name="connsiteY1" fmla="*/ 0 h 487788"/>
              <a:gd name="connsiteX2" fmla="*/ 1294285 w 1294285"/>
              <a:gd name="connsiteY2" fmla="*/ 487788 h 487788"/>
              <a:gd name="connsiteX3" fmla="*/ 0 w 1294285"/>
              <a:gd name="connsiteY3" fmla="*/ 487788 h 487788"/>
              <a:gd name="connsiteX4" fmla="*/ 0 w 1294285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85" h="487788" extrusionOk="0">
                <a:moveTo>
                  <a:pt x="0" y="0"/>
                </a:moveTo>
                <a:cubicBezTo>
                  <a:pt x="523969" y="-53362"/>
                  <a:pt x="1010092" y="20274"/>
                  <a:pt x="1294285" y="0"/>
                </a:cubicBezTo>
                <a:cubicBezTo>
                  <a:pt x="1275624" y="85762"/>
                  <a:pt x="1257427" y="279246"/>
                  <a:pt x="1294285" y="487788"/>
                </a:cubicBezTo>
                <a:cubicBezTo>
                  <a:pt x="796630" y="498619"/>
                  <a:pt x="329335" y="533096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6607C7-AC25-4535-80D6-21610319C492}"/>
              </a:ext>
            </a:extLst>
          </p:cNvPr>
          <p:cNvSpPr/>
          <p:nvPr/>
        </p:nvSpPr>
        <p:spPr>
          <a:xfrm>
            <a:off x="926531" y="1275432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457314 w 1294285"/>
              <a:gd name="connsiteY1" fmla="*/ 0 h 487788"/>
              <a:gd name="connsiteX2" fmla="*/ 914628 w 1294285"/>
              <a:gd name="connsiteY2" fmla="*/ 0 h 487788"/>
              <a:gd name="connsiteX3" fmla="*/ 1294285 w 1294285"/>
              <a:gd name="connsiteY3" fmla="*/ 0 h 487788"/>
              <a:gd name="connsiteX4" fmla="*/ 1294285 w 1294285"/>
              <a:gd name="connsiteY4" fmla="*/ 487788 h 487788"/>
              <a:gd name="connsiteX5" fmla="*/ 849914 w 1294285"/>
              <a:gd name="connsiteY5" fmla="*/ 487788 h 487788"/>
              <a:gd name="connsiteX6" fmla="*/ 457314 w 1294285"/>
              <a:gd name="connsiteY6" fmla="*/ 487788 h 487788"/>
              <a:gd name="connsiteX7" fmla="*/ 0 w 1294285"/>
              <a:gd name="connsiteY7" fmla="*/ 487788 h 487788"/>
              <a:gd name="connsiteX8" fmla="*/ 0 w 1294285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285" h="487788" fill="none" extrusionOk="0">
                <a:moveTo>
                  <a:pt x="0" y="0"/>
                </a:moveTo>
                <a:cubicBezTo>
                  <a:pt x="94088" y="-43829"/>
                  <a:pt x="271016" y="43795"/>
                  <a:pt x="457314" y="0"/>
                </a:cubicBezTo>
                <a:cubicBezTo>
                  <a:pt x="643612" y="-43795"/>
                  <a:pt x="725613" y="43913"/>
                  <a:pt x="914628" y="0"/>
                </a:cubicBezTo>
                <a:cubicBezTo>
                  <a:pt x="1103643" y="-43913"/>
                  <a:pt x="1137052" y="26069"/>
                  <a:pt x="1294285" y="0"/>
                </a:cubicBezTo>
                <a:cubicBezTo>
                  <a:pt x="1306625" y="122807"/>
                  <a:pt x="1268046" y="315633"/>
                  <a:pt x="1294285" y="487788"/>
                </a:cubicBezTo>
                <a:cubicBezTo>
                  <a:pt x="1185799" y="513806"/>
                  <a:pt x="1067745" y="468086"/>
                  <a:pt x="849914" y="487788"/>
                </a:cubicBezTo>
                <a:cubicBezTo>
                  <a:pt x="632083" y="507490"/>
                  <a:pt x="583047" y="470872"/>
                  <a:pt x="457314" y="487788"/>
                </a:cubicBezTo>
                <a:cubicBezTo>
                  <a:pt x="331581" y="504704"/>
                  <a:pt x="176947" y="460335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94285" h="487788" stroke="0" extrusionOk="0">
                <a:moveTo>
                  <a:pt x="0" y="0"/>
                </a:moveTo>
                <a:cubicBezTo>
                  <a:pt x="111396" y="-48107"/>
                  <a:pt x="324812" y="37639"/>
                  <a:pt x="431428" y="0"/>
                </a:cubicBezTo>
                <a:cubicBezTo>
                  <a:pt x="538044" y="-37639"/>
                  <a:pt x="714948" y="1452"/>
                  <a:pt x="836971" y="0"/>
                </a:cubicBezTo>
                <a:cubicBezTo>
                  <a:pt x="958994" y="-1452"/>
                  <a:pt x="1170984" y="51636"/>
                  <a:pt x="1294285" y="0"/>
                </a:cubicBezTo>
                <a:cubicBezTo>
                  <a:pt x="1323829" y="193527"/>
                  <a:pt x="1277061" y="384945"/>
                  <a:pt x="1294285" y="487788"/>
                </a:cubicBezTo>
                <a:cubicBezTo>
                  <a:pt x="1141544" y="533170"/>
                  <a:pt x="1021325" y="486704"/>
                  <a:pt x="875800" y="487788"/>
                </a:cubicBezTo>
                <a:cubicBezTo>
                  <a:pt x="730276" y="488872"/>
                  <a:pt x="635736" y="460784"/>
                  <a:pt x="470257" y="487788"/>
                </a:cubicBezTo>
                <a:cubicBezTo>
                  <a:pt x="304778" y="514792"/>
                  <a:pt x="220117" y="434675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EA044-E8AB-ED49-BCB3-2B1F4567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31" y="2078950"/>
            <a:ext cx="4621825" cy="42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1686057-CC40-4752-ADCF-FB0D939BEC2C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3095B8-04B1-4F6D-9A5F-6A3C809BA8E7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FD5550-3249-4738-B733-66E5C80DB826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014A54F-132B-43F1-A5D9-C7766F4C808A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99B877-5026-4684-8553-C93D912D3928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1ED25B-C306-4768-B7FC-B508D89E9F27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643EC29-B48E-4585-9B73-1BA402D3BA90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993C2E-BC0F-4E7B-BE8A-DA75BBE25C3B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F0A14E-2A25-4417-A41F-C80874EF9CBD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CFCF95D-A021-4E73-B159-5E52E723C0EE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689E8E-9AEB-44DA-B78E-7B930CDDF532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A7E755-3369-4336-AA07-87251B5B33FB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A3E3634-95F7-4FE4-AB7B-F9CF3DEF53A0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ADAF95-94A7-4B87-A0C6-95D733EB5E1F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D167AC-58C4-48B4-9E78-06A1228FC9F5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F695CD-5455-498D-80C1-0D68A65749CE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B44B3-2990-4AC3-BE5B-61DA7302A489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C0F35-5B81-45A4-B9DC-C72AA018FC35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086229-5C47-4C97-9DE4-D339EB0EAF01}"/>
              </a:ext>
            </a:extLst>
          </p:cNvPr>
          <p:cNvSpPr/>
          <p:nvPr/>
        </p:nvSpPr>
        <p:spPr>
          <a:xfrm>
            <a:off x="819752" y="1948850"/>
            <a:ext cx="7024838" cy="411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소스 사진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DF71F6-274D-4659-87B5-91EE806BE6BC}"/>
              </a:ext>
            </a:extLst>
          </p:cNvPr>
          <p:cNvSpPr/>
          <p:nvPr/>
        </p:nvSpPr>
        <p:spPr>
          <a:xfrm>
            <a:off x="948079" y="1236931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1294285 w 1294285"/>
              <a:gd name="connsiteY1" fmla="*/ 0 h 487788"/>
              <a:gd name="connsiteX2" fmla="*/ 1294285 w 1294285"/>
              <a:gd name="connsiteY2" fmla="*/ 487788 h 487788"/>
              <a:gd name="connsiteX3" fmla="*/ 0 w 1294285"/>
              <a:gd name="connsiteY3" fmla="*/ 487788 h 487788"/>
              <a:gd name="connsiteX4" fmla="*/ 0 w 1294285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85" h="487788" extrusionOk="0">
                <a:moveTo>
                  <a:pt x="0" y="0"/>
                </a:moveTo>
                <a:cubicBezTo>
                  <a:pt x="523969" y="-53362"/>
                  <a:pt x="1010092" y="20274"/>
                  <a:pt x="1294285" y="0"/>
                </a:cubicBezTo>
                <a:cubicBezTo>
                  <a:pt x="1275624" y="85762"/>
                  <a:pt x="1257427" y="279246"/>
                  <a:pt x="1294285" y="487788"/>
                </a:cubicBezTo>
                <a:cubicBezTo>
                  <a:pt x="796630" y="498619"/>
                  <a:pt x="329335" y="533096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41165E-249A-4CC9-8D38-D9231F116133}"/>
              </a:ext>
            </a:extLst>
          </p:cNvPr>
          <p:cNvSpPr/>
          <p:nvPr/>
        </p:nvSpPr>
        <p:spPr>
          <a:xfrm>
            <a:off x="926531" y="1275432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457314 w 1294285"/>
              <a:gd name="connsiteY1" fmla="*/ 0 h 487788"/>
              <a:gd name="connsiteX2" fmla="*/ 914628 w 1294285"/>
              <a:gd name="connsiteY2" fmla="*/ 0 h 487788"/>
              <a:gd name="connsiteX3" fmla="*/ 1294285 w 1294285"/>
              <a:gd name="connsiteY3" fmla="*/ 0 h 487788"/>
              <a:gd name="connsiteX4" fmla="*/ 1294285 w 1294285"/>
              <a:gd name="connsiteY4" fmla="*/ 487788 h 487788"/>
              <a:gd name="connsiteX5" fmla="*/ 849914 w 1294285"/>
              <a:gd name="connsiteY5" fmla="*/ 487788 h 487788"/>
              <a:gd name="connsiteX6" fmla="*/ 457314 w 1294285"/>
              <a:gd name="connsiteY6" fmla="*/ 487788 h 487788"/>
              <a:gd name="connsiteX7" fmla="*/ 0 w 1294285"/>
              <a:gd name="connsiteY7" fmla="*/ 487788 h 487788"/>
              <a:gd name="connsiteX8" fmla="*/ 0 w 1294285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285" h="487788" fill="none" extrusionOk="0">
                <a:moveTo>
                  <a:pt x="0" y="0"/>
                </a:moveTo>
                <a:cubicBezTo>
                  <a:pt x="94088" y="-43829"/>
                  <a:pt x="271016" y="43795"/>
                  <a:pt x="457314" y="0"/>
                </a:cubicBezTo>
                <a:cubicBezTo>
                  <a:pt x="643612" y="-43795"/>
                  <a:pt x="725613" y="43913"/>
                  <a:pt x="914628" y="0"/>
                </a:cubicBezTo>
                <a:cubicBezTo>
                  <a:pt x="1103643" y="-43913"/>
                  <a:pt x="1137052" y="26069"/>
                  <a:pt x="1294285" y="0"/>
                </a:cubicBezTo>
                <a:cubicBezTo>
                  <a:pt x="1306625" y="122807"/>
                  <a:pt x="1268046" y="315633"/>
                  <a:pt x="1294285" y="487788"/>
                </a:cubicBezTo>
                <a:cubicBezTo>
                  <a:pt x="1185799" y="513806"/>
                  <a:pt x="1067745" y="468086"/>
                  <a:pt x="849914" y="487788"/>
                </a:cubicBezTo>
                <a:cubicBezTo>
                  <a:pt x="632083" y="507490"/>
                  <a:pt x="583047" y="470872"/>
                  <a:pt x="457314" y="487788"/>
                </a:cubicBezTo>
                <a:cubicBezTo>
                  <a:pt x="331581" y="504704"/>
                  <a:pt x="176947" y="460335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94285" h="487788" stroke="0" extrusionOk="0">
                <a:moveTo>
                  <a:pt x="0" y="0"/>
                </a:moveTo>
                <a:cubicBezTo>
                  <a:pt x="111396" y="-48107"/>
                  <a:pt x="324812" y="37639"/>
                  <a:pt x="431428" y="0"/>
                </a:cubicBezTo>
                <a:cubicBezTo>
                  <a:pt x="538044" y="-37639"/>
                  <a:pt x="714948" y="1452"/>
                  <a:pt x="836971" y="0"/>
                </a:cubicBezTo>
                <a:cubicBezTo>
                  <a:pt x="958994" y="-1452"/>
                  <a:pt x="1170984" y="51636"/>
                  <a:pt x="1294285" y="0"/>
                </a:cubicBezTo>
                <a:cubicBezTo>
                  <a:pt x="1323829" y="193527"/>
                  <a:pt x="1277061" y="384945"/>
                  <a:pt x="1294285" y="487788"/>
                </a:cubicBezTo>
                <a:cubicBezTo>
                  <a:pt x="1141544" y="533170"/>
                  <a:pt x="1021325" y="486704"/>
                  <a:pt x="875800" y="487788"/>
                </a:cubicBezTo>
                <a:cubicBezTo>
                  <a:pt x="730276" y="488872"/>
                  <a:pt x="635736" y="460784"/>
                  <a:pt x="470257" y="487788"/>
                </a:cubicBezTo>
                <a:cubicBezTo>
                  <a:pt x="304778" y="514792"/>
                  <a:pt x="220117" y="434675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79178D-AE4B-BA42-B7EF-F9350246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29394"/>
            <a:ext cx="7024838" cy="47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ADA5C44-1307-4CDF-BD70-DD03D84917C1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0FFD2-8B37-43AF-98F2-DB01810CDBBD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8E4734-2D90-49B6-B487-196C86D9F71C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9F8D4C-C781-41AE-A0C9-00D39825E147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5A64AF-94CF-4A22-B16F-5AF59AD8C592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8AE7F2-254D-44A9-ACB7-9009DAC3E43A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8D82E0-B168-4327-967A-3818A79FC6BE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15287-8F8B-4A61-BB60-B8A9F390EB72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3E4F8-DDA6-4D87-A62B-0DD2E70FF4C7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3E4DC-4F5B-4192-9DDE-95D47213BCB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F4200-C0B7-41C6-8CC2-82CB524B5E9A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89CD6-4F04-4589-8F2E-9D3B9249166A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2EB47-DA37-4A25-8AFE-E5DB58CCC4E4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3C322-82B9-42D8-8171-48377A23F6D6}"/>
              </a:ext>
            </a:extLst>
          </p:cNvPr>
          <p:cNvSpPr txBox="1"/>
          <p:nvPr/>
        </p:nvSpPr>
        <p:spPr>
          <a:xfrm>
            <a:off x="5079281" y="1883416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BDEB93-CE2E-4F52-AF2C-17DC8C9538CA}"/>
              </a:ext>
            </a:extLst>
          </p:cNvPr>
          <p:cNvSpPr/>
          <p:nvPr/>
        </p:nvSpPr>
        <p:spPr>
          <a:xfrm>
            <a:off x="5369118" y="2163510"/>
            <a:ext cx="5819657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일반 사용자는 자신이 회원가입을 했던 계정으로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로그인을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하게 되고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관리자는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이라는 계정으로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로그인을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해 일반 사용자와 관리자의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메뉴가 다르게 나타나도록 하였다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로그인을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하면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session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올라가도록 하였다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7B94A3-9E66-4838-A73A-1E0FA285B3F4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D4C9DF3-5178-44E4-A7EA-3DA9B09D55E3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338B34B-505F-46AC-A139-2B4E75F509D1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14FA4D0-6DC3-492B-B78F-AFC960446CE6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FCB39F1-68AD-4459-9872-9B02A16ECF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B783D3-E297-4ECA-B3AB-60EED7E0BF46}"/>
              </a:ext>
            </a:extLst>
          </p:cNvPr>
          <p:cNvSpPr/>
          <p:nvPr/>
        </p:nvSpPr>
        <p:spPr>
          <a:xfrm>
            <a:off x="11529299" y="6052719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C4455B-5D04-4B75-BCC3-A28DC0F15822}"/>
              </a:ext>
            </a:extLst>
          </p:cNvPr>
          <p:cNvSpPr/>
          <p:nvPr/>
        </p:nvSpPr>
        <p:spPr>
          <a:xfrm>
            <a:off x="948079" y="1236931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1294285 w 1294285"/>
              <a:gd name="connsiteY1" fmla="*/ 0 h 487788"/>
              <a:gd name="connsiteX2" fmla="*/ 1294285 w 1294285"/>
              <a:gd name="connsiteY2" fmla="*/ 487788 h 487788"/>
              <a:gd name="connsiteX3" fmla="*/ 0 w 1294285"/>
              <a:gd name="connsiteY3" fmla="*/ 487788 h 487788"/>
              <a:gd name="connsiteX4" fmla="*/ 0 w 1294285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85" h="487788" extrusionOk="0">
                <a:moveTo>
                  <a:pt x="0" y="0"/>
                </a:moveTo>
                <a:cubicBezTo>
                  <a:pt x="523969" y="-53362"/>
                  <a:pt x="1010092" y="20274"/>
                  <a:pt x="1294285" y="0"/>
                </a:cubicBezTo>
                <a:cubicBezTo>
                  <a:pt x="1275624" y="85762"/>
                  <a:pt x="1257427" y="279246"/>
                  <a:pt x="1294285" y="487788"/>
                </a:cubicBezTo>
                <a:cubicBezTo>
                  <a:pt x="796630" y="498619"/>
                  <a:pt x="329335" y="533096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6B6BF3-32BD-4554-936D-89C9F1D57278}"/>
              </a:ext>
            </a:extLst>
          </p:cNvPr>
          <p:cNvSpPr/>
          <p:nvPr/>
        </p:nvSpPr>
        <p:spPr>
          <a:xfrm>
            <a:off x="926531" y="1275432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457314 w 1294285"/>
              <a:gd name="connsiteY1" fmla="*/ 0 h 487788"/>
              <a:gd name="connsiteX2" fmla="*/ 914628 w 1294285"/>
              <a:gd name="connsiteY2" fmla="*/ 0 h 487788"/>
              <a:gd name="connsiteX3" fmla="*/ 1294285 w 1294285"/>
              <a:gd name="connsiteY3" fmla="*/ 0 h 487788"/>
              <a:gd name="connsiteX4" fmla="*/ 1294285 w 1294285"/>
              <a:gd name="connsiteY4" fmla="*/ 487788 h 487788"/>
              <a:gd name="connsiteX5" fmla="*/ 849914 w 1294285"/>
              <a:gd name="connsiteY5" fmla="*/ 487788 h 487788"/>
              <a:gd name="connsiteX6" fmla="*/ 457314 w 1294285"/>
              <a:gd name="connsiteY6" fmla="*/ 487788 h 487788"/>
              <a:gd name="connsiteX7" fmla="*/ 0 w 1294285"/>
              <a:gd name="connsiteY7" fmla="*/ 487788 h 487788"/>
              <a:gd name="connsiteX8" fmla="*/ 0 w 1294285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285" h="487788" fill="none" extrusionOk="0">
                <a:moveTo>
                  <a:pt x="0" y="0"/>
                </a:moveTo>
                <a:cubicBezTo>
                  <a:pt x="94088" y="-43829"/>
                  <a:pt x="271016" y="43795"/>
                  <a:pt x="457314" y="0"/>
                </a:cubicBezTo>
                <a:cubicBezTo>
                  <a:pt x="643612" y="-43795"/>
                  <a:pt x="725613" y="43913"/>
                  <a:pt x="914628" y="0"/>
                </a:cubicBezTo>
                <a:cubicBezTo>
                  <a:pt x="1103643" y="-43913"/>
                  <a:pt x="1137052" y="26069"/>
                  <a:pt x="1294285" y="0"/>
                </a:cubicBezTo>
                <a:cubicBezTo>
                  <a:pt x="1306625" y="122807"/>
                  <a:pt x="1268046" y="315633"/>
                  <a:pt x="1294285" y="487788"/>
                </a:cubicBezTo>
                <a:cubicBezTo>
                  <a:pt x="1185799" y="513806"/>
                  <a:pt x="1067745" y="468086"/>
                  <a:pt x="849914" y="487788"/>
                </a:cubicBezTo>
                <a:cubicBezTo>
                  <a:pt x="632083" y="507490"/>
                  <a:pt x="583047" y="470872"/>
                  <a:pt x="457314" y="487788"/>
                </a:cubicBezTo>
                <a:cubicBezTo>
                  <a:pt x="331581" y="504704"/>
                  <a:pt x="176947" y="460335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94285" h="487788" stroke="0" extrusionOk="0">
                <a:moveTo>
                  <a:pt x="0" y="0"/>
                </a:moveTo>
                <a:cubicBezTo>
                  <a:pt x="111396" y="-48107"/>
                  <a:pt x="324812" y="37639"/>
                  <a:pt x="431428" y="0"/>
                </a:cubicBezTo>
                <a:cubicBezTo>
                  <a:pt x="538044" y="-37639"/>
                  <a:pt x="714948" y="1452"/>
                  <a:pt x="836971" y="0"/>
                </a:cubicBezTo>
                <a:cubicBezTo>
                  <a:pt x="958994" y="-1452"/>
                  <a:pt x="1170984" y="51636"/>
                  <a:pt x="1294285" y="0"/>
                </a:cubicBezTo>
                <a:cubicBezTo>
                  <a:pt x="1323829" y="193527"/>
                  <a:pt x="1277061" y="384945"/>
                  <a:pt x="1294285" y="487788"/>
                </a:cubicBezTo>
                <a:cubicBezTo>
                  <a:pt x="1141544" y="533170"/>
                  <a:pt x="1021325" y="486704"/>
                  <a:pt x="875800" y="487788"/>
                </a:cubicBezTo>
                <a:cubicBezTo>
                  <a:pt x="730276" y="488872"/>
                  <a:pt x="635736" y="460784"/>
                  <a:pt x="470257" y="487788"/>
                </a:cubicBezTo>
                <a:cubicBezTo>
                  <a:pt x="304778" y="514792"/>
                  <a:pt x="220117" y="434675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4B3329-EE2D-4320-89D7-8543CE8B3552}"/>
              </a:ext>
            </a:extLst>
          </p:cNvPr>
          <p:cNvSpPr/>
          <p:nvPr/>
        </p:nvSpPr>
        <p:spPr>
          <a:xfrm>
            <a:off x="933651" y="2078952"/>
            <a:ext cx="4132715" cy="37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구동사진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9B3FB9-8A7A-EA41-A711-7BCA6D49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51" y="2067374"/>
            <a:ext cx="4145630" cy="371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ADA5C44-1307-4CDF-BD70-DD03D84917C1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60FFD2-8B37-43AF-98F2-DB01810CDBBD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8E4734-2D90-49B6-B487-196C86D9F71C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9F8D4C-C781-41AE-A0C9-00D39825E147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5A64AF-94CF-4A22-B16F-5AF59AD8C592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8AE7F2-254D-44A9-ACB7-9009DAC3E43A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8D82E0-B168-4327-967A-3818A79FC6BE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615287-8F8B-4A61-BB60-B8A9F390EB72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3E4F8-DDA6-4D87-A62B-0DD2E70FF4C7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83E4DC-4F5B-4192-9DDE-95D47213BCB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F4200-C0B7-41C6-8CC2-82CB524B5E9A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89CD6-4F04-4589-8F2E-9D3B9249166A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2EB47-DA37-4A25-8AFE-E5DB58CCC4E4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3C322-82B9-42D8-8171-48377A23F6D6}"/>
              </a:ext>
            </a:extLst>
          </p:cNvPr>
          <p:cNvSpPr txBox="1"/>
          <p:nvPr/>
        </p:nvSpPr>
        <p:spPr>
          <a:xfrm>
            <a:off x="5079281" y="1883416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BDEB93-CE2E-4F52-AF2C-17DC8C9538CA}"/>
              </a:ext>
            </a:extLst>
          </p:cNvPr>
          <p:cNvSpPr/>
          <p:nvPr/>
        </p:nvSpPr>
        <p:spPr>
          <a:xfrm>
            <a:off x="5466760" y="1971716"/>
            <a:ext cx="1936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게스트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7B94A3-9E66-4838-A73A-1E0FA285B3F4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D4C9DF3-5178-44E4-A7EA-3DA9B09D55E3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338B34B-505F-46AC-A139-2B4E75F509D1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14FA4D0-6DC3-492B-B78F-AFC960446CE6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FCB39F1-68AD-4459-9872-9B02A16ECF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B783D3-E297-4ECA-B3AB-60EED7E0BF46}"/>
              </a:ext>
            </a:extLst>
          </p:cNvPr>
          <p:cNvSpPr/>
          <p:nvPr/>
        </p:nvSpPr>
        <p:spPr>
          <a:xfrm>
            <a:off x="11529299" y="6052719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C4455B-5D04-4B75-BCC3-A28DC0F15822}"/>
              </a:ext>
            </a:extLst>
          </p:cNvPr>
          <p:cNvSpPr/>
          <p:nvPr/>
        </p:nvSpPr>
        <p:spPr>
          <a:xfrm>
            <a:off x="948079" y="1236931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1294285 w 1294285"/>
              <a:gd name="connsiteY1" fmla="*/ 0 h 487788"/>
              <a:gd name="connsiteX2" fmla="*/ 1294285 w 1294285"/>
              <a:gd name="connsiteY2" fmla="*/ 487788 h 487788"/>
              <a:gd name="connsiteX3" fmla="*/ 0 w 1294285"/>
              <a:gd name="connsiteY3" fmla="*/ 487788 h 487788"/>
              <a:gd name="connsiteX4" fmla="*/ 0 w 1294285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85" h="487788" extrusionOk="0">
                <a:moveTo>
                  <a:pt x="0" y="0"/>
                </a:moveTo>
                <a:cubicBezTo>
                  <a:pt x="523969" y="-53362"/>
                  <a:pt x="1010092" y="20274"/>
                  <a:pt x="1294285" y="0"/>
                </a:cubicBezTo>
                <a:cubicBezTo>
                  <a:pt x="1275624" y="85762"/>
                  <a:pt x="1257427" y="279246"/>
                  <a:pt x="1294285" y="487788"/>
                </a:cubicBezTo>
                <a:cubicBezTo>
                  <a:pt x="796630" y="498619"/>
                  <a:pt x="329335" y="533096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6B6BF3-32BD-4554-936D-89C9F1D57278}"/>
              </a:ext>
            </a:extLst>
          </p:cNvPr>
          <p:cNvSpPr/>
          <p:nvPr/>
        </p:nvSpPr>
        <p:spPr>
          <a:xfrm>
            <a:off x="926531" y="1275432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457314 w 1294285"/>
              <a:gd name="connsiteY1" fmla="*/ 0 h 487788"/>
              <a:gd name="connsiteX2" fmla="*/ 914628 w 1294285"/>
              <a:gd name="connsiteY2" fmla="*/ 0 h 487788"/>
              <a:gd name="connsiteX3" fmla="*/ 1294285 w 1294285"/>
              <a:gd name="connsiteY3" fmla="*/ 0 h 487788"/>
              <a:gd name="connsiteX4" fmla="*/ 1294285 w 1294285"/>
              <a:gd name="connsiteY4" fmla="*/ 487788 h 487788"/>
              <a:gd name="connsiteX5" fmla="*/ 849914 w 1294285"/>
              <a:gd name="connsiteY5" fmla="*/ 487788 h 487788"/>
              <a:gd name="connsiteX6" fmla="*/ 457314 w 1294285"/>
              <a:gd name="connsiteY6" fmla="*/ 487788 h 487788"/>
              <a:gd name="connsiteX7" fmla="*/ 0 w 1294285"/>
              <a:gd name="connsiteY7" fmla="*/ 487788 h 487788"/>
              <a:gd name="connsiteX8" fmla="*/ 0 w 1294285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285" h="487788" fill="none" extrusionOk="0">
                <a:moveTo>
                  <a:pt x="0" y="0"/>
                </a:moveTo>
                <a:cubicBezTo>
                  <a:pt x="94088" y="-43829"/>
                  <a:pt x="271016" y="43795"/>
                  <a:pt x="457314" y="0"/>
                </a:cubicBezTo>
                <a:cubicBezTo>
                  <a:pt x="643612" y="-43795"/>
                  <a:pt x="725613" y="43913"/>
                  <a:pt x="914628" y="0"/>
                </a:cubicBezTo>
                <a:cubicBezTo>
                  <a:pt x="1103643" y="-43913"/>
                  <a:pt x="1137052" y="26069"/>
                  <a:pt x="1294285" y="0"/>
                </a:cubicBezTo>
                <a:cubicBezTo>
                  <a:pt x="1306625" y="122807"/>
                  <a:pt x="1268046" y="315633"/>
                  <a:pt x="1294285" y="487788"/>
                </a:cubicBezTo>
                <a:cubicBezTo>
                  <a:pt x="1185799" y="513806"/>
                  <a:pt x="1067745" y="468086"/>
                  <a:pt x="849914" y="487788"/>
                </a:cubicBezTo>
                <a:cubicBezTo>
                  <a:pt x="632083" y="507490"/>
                  <a:pt x="583047" y="470872"/>
                  <a:pt x="457314" y="487788"/>
                </a:cubicBezTo>
                <a:cubicBezTo>
                  <a:pt x="331581" y="504704"/>
                  <a:pt x="176947" y="460335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94285" h="487788" stroke="0" extrusionOk="0">
                <a:moveTo>
                  <a:pt x="0" y="0"/>
                </a:moveTo>
                <a:cubicBezTo>
                  <a:pt x="111396" y="-48107"/>
                  <a:pt x="324812" y="37639"/>
                  <a:pt x="431428" y="0"/>
                </a:cubicBezTo>
                <a:cubicBezTo>
                  <a:pt x="538044" y="-37639"/>
                  <a:pt x="714948" y="1452"/>
                  <a:pt x="836971" y="0"/>
                </a:cubicBezTo>
                <a:cubicBezTo>
                  <a:pt x="958994" y="-1452"/>
                  <a:pt x="1170984" y="51636"/>
                  <a:pt x="1294285" y="0"/>
                </a:cubicBezTo>
                <a:cubicBezTo>
                  <a:pt x="1323829" y="193527"/>
                  <a:pt x="1277061" y="384945"/>
                  <a:pt x="1294285" y="487788"/>
                </a:cubicBezTo>
                <a:cubicBezTo>
                  <a:pt x="1141544" y="533170"/>
                  <a:pt x="1021325" y="486704"/>
                  <a:pt x="875800" y="487788"/>
                </a:cubicBezTo>
                <a:cubicBezTo>
                  <a:pt x="730276" y="488872"/>
                  <a:pt x="635736" y="460784"/>
                  <a:pt x="470257" y="487788"/>
                </a:cubicBezTo>
                <a:cubicBezTo>
                  <a:pt x="304778" y="514792"/>
                  <a:pt x="220117" y="434675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40443D-25E4-9849-B9F0-7B681C1C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79" y="1968506"/>
            <a:ext cx="3703434" cy="9544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926FE1-BB33-E341-B061-8CCFEDC46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79" y="3012859"/>
            <a:ext cx="3703434" cy="9544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86BFF5-731E-A74A-941F-C0386769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31" y="4146368"/>
            <a:ext cx="3724982" cy="95997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0CFB8A-F39C-784F-94C5-73E2E0419322}"/>
              </a:ext>
            </a:extLst>
          </p:cNvPr>
          <p:cNvSpPr/>
          <p:nvPr/>
        </p:nvSpPr>
        <p:spPr>
          <a:xfrm>
            <a:off x="5412647" y="2947292"/>
            <a:ext cx="1936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사용자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14CCAC-DDE8-2C49-BF9E-F0468D76F8C3}"/>
              </a:ext>
            </a:extLst>
          </p:cNvPr>
          <p:cNvSpPr/>
          <p:nvPr/>
        </p:nvSpPr>
        <p:spPr>
          <a:xfrm>
            <a:off x="5407197" y="3967283"/>
            <a:ext cx="193614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F8271CA-A742-3442-A43C-8683E0EF5E6E}"/>
              </a:ext>
            </a:extLst>
          </p:cNvPr>
          <p:cNvCxnSpPr>
            <a:stCxn id="16" idx="3"/>
          </p:cNvCxnSpPr>
          <p:nvPr/>
        </p:nvCxnSpPr>
        <p:spPr>
          <a:xfrm flipV="1">
            <a:off x="4651513" y="2236764"/>
            <a:ext cx="896843" cy="2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16B394B-C3DE-F843-B0B3-18706C303DE0}"/>
              </a:ext>
            </a:extLst>
          </p:cNvPr>
          <p:cNvCxnSpPr/>
          <p:nvPr/>
        </p:nvCxnSpPr>
        <p:spPr>
          <a:xfrm flipV="1">
            <a:off x="4569917" y="3187978"/>
            <a:ext cx="896843" cy="2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16BB066-786D-124F-BF1E-C38ED8CB200B}"/>
              </a:ext>
            </a:extLst>
          </p:cNvPr>
          <p:cNvCxnSpPr/>
          <p:nvPr/>
        </p:nvCxnSpPr>
        <p:spPr>
          <a:xfrm flipV="1">
            <a:off x="4510354" y="4207969"/>
            <a:ext cx="896843" cy="2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0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ACF03E4-42E0-4979-BB89-3601E040F2B3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FD7AB7D-155C-4809-8345-7FC576D69B4A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30FECC5-10DE-401F-B80E-5DF19FC0A24B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F8F9B9-721A-448A-8FE3-B515F25013EC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AE21AE9-2597-44D5-B2C9-44CE9004C8D1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8678A39-258F-48EA-9DF9-D0CBE1CC830C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F8E6FD-3B14-4915-98C2-42283448D471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BDD104-CA6E-499B-AF94-61C4538C60B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7EC7FD-3E05-4D08-A27E-7E86ACE54FE8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5C1F30-4604-4987-AA1F-04E4FA5619EB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469B7D-74EC-4F71-86CE-69BD78D78A06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6D79CC-3593-4AE2-8712-97D65110497F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EA4529-0B14-44A7-84B3-8F2E03433007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A7E0E8C-5E2C-41AE-A53E-7701D141C7D3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47AFB5-901B-4AD0-BEC0-9CEC01953A46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4969C6-2289-44EC-B418-07F8F92A4DCF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B57-C181-4377-8713-74101601EE5F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D806C5-1C83-40D7-BFB4-68456D6F3537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6AD963-4441-4B7D-A38B-D6C8547A308E}"/>
              </a:ext>
            </a:extLst>
          </p:cNvPr>
          <p:cNvSpPr/>
          <p:nvPr/>
        </p:nvSpPr>
        <p:spPr>
          <a:xfrm>
            <a:off x="948079" y="1236931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1294285 w 1294285"/>
              <a:gd name="connsiteY1" fmla="*/ 0 h 487788"/>
              <a:gd name="connsiteX2" fmla="*/ 1294285 w 1294285"/>
              <a:gd name="connsiteY2" fmla="*/ 487788 h 487788"/>
              <a:gd name="connsiteX3" fmla="*/ 0 w 1294285"/>
              <a:gd name="connsiteY3" fmla="*/ 487788 h 487788"/>
              <a:gd name="connsiteX4" fmla="*/ 0 w 1294285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85" h="487788" extrusionOk="0">
                <a:moveTo>
                  <a:pt x="0" y="0"/>
                </a:moveTo>
                <a:cubicBezTo>
                  <a:pt x="523969" y="-53362"/>
                  <a:pt x="1010092" y="20274"/>
                  <a:pt x="1294285" y="0"/>
                </a:cubicBezTo>
                <a:cubicBezTo>
                  <a:pt x="1275624" y="85762"/>
                  <a:pt x="1257427" y="279246"/>
                  <a:pt x="1294285" y="487788"/>
                </a:cubicBezTo>
                <a:cubicBezTo>
                  <a:pt x="796630" y="498619"/>
                  <a:pt x="329335" y="533096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9D83BE-134A-4915-B312-AADFC5F39148}"/>
              </a:ext>
            </a:extLst>
          </p:cNvPr>
          <p:cNvSpPr/>
          <p:nvPr/>
        </p:nvSpPr>
        <p:spPr>
          <a:xfrm>
            <a:off x="926531" y="1275432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457314 w 1294285"/>
              <a:gd name="connsiteY1" fmla="*/ 0 h 487788"/>
              <a:gd name="connsiteX2" fmla="*/ 914628 w 1294285"/>
              <a:gd name="connsiteY2" fmla="*/ 0 h 487788"/>
              <a:gd name="connsiteX3" fmla="*/ 1294285 w 1294285"/>
              <a:gd name="connsiteY3" fmla="*/ 0 h 487788"/>
              <a:gd name="connsiteX4" fmla="*/ 1294285 w 1294285"/>
              <a:gd name="connsiteY4" fmla="*/ 487788 h 487788"/>
              <a:gd name="connsiteX5" fmla="*/ 849914 w 1294285"/>
              <a:gd name="connsiteY5" fmla="*/ 487788 h 487788"/>
              <a:gd name="connsiteX6" fmla="*/ 457314 w 1294285"/>
              <a:gd name="connsiteY6" fmla="*/ 487788 h 487788"/>
              <a:gd name="connsiteX7" fmla="*/ 0 w 1294285"/>
              <a:gd name="connsiteY7" fmla="*/ 487788 h 487788"/>
              <a:gd name="connsiteX8" fmla="*/ 0 w 1294285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285" h="487788" fill="none" extrusionOk="0">
                <a:moveTo>
                  <a:pt x="0" y="0"/>
                </a:moveTo>
                <a:cubicBezTo>
                  <a:pt x="94088" y="-43829"/>
                  <a:pt x="271016" y="43795"/>
                  <a:pt x="457314" y="0"/>
                </a:cubicBezTo>
                <a:cubicBezTo>
                  <a:pt x="643612" y="-43795"/>
                  <a:pt x="725613" y="43913"/>
                  <a:pt x="914628" y="0"/>
                </a:cubicBezTo>
                <a:cubicBezTo>
                  <a:pt x="1103643" y="-43913"/>
                  <a:pt x="1137052" y="26069"/>
                  <a:pt x="1294285" y="0"/>
                </a:cubicBezTo>
                <a:cubicBezTo>
                  <a:pt x="1306625" y="122807"/>
                  <a:pt x="1268046" y="315633"/>
                  <a:pt x="1294285" y="487788"/>
                </a:cubicBezTo>
                <a:cubicBezTo>
                  <a:pt x="1185799" y="513806"/>
                  <a:pt x="1067745" y="468086"/>
                  <a:pt x="849914" y="487788"/>
                </a:cubicBezTo>
                <a:cubicBezTo>
                  <a:pt x="632083" y="507490"/>
                  <a:pt x="583047" y="470872"/>
                  <a:pt x="457314" y="487788"/>
                </a:cubicBezTo>
                <a:cubicBezTo>
                  <a:pt x="331581" y="504704"/>
                  <a:pt x="176947" y="460335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94285" h="487788" stroke="0" extrusionOk="0">
                <a:moveTo>
                  <a:pt x="0" y="0"/>
                </a:moveTo>
                <a:cubicBezTo>
                  <a:pt x="111396" y="-48107"/>
                  <a:pt x="324812" y="37639"/>
                  <a:pt x="431428" y="0"/>
                </a:cubicBezTo>
                <a:cubicBezTo>
                  <a:pt x="538044" y="-37639"/>
                  <a:pt x="714948" y="1452"/>
                  <a:pt x="836971" y="0"/>
                </a:cubicBezTo>
                <a:cubicBezTo>
                  <a:pt x="958994" y="-1452"/>
                  <a:pt x="1170984" y="51636"/>
                  <a:pt x="1294285" y="0"/>
                </a:cubicBezTo>
                <a:cubicBezTo>
                  <a:pt x="1323829" y="193527"/>
                  <a:pt x="1277061" y="384945"/>
                  <a:pt x="1294285" y="487788"/>
                </a:cubicBezTo>
                <a:cubicBezTo>
                  <a:pt x="1141544" y="533170"/>
                  <a:pt x="1021325" y="486704"/>
                  <a:pt x="875800" y="487788"/>
                </a:cubicBezTo>
                <a:cubicBezTo>
                  <a:pt x="730276" y="488872"/>
                  <a:pt x="635736" y="460784"/>
                  <a:pt x="470257" y="487788"/>
                </a:cubicBezTo>
                <a:cubicBezTo>
                  <a:pt x="304778" y="514792"/>
                  <a:pt x="220117" y="434675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5E4B55-E517-4293-B32C-715E00F0FBF8}"/>
              </a:ext>
            </a:extLst>
          </p:cNvPr>
          <p:cNvSpPr/>
          <p:nvPr/>
        </p:nvSpPr>
        <p:spPr>
          <a:xfrm>
            <a:off x="7936393" y="2145226"/>
            <a:ext cx="3752024" cy="127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/>
              <a:t>사용자가 </a:t>
            </a:r>
            <a:r>
              <a:rPr lang="ko-KR" altLang="en-US" sz="1600" dirty="0" err="1"/>
              <a:t>로그아웃하게</a:t>
            </a:r>
            <a:r>
              <a:rPr lang="ko-KR" altLang="en-US" sz="1600" dirty="0"/>
              <a:t> 되면 </a:t>
            </a:r>
            <a:r>
              <a:rPr lang="en-US" altLang="ko-KR" sz="1600" dirty="0"/>
              <a:t>session</a:t>
            </a:r>
            <a:r>
              <a:rPr lang="ko-KR" altLang="en-US" sz="1600" dirty="0"/>
              <a:t>에 저장되어 있던 아이디와 이름 제거되고 메인페이지로 이동한다</a:t>
            </a:r>
            <a:r>
              <a:rPr lang="en-US" altLang="ko-KR" sz="1600" dirty="0"/>
              <a:t>.</a:t>
            </a:r>
            <a:br>
              <a:rPr lang="ko-KR" altLang="en-US" dirty="0"/>
            </a:b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60659A-B891-9542-BB6E-23359921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6" y="2228193"/>
            <a:ext cx="6995449" cy="33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4D1BD5-6B1A-444E-9B40-E1A69ABAD253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899EB-5222-4F46-A742-70322B6932AE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5CBF68-B322-41BB-8F99-46234CCB40C5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CECB45-D370-4E79-B63C-877C96030786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7B9B01-7B3E-4C7F-A277-90D2787C9A81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9EADB2-77AA-417D-BB11-47B4E1C01380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3BD074-EC70-4D2D-963F-9911B2BF92A9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CB84D7-87B2-4995-99FB-E41C5A6ECFAF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AE8D98-0F54-484A-B6CF-870575B34B72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FC2D6B-9253-4849-96D1-0D8BC3478C7F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7E494-06D0-4BC1-B94A-7DD5AC1E2B6D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CD5CD1-4FC9-4A72-AE9A-E421D3F3485B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DB26DF-5D10-4571-BBEF-C913DC955C0A}"/>
              </a:ext>
            </a:extLst>
          </p:cNvPr>
          <p:cNvSpPr/>
          <p:nvPr/>
        </p:nvSpPr>
        <p:spPr>
          <a:xfrm>
            <a:off x="6249706" y="2316829"/>
            <a:ext cx="4883724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사용자에게 대여 가능한 책 목록을 보여주고 </a:t>
            </a:r>
            <a:r>
              <a:rPr lang="ko-KR" altLang="en-US" dirty="0" err="1"/>
              <a:t>대여신청을</a:t>
            </a:r>
            <a:r>
              <a:rPr lang="ko-KR" altLang="en-US" dirty="0"/>
              <a:t> 누르면 </a:t>
            </a:r>
            <a:r>
              <a:rPr lang="ko-KR" altLang="en-US" dirty="0" err="1"/>
              <a:t>관리지가</a:t>
            </a:r>
            <a:r>
              <a:rPr lang="ko-KR" altLang="en-US" dirty="0"/>
              <a:t> 확인할 수 있는 리스트로 올라가게 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AD3CE-D52D-4E07-8AB6-FAF4BDAB51EF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318E8-5A97-417F-8602-5CC7F129E5F0}"/>
              </a:ext>
            </a:extLst>
          </p:cNvPr>
          <p:cNvSpPr txBox="1"/>
          <p:nvPr/>
        </p:nvSpPr>
        <p:spPr>
          <a:xfrm>
            <a:off x="6118769" y="1944373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B3B6F5-7C9E-4621-84E2-F807071DED7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FA0DEF4-7D48-49D8-9B94-F9BF66C2A5EB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DA0925B-07E0-4A4B-A3A5-56C61E3CE281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23B622C-DA61-4751-95D4-C9278CBFC7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1557171-1DF4-48AB-A9DE-F34212EA76EE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A560EF-6937-4452-8C37-A2A3ACCD7ED9}"/>
              </a:ext>
            </a:extLst>
          </p:cNvPr>
          <p:cNvSpPr/>
          <p:nvPr/>
        </p:nvSpPr>
        <p:spPr>
          <a:xfrm>
            <a:off x="10709254" y="4653300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3DFD4B-D871-4AC7-A64A-D6F461865299}"/>
              </a:ext>
            </a:extLst>
          </p:cNvPr>
          <p:cNvSpPr/>
          <p:nvPr/>
        </p:nvSpPr>
        <p:spPr>
          <a:xfrm>
            <a:off x="948079" y="1236931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1294285 w 1294285"/>
              <a:gd name="connsiteY1" fmla="*/ 0 h 487788"/>
              <a:gd name="connsiteX2" fmla="*/ 1294285 w 1294285"/>
              <a:gd name="connsiteY2" fmla="*/ 487788 h 487788"/>
              <a:gd name="connsiteX3" fmla="*/ 0 w 1294285"/>
              <a:gd name="connsiteY3" fmla="*/ 487788 h 487788"/>
              <a:gd name="connsiteX4" fmla="*/ 0 w 1294285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85" h="487788" extrusionOk="0">
                <a:moveTo>
                  <a:pt x="0" y="0"/>
                </a:moveTo>
                <a:cubicBezTo>
                  <a:pt x="523969" y="-53362"/>
                  <a:pt x="1010092" y="20274"/>
                  <a:pt x="1294285" y="0"/>
                </a:cubicBezTo>
                <a:cubicBezTo>
                  <a:pt x="1275624" y="85762"/>
                  <a:pt x="1257427" y="279246"/>
                  <a:pt x="1294285" y="487788"/>
                </a:cubicBezTo>
                <a:cubicBezTo>
                  <a:pt x="796630" y="498619"/>
                  <a:pt x="329335" y="533096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D0FD2F-5D07-4F1A-ADA2-1A2590C057F7}"/>
              </a:ext>
            </a:extLst>
          </p:cNvPr>
          <p:cNvSpPr/>
          <p:nvPr/>
        </p:nvSpPr>
        <p:spPr>
          <a:xfrm>
            <a:off x="926531" y="1275432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457314 w 1294285"/>
              <a:gd name="connsiteY1" fmla="*/ 0 h 487788"/>
              <a:gd name="connsiteX2" fmla="*/ 914628 w 1294285"/>
              <a:gd name="connsiteY2" fmla="*/ 0 h 487788"/>
              <a:gd name="connsiteX3" fmla="*/ 1294285 w 1294285"/>
              <a:gd name="connsiteY3" fmla="*/ 0 h 487788"/>
              <a:gd name="connsiteX4" fmla="*/ 1294285 w 1294285"/>
              <a:gd name="connsiteY4" fmla="*/ 487788 h 487788"/>
              <a:gd name="connsiteX5" fmla="*/ 849914 w 1294285"/>
              <a:gd name="connsiteY5" fmla="*/ 487788 h 487788"/>
              <a:gd name="connsiteX6" fmla="*/ 457314 w 1294285"/>
              <a:gd name="connsiteY6" fmla="*/ 487788 h 487788"/>
              <a:gd name="connsiteX7" fmla="*/ 0 w 1294285"/>
              <a:gd name="connsiteY7" fmla="*/ 487788 h 487788"/>
              <a:gd name="connsiteX8" fmla="*/ 0 w 1294285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285" h="487788" fill="none" extrusionOk="0">
                <a:moveTo>
                  <a:pt x="0" y="0"/>
                </a:moveTo>
                <a:cubicBezTo>
                  <a:pt x="94088" y="-43829"/>
                  <a:pt x="271016" y="43795"/>
                  <a:pt x="457314" y="0"/>
                </a:cubicBezTo>
                <a:cubicBezTo>
                  <a:pt x="643612" y="-43795"/>
                  <a:pt x="725613" y="43913"/>
                  <a:pt x="914628" y="0"/>
                </a:cubicBezTo>
                <a:cubicBezTo>
                  <a:pt x="1103643" y="-43913"/>
                  <a:pt x="1137052" y="26069"/>
                  <a:pt x="1294285" y="0"/>
                </a:cubicBezTo>
                <a:cubicBezTo>
                  <a:pt x="1306625" y="122807"/>
                  <a:pt x="1268046" y="315633"/>
                  <a:pt x="1294285" y="487788"/>
                </a:cubicBezTo>
                <a:cubicBezTo>
                  <a:pt x="1185799" y="513806"/>
                  <a:pt x="1067745" y="468086"/>
                  <a:pt x="849914" y="487788"/>
                </a:cubicBezTo>
                <a:cubicBezTo>
                  <a:pt x="632083" y="507490"/>
                  <a:pt x="583047" y="470872"/>
                  <a:pt x="457314" y="487788"/>
                </a:cubicBezTo>
                <a:cubicBezTo>
                  <a:pt x="331581" y="504704"/>
                  <a:pt x="176947" y="460335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94285" h="487788" stroke="0" extrusionOk="0">
                <a:moveTo>
                  <a:pt x="0" y="0"/>
                </a:moveTo>
                <a:cubicBezTo>
                  <a:pt x="111396" y="-48107"/>
                  <a:pt x="324812" y="37639"/>
                  <a:pt x="431428" y="0"/>
                </a:cubicBezTo>
                <a:cubicBezTo>
                  <a:pt x="538044" y="-37639"/>
                  <a:pt x="714948" y="1452"/>
                  <a:pt x="836971" y="0"/>
                </a:cubicBezTo>
                <a:cubicBezTo>
                  <a:pt x="958994" y="-1452"/>
                  <a:pt x="1170984" y="51636"/>
                  <a:pt x="1294285" y="0"/>
                </a:cubicBezTo>
                <a:cubicBezTo>
                  <a:pt x="1323829" y="193527"/>
                  <a:pt x="1277061" y="384945"/>
                  <a:pt x="1294285" y="487788"/>
                </a:cubicBezTo>
                <a:cubicBezTo>
                  <a:pt x="1141544" y="533170"/>
                  <a:pt x="1021325" y="486704"/>
                  <a:pt x="875800" y="487788"/>
                </a:cubicBezTo>
                <a:cubicBezTo>
                  <a:pt x="730276" y="488872"/>
                  <a:pt x="635736" y="460784"/>
                  <a:pt x="470257" y="487788"/>
                </a:cubicBezTo>
                <a:cubicBezTo>
                  <a:pt x="304778" y="514792"/>
                  <a:pt x="220117" y="434675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도서대여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E5C9087-E30C-8D46-9C48-24AB10BE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62" y="2119575"/>
            <a:ext cx="5468391" cy="28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76E7808-AB9F-457A-98D7-4D45102EDC7B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E564691-77D8-4A52-9087-57657B957E55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A595D85-1B33-4369-9327-EC46CA9BD5EC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09F92DF-7C32-4F57-AAFA-DEFD9406C0E3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06F9339-D7AE-4D7C-A306-2B4FE6E8781F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5005C3-F756-4491-865E-043D2D6B4D56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6964B6-6AB7-4609-8A00-335951E4EBD4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3DFECE-73F7-47F5-A2D0-5D728D5CB6B5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D85DF0-0B8A-422E-9283-91DBA19F63C0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0CC44AB-EA6F-43A7-B436-AC2F047FD9E1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DFAE9D-3C80-4E2E-B137-A2151BE729D4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DE109B-C32D-4F4B-989B-2DC3BF5BB463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48C7AA-FE06-4373-A8B9-81CB04E15792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694AF5-EC3E-4B3B-A2E5-C54BAB493A37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93F9C9-81DD-4FCF-935A-77782D394F46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950CA-6245-460E-8F05-FB676FFBAFF5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A6E31-6471-437A-901F-D37011717316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DC4408-9889-4782-8238-C54C56C0A88D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ACA6BA-24C8-4967-A000-67A6C7BA653F}"/>
              </a:ext>
            </a:extLst>
          </p:cNvPr>
          <p:cNvSpPr/>
          <p:nvPr/>
        </p:nvSpPr>
        <p:spPr>
          <a:xfrm>
            <a:off x="762000" y="2050181"/>
            <a:ext cx="7862236" cy="417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소스 사진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29E239-5958-4762-B43B-5856F770B219}"/>
              </a:ext>
            </a:extLst>
          </p:cNvPr>
          <p:cNvSpPr/>
          <p:nvPr/>
        </p:nvSpPr>
        <p:spPr>
          <a:xfrm>
            <a:off x="948079" y="1236931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1294285 w 1294285"/>
              <a:gd name="connsiteY1" fmla="*/ 0 h 487788"/>
              <a:gd name="connsiteX2" fmla="*/ 1294285 w 1294285"/>
              <a:gd name="connsiteY2" fmla="*/ 487788 h 487788"/>
              <a:gd name="connsiteX3" fmla="*/ 0 w 1294285"/>
              <a:gd name="connsiteY3" fmla="*/ 487788 h 487788"/>
              <a:gd name="connsiteX4" fmla="*/ 0 w 1294285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285" h="487788" extrusionOk="0">
                <a:moveTo>
                  <a:pt x="0" y="0"/>
                </a:moveTo>
                <a:cubicBezTo>
                  <a:pt x="523969" y="-53362"/>
                  <a:pt x="1010092" y="20274"/>
                  <a:pt x="1294285" y="0"/>
                </a:cubicBezTo>
                <a:cubicBezTo>
                  <a:pt x="1275624" y="85762"/>
                  <a:pt x="1257427" y="279246"/>
                  <a:pt x="1294285" y="487788"/>
                </a:cubicBezTo>
                <a:cubicBezTo>
                  <a:pt x="796630" y="498619"/>
                  <a:pt x="329335" y="533096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D2552-547B-495A-BEC7-8AC9D194C1AF}"/>
              </a:ext>
            </a:extLst>
          </p:cNvPr>
          <p:cNvSpPr/>
          <p:nvPr/>
        </p:nvSpPr>
        <p:spPr>
          <a:xfrm>
            <a:off x="926531" y="1275432"/>
            <a:ext cx="1294285" cy="487788"/>
          </a:xfrm>
          <a:custGeom>
            <a:avLst/>
            <a:gdLst>
              <a:gd name="connsiteX0" fmla="*/ 0 w 1294285"/>
              <a:gd name="connsiteY0" fmla="*/ 0 h 487788"/>
              <a:gd name="connsiteX1" fmla="*/ 457314 w 1294285"/>
              <a:gd name="connsiteY1" fmla="*/ 0 h 487788"/>
              <a:gd name="connsiteX2" fmla="*/ 914628 w 1294285"/>
              <a:gd name="connsiteY2" fmla="*/ 0 h 487788"/>
              <a:gd name="connsiteX3" fmla="*/ 1294285 w 1294285"/>
              <a:gd name="connsiteY3" fmla="*/ 0 h 487788"/>
              <a:gd name="connsiteX4" fmla="*/ 1294285 w 1294285"/>
              <a:gd name="connsiteY4" fmla="*/ 487788 h 487788"/>
              <a:gd name="connsiteX5" fmla="*/ 849914 w 1294285"/>
              <a:gd name="connsiteY5" fmla="*/ 487788 h 487788"/>
              <a:gd name="connsiteX6" fmla="*/ 457314 w 1294285"/>
              <a:gd name="connsiteY6" fmla="*/ 487788 h 487788"/>
              <a:gd name="connsiteX7" fmla="*/ 0 w 1294285"/>
              <a:gd name="connsiteY7" fmla="*/ 487788 h 487788"/>
              <a:gd name="connsiteX8" fmla="*/ 0 w 1294285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285" h="487788" fill="none" extrusionOk="0">
                <a:moveTo>
                  <a:pt x="0" y="0"/>
                </a:moveTo>
                <a:cubicBezTo>
                  <a:pt x="94088" y="-43829"/>
                  <a:pt x="271016" y="43795"/>
                  <a:pt x="457314" y="0"/>
                </a:cubicBezTo>
                <a:cubicBezTo>
                  <a:pt x="643612" y="-43795"/>
                  <a:pt x="725613" y="43913"/>
                  <a:pt x="914628" y="0"/>
                </a:cubicBezTo>
                <a:cubicBezTo>
                  <a:pt x="1103643" y="-43913"/>
                  <a:pt x="1137052" y="26069"/>
                  <a:pt x="1294285" y="0"/>
                </a:cubicBezTo>
                <a:cubicBezTo>
                  <a:pt x="1306625" y="122807"/>
                  <a:pt x="1268046" y="315633"/>
                  <a:pt x="1294285" y="487788"/>
                </a:cubicBezTo>
                <a:cubicBezTo>
                  <a:pt x="1185799" y="513806"/>
                  <a:pt x="1067745" y="468086"/>
                  <a:pt x="849914" y="487788"/>
                </a:cubicBezTo>
                <a:cubicBezTo>
                  <a:pt x="632083" y="507490"/>
                  <a:pt x="583047" y="470872"/>
                  <a:pt x="457314" y="487788"/>
                </a:cubicBezTo>
                <a:cubicBezTo>
                  <a:pt x="331581" y="504704"/>
                  <a:pt x="176947" y="460335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294285" h="487788" stroke="0" extrusionOk="0">
                <a:moveTo>
                  <a:pt x="0" y="0"/>
                </a:moveTo>
                <a:cubicBezTo>
                  <a:pt x="111396" y="-48107"/>
                  <a:pt x="324812" y="37639"/>
                  <a:pt x="431428" y="0"/>
                </a:cubicBezTo>
                <a:cubicBezTo>
                  <a:pt x="538044" y="-37639"/>
                  <a:pt x="714948" y="1452"/>
                  <a:pt x="836971" y="0"/>
                </a:cubicBezTo>
                <a:cubicBezTo>
                  <a:pt x="958994" y="-1452"/>
                  <a:pt x="1170984" y="51636"/>
                  <a:pt x="1294285" y="0"/>
                </a:cubicBezTo>
                <a:cubicBezTo>
                  <a:pt x="1323829" y="193527"/>
                  <a:pt x="1277061" y="384945"/>
                  <a:pt x="1294285" y="487788"/>
                </a:cubicBezTo>
                <a:cubicBezTo>
                  <a:pt x="1141544" y="533170"/>
                  <a:pt x="1021325" y="486704"/>
                  <a:pt x="875800" y="487788"/>
                </a:cubicBezTo>
                <a:cubicBezTo>
                  <a:pt x="730276" y="488872"/>
                  <a:pt x="635736" y="460784"/>
                  <a:pt x="470257" y="487788"/>
                </a:cubicBezTo>
                <a:cubicBezTo>
                  <a:pt x="304778" y="514792"/>
                  <a:pt x="220117" y="434675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도서대여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50C5383-8FA5-574B-AA23-4D94AA34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8" y="1801721"/>
            <a:ext cx="7937500" cy="48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064390A-E680-4C48-9721-C4E387C10B3F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959EA75-1506-4D8B-BD9C-94CB4CC90657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125FA0D-6F3E-46E1-B6A9-00080442031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E557A7A-2491-468E-8AEF-DF98BD3290D1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F18F9EC-35C4-40D8-9E49-0BDFA446095E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3A0DC8-F2D7-42D6-A789-D4793E62281C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E30005-9DEC-48BB-8AA3-97DB7EDB223E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5D4861-151F-4C7E-8A20-2D243DBE356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298903-AA28-431D-8A9B-171266CC8CEC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A29FB8-9B82-4D5B-885D-C21942F8D2B2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4D16CE5-737B-4F13-92A2-3A946682D8A7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730949-AFFA-412A-BCF6-337D1D9A67D9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7DD83D-6678-40A8-AAEE-2CEB7E17553F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88C291-2C67-49CB-9BE5-DFF66ABF80A7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2FBC-9677-4926-9AE9-72C542B5BD13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67AB3-3456-40FD-9A85-A9D56F3A9B83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C24B5-45B1-41BE-9A4F-0B0991627DE6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D20D8B-23BA-4DE1-9AE8-CFB9B53C529C}"/>
              </a:ext>
            </a:extLst>
          </p:cNvPr>
          <p:cNvSpPr/>
          <p:nvPr/>
        </p:nvSpPr>
        <p:spPr>
          <a:xfrm>
            <a:off x="7276051" y="2430472"/>
            <a:ext cx="129428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62D88-12DA-48A4-A704-15463039B455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38692-B024-451E-9456-BEC242F261CA}"/>
              </a:ext>
            </a:extLst>
          </p:cNvPr>
          <p:cNvSpPr txBox="1"/>
          <p:nvPr/>
        </p:nvSpPr>
        <p:spPr>
          <a:xfrm>
            <a:off x="4623961" y="1894834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A67FF-C786-4788-A130-5D8C2A5B97E2}"/>
              </a:ext>
            </a:extLst>
          </p:cNvPr>
          <p:cNvSpPr/>
          <p:nvPr/>
        </p:nvSpPr>
        <p:spPr>
          <a:xfrm>
            <a:off x="10841293" y="5893693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E465A6-894E-442A-9AEA-6A84E0D5754A}"/>
              </a:ext>
            </a:extLst>
          </p:cNvPr>
          <p:cNvSpPr/>
          <p:nvPr/>
        </p:nvSpPr>
        <p:spPr>
          <a:xfrm>
            <a:off x="5081454" y="2248182"/>
            <a:ext cx="575983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마이 페이지화면을 들어가게 되면 사진과 같이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“OO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님의 마이페이지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”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라는 문구와 함께 사용자의 대여목록을 확인할 수 있는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“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내 </a:t>
            </a:r>
            <a:r>
              <a:rPr lang="ko-KR" altLang="en-US" sz="1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대여목록“과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홈화면으로 돌아갈 수 있는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“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홈으로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”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가 화면에 나타나게 된다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fontAlgn="t">
              <a:lnSpc>
                <a:spcPct val="150000"/>
              </a:lnSpc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“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대여목록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”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화면으로 넘어가게 되면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“OO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님의 대여목록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”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이라는 문구와 함께 사용자가 대여한 책의 이름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작가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출판사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대여일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반납일 정보가 제공된다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225CB-8631-4EBC-BAD2-8560F9D32960}"/>
              </a:ext>
            </a:extLst>
          </p:cNvPr>
          <p:cNvSpPr/>
          <p:nvPr/>
        </p:nvSpPr>
        <p:spPr>
          <a:xfrm>
            <a:off x="948079" y="1236931"/>
            <a:ext cx="1461069" cy="487788"/>
          </a:xfrm>
          <a:custGeom>
            <a:avLst/>
            <a:gdLst>
              <a:gd name="connsiteX0" fmla="*/ 0 w 1461069"/>
              <a:gd name="connsiteY0" fmla="*/ 0 h 487788"/>
              <a:gd name="connsiteX1" fmla="*/ 1461069 w 1461069"/>
              <a:gd name="connsiteY1" fmla="*/ 0 h 487788"/>
              <a:gd name="connsiteX2" fmla="*/ 1461069 w 1461069"/>
              <a:gd name="connsiteY2" fmla="*/ 487788 h 487788"/>
              <a:gd name="connsiteX3" fmla="*/ 0 w 1461069"/>
              <a:gd name="connsiteY3" fmla="*/ 487788 h 487788"/>
              <a:gd name="connsiteX4" fmla="*/ 0 w 1461069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069" h="487788" extrusionOk="0">
                <a:moveTo>
                  <a:pt x="0" y="0"/>
                </a:moveTo>
                <a:cubicBezTo>
                  <a:pt x="560451" y="52042"/>
                  <a:pt x="1100588" y="-23832"/>
                  <a:pt x="1461069" y="0"/>
                </a:cubicBezTo>
                <a:cubicBezTo>
                  <a:pt x="1442408" y="85762"/>
                  <a:pt x="1424211" y="279246"/>
                  <a:pt x="1461069" y="487788"/>
                </a:cubicBezTo>
                <a:cubicBezTo>
                  <a:pt x="785725" y="437910"/>
                  <a:pt x="372244" y="498981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439B7B-42D1-4C0C-B3FA-CC76ABFF1A74}"/>
              </a:ext>
            </a:extLst>
          </p:cNvPr>
          <p:cNvSpPr/>
          <p:nvPr/>
        </p:nvSpPr>
        <p:spPr>
          <a:xfrm>
            <a:off x="926531" y="1275432"/>
            <a:ext cx="1461069" cy="487788"/>
          </a:xfrm>
          <a:custGeom>
            <a:avLst/>
            <a:gdLst>
              <a:gd name="connsiteX0" fmla="*/ 0 w 1461069"/>
              <a:gd name="connsiteY0" fmla="*/ 0 h 487788"/>
              <a:gd name="connsiteX1" fmla="*/ 516244 w 1461069"/>
              <a:gd name="connsiteY1" fmla="*/ 0 h 487788"/>
              <a:gd name="connsiteX2" fmla="*/ 1032489 w 1461069"/>
              <a:gd name="connsiteY2" fmla="*/ 0 h 487788"/>
              <a:gd name="connsiteX3" fmla="*/ 1461069 w 1461069"/>
              <a:gd name="connsiteY3" fmla="*/ 0 h 487788"/>
              <a:gd name="connsiteX4" fmla="*/ 1461069 w 1461069"/>
              <a:gd name="connsiteY4" fmla="*/ 487788 h 487788"/>
              <a:gd name="connsiteX5" fmla="*/ 959435 w 1461069"/>
              <a:gd name="connsiteY5" fmla="*/ 487788 h 487788"/>
              <a:gd name="connsiteX6" fmla="*/ 516244 w 1461069"/>
              <a:gd name="connsiteY6" fmla="*/ 487788 h 487788"/>
              <a:gd name="connsiteX7" fmla="*/ 0 w 1461069"/>
              <a:gd name="connsiteY7" fmla="*/ 487788 h 487788"/>
              <a:gd name="connsiteX8" fmla="*/ 0 w 1461069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069" h="487788" fill="none" extrusionOk="0">
                <a:moveTo>
                  <a:pt x="0" y="0"/>
                </a:moveTo>
                <a:cubicBezTo>
                  <a:pt x="157485" y="-57623"/>
                  <a:pt x="288693" y="46437"/>
                  <a:pt x="516244" y="0"/>
                </a:cubicBezTo>
                <a:cubicBezTo>
                  <a:pt x="743795" y="-46437"/>
                  <a:pt x="855874" y="17222"/>
                  <a:pt x="1032489" y="0"/>
                </a:cubicBezTo>
                <a:cubicBezTo>
                  <a:pt x="1209105" y="-17222"/>
                  <a:pt x="1344279" y="34056"/>
                  <a:pt x="1461069" y="0"/>
                </a:cubicBezTo>
                <a:cubicBezTo>
                  <a:pt x="1473409" y="122807"/>
                  <a:pt x="1434830" y="315633"/>
                  <a:pt x="1461069" y="487788"/>
                </a:cubicBezTo>
                <a:cubicBezTo>
                  <a:pt x="1279005" y="516464"/>
                  <a:pt x="1127789" y="459683"/>
                  <a:pt x="959435" y="487788"/>
                </a:cubicBezTo>
                <a:cubicBezTo>
                  <a:pt x="791081" y="515893"/>
                  <a:pt x="639680" y="472622"/>
                  <a:pt x="516244" y="487788"/>
                </a:cubicBezTo>
                <a:cubicBezTo>
                  <a:pt x="392808" y="502954"/>
                  <a:pt x="196866" y="430077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461069" h="487788" stroke="0" extrusionOk="0">
                <a:moveTo>
                  <a:pt x="0" y="0"/>
                </a:moveTo>
                <a:cubicBezTo>
                  <a:pt x="239785" y="-37075"/>
                  <a:pt x="320206" y="49759"/>
                  <a:pt x="487023" y="0"/>
                </a:cubicBezTo>
                <a:cubicBezTo>
                  <a:pt x="653840" y="-49759"/>
                  <a:pt x="760389" y="7240"/>
                  <a:pt x="944825" y="0"/>
                </a:cubicBezTo>
                <a:cubicBezTo>
                  <a:pt x="1129261" y="-7240"/>
                  <a:pt x="1221248" y="7050"/>
                  <a:pt x="1461069" y="0"/>
                </a:cubicBezTo>
                <a:cubicBezTo>
                  <a:pt x="1490613" y="193527"/>
                  <a:pt x="1443845" y="384945"/>
                  <a:pt x="1461069" y="487788"/>
                </a:cubicBezTo>
                <a:cubicBezTo>
                  <a:pt x="1270499" y="520912"/>
                  <a:pt x="1098313" y="481757"/>
                  <a:pt x="988657" y="487788"/>
                </a:cubicBezTo>
                <a:cubicBezTo>
                  <a:pt x="879001" y="493819"/>
                  <a:pt x="725818" y="481563"/>
                  <a:pt x="530855" y="487788"/>
                </a:cubicBezTo>
                <a:cubicBezTo>
                  <a:pt x="335892" y="494013"/>
                  <a:pt x="145801" y="438527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340725-AFE1-1647-A5BA-2D97D5C7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31" y="2052353"/>
            <a:ext cx="3606800" cy="43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5D6B50E-E63A-46E3-B624-0AD9B40EC45E}"/>
              </a:ext>
            </a:extLst>
          </p:cNvPr>
          <p:cNvCxnSpPr>
            <a:cxnSpLocks/>
          </p:cNvCxnSpPr>
          <p:nvPr/>
        </p:nvCxnSpPr>
        <p:spPr>
          <a:xfrm>
            <a:off x="5293213" y="70982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7E19049-F8D8-4E15-8DD9-87B59BFA8F4F}"/>
              </a:ext>
            </a:extLst>
          </p:cNvPr>
          <p:cNvCxnSpPr>
            <a:cxnSpLocks/>
          </p:cNvCxnSpPr>
          <p:nvPr/>
        </p:nvCxnSpPr>
        <p:spPr>
          <a:xfrm>
            <a:off x="5293213" y="775595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9C2C9C0-95CD-4DB0-BCFA-FD1ECD78D252}"/>
              </a:ext>
            </a:extLst>
          </p:cNvPr>
          <p:cNvCxnSpPr>
            <a:cxnSpLocks/>
          </p:cNvCxnSpPr>
          <p:nvPr/>
        </p:nvCxnSpPr>
        <p:spPr>
          <a:xfrm>
            <a:off x="5293213" y="1314609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1FD3103-30D9-4E65-AB83-80A3416AE86A}"/>
              </a:ext>
            </a:extLst>
          </p:cNvPr>
          <p:cNvCxnSpPr>
            <a:cxnSpLocks/>
          </p:cNvCxnSpPr>
          <p:nvPr/>
        </p:nvCxnSpPr>
        <p:spPr>
          <a:xfrm>
            <a:off x="5293213" y="138038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FB62A0A-50CF-4BDE-98E6-70138964F22D}"/>
              </a:ext>
            </a:extLst>
          </p:cNvPr>
          <p:cNvCxnSpPr>
            <a:cxnSpLocks/>
          </p:cNvCxnSpPr>
          <p:nvPr/>
        </p:nvCxnSpPr>
        <p:spPr>
          <a:xfrm>
            <a:off x="5480472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86AA80-A0E8-4877-8AB0-EFB014A77BEA}"/>
              </a:ext>
            </a:extLst>
          </p:cNvPr>
          <p:cNvCxnSpPr>
            <a:cxnSpLocks/>
          </p:cNvCxnSpPr>
          <p:nvPr/>
        </p:nvCxnSpPr>
        <p:spPr>
          <a:xfrm>
            <a:off x="6113133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41D9BEC-9CE9-46D6-B29F-FCFB323F102C}"/>
              </a:ext>
            </a:extLst>
          </p:cNvPr>
          <p:cNvCxnSpPr>
            <a:cxnSpLocks/>
          </p:cNvCxnSpPr>
          <p:nvPr/>
        </p:nvCxnSpPr>
        <p:spPr>
          <a:xfrm>
            <a:off x="6745794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289AA0A-AC74-492F-A699-06BB4D764434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6B7DF6-ED14-4205-9CA4-EC405A122E0E}"/>
              </a:ext>
            </a:extLst>
          </p:cNvPr>
          <p:cNvSpPr txBox="1"/>
          <p:nvPr/>
        </p:nvSpPr>
        <p:spPr>
          <a:xfrm>
            <a:off x="6193823" y="81236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EBCB5-6CD5-4474-B5D5-364D27C68346}"/>
              </a:ext>
            </a:extLst>
          </p:cNvPr>
          <p:cNvSpPr txBox="1"/>
          <p:nvPr/>
        </p:nvSpPr>
        <p:spPr>
          <a:xfrm>
            <a:off x="100716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E9A407-AF2C-4D1A-A768-6F8C935E246A}"/>
              </a:ext>
            </a:extLst>
          </p:cNvPr>
          <p:cNvSpPr txBox="1"/>
          <p:nvPr/>
        </p:nvSpPr>
        <p:spPr>
          <a:xfrm>
            <a:off x="395839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02FF7C-829C-4DF0-A198-35F39FB088A2}"/>
              </a:ext>
            </a:extLst>
          </p:cNvPr>
          <p:cNvSpPr txBox="1"/>
          <p:nvPr/>
        </p:nvSpPr>
        <p:spPr>
          <a:xfrm>
            <a:off x="690962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D8D37F-2AC5-40B6-8BD1-7B3278982619}"/>
              </a:ext>
            </a:extLst>
          </p:cNvPr>
          <p:cNvSpPr txBox="1"/>
          <p:nvPr/>
        </p:nvSpPr>
        <p:spPr>
          <a:xfrm>
            <a:off x="9860855" y="238984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AC9D8E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b="1" dirty="0">
              <a:solidFill>
                <a:srgbClr val="AC9D8E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851BD7-6257-4413-8413-425B06D322F9}"/>
              </a:ext>
            </a:extLst>
          </p:cNvPr>
          <p:cNvSpPr txBox="1"/>
          <p:nvPr/>
        </p:nvSpPr>
        <p:spPr>
          <a:xfrm>
            <a:off x="6680541" y="4984366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작동과정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5115-E2ED-43CD-BB72-C7AA0409E12E}"/>
              </a:ext>
            </a:extLst>
          </p:cNvPr>
          <p:cNvSpPr txBox="1"/>
          <p:nvPr/>
        </p:nvSpPr>
        <p:spPr>
          <a:xfrm>
            <a:off x="3690592" y="4982818"/>
            <a:ext cx="17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설계 구조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5AD942-7BDD-415B-BCC7-E86EBB8C7426}"/>
              </a:ext>
            </a:extLst>
          </p:cNvPr>
          <p:cNvSpPr txBox="1"/>
          <p:nvPr/>
        </p:nvSpPr>
        <p:spPr>
          <a:xfrm>
            <a:off x="9679746" y="4982819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고찰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B47838-1314-480C-9E4F-8E65F1BDCECA}"/>
              </a:ext>
            </a:extLst>
          </p:cNvPr>
          <p:cNvSpPr txBox="1"/>
          <p:nvPr/>
        </p:nvSpPr>
        <p:spPr>
          <a:xfrm>
            <a:off x="778081" y="4982818"/>
            <a:ext cx="16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</a:t>
            </a:r>
          </a:p>
        </p:txBody>
      </p:sp>
      <p:pic>
        <p:nvPicPr>
          <p:cNvPr id="5" name="그래픽 4" descr="서적">
            <a:extLst>
              <a:ext uri="{FF2B5EF4-FFF2-40B4-BE49-F238E27FC236}">
                <a16:creationId xmlns:a16="http://schemas.microsoft.com/office/drawing/2014/main" id="{5167FB1F-8710-4657-91A3-3FBE3710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606" y="3105180"/>
            <a:ext cx="1372559" cy="1372559"/>
          </a:xfrm>
          <a:prstGeom prst="rect">
            <a:avLst/>
          </a:prstGeom>
        </p:spPr>
      </p:pic>
      <p:pic>
        <p:nvPicPr>
          <p:cNvPr id="9" name="그래픽 8" descr="컴퓨터">
            <a:extLst>
              <a:ext uri="{FF2B5EF4-FFF2-40B4-BE49-F238E27FC236}">
                <a16:creationId xmlns:a16="http://schemas.microsoft.com/office/drawing/2014/main" id="{4BF11A44-A2B7-463B-AF79-80FEA07C5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1249" y="3102900"/>
            <a:ext cx="1536195" cy="1536195"/>
          </a:xfrm>
          <a:prstGeom prst="rect">
            <a:avLst/>
          </a:prstGeom>
        </p:spPr>
      </p:pic>
      <p:pic>
        <p:nvPicPr>
          <p:cNvPr id="13" name="그래픽 12" descr="문서">
            <a:extLst>
              <a:ext uri="{FF2B5EF4-FFF2-40B4-BE49-F238E27FC236}">
                <a16:creationId xmlns:a16="http://schemas.microsoft.com/office/drawing/2014/main" id="{750A7EF3-8B3C-47CC-BA6A-B864D954B6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1833" y="3105172"/>
            <a:ext cx="1372567" cy="1372567"/>
          </a:xfrm>
          <a:prstGeom prst="rect">
            <a:avLst/>
          </a:prstGeom>
        </p:spPr>
      </p:pic>
      <p:pic>
        <p:nvPicPr>
          <p:cNvPr id="15" name="그래픽 14" descr="전구">
            <a:extLst>
              <a:ext uri="{FF2B5EF4-FFF2-40B4-BE49-F238E27FC236}">
                <a16:creationId xmlns:a16="http://schemas.microsoft.com/office/drawing/2014/main" id="{E016F1AC-E2CC-4FDD-AC58-DCF6C8FB0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4294" y="3105173"/>
            <a:ext cx="1372566" cy="1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309EF3C-85D5-4401-8185-4CE0BB4C5BB9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49379-AA99-4A17-A407-5823951724F4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B0FC9FA-6785-4C1F-8AB5-DD894657E5B3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08C7B2E-F595-4B5A-8A6B-9FC5590B41DA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0708FC-9584-4DDC-A42C-BE2183A27602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E31E7B-989F-45F0-9772-819493D99EF2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0729C4-CDD8-4918-B56D-0BAA3FB7A2D8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32A16B-F576-4EF8-8A94-10E67AB55F9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B9B3B3-7DD3-4FB6-85C9-6A47CCDD887D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6528EE-0DFF-4EEF-BE41-C0A0194281D3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E3A4A6-5745-4CF9-B5B2-815A1E071407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E77A442-0341-4329-910C-B288AF614D63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0E4ECC-B278-418D-997B-CFB75396620C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2E9954-80B3-4CFB-AD48-6590D372A73A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7329EB-A51F-41DF-94F6-F651025ECDC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B92BB-CDEB-4B7D-A6AF-AEB1800C8537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1E20E-C4B2-431C-8192-8D64751C9234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E44A86-6B12-4118-8BFC-4E405237E650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6F449D-14D4-4DFA-95F7-B2821C762484}"/>
              </a:ext>
            </a:extLst>
          </p:cNvPr>
          <p:cNvSpPr/>
          <p:nvPr/>
        </p:nvSpPr>
        <p:spPr>
          <a:xfrm>
            <a:off x="761999" y="2107933"/>
            <a:ext cx="7352097" cy="4120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소스 사진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94B2CB-691E-4B91-9379-AF22B141E115}"/>
              </a:ext>
            </a:extLst>
          </p:cNvPr>
          <p:cNvSpPr/>
          <p:nvPr/>
        </p:nvSpPr>
        <p:spPr>
          <a:xfrm>
            <a:off x="11529299" y="6052719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76A5F0-9BF7-4457-A55E-EB8353AAF6DC}"/>
              </a:ext>
            </a:extLst>
          </p:cNvPr>
          <p:cNvSpPr/>
          <p:nvPr/>
        </p:nvSpPr>
        <p:spPr>
          <a:xfrm>
            <a:off x="948079" y="1236931"/>
            <a:ext cx="1461069" cy="487788"/>
          </a:xfrm>
          <a:custGeom>
            <a:avLst/>
            <a:gdLst>
              <a:gd name="connsiteX0" fmla="*/ 0 w 1461069"/>
              <a:gd name="connsiteY0" fmla="*/ 0 h 487788"/>
              <a:gd name="connsiteX1" fmla="*/ 1461069 w 1461069"/>
              <a:gd name="connsiteY1" fmla="*/ 0 h 487788"/>
              <a:gd name="connsiteX2" fmla="*/ 1461069 w 1461069"/>
              <a:gd name="connsiteY2" fmla="*/ 487788 h 487788"/>
              <a:gd name="connsiteX3" fmla="*/ 0 w 1461069"/>
              <a:gd name="connsiteY3" fmla="*/ 487788 h 487788"/>
              <a:gd name="connsiteX4" fmla="*/ 0 w 1461069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069" h="487788" extrusionOk="0">
                <a:moveTo>
                  <a:pt x="0" y="0"/>
                </a:moveTo>
                <a:cubicBezTo>
                  <a:pt x="560451" y="52042"/>
                  <a:pt x="1100588" y="-23832"/>
                  <a:pt x="1461069" y="0"/>
                </a:cubicBezTo>
                <a:cubicBezTo>
                  <a:pt x="1442408" y="85762"/>
                  <a:pt x="1424211" y="279246"/>
                  <a:pt x="1461069" y="487788"/>
                </a:cubicBezTo>
                <a:cubicBezTo>
                  <a:pt x="785725" y="437910"/>
                  <a:pt x="372244" y="498981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B7010C-9FF8-4169-8989-8B9486713153}"/>
              </a:ext>
            </a:extLst>
          </p:cNvPr>
          <p:cNvSpPr/>
          <p:nvPr/>
        </p:nvSpPr>
        <p:spPr>
          <a:xfrm>
            <a:off x="926531" y="1275432"/>
            <a:ext cx="1461069" cy="487788"/>
          </a:xfrm>
          <a:custGeom>
            <a:avLst/>
            <a:gdLst>
              <a:gd name="connsiteX0" fmla="*/ 0 w 1461069"/>
              <a:gd name="connsiteY0" fmla="*/ 0 h 487788"/>
              <a:gd name="connsiteX1" fmla="*/ 516244 w 1461069"/>
              <a:gd name="connsiteY1" fmla="*/ 0 h 487788"/>
              <a:gd name="connsiteX2" fmla="*/ 1032489 w 1461069"/>
              <a:gd name="connsiteY2" fmla="*/ 0 h 487788"/>
              <a:gd name="connsiteX3" fmla="*/ 1461069 w 1461069"/>
              <a:gd name="connsiteY3" fmla="*/ 0 h 487788"/>
              <a:gd name="connsiteX4" fmla="*/ 1461069 w 1461069"/>
              <a:gd name="connsiteY4" fmla="*/ 487788 h 487788"/>
              <a:gd name="connsiteX5" fmla="*/ 959435 w 1461069"/>
              <a:gd name="connsiteY5" fmla="*/ 487788 h 487788"/>
              <a:gd name="connsiteX6" fmla="*/ 516244 w 1461069"/>
              <a:gd name="connsiteY6" fmla="*/ 487788 h 487788"/>
              <a:gd name="connsiteX7" fmla="*/ 0 w 1461069"/>
              <a:gd name="connsiteY7" fmla="*/ 487788 h 487788"/>
              <a:gd name="connsiteX8" fmla="*/ 0 w 1461069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069" h="487788" fill="none" extrusionOk="0">
                <a:moveTo>
                  <a:pt x="0" y="0"/>
                </a:moveTo>
                <a:cubicBezTo>
                  <a:pt x="157485" y="-57623"/>
                  <a:pt x="288693" y="46437"/>
                  <a:pt x="516244" y="0"/>
                </a:cubicBezTo>
                <a:cubicBezTo>
                  <a:pt x="743795" y="-46437"/>
                  <a:pt x="855874" y="17222"/>
                  <a:pt x="1032489" y="0"/>
                </a:cubicBezTo>
                <a:cubicBezTo>
                  <a:pt x="1209105" y="-17222"/>
                  <a:pt x="1344279" y="34056"/>
                  <a:pt x="1461069" y="0"/>
                </a:cubicBezTo>
                <a:cubicBezTo>
                  <a:pt x="1473409" y="122807"/>
                  <a:pt x="1434830" y="315633"/>
                  <a:pt x="1461069" y="487788"/>
                </a:cubicBezTo>
                <a:cubicBezTo>
                  <a:pt x="1279005" y="516464"/>
                  <a:pt x="1127789" y="459683"/>
                  <a:pt x="959435" y="487788"/>
                </a:cubicBezTo>
                <a:cubicBezTo>
                  <a:pt x="791081" y="515893"/>
                  <a:pt x="639680" y="472622"/>
                  <a:pt x="516244" y="487788"/>
                </a:cubicBezTo>
                <a:cubicBezTo>
                  <a:pt x="392808" y="502954"/>
                  <a:pt x="196866" y="430077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461069" h="487788" stroke="0" extrusionOk="0">
                <a:moveTo>
                  <a:pt x="0" y="0"/>
                </a:moveTo>
                <a:cubicBezTo>
                  <a:pt x="239785" y="-37075"/>
                  <a:pt x="320206" y="49759"/>
                  <a:pt x="487023" y="0"/>
                </a:cubicBezTo>
                <a:cubicBezTo>
                  <a:pt x="653840" y="-49759"/>
                  <a:pt x="760389" y="7240"/>
                  <a:pt x="944825" y="0"/>
                </a:cubicBezTo>
                <a:cubicBezTo>
                  <a:pt x="1129261" y="-7240"/>
                  <a:pt x="1221248" y="7050"/>
                  <a:pt x="1461069" y="0"/>
                </a:cubicBezTo>
                <a:cubicBezTo>
                  <a:pt x="1490613" y="193527"/>
                  <a:pt x="1443845" y="384945"/>
                  <a:pt x="1461069" y="487788"/>
                </a:cubicBezTo>
                <a:cubicBezTo>
                  <a:pt x="1270499" y="520912"/>
                  <a:pt x="1098313" y="481757"/>
                  <a:pt x="988657" y="487788"/>
                </a:cubicBezTo>
                <a:cubicBezTo>
                  <a:pt x="879001" y="493819"/>
                  <a:pt x="725818" y="481563"/>
                  <a:pt x="530855" y="487788"/>
                </a:cubicBezTo>
                <a:cubicBezTo>
                  <a:pt x="335892" y="494013"/>
                  <a:pt x="145801" y="438527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D72B89E-ABC6-CD4E-B693-2CE8E0DC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2" y="2103131"/>
            <a:ext cx="9475362" cy="41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309EF3C-85D5-4401-8185-4CE0BB4C5BB9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49379-AA99-4A17-A407-5823951724F4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B0FC9FA-6785-4C1F-8AB5-DD894657E5B3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08C7B2E-F595-4B5A-8A6B-9FC5590B41DA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0708FC-9584-4DDC-A42C-BE2183A27602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E31E7B-989F-45F0-9772-819493D99EF2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0729C4-CDD8-4918-B56D-0BAA3FB7A2D8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32A16B-F576-4EF8-8A94-10E67AB55F9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B9B3B3-7DD3-4FB6-85C9-6A47CCDD887D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6528EE-0DFF-4EEF-BE41-C0A0194281D3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E3A4A6-5745-4CF9-B5B2-815A1E071407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E77A442-0341-4329-910C-B288AF614D63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90E4ECC-B278-418D-997B-CFB75396620C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2E9954-80B3-4CFB-AD48-6590D372A73A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7329EB-A51F-41DF-94F6-F651025ECDC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B92BB-CDEB-4B7D-A6AF-AEB1800C8537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1E20E-C4B2-431C-8192-8D64751C9234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E44A86-6B12-4118-8BFC-4E405237E650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94B2CB-691E-4B91-9379-AF22B141E115}"/>
              </a:ext>
            </a:extLst>
          </p:cNvPr>
          <p:cNvSpPr/>
          <p:nvPr/>
        </p:nvSpPr>
        <p:spPr>
          <a:xfrm>
            <a:off x="11529299" y="6052719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76A5F0-9BF7-4457-A55E-EB8353AAF6DC}"/>
              </a:ext>
            </a:extLst>
          </p:cNvPr>
          <p:cNvSpPr/>
          <p:nvPr/>
        </p:nvSpPr>
        <p:spPr>
          <a:xfrm>
            <a:off x="948079" y="1236931"/>
            <a:ext cx="1461069" cy="487788"/>
          </a:xfrm>
          <a:custGeom>
            <a:avLst/>
            <a:gdLst>
              <a:gd name="connsiteX0" fmla="*/ 0 w 1461069"/>
              <a:gd name="connsiteY0" fmla="*/ 0 h 487788"/>
              <a:gd name="connsiteX1" fmla="*/ 1461069 w 1461069"/>
              <a:gd name="connsiteY1" fmla="*/ 0 h 487788"/>
              <a:gd name="connsiteX2" fmla="*/ 1461069 w 1461069"/>
              <a:gd name="connsiteY2" fmla="*/ 487788 h 487788"/>
              <a:gd name="connsiteX3" fmla="*/ 0 w 1461069"/>
              <a:gd name="connsiteY3" fmla="*/ 487788 h 487788"/>
              <a:gd name="connsiteX4" fmla="*/ 0 w 1461069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069" h="487788" extrusionOk="0">
                <a:moveTo>
                  <a:pt x="0" y="0"/>
                </a:moveTo>
                <a:cubicBezTo>
                  <a:pt x="560451" y="52042"/>
                  <a:pt x="1100588" y="-23832"/>
                  <a:pt x="1461069" y="0"/>
                </a:cubicBezTo>
                <a:cubicBezTo>
                  <a:pt x="1442408" y="85762"/>
                  <a:pt x="1424211" y="279246"/>
                  <a:pt x="1461069" y="487788"/>
                </a:cubicBezTo>
                <a:cubicBezTo>
                  <a:pt x="785725" y="437910"/>
                  <a:pt x="372244" y="498981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B7010C-9FF8-4169-8989-8B9486713153}"/>
              </a:ext>
            </a:extLst>
          </p:cNvPr>
          <p:cNvSpPr/>
          <p:nvPr/>
        </p:nvSpPr>
        <p:spPr>
          <a:xfrm>
            <a:off x="926531" y="1275432"/>
            <a:ext cx="1461069" cy="487788"/>
          </a:xfrm>
          <a:custGeom>
            <a:avLst/>
            <a:gdLst>
              <a:gd name="connsiteX0" fmla="*/ 0 w 1461069"/>
              <a:gd name="connsiteY0" fmla="*/ 0 h 487788"/>
              <a:gd name="connsiteX1" fmla="*/ 516244 w 1461069"/>
              <a:gd name="connsiteY1" fmla="*/ 0 h 487788"/>
              <a:gd name="connsiteX2" fmla="*/ 1032489 w 1461069"/>
              <a:gd name="connsiteY2" fmla="*/ 0 h 487788"/>
              <a:gd name="connsiteX3" fmla="*/ 1461069 w 1461069"/>
              <a:gd name="connsiteY3" fmla="*/ 0 h 487788"/>
              <a:gd name="connsiteX4" fmla="*/ 1461069 w 1461069"/>
              <a:gd name="connsiteY4" fmla="*/ 487788 h 487788"/>
              <a:gd name="connsiteX5" fmla="*/ 959435 w 1461069"/>
              <a:gd name="connsiteY5" fmla="*/ 487788 h 487788"/>
              <a:gd name="connsiteX6" fmla="*/ 516244 w 1461069"/>
              <a:gd name="connsiteY6" fmla="*/ 487788 h 487788"/>
              <a:gd name="connsiteX7" fmla="*/ 0 w 1461069"/>
              <a:gd name="connsiteY7" fmla="*/ 487788 h 487788"/>
              <a:gd name="connsiteX8" fmla="*/ 0 w 1461069"/>
              <a:gd name="connsiteY8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069" h="487788" fill="none" extrusionOk="0">
                <a:moveTo>
                  <a:pt x="0" y="0"/>
                </a:moveTo>
                <a:cubicBezTo>
                  <a:pt x="157485" y="-57623"/>
                  <a:pt x="288693" y="46437"/>
                  <a:pt x="516244" y="0"/>
                </a:cubicBezTo>
                <a:cubicBezTo>
                  <a:pt x="743795" y="-46437"/>
                  <a:pt x="855874" y="17222"/>
                  <a:pt x="1032489" y="0"/>
                </a:cubicBezTo>
                <a:cubicBezTo>
                  <a:pt x="1209105" y="-17222"/>
                  <a:pt x="1344279" y="34056"/>
                  <a:pt x="1461069" y="0"/>
                </a:cubicBezTo>
                <a:cubicBezTo>
                  <a:pt x="1473409" y="122807"/>
                  <a:pt x="1434830" y="315633"/>
                  <a:pt x="1461069" y="487788"/>
                </a:cubicBezTo>
                <a:cubicBezTo>
                  <a:pt x="1279005" y="516464"/>
                  <a:pt x="1127789" y="459683"/>
                  <a:pt x="959435" y="487788"/>
                </a:cubicBezTo>
                <a:cubicBezTo>
                  <a:pt x="791081" y="515893"/>
                  <a:pt x="639680" y="472622"/>
                  <a:pt x="516244" y="487788"/>
                </a:cubicBezTo>
                <a:cubicBezTo>
                  <a:pt x="392808" y="502954"/>
                  <a:pt x="196866" y="430077"/>
                  <a:pt x="0" y="487788"/>
                </a:cubicBezTo>
                <a:cubicBezTo>
                  <a:pt x="-16106" y="323226"/>
                  <a:pt x="43387" y="135647"/>
                  <a:pt x="0" y="0"/>
                </a:cubicBezTo>
                <a:close/>
              </a:path>
              <a:path w="1461069" h="487788" stroke="0" extrusionOk="0">
                <a:moveTo>
                  <a:pt x="0" y="0"/>
                </a:moveTo>
                <a:cubicBezTo>
                  <a:pt x="239785" y="-37075"/>
                  <a:pt x="320206" y="49759"/>
                  <a:pt x="487023" y="0"/>
                </a:cubicBezTo>
                <a:cubicBezTo>
                  <a:pt x="653840" y="-49759"/>
                  <a:pt x="760389" y="7240"/>
                  <a:pt x="944825" y="0"/>
                </a:cubicBezTo>
                <a:cubicBezTo>
                  <a:pt x="1129261" y="-7240"/>
                  <a:pt x="1221248" y="7050"/>
                  <a:pt x="1461069" y="0"/>
                </a:cubicBezTo>
                <a:cubicBezTo>
                  <a:pt x="1490613" y="193527"/>
                  <a:pt x="1443845" y="384945"/>
                  <a:pt x="1461069" y="487788"/>
                </a:cubicBezTo>
                <a:cubicBezTo>
                  <a:pt x="1270499" y="520912"/>
                  <a:pt x="1098313" y="481757"/>
                  <a:pt x="988657" y="487788"/>
                </a:cubicBezTo>
                <a:cubicBezTo>
                  <a:pt x="879001" y="493819"/>
                  <a:pt x="725818" y="481563"/>
                  <a:pt x="530855" y="487788"/>
                </a:cubicBezTo>
                <a:cubicBezTo>
                  <a:pt x="335892" y="494013"/>
                  <a:pt x="145801" y="438527"/>
                  <a:pt x="0" y="487788"/>
                </a:cubicBezTo>
                <a:cubicBezTo>
                  <a:pt x="-51002" y="316365"/>
                  <a:pt x="5327" y="208728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 페이지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8FF0DBE-5C23-034C-9EB4-987D0D00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73" y="1370883"/>
            <a:ext cx="5994866" cy="53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3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5E6D1C7-4CEF-40CD-B31D-2D31372A03EF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7602CB3-BBB0-492E-AF37-DCCE80D793CE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6067A05-B7F7-45B1-B749-EFB1CA847938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A9ECB72-A42C-4E27-AEA0-A6F74A5D9804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0F153D-BA78-4F6C-8175-63F86D63DF85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11EB90-D611-44B9-BB76-36F87A27FEF4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F94A20-3ED7-4F4E-9B52-F52F62751E3A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F7F400-A794-42BB-85B1-A184B03E42C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E34A97-B950-4520-88DC-57F18F1D043B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3715C4-5CC4-4488-9A36-655323231449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36ACB0-A06D-49FD-A32E-6D2B5708DB6A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10EA26B-5099-4AE5-8E31-A92D1C5E82CD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4A99E2-D916-4A16-95CE-E098D5F69685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4ACAE8F-C4A5-498A-AB76-8E3776D05463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12DE06-7FA6-438D-9F87-853820D2F214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6FF39-D90B-43F8-A9D9-8F59C767C6C6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4B077-7904-46AA-824E-377FBC310B17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B1C3EB-E5E3-40B4-AF98-02100B03A912}"/>
              </a:ext>
            </a:extLst>
          </p:cNvPr>
          <p:cNvSpPr/>
          <p:nvPr/>
        </p:nvSpPr>
        <p:spPr>
          <a:xfrm>
            <a:off x="5489083" y="2610221"/>
            <a:ext cx="129428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E9703-043F-4A8A-AEB4-1F9759A6582F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781A6-89B7-4873-9F86-847906E0C1C5}"/>
              </a:ext>
            </a:extLst>
          </p:cNvPr>
          <p:cNvSpPr txBox="1"/>
          <p:nvPr/>
        </p:nvSpPr>
        <p:spPr>
          <a:xfrm>
            <a:off x="5061401" y="2168691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316D0A-F3D9-46CE-A44F-7FDA53496528}"/>
              </a:ext>
            </a:extLst>
          </p:cNvPr>
          <p:cNvSpPr/>
          <p:nvPr/>
        </p:nvSpPr>
        <p:spPr>
          <a:xfrm>
            <a:off x="9742331" y="5780081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EB452F-DFAB-4736-83EA-25BE2F47E4D8}"/>
              </a:ext>
            </a:extLst>
          </p:cNvPr>
          <p:cNvSpPr/>
          <p:nvPr/>
        </p:nvSpPr>
        <p:spPr>
          <a:xfrm>
            <a:off x="5244832" y="2610221"/>
            <a:ext cx="440301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도서등록 화면처럼 필수 항목인 일련번호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이름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작가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출판사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장르를 모두 입력 후 추가 버튼을 누르면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추가했습니다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.”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라는 메시지 창이 나타나게 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fontAlgn="t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일련번호를 입력할 때 기존의 책과 일련번호가 동일할 경우 </a:t>
            </a:r>
            <a:r>
              <a:rPr lang="en-US" altLang="ko-KR" dirty="0"/>
              <a:t>“</a:t>
            </a:r>
            <a:r>
              <a:rPr lang="ko-KR" altLang="en-US" dirty="0"/>
              <a:t>일련번호가 중복입니다</a:t>
            </a:r>
            <a:r>
              <a:rPr lang="en-US" altLang="ko-KR" dirty="0"/>
              <a:t>”</a:t>
            </a:r>
            <a:r>
              <a:rPr lang="ko-KR" altLang="en-US" dirty="0"/>
              <a:t>라는 메시지 창이 나타나게 된다</a:t>
            </a:r>
            <a:r>
              <a:rPr lang="en-US" altLang="ko-KR" dirty="0"/>
              <a:t>.</a:t>
            </a:r>
          </a:p>
          <a:p>
            <a:pPr fontAlgn="t"/>
            <a:endParaRPr lang="ko-KR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EB19F4-2882-4168-8153-4516E830AE1B}"/>
              </a:ext>
            </a:extLst>
          </p:cNvPr>
          <p:cNvSpPr/>
          <p:nvPr/>
        </p:nvSpPr>
        <p:spPr>
          <a:xfrm>
            <a:off x="948079" y="1236931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2115052 w 2115052"/>
              <a:gd name="connsiteY1" fmla="*/ 0 h 487788"/>
              <a:gd name="connsiteX2" fmla="*/ 2115052 w 2115052"/>
              <a:gd name="connsiteY2" fmla="*/ 487788 h 487788"/>
              <a:gd name="connsiteX3" fmla="*/ 0 w 2115052"/>
              <a:gd name="connsiteY3" fmla="*/ 487788 h 487788"/>
              <a:gd name="connsiteX4" fmla="*/ 0 w 2115052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052" h="487788" extrusionOk="0">
                <a:moveTo>
                  <a:pt x="0" y="0"/>
                </a:moveTo>
                <a:cubicBezTo>
                  <a:pt x="859131" y="56275"/>
                  <a:pt x="1900680" y="-36696"/>
                  <a:pt x="2115052" y="0"/>
                </a:cubicBezTo>
                <a:cubicBezTo>
                  <a:pt x="2096391" y="85762"/>
                  <a:pt x="2078194" y="279246"/>
                  <a:pt x="2115052" y="487788"/>
                </a:cubicBezTo>
                <a:cubicBezTo>
                  <a:pt x="1269626" y="428334"/>
                  <a:pt x="1054241" y="511883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A5CB35-E545-4EDF-98A3-50DB7AA4B64D}"/>
              </a:ext>
            </a:extLst>
          </p:cNvPr>
          <p:cNvSpPr/>
          <p:nvPr/>
        </p:nvSpPr>
        <p:spPr>
          <a:xfrm>
            <a:off x="926531" y="1275432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465311 w 2115052"/>
              <a:gd name="connsiteY1" fmla="*/ 0 h 487788"/>
              <a:gd name="connsiteX2" fmla="*/ 951773 w 2115052"/>
              <a:gd name="connsiteY2" fmla="*/ 0 h 487788"/>
              <a:gd name="connsiteX3" fmla="*/ 1522837 w 2115052"/>
              <a:gd name="connsiteY3" fmla="*/ 0 h 487788"/>
              <a:gd name="connsiteX4" fmla="*/ 2115052 w 2115052"/>
              <a:gd name="connsiteY4" fmla="*/ 0 h 487788"/>
              <a:gd name="connsiteX5" fmla="*/ 2115052 w 2115052"/>
              <a:gd name="connsiteY5" fmla="*/ 487788 h 487788"/>
              <a:gd name="connsiteX6" fmla="*/ 1565138 w 2115052"/>
              <a:gd name="connsiteY6" fmla="*/ 487788 h 487788"/>
              <a:gd name="connsiteX7" fmla="*/ 994074 w 2115052"/>
              <a:gd name="connsiteY7" fmla="*/ 487788 h 487788"/>
              <a:gd name="connsiteX8" fmla="*/ 465311 w 2115052"/>
              <a:gd name="connsiteY8" fmla="*/ 487788 h 487788"/>
              <a:gd name="connsiteX9" fmla="*/ 0 w 2115052"/>
              <a:gd name="connsiteY9" fmla="*/ 487788 h 487788"/>
              <a:gd name="connsiteX10" fmla="*/ 0 w 2115052"/>
              <a:gd name="connsiteY10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5052" h="487788" fill="none" extrusionOk="0">
                <a:moveTo>
                  <a:pt x="0" y="0"/>
                </a:moveTo>
                <a:cubicBezTo>
                  <a:pt x="135371" y="-12118"/>
                  <a:pt x="314324" y="3092"/>
                  <a:pt x="465311" y="0"/>
                </a:cubicBezTo>
                <a:cubicBezTo>
                  <a:pt x="616298" y="-3092"/>
                  <a:pt x="716818" y="40815"/>
                  <a:pt x="951773" y="0"/>
                </a:cubicBezTo>
                <a:cubicBezTo>
                  <a:pt x="1186728" y="-40815"/>
                  <a:pt x="1249649" y="67142"/>
                  <a:pt x="1522837" y="0"/>
                </a:cubicBezTo>
                <a:cubicBezTo>
                  <a:pt x="1796025" y="-67142"/>
                  <a:pt x="1958572" y="21008"/>
                  <a:pt x="2115052" y="0"/>
                </a:cubicBezTo>
                <a:cubicBezTo>
                  <a:pt x="2172233" y="137415"/>
                  <a:pt x="2107193" y="335668"/>
                  <a:pt x="2115052" y="487788"/>
                </a:cubicBezTo>
                <a:cubicBezTo>
                  <a:pt x="1916946" y="505314"/>
                  <a:pt x="1838667" y="466055"/>
                  <a:pt x="1565138" y="487788"/>
                </a:cubicBezTo>
                <a:cubicBezTo>
                  <a:pt x="1291609" y="509521"/>
                  <a:pt x="1270050" y="440702"/>
                  <a:pt x="994074" y="487788"/>
                </a:cubicBezTo>
                <a:cubicBezTo>
                  <a:pt x="718098" y="534874"/>
                  <a:pt x="680900" y="476606"/>
                  <a:pt x="465311" y="487788"/>
                </a:cubicBezTo>
                <a:cubicBezTo>
                  <a:pt x="249722" y="498970"/>
                  <a:pt x="228874" y="463135"/>
                  <a:pt x="0" y="487788"/>
                </a:cubicBezTo>
                <a:cubicBezTo>
                  <a:pt x="-51171" y="326402"/>
                  <a:pt x="7249" y="184194"/>
                  <a:pt x="0" y="0"/>
                </a:cubicBezTo>
                <a:close/>
              </a:path>
              <a:path w="2115052" h="487788" stroke="0" extrusionOk="0">
                <a:moveTo>
                  <a:pt x="0" y="0"/>
                </a:moveTo>
                <a:cubicBezTo>
                  <a:pt x="214907" y="-1506"/>
                  <a:pt x="343547" y="35301"/>
                  <a:pt x="528763" y="0"/>
                </a:cubicBezTo>
                <a:cubicBezTo>
                  <a:pt x="713979" y="-35301"/>
                  <a:pt x="908999" y="54969"/>
                  <a:pt x="1015225" y="0"/>
                </a:cubicBezTo>
                <a:cubicBezTo>
                  <a:pt x="1121451" y="-54969"/>
                  <a:pt x="1410803" y="37981"/>
                  <a:pt x="1522837" y="0"/>
                </a:cubicBezTo>
                <a:cubicBezTo>
                  <a:pt x="1634871" y="-37981"/>
                  <a:pt x="1980071" y="28728"/>
                  <a:pt x="2115052" y="0"/>
                </a:cubicBezTo>
                <a:cubicBezTo>
                  <a:pt x="2143012" y="200992"/>
                  <a:pt x="2066859" y="343521"/>
                  <a:pt x="2115052" y="487788"/>
                </a:cubicBezTo>
                <a:cubicBezTo>
                  <a:pt x="1909009" y="503691"/>
                  <a:pt x="1767586" y="470925"/>
                  <a:pt x="1607440" y="487788"/>
                </a:cubicBezTo>
                <a:cubicBezTo>
                  <a:pt x="1447294" y="504651"/>
                  <a:pt x="1203830" y="485952"/>
                  <a:pt x="1036375" y="487788"/>
                </a:cubicBezTo>
                <a:cubicBezTo>
                  <a:pt x="868921" y="489624"/>
                  <a:pt x="705780" y="481555"/>
                  <a:pt x="528763" y="487788"/>
                </a:cubicBezTo>
                <a:cubicBezTo>
                  <a:pt x="351746" y="494021"/>
                  <a:pt x="254074" y="479875"/>
                  <a:pt x="0" y="487788"/>
                </a:cubicBezTo>
                <a:cubicBezTo>
                  <a:pt x="-37864" y="353042"/>
                  <a:pt x="20796" y="120911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도서등록 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b="1" dirty="0">
              <a:solidFill>
                <a:sysClr val="windowText" lastClr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EA6F2-CE43-344A-AF23-C2031DA0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4" y="2931273"/>
            <a:ext cx="314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4AE148-0D85-4EC6-9CB2-10215DC59F10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C3E58A8-5860-493F-878A-FADBE71DAA4C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39C5E4E-99AE-4D4A-A55F-A3E98ECC7140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A86E2C7-8EA6-4878-A14B-E5053051823B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84FC07A-D115-4A9F-AA82-866B1EA86F1B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F1CEB8-E825-48BE-A6AE-84E8C316EAE0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AC3775-4ED3-4A17-8B7C-2D363A052A81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541CA9-38C9-4410-8936-316CF6F2E0DC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BA4CC3-F8A8-49EC-9C1F-0705128BC879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AD5996-C4E6-4C80-B0A4-4FF2460C737E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638D7D-6A79-4B72-A314-A9F1C1F170D5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8373F5-DB11-42BF-A3DC-ED3A93390A9D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F6A9A7-98C3-40F3-AA2D-F490732A52CC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6D84EFF-9BF5-4A49-937A-6206B2795717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C5E646-204A-42ED-BE40-66C0CA736768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55A67-E03A-4F14-9A5A-27A5358936B3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263572-B58C-4E9E-B8F7-905E40B9CB8C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B3FACE-1206-4B85-97F8-E9E8BF4CB609}"/>
              </a:ext>
            </a:extLst>
          </p:cNvPr>
          <p:cNvSpPr/>
          <p:nvPr/>
        </p:nvSpPr>
        <p:spPr>
          <a:xfrm>
            <a:off x="5188851" y="2577960"/>
            <a:ext cx="1294286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46E91-72E3-4C7F-8D5E-C13D53454A9E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572FE-E5C7-4A94-8D08-9015DD9F1994}"/>
              </a:ext>
            </a:extLst>
          </p:cNvPr>
          <p:cNvSpPr txBox="1"/>
          <p:nvPr/>
        </p:nvSpPr>
        <p:spPr>
          <a:xfrm>
            <a:off x="4761169" y="2136430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A88742-0AF2-4470-B5E9-79F938FFB413}"/>
              </a:ext>
            </a:extLst>
          </p:cNvPr>
          <p:cNvSpPr/>
          <p:nvPr/>
        </p:nvSpPr>
        <p:spPr>
          <a:xfrm>
            <a:off x="9347613" y="5865609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5C689F-A1B3-43C7-A7A5-407E328F5AF8}"/>
              </a:ext>
            </a:extLst>
          </p:cNvPr>
          <p:cNvSpPr/>
          <p:nvPr/>
        </p:nvSpPr>
        <p:spPr>
          <a:xfrm>
            <a:off x="4944600" y="2577960"/>
            <a:ext cx="44030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대여 목록화면을 들어가게 되면 도서대여를 신청한 순번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회원명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도서명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작가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출판사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장르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신청일의 정보가 제공된다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060856-4AB3-4A55-B046-C8E301DE12E5}"/>
              </a:ext>
            </a:extLst>
          </p:cNvPr>
          <p:cNvSpPr/>
          <p:nvPr/>
        </p:nvSpPr>
        <p:spPr>
          <a:xfrm>
            <a:off x="948079" y="1236931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2115052 w 2115052"/>
              <a:gd name="connsiteY1" fmla="*/ 0 h 487788"/>
              <a:gd name="connsiteX2" fmla="*/ 2115052 w 2115052"/>
              <a:gd name="connsiteY2" fmla="*/ 487788 h 487788"/>
              <a:gd name="connsiteX3" fmla="*/ 0 w 2115052"/>
              <a:gd name="connsiteY3" fmla="*/ 487788 h 487788"/>
              <a:gd name="connsiteX4" fmla="*/ 0 w 2115052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052" h="487788" extrusionOk="0">
                <a:moveTo>
                  <a:pt x="0" y="0"/>
                </a:moveTo>
                <a:cubicBezTo>
                  <a:pt x="859131" y="56275"/>
                  <a:pt x="1900680" y="-36696"/>
                  <a:pt x="2115052" y="0"/>
                </a:cubicBezTo>
                <a:cubicBezTo>
                  <a:pt x="2096391" y="85762"/>
                  <a:pt x="2078194" y="279246"/>
                  <a:pt x="2115052" y="487788"/>
                </a:cubicBezTo>
                <a:cubicBezTo>
                  <a:pt x="1269626" y="428334"/>
                  <a:pt x="1054241" y="511883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3B3EB3-0EC5-4A58-9C85-657A0A2F8C49}"/>
              </a:ext>
            </a:extLst>
          </p:cNvPr>
          <p:cNvSpPr/>
          <p:nvPr/>
        </p:nvSpPr>
        <p:spPr>
          <a:xfrm>
            <a:off x="926531" y="1275432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465311 w 2115052"/>
              <a:gd name="connsiteY1" fmla="*/ 0 h 487788"/>
              <a:gd name="connsiteX2" fmla="*/ 951773 w 2115052"/>
              <a:gd name="connsiteY2" fmla="*/ 0 h 487788"/>
              <a:gd name="connsiteX3" fmla="*/ 1522837 w 2115052"/>
              <a:gd name="connsiteY3" fmla="*/ 0 h 487788"/>
              <a:gd name="connsiteX4" fmla="*/ 2115052 w 2115052"/>
              <a:gd name="connsiteY4" fmla="*/ 0 h 487788"/>
              <a:gd name="connsiteX5" fmla="*/ 2115052 w 2115052"/>
              <a:gd name="connsiteY5" fmla="*/ 487788 h 487788"/>
              <a:gd name="connsiteX6" fmla="*/ 1565138 w 2115052"/>
              <a:gd name="connsiteY6" fmla="*/ 487788 h 487788"/>
              <a:gd name="connsiteX7" fmla="*/ 994074 w 2115052"/>
              <a:gd name="connsiteY7" fmla="*/ 487788 h 487788"/>
              <a:gd name="connsiteX8" fmla="*/ 465311 w 2115052"/>
              <a:gd name="connsiteY8" fmla="*/ 487788 h 487788"/>
              <a:gd name="connsiteX9" fmla="*/ 0 w 2115052"/>
              <a:gd name="connsiteY9" fmla="*/ 487788 h 487788"/>
              <a:gd name="connsiteX10" fmla="*/ 0 w 2115052"/>
              <a:gd name="connsiteY10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5052" h="487788" fill="none" extrusionOk="0">
                <a:moveTo>
                  <a:pt x="0" y="0"/>
                </a:moveTo>
                <a:cubicBezTo>
                  <a:pt x="135371" y="-12118"/>
                  <a:pt x="314324" y="3092"/>
                  <a:pt x="465311" y="0"/>
                </a:cubicBezTo>
                <a:cubicBezTo>
                  <a:pt x="616298" y="-3092"/>
                  <a:pt x="716818" y="40815"/>
                  <a:pt x="951773" y="0"/>
                </a:cubicBezTo>
                <a:cubicBezTo>
                  <a:pt x="1186728" y="-40815"/>
                  <a:pt x="1249649" y="67142"/>
                  <a:pt x="1522837" y="0"/>
                </a:cubicBezTo>
                <a:cubicBezTo>
                  <a:pt x="1796025" y="-67142"/>
                  <a:pt x="1958572" y="21008"/>
                  <a:pt x="2115052" y="0"/>
                </a:cubicBezTo>
                <a:cubicBezTo>
                  <a:pt x="2172233" y="137415"/>
                  <a:pt x="2107193" y="335668"/>
                  <a:pt x="2115052" y="487788"/>
                </a:cubicBezTo>
                <a:cubicBezTo>
                  <a:pt x="1916946" y="505314"/>
                  <a:pt x="1838667" y="466055"/>
                  <a:pt x="1565138" y="487788"/>
                </a:cubicBezTo>
                <a:cubicBezTo>
                  <a:pt x="1291609" y="509521"/>
                  <a:pt x="1270050" y="440702"/>
                  <a:pt x="994074" y="487788"/>
                </a:cubicBezTo>
                <a:cubicBezTo>
                  <a:pt x="718098" y="534874"/>
                  <a:pt x="680900" y="476606"/>
                  <a:pt x="465311" y="487788"/>
                </a:cubicBezTo>
                <a:cubicBezTo>
                  <a:pt x="249722" y="498970"/>
                  <a:pt x="228874" y="463135"/>
                  <a:pt x="0" y="487788"/>
                </a:cubicBezTo>
                <a:cubicBezTo>
                  <a:pt x="-51171" y="326402"/>
                  <a:pt x="7249" y="184194"/>
                  <a:pt x="0" y="0"/>
                </a:cubicBezTo>
                <a:close/>
              </a:path>
              <a:path w="2115052" h="487788" stroke="0" extrusionOk="0">
                <a:moveTo>
                  <a:pt x="0" y="0"/>
                </a:moveTo>
                <a:cubicBezTo>
                  <a:pt x="214907" y="-1506"/>
                  <a:pt x="343547" y="35301"/>
                  <a:pt x="528763" y="0"/>
                </a:cubicBezTo>
                <a:cubicBezTo>
                  <a:pt x="713979" y="-35301"/>
                  <a:pt x="908999" y="54969"/>
                  <a:pt x="1015225" y="0"/>
                </a:cubicBezTo>
                <a:cubicBezTo>
                  <a:pt x="1121451" y="-54969"/>
                  <a:pt x="1410803" y="37981"/>
                  <a:pt x="1522837" y="0"/>
                </a:cubicBezTo>
                <a:cubicBezTo>
                  <a:pt x="1634871" y="-37981"/>
                  <a:pt x="1980071" y="28728"/>
                  <a:pt x="2115052" y="0"/>
                </a:cubicBezTo>
                <a:cubicBezTo>
                  <a:pt x="2143012" y="200992"/>
                  <a:pt x="2066859" y="343521"/>
                  <a:pt x="2115052" y="487788"/>
                </a:cubicBezTo>
                <a:cubicBezTo>
                  <a:pt x="1909009" y="503691"/>
                  <a:pt x="1767586" y="470925"/>
                  <a:pt x="1607440" y="487788"/>
                </a:cubicBezTo>
                <a:cubicBezTo>
                  <a:pt x="1447294" y="504651"/>
                  <a:pt x="1203830" y="485952"/>
                  <a:pt x="1036375" y="487788"/>
                </a:cubicBezTo>
                <a:cubicBezTo>
                  <a:pt x="868921" y="489624"/>
                  <a:pt x="705780" y="481555"/>
                  <a:pt x="528763" y="487788"/>
                </a:cubicBezTo>
                <a:cubicBezTo>
                  <a:pt x="351746" y="494021"/>
                  <a:pt x="254074" y="479875"/>
                  <a:pt x="0" y="487788"/>
                </a:cubicBezTo>
                <a:cubicBezTo>
                  <a:pt x="-37864" y="353042"/>
                  <a:pt x="20796" y="120911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대여목록 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b="1" dirty="0">
              <a:solidFill>
                <a:sysClr val="windowText" lastClr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35DD78E-D175-7645-8E0C-33CEF147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79" y="2117452"/>
            <a:ext cx="3200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5595D20-5408-4583-8A64-2F9AB9F4E768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F8DE88-193C-4F0F-B2D3-F453EE963C04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2ED14BD-0EBC-4281-94DD-C8C02BB1501A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9FB00E1-9DF6-40A9-AC8B-319B0596C7D8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19B96A-38CE-4638-B0C0-FC13DD57F7C4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A2705B-2B1A-42F6-B666-CEB878CE5291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D02039D-19AD-493E-A0E6-9560E59EBCAC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43DDB8-7326-4E6C-BFE5-5FC2D24E6C8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8FE62-4D17-430D-A1F9-9EDB6A573332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280C5F-CC0D-44E7-89D8-4BEFA3BA2C79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524467-9839-4B98-8137-26D8EF20A4D3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556176B-A94B-4206-BBB3-5197EA4D395C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C540448-D552-4847-AF2F-DC9CAE38078D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CCF7CB-9D19-4F7C-BB60-8DFA182C0D60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0B6B9E-5EDB-4FD6-B7E7-FF664A30AC7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78B7C-4281-4FC4-8A1D-ED66567ED847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B3E85-BE1D-418C-8278-38D6D81847B3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48439-9E07-4D59-AF7C-C6B8E2A4DE75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2B7CF-5144-4BC5-9F6B-A891707EA03F}"/>
              </a:ext>
            </a:extLst>
          </p:cNvPr>
          <p:cNvSpPr/>
          <p:nvPr/>
        </p:nvSpPr>
        <p:spPr>
          <a:xfrm>
            <a:off x="948079" y="1236931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2115052 w 2115052"/>
              <a:gd name="connsiteY1" fmla="*/ 0 h 487788"/>
              <a:gd name="connsiteX2" fmla="*/ 2115052 w 2115052"/>
              <a:gd name="connsiteY2" fmla="*/ 487788 h 487788"/>
              <a:gd name="connsiteX3" fmla="*/ 0 w 2115052"/>
              <a:gd name="connsiteY3" fmla="*/ 487788 h 487788"/>
              <a:gd name="connsiteX4" fmla="*/ 0 w 2115052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052" h="487788" extrusionOk="0">
                <a:moveTo>
                  <a:pt x="0" y="0"/>
                </a:moveTo>
                <a:cubicBezTo>
                  <a:pt x="859131" y="56275"/>
                  <a:pt x="1900680" y="-36696"/>
                  <a:pt x="2115052" y="0"/>
                </a:cubicBezTo>
                <a:cubicBezTo>
                  <a:pt x="2096391" y="85762"/>
                  <a:pt x="2078194" y="279246"/>
                  <a:pt x="2115052" y="487788"/>
                </a:cubicBezTo>
                <a:cubicBezTo>
                  <a:pt x="1269626" y="428334"/>
                  <a:pt x="1054241" y="511883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4ACC6E-3F01-4C12-A48F-6004122F4F7E}"/>
              </a:ext>
            </a:extLst>
          </p:cNvPr>
          <p:cNvSpPr/>
          <p:nvPr/>
        </p:nvSpPr>
        <p:spPr>
          <a:xfrm>
            <a:off x="926531" y="1275432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465311 w 2115052"/>
              <a:gd name="connsiteY1" fmla="*/ 0 h 487788"/>
              <a:gd name="connsiteX2" fmla="*/ 951773 w 2115052"/>
              <a:gd name="connsiteY2" fmla="*/ 0 h 487788"/>
              <a:gd name="connsiteX3" fmla="*/ 1522837 w 2115052"/>
              <a:gd name="connsiteY3" fmla="*/ 0 h 487788"/>
              <a:gd name="connsiteX4" fmla="*/ 2115052 w 2115052"/>
              <a:gd name="connsiteY4" fmla="*/ 0 h 487788"/>
              <a:gd name="connsiteX5" fmla="*/ 2115052 w 2115052"/>
              <a:gd name="connsiteY5" fmla="*/ 487788 h 487788"/>
              <a:gd name="connsiteX6" fmla="*/ 1565138 w 2115052"/>
              <a:gd name="connsiteY6" fmla="*/ 487788 h 487788"/>
              <a:gd name="connsiteX7" fmla="*/ 994074 w 2115052"/>
              <a:gd name="connsiteY7" fmla="*/ 487788 h 487788"/>
              <a:gd name="connsiteX8" fmla="*/ 465311 w 2115052"/>
              <a:gd name="connsiteY8" fmla="*/ 487788 h 487788"/>
              <a:gd name="connsiteX9" fmla="*/ 0 w 2115052"/>
              <a:gd name="connsiteY9" fmla="*/ 487788 h 487788"/>
              <a:gd name="connsiteX10" fmla="*/ 0 w 2115052"/>
              <a:gd name="connsiteY10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5052" h="487788" fill="none" extrusionOk="0">
                <a:moveTo>
                  <a:pt x="0" y="0"/>
                </a:moveTo>
                <a:cubicBezTo>
                  <a:pt x="135371" y="-12118"/>
                  <a:pt x="314324" y="3092"/>
                  <a:pt x="465311" y="0"/>
                </a:cubicBezTo>
                <a:cubicBezTo>
                  <a:pt x="616298" y="-3092"/>
                  <a:pt x="716818" y="40815"/>
                  <a:pt x="951773" y="0"/>
                </a:cubicBezTo>
                <a:cubicBezTo>
                  <a:pt x="1186728" y="-40815"/>
                  <a:pt x="1249649" y="67142"/>
                  <a:pt x="1522837" y="0"/>
                </a:cubicBezTo>
                <a:cubicBezTo>
                  <a:pt x="1796025" y="-67142"/>
                  <a:pt x="1958572" y="21008"/>
                  <a:pt x="2115052" y="0"/>
                </a:cubicBezTo>
                <a:cubicBezTo>
                  <a:pt x="2172233" y="137415"/>
                  <a:pt x="2107193" y="335668"/>
                  <a:pt x="2115052" y="487788"/>
                </a:cubicBezTo>
                <a:cubicBezTo>
                  <a:pt x="1916946" y="505314"/>
                  <a:pt x="1838667" y="466055"/>
                  <a:pt x="1565138" y="487788"/>
                </a:cubicBezTo>
                <a:cubicBezTo>
                  <a:pt x="1291609" y="509521"/>
                  <a:pt x="1270050" y="440702"/>
                  <a:pt x="994074" y="487788"/>
                </a:cubicBezTo>
                <a:cubicBezTo>
                  <a:pt x="718098" y="534874"/>
                  <a:pt x="680900" y="476606"/>
                  <a:pt x="465311" y="487788"/>
                </a:cubicBezTo>
                <a:cubicBezTo>
                  <a:pt x="249722" y="498970"/>
                  <a:pt x="228874" y="463135"/>
                  <a:pt x="0" y="487788"/>
                </a:cubicBezTo>
                <a:cubicBezTo>
                  <a:pt x="-51171" y="326402"/>
                  <a:pt x="7249" y="184194"/>
                  <a:pt x="0" y="0"/>
                </a:cubicBezTo>
                <a:close/>
              </a:path>
              <a:path w="2115052" h="487788" stroke="0" extrusionOk="0">
                <a:moveTo>
                  <a:pt x="0" y="0"/>
                </a:moveTo>
                <a:cubicBezTo>
                  <a:pt x="214907" y="-1506"/>
                  <a:pt x="343547" y="35301"/>
                  <a:pt x="528763" y="0"/>
                </a:cubicBezTo>
                <a:cubicBezTo>
                  <a:pt x="713979" y="-35301"/>
                  <a:pt x="908999" y="54969"/>
                  <a:pt x="1015225" y="0"/>
                </a:cubicBezTo>
                <a:cubicBezTo>
                  <a:pt x="1121451" y="-54969"/>
                  <a:pt x="1410803" y="37981"/>
                  <a:pt x="1522837" y="0"/>
                </a:cubicBezTo>
                <a:cubicBezTo>
                  <a:pt x="1634871" y="-37981"/>
                  <a:pt x="1980071" y="28728"/>
                  <a:pt x="2115052" y="0"/>
                </a:cubicBezTo>
                <a:cubicBezTo>
                  <a:pt x="2143012" y="200992"/>
                  <a:pt x="2066859" y="343521"/>
                  <a:pt x="2115052" y="487788"/>
                </a:cubicBezTo>
                <a:cubicBezTo>
                  <a:pt x="1909009" y="503691"/>
                  <a:pt x="1767586" y="470925"/>
                  <a:pt x="1607440" y="487788"/>
                </a:cubicBezTo>
                <a:cubicBezTo>
                  <a:pt x="1447294" y="504651"/>
                  <a:pt x="1203830" y="485952"/>
                  <a:pt x="1036375" y="487788"/>
                </a:cubicBezTo>
                <a:cubicBezTo>
                  <a:pt x="868921" y="489624"/>
                  <a:pt x="705780" y="481555"/>
                  <a:pt x="528763" y="487788"/>
                </a:cubicBezTo>
                <a:cubicBezTo>
                  <a:pt x="351746" y="494021"/>
                  <a:pt x="254074" y="479875"/>
                  <a:pt x="0" y="487788"/>
                </a:cubicBezTo>
                <a:cubicBezTo>
                  <a:pt x="-37864" y="353042"/>
                  <a:pt x="20796" y="120911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회원목록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b="1" dirty="0">
              <a:solidFill>
                <a:sysClr val="windowText" lastClr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B989916-9D5B-9C45-B79C-B7A5DC8B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6" y="2516650"/>
            <a:ext cx="7849713" cy="2541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723D1-FD22-314F-8C7B-133EE1E7CEBF}"/>
              </a:ext>
            </a:extLst>
          </p:cNvPr>
          <p:cNvSpPr txBox="1"/>
          <p:nvPr/>
        </p:nvSpPr>
        <p:spPr>
          <a:xfrm>
            <a:off x="8020879" y="3089596"/>
            <a:ext cx="3890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관리자는</a:t>
            </a:r>
            <a:r>
              <a:rPr kumimoji="1" lang="ko-KR" altLang="en-US" sz="1600" dirty="0"/>
              <a:t> 회원 정보를 확인할 수 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검색할때</a:t>
            </a:r>
            <a:r>
              <a:rPr kumimoji="1" lang="ko-KR" altLang="en-US" sz="1600" dirty="0"/>
              <a:t> 아무것도 입력을 안하면 </a:t>
            </a:r>
            <a:r>
              <a:rPr kumimoji="1" lang="ko-KR" altLang="en-US" sz="1600" dirty="0" err="1"/>
              <a:t>모든회원정보가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나오도록하고</a:t>
            </a:r>
            <a:r>
              <a:rPr kumimoji="1" lang="ko-KR" altLang="en-US" sz="1600" dirty="0"/>
              <a:t> 이름을 입력하면 이름에 해당하는 정보가 나오게 된다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358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5595D20-5408-4583-8A64-2F9AB9F4E768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F8DE88-193C-4F0F-B2D3-F453EE963C04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2ED14BD-0EBC-4281-94DD-C8C02BB1501A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9FB00E1-9DF6-40A9-AC8B-319B0596C7D8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19B96A-38CE-4638-B0C0-FC13DD57F7C4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A2705B-2B1A-42F6-B666-CEB878CE5291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D02039D-19AD-493E-A0E6-9560E59EBCAC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43DDB8-7326-4E6C-BFE5-5FC2D24E6C8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8FE62-4D17-430D-A1F9-9EDB6A573332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280C5F-CC0D-44E7-89D8-4BEFA3BA2C79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524467-9839-4B98-8137-26D8EF20A4D3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556176B-A94B-4206-BBB3-5197EA4D395C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C540448-D552-4847-AF2F-DC9CAE38078D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CCF7CB-9D19-4F7C-BB60-8DFA182C0D60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0B6B9E-5EDB-4FD6-B7E7-FF664A30AC7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78B7C-4281-4FC4-8A1D-ED66567ED847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B3E85-BE1D-418C-8278-38D6D81847B3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48439-9E07-4D59-AF7C-C6B8E2A4DE75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2B7CF-5144-4BC5-9F6B-A891707EA03F}"/>
              </a:ext>
            </a:extLst>
          </p:cNvPr>
          <p:cNvSpPr/>
          <p:nvPr/>
        </p:nvSpPr>
        <p:spPr>
          <a:xfrm>
            <a:off x="948079" y="1236931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2115052 w 2115052"/>
              <a:gd name="connsiteY1" fmla="*/ 0 h 487788"/>
              <a:gd name="connsiteX2" fmla="*/ 2115052 w 2115052"/>
              <a:gd name="connsiteY2" fmla="*/ 487788 h 487788"/>
              <a:gd name="connsiteX3" fmla="*/ 0 w 2115052"/>
              <a:gd name="connsiteY3" fmla="*/ 487788 h 487788"/>
              <a:gd name="connsiteX4" fmla="*/ 0 w 2115052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052" h="487788" extrusionOk="0">
                <a:moveTo>
                  <a:pt x="0" y="0"/>
                </a:moveTo>
                <a:cubicBezTo>
                  <a:pt x="859131" y="56275"/>
                  <a:pt x="1900680" y="-36696"/>
                  <a:pt x="2115052" y="0"/>
                </a:cubicBezTo>
                <a:cubicBezTo>
                  <a:pt x="2096391" y="85762"/>
                  <a:pt x="2078194" y="279246"/>
                  <a:pt x="2115052" y="487788"/>
                </a:cubicBezTo>
                <a:cubicBezTo>
                  <a:pt x="1269626" y="428334"/>
                  <a:pt x="1054241" y="511883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4ACC6E-3F01-4C12-A48F-6004122F4F7E}"/>
              </a:ext>
            </a:extLst>
          </p:cNvPr>
          <p:cNvSpPr/>
          <p:nvPr/>
        </p:nvSpPr>
        <p:spPr>
          <a:xfrm>
            <a:off x="926531" y="1275432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465311 w 2115052"/>
              <a:gd name="connsiteY1" fmla="*/ 0 h 487788"/>
              <a:gd name="connsiteX2" fmla="*/ 951773 w 2115052"/>
              <a:gd name="connsiteY2" fmla="*/ 0 h 487788"/>
              <a:gd name="connsiteX3" fmla="*/ 1522837 w 2115052"/>
              <a:gd name="connsiteY3" fmla="*/ 0 h 487788"/>
              <a:gd name="connsiteX4" fmla="*/ 2115052 w 2115052"/>
              <a:gd name="connsiteY4" fmla="*/ 0 h 487788"/>
              <a:gd name="connsiteX5" fmla="*/ 2115052 w 2115052"/>
              <a:gd name="connsiteY5" fmla="*/ 487788 h 487788"/>
              <a:gd name="connsiteX6" fmla="*/ 1565138 w 2115052"/>
              <a:gd name="connsiteY6" fmla="*/ 487788 h 487788"/>
              <a:gd name="connsiteX7" fmla="*/ 994074 w 2115052"/>
              <a:gd name="connsiteY7" fmla="*/ 487788 h 487788"/>
              <a:gd name="connsiteX8" fmla="*/ 465311 w 2115052"/>
              <a:gd name="connsiteY8" fmla="*/ 487788 h 487788"/>
              <a:gd name="connsiteX9" fmla="*/ 0 w 2115052"/>
              <a:gd name="connsiteY9" fmla="*/ 487788 h 487788"/>
              <a:gd name="connsiteX10" fmla="*/ 0 w 2115052"/>
              <a:gd name="connsiteY10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5052" h="487788" fill="none" extrusionOk="0">
                <a:moveTo>
                  <a:pt x="0" y="0"/>
                </a:moveTo>
                <a:cubicBezTo>
                  <a:pt x="135371" y="-12118"/>
                  <a:pt x="314324" y="3092"/>
                  <a:pt x="465311" y="0"/>
                </a:cubicBezTo>
                <a:cubicBezTo>
                  <a:pt x="616298" y="-3092"/>
                  <a:pt x="716818" y="40815"/>
                  <a:pt x="951773" y="0"/>
                </a:cubicBezTo>
                <a:cubicBezTo>
                  <a:pt x="1186728" y="-40815"/>
                  <a:pt x="1249649" y="67142"/>
                  <a:pt x="1522837" y="0"/>
                </a:cubicBezTo>
                <a:cubicBezTo>
                  <a:pt x="1796025" y="-67142"/>
                  <a:pt x="1958572" y="21008"/>
                  <a:pt x="2115052" y="0"/>
                </a:cubicBezTo>
                <a:cubicBezTo>
                  <a:pt x="2172233" y="137415"/>
                  <a:pt x="2107193" y="335668"/>
                  <a:pt x="2115052" y="487788"/>
                </a:cubicBezTo>
                <a:cubicBezTo>
                  <a:pt x="1916946" y="505314"/>
                  <a:pt x="1838667" y="466055"/>
                  <a:pt x="1565138" y="487788"/>
                </a:cubicBezTo>
                <a:cubicBezTo>
                  <a:pt x="1291609" y="509521"/>
                  <a:pt x="1270050" y="440702"/>
                  <a:pt x="994074" y="487788"/>
                </a:cubicBezTo>
                <a:cubicBezTo>
                  <a:pt x="718098" y="534874"/>
                  <a:pt x="680900" y="476606"/>
                  <a:pt x="465311" y="487788"/>
                </a:cubicBezTo>
                <a:cubicBezTo>
                  <a:pt x="249722" y="498970"/>
                  <a:pt x="228874" y="463135"/>
                  <a:pt x="0" y="487788"/>
                </a:cubicBezTo>
                <a:cubicBezTo>
                  <a:pt x="-51171" y="326402"/>
                  <a:pt x="7249" y="184194"/>
                  <a:pt x="0" y="0"/>
                </a:cubicBezTo>
                <a:close/>
              </a:path>
              <a:path w="2115052" h="487788" stroke="0" extrusionOk="0">
                <a:moveTo>
                  <a:pt x="0" y="0"/>
                </a:moveTo>
                <a:cubicBezTo>
                  <a:pt x="214907" y="-1506"/>
                  <a:pt x="343547" y="35301"/>
                  <a:pt x="528763" y="0"/>
                </a:cubicBezTo>
                <a:cubicBezTo>
                  <a:pt x="713979" y="-35301"/>
                  <a:pt x="908999" y="54969"/>
                  <a:pt x="1015225" y="0"/>
                </a:cubicBezTo>
                <a:cubicBezTo>
                  <a:pt x="1121451" y="-54969"/>
                  <a:pt x="1410803" y="37981"/>
                  <a:pt x="1522837" y="0"/>
                </a:cubicBezTo>
                <a:cubicBezTo>
                  <a:pt x="1634871" y="-37981"/>
                  <a:pt x="1980071" y="28728"/>
                  <a:pt x="2115052" y="0"/>
                </a:cubicBezTo>
                <a:cubicBezTo>
                  <a:pt x="2143012" y="200992"/>
                  <a:pt x="2066859" y="343521"/>
                  <a:pt x="2115052" y="487788"/>
                </a:cubicBezTo>
                <a:cubicBezTo>
                  <a:pt x="1909009" y="503691"/>
                  <a:pt x="1767586" y="470925"/>
                  <a:pt x="1607440" y="487788"/>
                </a:cubicBezTo>
                <a:cubicBezTo>
                  <a:pt x="1447294" y="504651"/>
                  <a:pt x="1203830" y="485952"/>
                  <a:pt x="1036375" y="487788"/>
                </a:cubicBezTo>
                <a:cubicBezTo>
                  <a:pt x="868921" y="489624"/>
                  <a:pt x="705780" y="481555"/>
                  <a:pt x="528763" y="487788"/>
                </a:cubicBezTo>
                <a:cubicBezTo>
                  <a:pt x="351746" y="494021"/>
                  <a:pt x="254074" y="479875"/>
                  <a:pt x="0" y="487788"/>
                </a:cubicBezTo>
                <a:cubicBezTo>
                  <a:pt x="-37864" y="353042"/>
                  <a:pt x="20796" y="120911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회원목록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b="1" dirty="0">
              <a:solidFill>
                <a:sysClr val="windowText" lastClr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24661E9-C0BC-534F-9384-5D77D225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79" y="1116562"/>
            <a:ext cx="5755041" cy="57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4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5595D20-5408-4583-8A64-2F9AB9F4E768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F8DE88-193C-4F0F-B2D3-F453EE963C04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2ED14BD-0EBC-4281-94DD-C8C02BB1501A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9FB00E1-9DF6-40A9-AC8B-319B0596C7D8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B19B96A-38CE-4638-B0C0-FC13DD57F7C4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A2705B-2B1A-42F6-B666-CEB878CE5291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D02039D-19AD-493E-A0E6-9560E59EBCAC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43DDB8-7326-4E6C-BFE5-5FC2D24E6C8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8FE62-4D17-430D-A1F9-9EDB6A573332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280C5F-CC0D-44E7-89D8-4BEFA3BA2C79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524467-9839-4B98-8137-26D8EF20A4D3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556176B-A94B-4206-BBB3-5197EA4D395C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C540448-D552-4847-AF2F-DC9CAE38078D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CCF7CB-9D19-4F7C-BB60-8DFA182C0D60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0B6B9E-5EDB-4FD6-B7E7-FF664A30AC7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78B7C-4281-4FC4-8A1D-ED66567ED847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B3E85-BE1D-418C-8278-38D6D81847B3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48439-9E07-4D59-AF7C-C6B8E2A4DE75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2B7CF-5144-4BC5-9F6B-A891707EA03F}"/>
              </a:ext>
            </a:extLst>
          </p:cNvPr>
          <p:cNvSpPr/>
          <p:nvPr/>
        </p:nvSpPr>
        <p:spPr>
          <a:xfrm>
            <a:off x="948079" y="1236931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2115052 w 2115052"/>
              <a:gd name="connsiteY1" fmla="*/ 0 h 487788"/>
              <a:gd name="connsiteX2" fmla="*/ 2115052 w 2115052"/>
              <a:gd name="connsiteY2" fmla="*/ 487788 h 487788"/>
              <a:gd name="connsiteX3" fmla="*/ 0 w 2115052"/>
              <a:gd name="connsiteY3" fmla="*/ 487788 h 487788"/>
              <a:gd name="connsiteX4" fmla="*/ 0 w 2115052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052" h="487788" extrusionOk="0">
                <a:moveTo>
                  <a:pt x="0" y="0"/>
                </a:moveTo>
                <a:cubicBezTo>
                  <a:pt x="859131" y="56275"/>
                  <a:pt x="1900680" y="-36696"/>
                  <a:pt x="2115052" y="0"/>
                </a:cubicBezTo>
                <a:cubicBezTo>
                  <a:pt x="2096391" y="85762"/>
                  <a:pt x="2078194" y="279246"/>
                  <a:pt x="2115052" y="487788"/>
                </a:cubicBezTo>
                <a:cubicBezTo>
                  <a:pt x="1269626" y="428334"/>
                  <a:pt x="1054241" y="511883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4ACC6E-3F01-4C12-A48F-6004122F4F7E}"/>
              </a:ext>
            </a:extLst>
          </p:cNvPr>
          <p:cNvSpPr/>
          <p:nvPr/>
        </p:nvSpPr>
        <p:spPr>
          <a:xfrm>
            <a:off x="926531" y="1275432"/>
            <a:ext cx="2115052" cy="487788"/>
          </a:xfrm>
          <a:custGeom>
            <a:avLst/>
            <a:gdLst>
              <a:gd name="connsiteX0" fmla="*/ 0 w 2115052"/>
              <a:gd name="connsiteY0" fmla="*/ 0 h 487788"/>
              <a:gd name="connsiteX1" fmla="*/ 465311 w 2115052"/>
              <a:gd name="connsiteY1" fmla="*/ 0 h 487788"/>
              <a:gd name="connsiteX2" fmla="*/ 951773 w 2115052"/>
              <a:gd name="connsiteY2" fmla="*/ 0 h 487788"/>
              <a:gd name="connsiteX3" fmla="*/ 1522837 w 2115052"/>
              <a:gd name="connsiteY3" fmla="*/ 0 h 487788"/>
              <a:gd name="connsiteX4" fmla="*/ 2115052 w 2115052"/>
              <a:gd name="connsiteY4" fmla="*/ 0 h 487788"/>
              <a:gd name="connsiteX5" fmla="*/ 2115052 w 2115052"/>
              <a:gd name="connsiteY5" fmla="*/ 487788 h 487788"/>
              <a:gd name="connsiteX6" fmla="*/ 1565138 w 2115052"/>
              <a:gd name="connsiteY6" fmla="*/ 487788 h 487788"/>
              <a:gd name="connsiteX7" fmla="*/ 994074 w 2115052"/>
              <a:gd name="connsiteY7" fmla="*/ 487788 h 487788"/>
              <a:gd name="connsiteX8" fmla="*/ 465311 w 2115052"/>
              <a:gd name="connsiteY8" fmla="*/ 487788 h 487788"/>
              <a:gd name="connsiteX9" fmla="*/ 0 w 2115052"/>
              <a:gd name="connsiteY9" fmla="*/ 487788 h 487788"/>
              <a:gd name="connsiteX10" fmla="*/ 0 w 2115052"/>
              <a:gd name="connsiteY10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5052" h="487788" fill="none" extrusionOk="0">
                <a:moveTo>
                  <a:pt x="0" y="0"/>
                </a:moveTo>
                <a:cubicBezTo>
                  <a:pt x="135371" y="-12118"/>
                  <a:pt x="314324" y="3092"/>
                  <a:pt x="465311" y="0"/>
                </a:cubicBezTo>
                <a:cubicBezTo>
                  <a:pt x="616298" y="-3092"/>
                  <a:pt x="716818" y="40815"/>
                  <a:pt x="951773" y="0"/>
                </a:cubicBezTo>
                <a:cubicBezTo>
                  <a:pt x="1186728" y="-40815"/>
                  <a:pt x="1249649" y="67142"/>
                  <a:pt x="1522837" y="0"/>
                </a:cubicBezTo>
                <a:cubicBezTo>
                  <a:pt x="1796025" y="-67142"/>
                  <a:pt x="1958572" y="21008"/>
                  <a:pt x="2115052" y="0"/>
                </a:cubicBezTo>
                <a:cubicBezTo>
                  <a:pt x="2172233" y="137415"/>
                  <a:pt x="2107193" y="335668"/>
                  <a:pt x="2115052" y="487788"/>
                </a:cubicBezTo>
                <a:cubicBezTo>
                  <a:pt x="1916946" y="505314"/>
                  <a:pt x="1838667" y="466055"/>
                  <a:pt x="1565138" y="487788"/>
                </a:cubicBezTo>
                <a:cubicBezTo>
                  <a:pt x="1291609" y="509521"/>
                  <a:pt x="1270050" y="440702"/>
                  <a:pt x="994074" y="487788"/>
                </a:cubicBezTo>
                <a:cubicBezTo>
                  <a:pt x="718098" y="534874"/>
                  <a:pt x="680900" y="476606"/>
                  <a:pt x="465311" y="487788"/>
                </a:cubicBezTo>
                <a:cubicBezTo>
                  <a:pt x="249722" y="498970"/>
                  <a:pt x="228874" y="463135"/>
                  <a:pt x="0" y="487788"/>
                </a:cubicBezTo>
                <a:cubicBezTo>
                  <a:pt x="-51171" y="326402"/>
                  <a:pt x="7249" y="184194"/>
                  <a:pt x="0" y="0"/>
                </a:cubicBezTo>
                <a:close/>
              </a:path>
              <a:path w="2115052" h="487788" stroke="0" extrusionOk="0">
                <a:moveTo>
                  <a:pt x="0" y="0"/>
                </a:moveTo>
                <a:cubicBezTo>
                  <a:pt x="214907" y="-1506"/>
                  <a:pt x="343547" y="35301"/>
                  <a:pt x="528763" y="0"/>
                </a:cubicBezTo>
                <a:cubicBezTo>
                  <a:pt x="713979" y="-35301"/>
                  <a:pt x="908999" y="54969"/>
                  <a:pt x="1015225" y="0"/>
                </a:cubicBezTo>
                <a:cubicBezTo>
                  <a:pt x="1121451" y="-54969"/>
                  <a:pt x="1410803" y="37981"/>
                  <a:pt x="1522837" y="0"/>
                </a:cubicBezTo>
                <a:cubicBezTo>
                  <a:pt x="1634871" y="-37981"/>
                  <a:pt x="1980071" y="28728"/>
                  <a:pt x="2115052" y="0"/>
                </a:cubicBezTo>
                <a:cubicBezTo>
                  <a:pt x="2143012" y="200992"/>
                  <a:pt x="2066859" y="343521"/>
                  <a:pt x="2115052" y="487788"/>
                </a:cubicBezTo>
                <a:cubicBezTo>
                  <a:pt x="1909009" y="503691"/>
                  <a:pt x="1767586" y="470925"/>
                  <a:pt x="1607440" y="487788"/>
                </a:cubicBezTo>
                <a:cubicBezTo>
                  <a:pt x="1447294" y="504651"/>
                  <a:pt x="1203830" y="485952"/>
                  <a:pt x="1036375" y="487788"/>
                </a:cubicBezTo>
                <a:cubicBezTo>
                  <a:pt x="868921" y="489624"/>
                  <a:pt x="705780" y="481555"/>
                  <a:pt x="528763" y="487788"/>
                </a:cubicBezTo>
                <a:cubicBezTo>
                  <a:pt x="351746" y="494021"/>
                  <a:pt x="254074" y="479875"/>
                  <a:pt x="0" y="487788"/>
                </a:cubicBezTo>
                <a:cubicBezTo>
                  <a:pt x="-37864" y="353042"/>
                  <a:pt x="20796" y="120911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대출 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r>
              <a:rPr lang="en-US" altLang="ko-KR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  <a:endParaRPr lang="ko-KR" altLang="en-US" b="1" dirty="0">
              <a:solidFill>
                <a:sysClr val="windowText" lastClr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439C2B-A3F4-704E-8823-5BAE751E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31" y="2034457"/>
            <a:ext cx="3644900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0F3AF5-1FF2-7142-847C-8D4B1D27205C}"/>
              </a:ext>
            </a:extLst>
          </p:cNvPr>
          <p:cNvSpPr txBox="1"/>
          <p:nvPr/>
        </p:nvSpPr>
        <p:spPr>
          <a:xfrm>
            <a:off x="5754757" y="2166730"/>
            <a:ext cx="593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리스트를</a:t>
            </a:r>
            <a:r>
              <a:rPr kumimoji="1" lang="ko-KR" altLang="en-US" dirty="0"/>
              <a:t> 토대로 입력하면 </a:t>
            </a:r>
            <a:r>
              <a:rPr kumimoji="1" lang="en-US" altLang="ko-KR" dirty="0"/>
              <a:t>rent</a:t>
            </a:r>
            <a:r>
              <a:rPr kumimoji="1" lang="ko-KR" altLang="en-US" dirty="0"/>
              <a:t> 테이블에 올라가게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92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7FA71B96-B6EE-4FE4-A910-474DB59B3F15}"/>
              </a:ext>
            </a:extLst>
          </p:cNvPr>
          <p:cNvSpPr/>
          <p:nvPr/>
        </p:nvSpPr>
        <p:spPr>
          <a:xfrm>
            <a:off x="2526004" y="1707568"/>
            <a:ext cx="1535857" cy="1496945"/>
          </a:xfrm>
          <a:custGeom>
            <a:avLst/>
            <a:gdLst>
              <a:gd name="connsiteX0" fmla="*/ 0 w 1535857"/>
              <a:gd name="connsiteY0" fmla="*/ 748473 h 1496945"/>
              <a:gd name="connsiteX1" fmla="*/ 767929 w 1535857"/>
              <a:gd name="connsiteY1" fmla="*/ 0 h 1496945"/>
              <a:gd name="connsiteX2" fmla="*/ 1535858 w 1535857"/>
              <a:gd name="connsiteY2" fmla="*/ 748473 h 1496945"/>
              <a:gd name="connsiteX3" fmla="*/ 767929 w 1535857"/>
              <a:gd name="connsiteY3" fmla="*/ 1496946 h 1496945"/>
              <a:gd name="connsiteX4" fmla="*/ 0 w 1535857"/>
              <a:gd name="connsiteY4" fmla="*/ 748473 h 14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57" h="1496945" fill="none" extrusionOk="0">
                <a:moveTo>
                  <a:pt x="0" y="748473"/>
                </a:moveTo>
                <a:cubicBezTo>
                  <a:pt x="-8048" y="341090"/>
                  <a:pt x="297274" y="-20779"/>
                  <a:pt x="767929" y="0"/>
                </a:cubicBezTo>
                <a:cubicBezTo>
                  <a:pt x="1217067" y="-33484"/>
                  <a:pt x="1576101" y="380296"/>
                  <a:pt x="1535858" y="748473"/>
                </a:cubicBezTo>
                <a:cubicBezTo>
                  <a:pt x="1531186" y="1127049"/>
                  <a:pt x="1153173" y="1508417"/>
                  <a:pt x="767929" y="1496946"/>
                </a:cubicBezTo>
                <a:cubicBezTo>
                  <a:pt x="311371" y="1479648"/>
                  <a:pt x="83462" y="1177088"/>
                  <a:pt x="0" y="748473"/>
                </a:cubicBezTo>
                <a:close/>
              </a:path>
              <a:path w="1535857" h="1496945" stroke="0" extrusionOk="0">
                <a:moveTo>
                  <a:pt x="0" y="748473"/>
                </a:moveTo>
                <a:cubicBezTo>
                  <a:pt x="29708" y="408206"/>
                  <a:pt x="394663" y="-74971"/>
                  <a:pt x="767929" y="0"/>
                </a:cubicBezTo>
                <a:cubicBezTo>
                  <a:pt x="1161339" y="-27348"/>
                  <a:pt x="1538913" y="280424"/>
                  <a:pt x="1535858" y="748473"/>
                </a:cubicBezTo>
                <a:cubicBezTo>
                  <a:pt x="1478482" y="1108159"/>
                  <a:pt x="1208103" y="1503190"/>
                  <a:pt x="767929" y="1496946"/>
                </a:cubicBezTo>
                <a:cubicBezTo>
                  <a:pt x="394190" y="1557086"/>
                  <a:pt x="-21519" y="1079092"/>
                  <a:pt x="0" y="748473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73655F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보완점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856CAF1-5FE0-4661-BDE3-4ACE48820210}"/>
              </a:ext>
            </a:extLst>
          </p:cNvPr>
          <p:cNvSpPr/>
          <p:nvPr/>
        </p:nvSpPr>
        <p:spPr>
          <a:xfrm>
            <a:off x="8253084" y="1707568"/>
            <a:ext cx="1535857" cy="1494831"/>
          </a:xfrm>
          <a:custGeom>
            <a:avLst/>
            <a:gdLst>
              <a:gd name="connsiteX0" fmla="*/ 0 w 1535857"/>
              <a:gd name="connsiteY0" fmla="*/ 747416 h 1494831"/>
              <a:gd name="connsiteX1" fmla="*/ 767929 w 1535857"/>
              <a:gd name="connsiteY1" fmla="*/ 0 h 1494831"/>
              <a:gd name="connsiteX2" fmla="*/ 1535858 w 1535857"/>
              <a:gd name="connsiteY2" fmla="*/ 747416 h 1494831"/>
              <a:gd name="connsiteX3" fmla="*/ 767929 w 1535857"/>
              <a:gd name="connsiteY3" fmla="*/ 1494832 h 1494831"/>
              <a:gd name="connsiteX4" fmla="*/ 0 w 1535857"/>
              <a:gd name="connsiteY4" fmla="*/ 747416 h 149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57" h="1494831" fill="none" extrusionOk="0">
                <a:moveTo>
                  <a:pt x="0" y="747416"/>
                </a:moveTo>
                <a:cubicBezTo>
                  <a:pt x="-8048" y="340617"/>
                  <a:pt x="297274" y="-20779"/>
                  <a:pt x="767929" y="0"/>
                </a:cubicBezTo>
                <a:cubicBezTo>
                  <a:pt x="1218640" y="-35587"/>
                  <a:pt x="1584006" y="388700"/>
                  <a:pt x="1535858" y="747416"/>
                </a:cubicBezTo>
                <a:cubicBezTo>
                  <a:pt x="1531186" y="1125408"/>
                  <a:pt x="1153173" y="1506303"/>
                  <a:pt x="767929" y="1494832"/>
                </a:cubicBezTo>
                <a:cubicBezTo>
                  <a:pt x="267918" y="1454367"/>
                  <a:pt x="83649" y="1175481"/>
                  <a:pt x="0" y="747416"/>
                </a:cubicBezTo>
                <a:close/>
              </a:path>
              <a:path w="1535857" h="1494831" stroke="0" extrusionOk="0">
                <a:moveTo>
                  <a:pt x="0" y="747416"/>
                </a:moveTo>
                <a:cubicBezTo>
                  <a:pt x="29708" y="407733"/>
                  <a:pt x="394663" y="-74971"/>
                  <a:pt x="767929" y="0"/>
                </a:cubicBezTo>
                <a:cubicBezTo>
                  <a:pt x="1175585" y="-14659"/>
                  <a:pt x="1540968" y="243173"/>
                  <a:pt x="1535858" y="747416"/>
                </a:cubicBezTo>
                <a:cubicBezTo>
                  <a:pt x="1478482" y="1106518"/>
                  <a:pt x="1208103" y="1501076"/>
                  <a:pt x="767929" y="1494832"/>
                </a:cubicBezTo>
                <a:cubicBezTo>
                  <a:pt x="380136" y="1538194"/>
                  <a:pt x="-12215" y="1113229"/>
                  <a:pt x="0" y="747416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64696-C299-4246-8385-1ADA057D45B3}"/>
              </a:ext>
            </a:extLst>
          </p:cNvPr>
          <p:cNvSpPr txBox="1"/>
          <p:nvPr/>
        </p:nvSpPr>
        <p:spPr>
          <a:xfrm>
            <a:off x="2266122" y="1033944"/>
            <a:ext cx="201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1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BC511B-76A2-4E5B-A95B-E61E66A2327A}"/>
              </a:ext>
            </a:extLst>
          </p:cNvPr>
          <p:cNvSpPr txBox="1"/>
          <p:nvPr/>
        </p:nvSpPr>
        <p:spPr>
          <a:xfrm>
            <a:off x="7914457" y="1033944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2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B035C2-151E-4677-97C8-8AF64DEC1FCC}"/>
              </a:ext>
            </a:extLst>
          </p:cNvPr>
          <p:cNvCxnSpPr>
            <a:cxnSpLocks/>
          </p:cNvCxnSpPr>
          <p:nvPr/>
        </p:nvCxnSpPr>
        <p:spPr>
          <a:xfrm>
            <a:off x="5293213" y="305561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4319EE-F03A-478A-808D-64998F53C138}"/>
              </a:ext>
            </a:extLst>
          </p:cNvPr>
          <p:cNvCxnSpPr>
            <a:cxnSpLocks/>
          </p:cNvCxnSpPr>
          <p:nvPr/>
        </p:nvCxnSpPr>
        <p:spPr>
          <a:xfrm>
            <a:off x="5293213" y="371334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809E17-92EE-4E85-AE07-6917911DD116}"/>
              </a:ext>
            </a:extLst>
          </p:cNvPr>
          <p:cNvCxnSpPr>
            <a:cxnSpLocks/>
          </p:cNvCxnSpPr>
          <p:nvPr/>
        </p:nvCxnSpPr>
        <p:spPr>
          <a:xfrm>
            <a:off x="5293213" y="910348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C17C3E-F053-453F-A2D5-EE2487A2D06B}"/>
              </a:ext>
            </a:extLst>
          </p:cNvPr>
          <p:cNvCxnSpPr>
            <a:cxnSpLocks/>
          </p:cNvCxnSpPr>
          <p:nvPr/>
        </p:nvCxnSpPr>
        <p:spPr>
          <a:xfrm>
            <a:off x="5293213" y="976121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7838AE-EE70-4E9F-A10A-EEBC7DECEAC6}"/>
              </a:ext>
            </a:extLst>
          </p:cNvPr>
          <p:cNvCxnSpPr>
            <a:cxnSpLocks/>
          </p:cNvCxnSpPr>
          <p:nvPr/>
        </p:nvCxnSpPr>
        <p:spPr>
          <a:xfrm>
            <a:off x="5480472" y="37133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38C3FA-5706-44A5-9727-9900B012D5A3}"/>
              </a:ext>
            </a:extLst>
          </p:cNvPr>
          <p:cNvCxnSpPr>
            <a:cxnSpLocks/>
          </p:cNvCxnSpPr>
          <p:nvPr/>
        </p:nvCxnSpPr>
        <p:spPr>
          <a:xfrm>
            <a:off x="6113133" y="37133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66D798-D63C-4902-A229-CFDDC194854F}"/>
              </a:ext>
            </a:extLst>
          </p:cNvPr>
          <p:cNvCxnSpPr>
            <a:cxnSpLocks/>
          </p:cNvCxnSpPr>
          <p:nvPr/>
        </p:nvCxnSpPr>
        <p:spPr>
          <a:xfrm>
            <a:off x="6745794" y="371334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DA136E-1DD7-48AC-913A-7E3AC75625E6}"/>
              </a:ext>
            </a:extLst>
          </p:cNvPr>
          <p:cNvSpPr txBox="1"/>
          <p:nvPr/>
        </p:nvSpPr>
        <p:spPr>
          <a:xfrm>
            <a:off x="5559292" y="40580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E4AEBF-113A-4003-A471-530F1E32E347}"/>
              </a:ext>
            </a:extLst>
          </p:cNvPr>
          <p:cNvSpPr txBox="1"/>
          <p:nvPr/>
        </p:nvSpPr>
        <p:spPr>
          <a:xfrm>
            <a:off x="6193823" y="40810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6A60DD-C275-4D16-8C41-AE8DCEFA1A9A}"/>
              </a:ext>
            </a:extLst>
          </p:cNvPr>
          <p:cNvGrpSpPr/>
          <p:nvPr/>
        </p:nvGrpSpPr>
        <p:grpSpPr>
          <a:xfrm>
            <a:off x="1034578" y="3262269"/>
            <a:ext cx="10813774" cy="3336543"/>
            <a:chOff x="980662" y="5345421"/>
            <a:chExt cx="10813774" cy="256825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1F9FC8C-5956-44BE-8560-147E418189E4}"/>
                </a:ext>
              </a:extLst>
            </p:cNvPr>
            <p:cNvSpPr/>
            <p:nvPr/>
          </p:nvSpPr>
          <p:spPr>
            <a:xfrm>
              <a:off x="980662" y="5632173"/>
              <a:ext cx="10813774" cy="2281507"/>
            </a:xfrm>
            <a:custGeom>
              <a:avLst/>
              <a:gdLst>
                <a:gd name="connsiteX0" fmla="*/ 0 w 10813774"/>
                <a:gd name="connsiteY0" fmla="*/ 0 h 2281507"/>
                <a:gd name="connsiteX1" fmla="*/ 892136 w 10813774"/>
                <a:gd name="connsiteY1" fmla="*/ 0 h 2281507"/>
                <a:gd name="connsiteX2" fmla="*/ 1784273 w 10813774"/>
                <a:gd name="connsiteY2" fmla="*/ 0 h 2281507"/>
                <a:gd name="connsiteX3" fmla="*/ 2676409 w 10813774"/>
                <a:gd name="connsiteY3" fmla="*/ 0 h 2281507"/>
                <a:gd name="connsiteX4" fmla="*/ 3460408 w 10813774"/>
                <a:gd name="connsiteY4" fmla="*/ 0 h 2281507"/>
                <a:gd name="connsiteX5" fmla="*/ 3919993 w 10813774"/>
                <a:gd name="connsiteY5" fmla="*/ 0 h 2281507"/>
                <a:gd name="connsiteX6" fmla="*/ 4703992 w 10813774"/>
                <a:gd name="connsiteY6" fmla="*/ 0 h 2281507"/>
                <a:gd name="connsiteX7" fmla="*/ 5487990 w 10813774"/>
                <a:gd name="connsiteY7" fmla="*/ 0 h 2281507"/>
                <a:gd name="connsiteX8" fmla="*/ 6380127 w 10813774"/>
                <a:gd name="connsiteY8" fmla="*/ 0 h 2281507"/>
                <a:gd name="connsiteX9" fmla="*/ 7055988 w 10813774"/>
                <a:gd name="connsiteY9" fmla="*/ 0 h 2281507"/>
                <a:gd name="connsiteX10" fmla="*/ 7948124 w 10813774"/>
                <a:gd name="connsiteY10" fmla="*/ 0 h 2281507"/>
                <a:gd name="connsiteX11" fmla="*/ 8623985 w 10813774"/>
                <a:gd name="connsiteY11" fmla="*/ 0 h 2281507"/>
                <a:gd name="connsiteX12" fmla="*/ 9191708 w 10813774"/>
                <a:gd name="connsiteY12" fmla="*/ 0 h 2281507"/>
                <a:gd name="connsiteX13" fmla="*/ 9759431 w 10813774"/>
                <a:gd name="connsiteY13" fmla="*/ 0 h 2281507"/>
                <a:gd name="connsiteX14" fmla="*/ 10813774 w 10813774"/>
                <a:gd name="connsiteY14" fmla="*/ 0 h 2281507"/>
                <a:gd name="connsiteX15" fmla="*/ 10813774 w 10813774"/>
                <a:gd name="connsiteY15" fmla="*/ 616007 h 2281507"/>
                <a:gd name="connsiteX16" fmla="*/ 10813774 w 10813774"/>
                <a:gd name="connsiteY16" fmla="*/ 1163569 h 2281507"/>
                <a:gd name="connsiteX17" fmla="*/ 10813774 w 10813774"/>
                <a:gd name="connsiteY17" fmla="*/ 1756760 h 2281507"/>
                <a:gd name="connsiteX18" fmla="*/ 10813774 w 10813774"/>
                <a:gd name="connsiteY18" fmla="*/ 2281507 h 2281507"/>
                <a:gd name="connsiteX19" fmla="*/ 10462326 w 10813774"/>
                <a:gd name="connsiteY19" fmla="*/ 2281507 h 2281507"/>
                <a:gd name="connsiteX20" fmla="*/ 10110879 w 10813774"/>
                <a:gd name="connsiteY20" fmla="*/ 2281507 h 2281507"/>
                <a:gd name="connsiteX21" fmla="*/ 9543156 w 10813774"/>
                <a:gd name="connsiteY21" fmla="*/ 2281507 h 2281507"/>
                <a:gd name="connsiteX22" fmla="*/ 8975432 w 10813774"/>
                <a:gd name="connsiteY22" fmla="*/ 2281507 h 2281507"/>
                <a:gd name="connsiteX23" fmla="*/ 8623985 w 10813774"/>
                <a:gd name="connsiteY23" fmla="*/ 2281507 h 2281507"/>
                <a:gd name="connsiteX24" fmla="*/ 7839986 w 10813774"/>
                <a:gd name="connsiteY24" fmla="*/ 2281507 h 2281507"/>
                <a:gd name="connsiteX25" fmla="*/ 7272263 w 10813774"/>
                <a:gd name="connsiteY25" fmla="*/ 2281507 h 2281507"/>
                <a:gd name="connsiteX26" fmla="*/ 6596402 w 10813774"/>
                <a:gd name="connsiteY26" fmla="*/ 2281507 h 2281507"/>
                <a:gd name="connsiteX27" fmla="*/ 6244954 w 10813774"/>
                <a:gd name="connsiteY27" fmla="*/ 2281507 h 2281507"/>
                <a:gd name="connsiteX28" fmla="*/ 5352818 w 10813774"/>
                <a:gd name="connsiteY28" fmla="*/ 2281507 h 2281507"/>
                <a:gd name="connsiteX29" fmla="*/ 4676957 w 10813774"/>
                <a:gd name="connsiteY29" fmla="*/ 2281507 h 2281507"/>
                <a:gd name="connsiteX30" fmla="*/ 4109234 w 10813774"/>
                <a:gd name="connsiteY30" fmla="*/ 2281507 h 2281507"/>
                <a:gd name="connsiteX31" fmla="*/ 3325236 w 10813774"/>
                <a:gd name="connsiteY31" fmla="*/ 2281507 h 2281507"/>
                <a:gd name="connsiteX32" fmla="*/ 2865650 w 10813774"/>
                <a:gd name="connsiteY32" fmla="*/ 2281507 h 2281507"/>
                <a:gd name="connsiteX33" fmla="*/ 2297927 w 10813774"/>
                <a:gd name="connsiteY33" fmla="*/ 2281507 h 2281507"/>
                <a:gd name="connsiteX34" fmla="*/ 1946479 w 10813774"/>
                <a:gd name="connsiteY34" fmla="*/ 2281507 h 2281507"/>
                <a:gd name="connsiteX35" fmla="*/ 1162481 w 10813774"/>
                <a:gd name="connsiteY35" fmla="*/ 2281507 h 2281507"/>
                <a:gd name="connsiteX36" fmla="*/ 0 w 10813774"/>
                <a:gd name="connsiteY36" fmla="*/ 2281507 h 2281507"/>
                <a:gd name="connsiteX37" fmla="*/ 0 w 10813774"/>
                <a:gd name="connsiteY37" fmla="*/ 1711130 h 2281507"/>
                <a:gd name="connsiteX38" fmla="*/ 0 w 10813774"/>
                <a:gd name="connsiteY38" fmla="*/ 1186384 h 2281507"/>
                <a:gd name="connsiteX39" fmla="*/ 0 w 10813774"/>
                <a:gd name="connsiteY39" fmla="*/ 616007 h 2281507"/>
                <a:gd name="connsiteX40" fmla="*/ 0 w 10813774"/>
                <a:gd name="connsiteY40" fmla="*/ 0 h 228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813774" h="2281507" fill="none" extrusionOk="0">
                  <a:moveTo>
                    <a:pt x="0" y="0"/>
                  </a:moveTo>
                  <a:cubicBezTo>
                    <a:pt x="183738" y="-34588"/>
                    <a:pt x="533890" y="-36389"/>
                    <a:pt x="892136" y="0"/>
                  </a:cubicBezTo>
                  <a:cubicBezTo>
                    <a:pt x="1250382" y="36389"/>
                    <a:pt x="1605174" y="11746"/>
                    <a:pt x="1784273" y="0"/>
                  </a:cubicBezTo>
                  <a:cubicBezTo>
                    <a:pt x="1963372" y="-11746"/>
                    <a:pt x="2420338" y="-21204"/>
                    <a:pt x="2676409" y="0"/>
                  </a:cubicBezTo>
                  <a:cubicBezTo>
                    <a:pt x="2932480" y="21204"/>
                    <a:pt x="3250591" y="21151"/>
                    <a:pt x="3460408" y="0"/>
                  </a:cubicBezTo>
                  <a:cubicBezTo>
                    <a:pt x="3670225" y="-21151"/>
                    <a:pt x="3807321" y="-18144"/>
                    <a:pt x="3919993" y="0"/>
                  </a:cubicBezTo>
                  <a:cubicBezTo>
                    <a:pt x="4032666" y="18144"/>
                    <a:pt x="4320338" y="8209"/>
                    <a:pt x="4703992" y="0"/>
                  </a:cubicBezTo>
                  <a:cubicBezTo>
                    <a:pt x="5087646" y="-8209"/>
                    <a:pt x="5211642" y="20351"/>
                    <a:pt x="5487990" y="0"/>
                  </a:cubicBezTo>
                  <a:cubicBezTo>
                    <a:pt x="5764338" y="-20351"/>
                    <a:pt x="6140851" y="-26483"/>
                    <a:pt x="6380127" y="0"/>
                  </a:cubicBezTo>
                  <a:cubicBezTo>
                    <a:pt x="6619403" y="26483"/>
                    <a:pt x="6756204" y="-9845"/>
                    <a:pt x="7055988" y="0"/>
                  </a:cubicBezTo>
                  <a:cubicBezTo>
                    <a:pt x="7355772" y="9845"/>
                    <a:pt x="7729109" y="-1961"/>
                    <a:pt x="7948124" y="0"/>
                  </a:cubicBezTo>
                  <a:cubicBezTo>
                    <a:pt x="8167139" y="1961"/>
                    <a:pt x="8309779" y="839"/>
                    <a:pt x="8623985" y="0"/>
                  </a:cubicBezTo>
                  <a:cubicBezTo>
                    <a:pt x="8938191" y="-839"/>
                    <a:pt x="8942157" y="-5634"/>
                    <a:pt x="9191708" y="0"/>
                  </a:cubicBezTo>
                  <a:cubicBezTo>
                    <a:pt x="9441259" y="5634"/>
                    <a:pt x="9580119" y="-24736"/>
                    <a:pt x="9759431" y="0"/>
                  </a:cubicBezTo>
                  <a:cubicBezTo>
                    <a:pt x="9938743" y="24736"/>
                    <a:pt x="10291212" y="46545"/>
                    <a:pt x="10813774" y="0"/>
                  </a:cubicBezTo>
                  <a:cubicBezTo>
                    <a:pt x="10842879" y="208209"/>
                    <a:pt x="10805965" y="491372"/>
                    <a:pt x="10813774" y="616007"/>
                  </a:cubicBezTo>
                  <a:cubicBezTo>
                    <a:pt x="10821583" y="740642"/>
                    <a:pt x="10836925" y="999494"/>
                    <a:pt x="10813774" y="1163569"/>
                  </a:cubicBezTo>
                  <a:cubicBezTo>
                    <a:pt x="10790623" y="1327644"/>
                    <a:pt x="10838017" y="1527370"/>
                    <a:pt x="10813774" y="1756760"/>
                  </a:cubicBezTo>
                  <a:cubicBezTo>
                    <a:pt x="10789531" y="1986150"/>
                    <a:pt x="10826544" y="2020712"/>
                    <a:pt x="10813774" y="2281507"/>
                  </a:cubicBezTo>
                  <a:cubicBezTo>
                    <a:pt x="10685154" y="2282032"/>
                    <a:pt x="10602738" y="2283850"/>
                    <a:pt x="10462326" y="2281507"/>
                  </a:cubicBezTo>
                  <a:cubicBezTo>
                    <a:pt x="10321914" y="2279164"/>
                    <a:pt x="10226785" y="2283001"/>
                    <a:pt x="10110879" y="2281507"/>
                  </a:cubicBezTo>
                  <a:cubicBezTo>
                    <a:pt x="9994973" y="2280013"/>
                    <a:pt x="9706366" y="2298100"/>
                    <a:pt x="9543156" y="2281507"/>
                  </a:cubicBezTo>
                  <a:cubicBezTo>
                    <a:pt x="9379946" y="2264914"/>
                    <a:pt x="9256027" y="2263312"/>
                    <a:pt x="8975432" y="2281507"/>
                  </a:cubicBezTo>
                  <a:cubicBezTo>
                    <a:pt x="8694837" y="2299702"/>
                    <a:pt x="8731656" y="2268581"/>
                    <a:pt x="8623985" y="2281507"/>
                  </a:cubicBezTo>
                  <a:cubicBezTo>
                    <a:pt x="8516314" y="2294433"/>
                    <a:pt x="8199133" y="2287720"/>
                    <a:pt x="7839986" y="2281507"/>
                  </a:cubicBezTo>
                  <a:cubicBezTo>
                    <a:pt x="7480839" y="2275294"/>
                    <a:pt x="7502522" y="2289043"/>
                    <a:pt x="7272263" y="2281507"/>
                  </a:cubicBezTo>
                  <a:cubicBezTo>
                    <a:pt x="7042004" y="2273971"/>
                    <a:pt x="6874259" y="2254068"/>
                    <a:pt x="6596402" y="2281507"/>
                  </a:cubicBezTo>
                  <a:cubicBezTo>
                    <a:pt x="6318545" y="2308946"/>
                    <a:pt x="6342665" y="2269169"/>
                    <a:pt x="6244954" y="2281507"/>
                  </a:cubicBezTo>
                  <a:cubicBezTo>
                    <a:pt x="6147243" y="2293845"/>
                    <a:pt x="5719062" y="2316808"/>
                    <a:pt x="5352818" y="2281507"/>
                  </a:cubicBezTo>
                  <a:cubicBezTo>
                    <a:pt x="4986574" y="2246206"/>
                    <a:pt x="4989954" y="2264059"/>
                    <a:pt x="4676957" y="2281507"/>
                  </a:cubicBezTo>
                  <a:cubicBezTo>
                    <a:pt x="4363960" y="2298955"/>
                    <a:pt x="4239539" y="2258628"/>
                    <a:pt x="4109234" y="2281507"/>
                  </a:cubicBezTo>
                  <a:cubicBezTo>
                    <a:pt x="3978929" y="2304386"/>
                    <a:pt x="3482883" y="2251337"/>
                    <a:pt x="3325236" y="2281507"/>
                  </a:cubicBezTo>
                  <a:cubicBezTo>
                    <a:pt x="3167589" y="2311677"/>
                    <a:pt x="3091502" y="2284339"/>
                    <a:pt x="2865650" y="2281507"/>
                  </a:cubicBezTo>
                  <a:cubicBezTo>
                    <a:pt x="2639798" y="2278675"/>
                    <a:pt x="2562878" y="2292957"/>
                    <a:pt x="2297927" y="2281507"/>
                  </a:cubicBezTo>
                  <a:cubicBezTo>
                    <a:pt x="2032976" y="2270057"/>
                    <a:pt x="2054384" y="2273619"/>
                    <a:pt x="1946479" y="2281507"/>
                  </a:cubicBezTo>
                  <a:cubicBezTo>
                    <a:pt x="1838574" y="2289395"/>
                    <a:pt x="1498549" y="2256097"/>
                    <a:pt x="1162481" y="2281507"/>
                  </a:cubicBezTo>
                  <a:cubicBezTo>
                    <a:pt x="826413" y="2306917"/>
                    <a:pt x="473211" y="2265119"/>
                    <a:pt x="0" y="2281507"/>
                  </a:cubicBezTo>
                  <a:cubicBezTo>
                    <a:pt x="1230" y="2041408"/>
                    <a:pt x="13227" y="1917224"/>
                    <a:pt x="0" y="1711130"/>
                  </a:cubicBezTo>
                  <a:cubicBezTo>
                    <a:pt x="-13227" y="1505036"/>
                    <a:pt x="25070" y="1352006"/>
                    <a:pt x="0" y="1186384"/>
                  </a:cubicBezTo>
                  <a:cubicBezTo>
                    <a:pt x="-25070" y="1020762"/>
                    <a:pt x="20697" y="894761"/>
                    <a:pt x="0" y="616007"/>
                  </a:cubicBezTo>
                  <a:cubicBezTo>
                    <a:pt x="-20697" y="337253"/>
                    <a:pt x="15993" y="285736"/>
                    <a:pt x="0" y="0"/>
                  </a:cubicBezTo>
                  <a:close/>
                </a:path>
                <a:path w="10813774" h="2281507" stroke="0" extrusionOk="0">
                  <a:moveTo>
                    <a:pt x="0" y="0"/>
                  </a:moveTo>
                  <a:cubicBezTo>
                    <a:pt x="341264" y="-5038"/>
                    <a:pt x="565322" y="-27517"/>
                    <a:pt x="892136" y="0"/>
                  </a:cubicBezTo>
                  <a:cubicBezTo>
                    <a:pt x="1218950" y="27517"/>
                    <a:pt x="1381354" y="-15168"/>
                    <a:pt x="1567997" y="0"/>
                  </a:cubicBezTo>
                  <a:cubicBezTo>
                    <a:pt x="1754640" y="15168"/>
                    <a:pt x="1980786" y="-17103"/>
                    <a:pt x="2351996" y="0"/>
                  </a:cubicBezTo>
                  <a:cubicBezTo>
                    <a:pt x="2723206" y="17103"/>
                    <a:pt x="2808820" y="12262"/>
                    <a:pt x="3135994" y="0"/>
                  </a:cubicBezTo>
                  <a:cubicBezTo>
                    <a:pt x="3463168" y="-12262"/>
                    <a:pt x="3734159" y="16565"/>
                    <a:pt x="3919993" y="0"/>
                  </a:cubicBezTo>
                  <a:cubicBezTo>
                    <a:pt x="4105827" y="-16565"/>
                    <a:pt x="4220208" y="-3527"/>
                    <a:pt x="4379578" y="0"/>
                  </a:cubicBezTo>
                  <a:cubicBezTo>
                    <a:pt x="4538949" y="3527"/>
                    <a:pt x="4819782" y="1560"/>
                    <a:pt x="5055439" y="0"/>
                  </a:cubicBezTo>
                  <a:cubicBezTo>
                    <a:pt x="5291096" y="-1560"/>
                    <a:pt x="5765641" y="-21092"/>
                    <a:pt x="5947576" y="0"/>
                  </a:cubicBezTo>
                  <a:cubicBezTo>
                    <a:pt x="6129511" y="21092"/>
                    <a:pt x="6622196" y="-42919"/>
                    <a:pt x="6839712" y="0"/>
                  </a:cubicBezTo>
                  <a:cubicBezTo>
                    <a:pt x="7057228" y="42919"/>
                    <a:pt x="7538029" y="22898"/>
                    <a:pt x="7731848" y="0"/>
                  </a:cubicBezTo>
                  <a:cubicBezTo>
                    <a:pt x="7925667" y="-22898"/>
                    <a:pt x="8129397" y="-3647"/>
                    <a:pt x="8407709" y="0"/>
                  </a:cubicBezTo>
                  <a:cubicBezTo>
                    <a:pt x="8686021" y="3647"/>
                    <a:pt x="8806113" y="32444"/>
                    <a:pt x="9083570" y="0"/>
                  </a:cubicBezTo>
                  <a:cubicBezTo>
                    <a:pt x="9361027" y="-32444"/>
                    <a:pt x="9500912" y="38342"/>
                    <a:pt x="9867569" y="0"/>
                  </a:cubicBezTo>
                  <a:cubicBezTo>
                    <a:pt x="10234226" y="-38342"/>
                    <a:pt x="10441553" y="-38052"/>
                    <a:pt x="10813774" y="0"/>
                  </a:cubicBezTo>
                  <a:cubicBezTo>
                    <a:pt x="10825142" y="200587"/>
                    <a:pt x="10826820" y="486790"/>
                    <a:pt x="10813774" y="616007"/>
                  </a:cubicBezTo>
                  <a:cubicBezTo>
                    <a:pt x="10800728" y="745224"/>
                    <a:pt x="10786451" y="980729"/>
                    <a:pt x="10813774" y="1163569"/>
                  </a:cubicBezTo>
                  <a:cubicBezTo>
                    <a:pt x="10841097" y="1346409"/>
                    <a:pt x="10798088" y="1466775"/>
                    <a:pt x="10813774" y="1688315"/>
                  </a:cubicBezTo>
                  <a:cubicBezTo>
                    <a:pt x="10829460" y="1909855"/>
                    <a:pt x="10825694" y="2150792"/>
                    <a:pt x="10813774" y="2281507"/>
                  </a:cubicBezTo>
                  <a:cubicBezTo>
                    <a:pt x="10585884" y="2253326"/>
                    <a:pt x="10324415" y="2262746"/>
                    <a:pt x="10029775" y="2281507"/>
                  </a:cubicBezTo>
                  <a:cubicBezTo>
                    <a:pt x="9735135" y="2300268"/>
                    <a:pt x="9374284" y="2245564"/>
                    <a:pt x="9137639" y="2281507"/>
                  </a:cubicBezTo>
                  <a:cubicBezTo>
                    <a:pt x="8900994" y="2317450"/>
                    <a:pt x="8530818" y="2276541"/>
                    <a:pt x="8245503" y="2281507"/>
                  </a:cubicBezTo>
                  <a:cubicBezTo>
                    <a:pt x="7960188" y="2286473"/>
                    <a:pt x="7536378" y="2253672"/>
                    <a:pt x="7353366" y="2281507"/>
                  </a:cubicBezTo>
                  <a:cubicBezTo>
                    <a:pt x="7170354" y="2309342"/>
                    <a:pt x="7119618" y="2277629"/>
                    <a:pt x="7001919" y="2281507"/>
                  </a:cubicBezTo>
                  <a:cubicBezTo>
                    <a:pt x="6884220" y="2285385"/>
                    <a:pt x="6598678" y="2266707"/>
                    <a:pt x="6434196" y="2281507"/>
                  </a:cubicBezTo>
                  <a:cubicBezTo>
                    <a:pt x="6269714" y="2296307"/>
                    <a:pt x="6056906" y="2275296"/>
                    <a:pt x="5758335" y="2281507"/>
                  </a:cubicBezTo>
                  <a:cubicBezTo>
                    <a:pt x="5459764" y="2287718"/>
                    <a:pt x="5498937" y="2273177"/>
                    <a:pt x="5406887" y="2281507"/>
                  </a:cubicBezTo>
                  <a:cubicBezTo>
                    <a:pt x="5314837" y="2289837"/>
                    <a:pt x="4941608" y="2244181"/>
                    <a:pt x="4622888" y="2281507"/>
                  </a:cubicBezTo>
                  <a:cubicBezTo>
                    <a:pt x="4304168" y="2318833"/>
                    <a:pt x="4347811" y="2269728"/>
                    <a:pt x="4271441" y="2281507"/>
                  </a:cubicBezTo>
                  <a:cubicBezTo>
                    <a:pt x="4195071" y="2293286"/>
                    <a:pt x="3912639" y="2248106"/>
                    <a:pt x="3595580" y="2281507"/>
                  </a:cubicBezTo>
                  <a:cubicBezTo>
                    <a:pt x="3278521" y="2314908"/>
                    <a:pt x="3381235" y="2276230"/>
                    <a:pt x="3244132" y="2281507"/>
                  </a:cubicBezTo>
                  <a:cubicBezTo>
                    <a:pt x="3107029" y="2286784"/>
                    <a:pt x="2806055" y="2291578"/>
                    <a:pt x="2460134" y="2281507"/>
                  </a:cubicBezTo>
                  <a:cubicBezTo>
                    <a:pt x="2114213" y="2271436"/>
                    <a:pt x="2258291" y="2266538"/>
                    <a:pt x="2108686" y="2281507"/>
                  </a:cubicBezTo>
                  <a:cubicBezTo>
                    <a:pt x="1959081" y="2296476"/>
                    <a:pt x="1587496" y="2309630"/>
                    <a:pt x="1432825" y="2281507"/>
                  </a:cubicBezTo>
                  <a:cubicBezTo>
                    <a:pt x="1278154" y="2253384"/>
                    <a:pt x="512528" y="2286043"/>
                    <a:pt x="0" y="2281507"/>
                  </a:cubicBezTo>
                  <a:cubicBezTo>
                    <a:pt x="6521" y="2150254"/>
                    <a:pt x="9185" y="1984885"/>
                    <a:pt x="0" y="1756760"/>
                  </a:cubicBezTo>
                  <a:cubicBezTo>
                    <a:pt x="-9185" y="1528635"/>
                    <a:pt x="-10788" y="1333274"/>
                    <a:pt x="0" y="1186384"/>
                  </a:cubicBezTo>
                  <a:cubicBezTo>
                    <a:pt x="10788" y="1039494"/>
                    <a:pt x="-1507" y="790215"/>
                    <a:pt x="0" y="661637"/>
                  </a:cubicBezTo>
                  <a:cubicBezTo>
                    <a:pt x="1507" y="533059"/>
                    <a:pt x="25270" y="14445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3232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대여신청에서 바로 대여리스트로 </a:t>
              </a:r>
              <a:r>
                <a:rPr lang="ko-KR" altLang="en-US" sz="1400" dirty="0" err="1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올라가게하고</a:t>
              </a:r>
              <a:r>
                <a:rPr lang="ko-KR" altLang="en-US" sz="14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session</a:t>
              </a:r>
              <a:r>
                <a:rPr lang="ko-KR" altLang="en-US" sz="14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을 사용했으나 </a:t>
              </a:r>
              <a:r>
                <a:rPr lang="ko-KR" altLang="en-US" sz="1400" dirty="0" err="1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반복문의</a:t>
              </a:r>
              <a:r>
                <a:rPr lang="ko-KR" altLang="en-US" sz="14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마지막 값만 세션에 올라가서 마지막 값만 저장이 된다</a:t>
              </a:r>
              <a:r>
                <a:rPr lang="en-US" altLang="ko-KR" sz="14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  <a:r>
                <a:rPr lang="ko-KR" altLang="en-US" sz="14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다른 방법이 필요함</a:t>
              </a:r>
              <a:r>
                <a:rPr lang="en-US" altLang="ko-KR" sz="140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027A6C5-AEF4-4ED3-BEFD-2657722E98B1}"/>
                </a:ext>
              </a:extLst>
            </p:cNvPr>
            <p:cNvSpPr/>
            <p:nvPr/>
          </p:nvSpPr>
          <p:spPr>
            <a:xfrm>
              <a:off x="3001477" y="5345421"/>
              <a:ext cx="477077" cy="286752"/>
            </a:xfrm>
            <a:custGeom>
              <a:avLst/>
              <a:gdLst>
                <a:gd name="connsiteX0" fmla="*/ 0 w 477077"/>
                <a:gd name="connsiteY0" fmla="*/ 286752 h 286752"/>
                <a:gd name="connsiteX1" fmla="*/ 238539 w 477077"/>
                <a:gd name="connsiteY1" fmla="*/ 0 h 286752"/>
                <a:gd name="connsiteX2" fmla="*/ 477077 w 477077"/>
                <a:gd name="connsiteY2" fmla="*/ 286752 h 286752"/>
                <a:gd name="connsiteX3" fmla="*/ 0 w 477077"/>
                <a:gd name="connsiteY3" fmla="*/ 286752 h 28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7" h="286752" fill="none" extrusionOk="0">
                  <a:moveTo>
                    <a:pt x="0" y="286752"/>
                  </a:moveTo>
                  <a:cubicBezTo>
                    <a:pt x="101169" y="174293"/>
                    <a:pt x="184613" y="78412"/>
                    <a:pt x="238539" y="0"/>
                  </a:cubicBezTo>
                  <a:cubicBezTo>
                    <a:pt x="305307" y="82070"/>
                    <a:pt x="390547" y="170394"/>
                    <a:pt x="477077" y="286752"/>
                  </a:cubicBezTo>
                  <a:cubicBezTo>
                    <a:pt x="346861" y="285866"/>
                    <a:pt x="107201" y="302842"/>
                    <a:pt x="0" y="286752"/>
                  </a:cubicBezTo>
                  <a:close/>
                </a:path>
                <a:path w="477077" h="286752" stroke="0" extrusionOk="0">
                  <a:moveTo>
                    <a:pt x="0" y="286752"/>
                  </a:moveTo>
                  <a:cubicBezTo>
                    <a:pt x="57257" y="212850"/>
                    <a:pt x="134268" y="138514"/>
                    <a:pt x="238539" y="0"/>
                  </a:cubicBezTo>
                  <a:cubicBezTo>
                    <a:pt x="301873" y="97442"/>
                    <a:pt x="364399" y="139473"/>
                    <a:pt x="477077" y="286752"/>
                  </a:cubicBezTo>
                  <a:cubicBezTo>
                    <a:pt x="294550" y="289143"/>
                    <a:pt x="133700" y="280052"/>
                    <a:pt x="0" y="286752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47337770">
                    <a:prstGeom prst="triangl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984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C75123E2-CDC0-4808-B647-D01915D1EBB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FF32D75-645B-4E02-B24C-0475B3402797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6B8BAC8-973D-42E0-BCBA-A5D29BE1C9D6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D2D6B16-E537-4D38-A4B9-CE1E17966F0D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B09396A-B32B-494E-AAAA-BAEC724A1281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5FC1FB92-C37F-44CF-A81D-7D46994C6603}"/>
              </a:ext>
            </a:extLst>
          </p:cNvPr>
          <p:cNvSpPr/>
          <p:nvPr/>
        </p:nvSpPr>
        <p:spPr>
          <a:xfrm>
            <a:off x="2526003" y="1700062"/>
            <a:ext cx="1535857" cy="1494831"/>
          </a:xfrm>
          <a:custGeom>
            <a:avLst/>
            <a:gdLst>
              <a:gd name="connsiteX0" fmla="*/ 0 w 1535857"/>
              <a:gd name="connsiteY0" fmla="*/ 747416 h 1494831"/>
              <a:gd name="connsiteX1" fmla="*/ 767929 w 1535857"/>
              <a:gd name="connsiteY1" fmla="*/ 0 h 1494831"/>
              <a:gd name="connsiteX2" fmla="*/ 1535858 w 1535857"/>
              <a:gd name="connsiteY2" fmla="*/ 747416 h 1494831"/>
              <a:gd name="connsiteX3" fmla="*/ 767929 w 1535857"/>
              <a:gd name="connsiteY3" fmla="*/ 1494832 h 1494831"/>
              <a:gd name="connsiteX4" fmla="*/ 0 w 1535857"/>
              <a:gd name="connsiteY4" fmla="*/ 747416 h 149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57" h="1494831" fill="none" extrusionOk="0">
                <a:moveTo>
                  <a:pt x="0" y="747416"/>
                </a:moveTo>
                <a:cubicBezTo>
                  <a:pt x="-8048" y="340617"/>
                  <a:pt x="297274" y="-20779"/>
                  <a:pt x="767929" y="0"/>
                </a:cubicBezTo>
                <a:cubicBezTo>
                  <a:pt x="1218640" y="-35587"/>
                  <a:pt x="1584006" y="388700"/>
                  <a:pt x="1535858" y="747416"/>
                </a:cubicBezTo>
                <a:cubicBezTo>
                  <a:pt x="1531186" y="1125408"/>
                  <a:pt x="1153173" y="1506303"/>
                  <a:pt x="767929" y="1494832"/>
                </a:cubicBezTo>
                <a:cubicBezTo>
                  <a:pt x="267918" y="1454367"/>
                  <a:pt x="83649" y="1175481"/>
                  <a:pt x="0" y="747416"/>
                </a:cubicBezTo>
                <a:close/>
              </a:path>
              <a:path w="1535857" h="1494831" stroke="0" extrusionOk="0">
                <a:moveTo>
                  <a:pt x="0" y="747416"/>
                </a:moveTo>
                <a:cubicBezTo>
                  <a:pt x="29708" y="407733"/>
                  <a:pt x="394663" y="-74971"/>
                  <a:pt x="767929" y="0"/>
                </a:cubicBezTo>
                <a:cubicBezTo>
                  <a:pt x="1175585" y="-14659"/>
                  <a:pt x="1540968" y="243173"/>
                  <a:pt x="1535858" y="747416"/>
                </a:cubicBezTo>
                <a:cubicBezTo>
                  <a:pt x="1478482" y="1106518"/>
                  <a:pt x="1208103" y="1501076"/>
                  <a:pt x="767929" y="1494832"/>
                </a:cubicBezTo>
                <a:cubicBezTo>
                  <a:pt x="380136" y="1538194"/>
                  <a:pt x="-12215" y="1113229"/>
                  <a:pt x="0" y="747416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보완점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163E40-2016-4710-A4E3-8BCAEE00CC1F}"/>
              </a:ext>
            </a:extLst>
          </p:cNvPr>
          <p:cNvSpPr txBox="1"/>
          <p:nvPr/>
        </p:nvSpPr>
        <p:spPr>
          <a:xfrm>
            <a:off x="2266122" y="1024324"/>
            <a:ext cx="201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1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4EBCC8-4F47-4D78-A8D8-36AC96DC40CC}"/>
              </a:ext>
            </a:extLst>
          </p:cNvPr>
          <p:cNvSpPr txBox="1"/>
          <p:nvPr/>
        </p:nvSpPr>
        <p:spPr>
          <a:xfrm>
            <a:off x="7914457" y="1024324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POINT 2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F6E1848-2896-4ED1-9EEC-064F3C138FB9}"/>
              </a:ext>
            </a:extLst>
          </p:cNvPr>
          <p:cNvGrpSpPr/>
          <p:nvPr/>
        </p:nvGrpSpPr>
        <p:grpSpPr>
          <a:xfrm>
            <a:off x="1034578" y="3262269"/>
            <a:ext cx="10813774" cy="3336543"/>
            <a:chOff x="980662" y="5345421"/>
            <a:chExt cx="10813774" cy="2568259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7D3D03-468E-4B0B-B0BF-1E6B8D18322A}"/>
                </a:ext>
              </a:extLst>
            </p:cNvPr>
            <p:cNvSpPr/>
            <p:nvPr/>
          </p:nvSpPr>
          <p:spPr>
            <a:xfrm>
              <a:off x="980662" y="5632173"/>
              <a:ext cx="10813774" cy="2281507"/>
            </a:xfrm>
            <a:custGeom>
              <a:avLst/>
              <a:gdLst>
                <a:gd name="connsiteX0" fmla="*/ 0 w 10813774"/>
                <a:gd name="connsiteY0" fmla="*/ 0 h 2281507"/>
                <a:gd name="connsiteX1" fmla="*/ 892136 w 10813774"/>
                <a:gd name="connsiteY1" fmla="*/ 0 h 2281507"/>
                <a:gd name="connsiteX2" fmla="*/ 1784273 w 10813774"/>
                <a:gd name="connsiteY2" fmla="*/ 0 h 2281507"/>
                <a:gd name="connsiteX3" fmla="*/ 2676409 w 10813774"/>
                <a:gd name="connsiteY3" fmla="*/ 0 h 2281507"/>
                <a:gd name="connsiteX4" fmla="*/ 3460408 w 10813774"/>
                <a:gd name="connsiteY4" fmla="*/ 0 h 2281507"/>
                <a:gd name="connsiteX5" fmla="*/ 3919993 w 10813774"/>
                <a:gd name="connsiteY5" fmla="*/ 0 h 2281507"/>
                <a:gd name="connsiteX6" fmla="*/ 4703992 w 10813774"/>
                <a:gd name="connsiteY6" fmla="*/ 0 h 2281507"/>
                <a:gd name="connsiteX7" fmla="*/ 5487990 w 10813774"/>
                <a:gd name="connsiteY7" fmla="*/ 0 h 2281507"/>
                <a:gd name="connsiteX8" fmla="*/ 6380127 w 10813774"/>
                <a:gd name="connsiteY8" fmla="*/ 0 h 2281507"/>
                <a:gd name="connsiteX9" fmla="*/ 7055988 w 10813774"/>
                <a:gd name="connsiteY9" fmla="*/ 0 h 2281507"/>
                <a:gd name="connsiteX10" fmla="*/ 7948124 w 10813774"/>
                <a:gd name="connsiteY10" fmla="*/ 0 h 2281507"/>
                <a:gd name="connsiteX11" fmla="*/ 8623985 w 10813774"/>
                <a:gd name="connsiteY11" fmla="*/ 0 h 2281507"/>
                <a:gd name="connsiteX12" fmla="*/ 9191708 w 10813774"/>
                <a:gd name="connsiteY12" fmla="*/ 0 h 2281507"/>
                <a:gd name="connsiteX13" fmla="*/ 9759431 w 10813774"/>
                <a:gd name="connsiteY13" fmla="*/ 0 h 2281507"/>
                <a:gd name="connsiteX14" fmla="*/ 10813774 w 10813774"/>
                <a:gd name="connsiteY14" fmla="*/ 0 h 2281507"/>
                <a:gd name="connsiteX15" fmla="*/ 10813774 w 10813774"/>
                <a:gd name="connsiteY15" fmla="*/ 616007 h 2281507"/>
                <a:gd name="connsiteX16" fmla="*/ 10813774 w 10813774"/>
                <a:gd name="connsiteY16" fmla="*/ 1163569 h 2281507"/>
                <a:gd name="connsiteX17" fmla="*/ 10813774 w 10813774"/>
                <a:gd name="connsiteY17" fmla="*/ 1756760 h 2281507"/>
                <a:gd name="connsiteX18" fmla="*/ 10813774 w 10813774"/>
                <a:gd name="connsiteY18" fmla="*/ 2281507 h 2281507"/>
                <a:gd name="connsiteX19" fmla="*/ 10462326 w 10813774"/>
                <a:gd name="connsiteY19" fmla="*/ 2281507 h 2281507"/>
                <a:gd name="connsiteX20" fmla="*/ 10110879 w 10813774"/>
                <a:gd name="connsiteY20" fmla="*/ 2281507 h 2281507"/>
                <a:gd name="connsiteX21" fmla="*/ 9543156 w 10813774"/>
                <a:gd name="connsiteY21" fmla="*/ 2281507 h 2281507"/>
                <a:gd name="connsiteX22" fmla="*/ 8975432 w 10813774"/>
                <a:gd name="connsiteY22" fmla="*/ 2281507 h 2281507"/>
                <a:gd name="connsiteX23" fmla="*/ 8623985 w 10813774"/>
                <a:gd name="connsiteY23" fmla="*/ 2281507 h 2281507"/>
                <a:gd name="connsiteX24" fmla="*/ 7839986 w 10813774"/>
                <a:gd name="connsiteY24" fmla="*/ 2281507 h 2281507"/>
                <a:gd name="connsiteX25" fmla="*/ 7272263 w 10813774"/>
                <a:gd name="connsiteY25" fmla="*/ 2281507 h 2281507"/>
                <a:gd name="connsiteX26" fmla="*/ 6596402 w 10813774"/>
                <a:gd name="connsiteY26" fmla="*/ 2281507 h 2281507"/>
                <a:gd name="connsiteX27" fmla="*/ 6244954 w 10813774"/>
                <a:gd name="connsiteY27" fmla="*/ 2281507 h 2281507"/>
                <a:gd name="connsiteX28" fmla="*/ 5352818 w 10813774"/>
                <a:gd name="connsiteY28" fmla="*/ 2281507 h 2281507"/>
                <a:gd name="connsiteX29" fmla="*/ 4676957 w 10813774"/>
                <a:gd name="connsiteY29" fmla="*/ 2281507 h 2281507"/>
                <a:gd name="connsiteX30" fmla="*/ 4109234 w 10813774"/>
                <a:gd name="connsiteY30" fmla="*/ 2281507 h 2281507"/>
                <a:gd name="connsiteX31" fmla="*/ 3325236 w 10813774"/>
                <a:gd name="connsiteY31" fmla="*/ 2281507 h 2281507"/>
                <a:gd name="connsiteX32" fmla="*/ 2865650 w 10813774"/>
                <a:gd name="connsiteY32" fmla="*/ 2281507 h 2281507"/>
                <a:gd name="connsiteX33" fmla="*/ 2297927 w 10813774"/>
                <a:gd name="connsiteY33" fmla="*/ 2281507 h 2281507"/>
                <a:gd name="connsiteX34" fmla="*/ 1946479 w 10813774"/>
                <a:gd name="connsiteY34" fmla="*/ 2281507 h 2281507"/>
                <a:gd name="connsiteX35" fmla="*/ 1162481 w 10813774"/>
                <a:gd name="connsiteY35" fmla="*/ 2281507 h 2281507"/>
                <a:gd name="connsiteX36" fmla="*/ 0 w 10813774"/>
                <a:gd name="connsiteY36" fmla="*/ 2281507 h 2281507"/>
                <a:gd name="connsiteX37" fmla="*/ 0 w 10813774"/>
                <a:gd name="connsiteY37" fmla="*/ 1711130 h 2281507"/>
                <a:gd name="connsiteX38" fmla="*/ 0 w 10813774"/>
                <a:gd name="connsiteY38" fmla="*/ 1186384 h 2281507"/>
                <a:gd name="connsiteX39" fmla="*/ 0 w 10813774"/>
                <a:gd name="connsiteY39" fmla="*/ 616007 h 2281507"/>
                <a:gd name="connsiteX40" fmla="*/ 0 w 10813774"/>
                <a:gd name="connsiteY40" fmla="*/ 0 h 228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813774" h="2281507" fill="none" extrusionOk="0">
                  <a:moveTo>
                    <a:pt x="0" y="0"/>
                  </a:moveTo>
                  <a:cubicBezTo>
                    <a:pt x="183738" y="-34588"/>
                    <a:pt x="533890" y="-36389"/>
                    <a:pt x="892136" y="0"/>
                  </a:cubicBezTo>
                  <a:cubicBezTo>
                    <a:pt x="1250382" y="36389"/>
                    <a:pt x="1605174" y="11746"/>
                    <a:pt x="1784273" y="0"/>
                  </a:cubicBezTo>
                  <a:cubicBezTo>
                    <a:pt x="1963372" y="-11746"/>
                    <a:pt x="2420338" y="-21204"/>
                    <a:pt x="2676409" y="0"/>
                  </a:cubicBezTo>
                  <a:cubicBezTo>
                    <a:pt x="2932480" y="21204"/>
                    <a:pt x="3250591" y="21151"/>
                    <a:pt x="3460408" y="0"/>
                  </a:cubicBezTo>
                  <a:cubicBezTo>
                    <a:pt x="3670225" y="-21151"/>
                    <a:pt x="3807321" y="-18144"/>
                    <a:pt x="3919993" y="0"/>
                  </a:cubicBezTo>
                  <a:cubicBezTo>
                    <a:pt x="4032666" y="18144"/>
                    <a:pt x="4320338" y="8209"/>
                    <a:pt x="4703992" y="0"/>
                  </a:cubicBezTo>
                  <a:cubicBezTo>
                    <a:pt x="5087646" y="-8209"/>
                    <a:pt x="5211642" y="20351"/>
                    <a:pt x="5487990" y="0"/>
                  </a:cubicBezTo>
                  <a:cubicBezTo>
                    <a:pt x="5764338" y="-20351"/>
                    <a:pt x="6140851" y="-26483"/>
                    <a:pt x="6380127" y="0"/>
                  </a:cubicBezTo>
                  <a:cubicBezTo>
                    <a:pt x="6619403" y="26483"/>
                    <a:pt x="6756204" y="-9845"/>
                    <a:pt x="7055988" y="0"/>
                  </a:cubicBezTo>
                  <a:cubicBezTo>
                    <a:pt x="7355772" y="9845"/>
                    <a:pt x="7729109" y="-1961"/>
                    <a:pt x="7948124" y="0"/>
                  </a:cubicBezTo>
                  <a:cubicBezTo>
                    <a:pt x="8167139" y="1961"/>
                    <a:pt x="8309779" y="839"/>
                    <a:pt x="8623985" y="0"/>
                  </a:cubicBezTo>
                  <a:cubicBezTo>
                    <a:pt x="8938191" y="-839"/>
                    <a:pt x="8942157" y="-5634"/>
                    <a:pt x="9191708" y="0"/>
                  </a:cubicBezTo>
                  <a:cubicBezTo>
                    <a:pt x="9441259" y="5634"/>
                    <a:pt x="9580119" y="-24736"/>
                    <a:pt x="9759431" y="0"/>
                  </a:cubicBezTo>
                  <a:cubicBezTo>
                    <a:pt x="9938743" y="24736"/>
                    <a:pt x="10291212" y="46545"/>
                    <a:pt x="10813774" y="0"/>
                  </a:cubicBezTo>
                  <a:cubicBezTo>
                    <a:pt x="10842879" y="208209"/>
                    <a:pt x="10805965" y="491372"/>
                    <a:pt x="10813774" y="616007"/>
                  </a:cubicBezTo>
                  <a:cubicBezTo>
                    <a:pt x="10821583" y="740642"/>
                    <a:pt x="10836925" y="999494"/>
                    <a:pt x="10813774" y="1163569"/>
                  </a:cubicBezTo>
                  <a:cubicBezTo>
                    <a:pt x="10790623" y="1327644"/>
                    <a:pt x="10838017" y="1527370"/>
                    <a:pt x="10813774" y="1756760"/>
                  </a:cubicBezTo>
                  <a:cubicBezTo>
                    <a:pt x="10789531" y="1986150"/>
                    <a:pt x="10826544" y="2020712"/>
                    <a:pt x="10813774" y="2281507"/>
                  </a:cubicBezTo>
                  <a:cubicBezTo>
                    <a:pt x="10685154" y="2282032"/>
                    <a:pt x="10602738" y="2283850"/>
                    <a:pt x="10462326" y="2281507"/>
                  </a:cubicBezTo>
                  <a:cubicBezTo>
                    <a:pt x="10321914" y="2279164"/>
                    <a:pt x="10226785" y="2283001"/>
                    <a:pt x="10110879" y="2281507"/>
                  </a:cubicBezTo>
                  <a:cubicBezTo>
                    <a:pt x="9994973" y="2280013"/>
                    <a:pt x="9706366" y="2298100"/>
                    <a:pt x="9543156" y="2281507"/>
                  </a:cubicBezTo>
                  <a:cubicBezTo>
                    <a:pt x="9379946" y="2264914"/>
                    <a:pt x="9256027" y="2263312"/>
                    <a:pt x="8975432" y="2281507"/>
                  </a:cubicBezTo>
                  <a:cubicBezTo>
                    <a:pt x="8694837" y="2299702"/>
                    <a:pt x="8731656" y="2268581"/>
                    <a:pt x="8623985" y="2281507"/>
                  </a:cubicBezTo>
                  <a:cubicBezTo>
                    <a:pt x="8516314" y="2294433"/>
                    <a:pt x="8199133" y="2287720"/>
                    <a:pt x="7839986" y="2281507"/>
                  </a:cubicBezTo>
                  <a:cubicBezTo>
                    <a:pt x="7480839" y="2275294"/>
                    <a:pt x="7502522" y="2289043"/>
                    <a:pt x="7272263" y="2281507"/>
                  </a:cubicBezTo>
                  <a:cubicBezTo>
                    <a:pt x="7042004" y="2273971"/>
                    <a:pt x="6874259" y="2254068"/>
                    <a:pt x="6596402" y="2281507"/>
                  </a:cubicBezTo>
                  <a:cubicBezTo>
                    <a:pt x="6318545" y="2308946"/>
                    <a:pt x="6342665" y="2269169"/>
                    <a:pt x="6244954" y="2281507"/>
                  </a:cubicBezTo>
                  <a:cubicBezTo>
                    <a:pt x="6147243" y="2293845"/>
                    <a:pt x="5719062" y="2316808"/>
                    <a:pt x="5352818" y="2281507"/>
                  </a:cubicBezTo>
                  <a:cubicBezTo>
                    <a:pt x="4986574" y="2246206"/>
                    <a:pt x="4989954" y="2264059"/>
                    <a:pt x="4676957" y="2281507"/>
                  </a:cubicBezTo>
                  <a:cubicBezTo>
                    <a:pt x="4363960" y="2298955"/>
                    <a:pt x="4239539" y="2258628"/>
                    <a:pt x="4109234" y="2281507"/>
                  </a:cubicBezTo>
                  <a:cubicBezTo>
                    <a:pt x="3978929" y="2304386"/>
                    <a:pt x="3482883" y="2251337"/>
                    <a:pt x="3325236" y="2281507"/>
                  </a:cubicBezTo>
                  <a:cubicBezTo>
                    <a:pt x="3167589" y="2311677"/>
                    <a:pt x="3091502" y="2284339"/>
                    <a:pt x="2865650" y="2281507"/>
                  </a:cubicBezTo>
                  <a:cubicBezTo>
                    <a:pt x="2639798" y="2278675"/>
                    <a:pt x="2562878" y="2292957"/>
                    <a:pt x="2297927" y="2281507"/>
                  </a:cubicBezTo>
                  <a:cubicBezTo>
                    <a:pt x="2032976" y="2270057"/>
                    <a:pt x="2054384" y="2273619"/>
                    <a:pt x="1946479" y="2281507"/>
                  </a:cubicBezTo>
                  <a:cubicBezTo>
                    <a:pt x="1838574" y="2289395"/>
                    <a:pt x="1498549" y="2256097"/>
                    <a:pt x="1162481" y="2281507"/>
                  </a:cubicBezTo>
                  <a:cubicBezTo>
                    <a:pt x="826413" y="2306917"/>
                    <a:pt x="473211" y="2265119"/>
                    <a:pt x="0" y="2281507"/>
                  </a:cubicBezTo>
                  <a:cubicBezTo>
                    <a:pt x="1230" y="2041408"/>
                    <a:pt x="13227" y="1917224"/>
                    <a:pt x="0" y="1711130"/>
                  </a:cubicBezTo>
                  <a:cubicBezTo>
                    <a:pt x="-13227" y="1505036"/>
                    <a:pt x="25070" y="1352006"/>
                    <a:pt x="0" y="1186384"/>
                  </a:cubicBezTo>
                  <a:cubicBezTo>
                    <a:pt x="-25070" y="1020762"/>
                    <a:pt x="20697" y="894761"/>
                    <a:pt x="0" y="616007"/>
                  </a:cubicBezTo>
                  <a:cubicBezTo>
                    <a:pt x="-20697" y="337253"/>
                    <a:pt x="15993" y="285736"/>
                    <a:pt x="0" y="0"/>
                  </a:cubicBezTo>
                  <a:close/>
                </a:path>
                <a:path w="10813774" h="2281507" stroke="0" extrusionOk="0">
                  <a:moveTo>
                    <a:pt x="0" y="0"/>
                  </a:moveTo>
                  <a:cubicBezTo>
                    <a:pt x="341264" y="-5038"/>
                    <a:pt x="565322" y="-27517"/>
                    <a:pt x="892136" y="0"/>
                  </a:cubicBezTo>
                  <a:cubicBezTo>
                    <a:pt x="1218950" y="27517"/>
                    <a:pt x="1381354" y="-15168"/>
                    <a:pt x="1567997" y="0"/>
                  </a:cubicBezTo>
                  <a:cubicBezTo>
                    <a:pt x="1754640" y="15168"/>
                    <a:pt x="1980786" y="-17103"/>
                    <a:pt x="2351996" y="0"/>
                  </a:cubicBezTo>
                  <a:cubicBezTo>
                    <a:pt x="2723206" y="17103"/>
                    <a:pt x="2808820" y="12262"/>
                    <a:pt x="3135994" y="0"/>
                  </a:cubicBezTo>
                  <a:cubicBezTo>
                    <a:pt x="3463168" y="-12262"/>
                    <a:pt x="3734159" y="16565"/>
                    <a:pt x="3919993" y="0"/>
                  </a:cubicBezTo>
                  <a:cubicBezTo>
                    <a:pt x="4105827" y="-16565"/>
                    <a:pt x="4220208" y="-3527"/>
                    <a:pt x="4379578" y="0"/>
                  </a:cubicBezTo>
                  <a:cubicBezTo>
                    <a:pt x="4538949" y="3527"/>
                    <a:pt x="4819782" y="1560"/>
                    <a:pt x="5055439" y="0"/>
                  </a:cubicBezTo>
                  <a:cubicBezTo>
                    <a:pt x="5291096" y="-1560"/>
                    <a:pt x="5765641" y="-21092"/>
                    <a:pt x="5947576" y="0"/>
                  </a:cubicBezTo>
                  <a:cubicBezTo>
                    <a:pt x="6129511" y="21092"/>
                    <a:pt x="6622196" y="-42919"/>
                    <a:pt x="6839712" y="0"/>
                  </a:cubicBezTo>
                  <a:cubicBezTo>
                    <a:pt x="7057228" y="42919"/>
                    <a:pt x="7538029" y="22898"/>
                    <a:pt x="7731848" y="0"/>
                  </a:cubicBezTo>
                  <a:cubicBezTo>
                    <a:pt x="7925667" y="-22898"/>
                    <a:pt x="8129397" y="-3647"/>
                    <a:pt x="8407709" y="0"/>
                  </a:cubicBezTo>
                  <a:cubicBezTo>
                    <a:pt x="8686021" y="3647"/>
                    <a:pt x="8806113" y="32444"/>
                    <a:pt x="9083570" y="0"/>
                  </a:cubicBezTo>
                  <a:cubicBezTo>
                    <a:pt x="9361027" y="-32444"/>
                    <a:pt x="9500912" y="38342"/>
                    <a:pt x="9867569" y="0"/>
                  </a:cubicBezTo>
                  <a:cubicBezTo>
                    <a:pt x="10234226" y="-38342"/>
                    <a:pt x="10441553" y="-38052"/>
                    <a:pt x="10813774" y="0"/>
                  </a:cubicBezTo>
                  <a:cubicBezTo>
                    <a:pt x="10825142" y="200587"/>
                    <a:pt x="10826820" y="486790"/>
                    <a:pt x="10813774" y="616007"/>
                  </a:cubicBezTo>
                  <a:cubicBezTo>
                    <a:pt x="10800728" y="745224"/>
                    <a:pt x="10786451" y="980729"/>
                    <a:pt x="10813774" y="1163569"/>
                  </a:cubicBezTo>
                  <a:cubicBezTo>
                    <a:pt x="10841097" y="1346409"/>
                    <a:pt x="10798088" y="1466775"/>
                    <a:pt x="10813774" y="1688315"/>
                  </a:cubicBezTo>
                  <a:cubicBezTo>
                    <a:pt x="10829460" y="1909855"/>
                    <a:pt x="10825694" y="2150792"/>
                    <a:pt x="10813774" y="2281507"/>
                  </a:cubicBezTo>
                  <a:cubicBezTo>
                    <a:pt x="10585884" y="2253326"/>
                    <a:pt x="10324415" y="2262746"/>
                    <a:pt x="10029775" y="2281507"/>
                  </a:cubicBezTo>
                  <a:cubicBezTo>
                    <a:pt x="9735135" y="2300268"/>
                    <a:pt x="9374284" y="2245564"/>
                    <a:pt x="9137639" y="2281507"/>
                  </a:cubicBezTo>
                  <a:cubicBezTo>
                    <a:pt x="8900994" y="2317450"/>
                    <a:pt x="8530818" y="2276541"/>
                    <a:pt x="8245503" y="2281507"/>
                  </a:cubicBezTo>
                  <a:cubicBezTo>
                    <a:pt x="7960188" y="2286473"/>
                    <a:pt x="7536378" y="2253672"/>
                    <a:pt x="7353366" y="2281507"/>
                  </a:cubicBezTo>
                  <a:cubicBezTo>
                    <a:pt x="7170354" y="2309342"/>
                    <a:pt x="7119618" y="2277629"/>
                    <a:pt x="7001919" y="2281507"/>
                  </a:cubicBezTo>
                  <a:cubicBezTo>
                    <a:pt x="6884220" y="2285385"/>
                    <a:pt x="6598678" y="2266707"/>
                    <a:pt x="6434196" y="2281507"/>
                  </a:cubicBezTo>
                  <a:cubicBezTo>
                    <a:pt x="6269714" y="2296307"/>
                    <a:pt x="6056906" y="2275296"/>
                    <a:pt x="5758335" y="2281507"/>
                  </a:cubicBezTo>
                  <a:cubicBezTo>
                    <a:pt x="5459764" y="2287718"/>
                    <a:pt x="5498937" y="2273177"/>
                    <a:pt x="5406887" y="2281507"/>
                  </a:cubicBezTo>
                  <a:cubicBezTo>
                    <a:pt x="5314837" y="2289837"/>
                    <a:pt x="4941608" y="2244181"/>
                    <a:pt x="4622888" y="2281507"/>
                  </a:cubicBezTo>
                  <a:cubicBezTo>
                    <a:pt x="4304168" y="2318833"/>
                    <a:pt x="4347811" y="2269728"/>
                    <a:pt x="4271441" y="2281507"/>
                  </a:cubicBezTo>
                  <a:cubicBezTo>
                    <a:pt x="4195071" y="2293286"/>
                    <a:pt x="3912639" y="2248106"/>
                    <a:pt x="3595580" y="2281507"/>
                  </a:cubicBezTo>
                  <a:cubicBezTo>
                    <a:pt x="3278521" y="2314908"/>
                    <a:pt x="3381235" y="2276230"/>
                    <a:pt x="3244132" y="2281507"/>
                  </a:cubicBezTo>
                  <a:cubicBezTo>
                    <a:pt x="3107029" y="2286784"/>
                    <a:pt x="2806055" y="2291578"/>
                    <a:pt x="2460134" y="2281507"/>
                  </a:cubicBezTo>
                  <a:cubicBezTo>
                    <a:pt x="2114213" y="2271436"/>
                    <a:pt x="2258291" y="2266538"/>
                    <a:pt x="2108686" y="2281507"/>
                  </a:cubicBezTo>
                  <a:cubicBezTo>
                    <a:pt x="1959081" y="2296476"/>
                    <a:pt x="1587496" y="2309630"/>
                    <a:pt x="1432825" y="2281507"/>
                  </a:cubicBezTo>
                  <a:cubicBezTo>
                    <a:pt x="1278154" y="2253384"/>
                    <a:pt x="512528" y="2286043"/>
                    <a:pt x="0" y="2281507"/>
                  </a:cubicBezTo>
                  <a:cubicBezTo>
                    <a:pt x="6521" y="2150254"/>
                    <a:pt x="9185" y="1984885"/>
                    <a:pt x="0" y="1756760"/>
                  </a:cubicBezTo>
                  <a:cubicBezTo>
                    <a:pt x="-9185" y="1528635"/>
                    <a:pt x="-10788" y="1333274"/>
                    <a:pt x="0" y="1186384"/>
                  </a:cubicBezTo>
                  <a:cubicBezTo>
                    <a:pt x="10788" y="1039494"/>
                    <a:pt x="-1507" y="790215"/>
                    <a:pt x="0" y="661637"/>
                  </a:cubicBezTo>
                  <a:cubicBezTo>
                    <a:pt x="1507" y="533059"/>
                    <a:pt x="25270" y="14445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73232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수업을 통해 배웠던 이론들을 실제 프로젝트에 적용함으로써 수업내용에 대한 이해도가 높아졌고 경험을 쌓을 수 있는 기회가 되었다</a:t>
              </a:r>
              <a:r>
                <a:rPr lang="en-US" altLang="ko-KR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</a:p>
            <a:p>
              <a:pPr marL="54000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실제로 </a:t>
              </a:r>
              <a:r>
                <a:rPr lang="en-US" altLang="ko-KR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session </a:t>
              </a:r>
              <a:r>
                <a:rPr lang="ko-KR" altLang="en-US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부분의 수업내용을 따라가기 힘들었는데 프로젝트 제작을 진행하면서 수업시간에 놓쳤던 부분을 다시 익힐 수 있었다</a:t>
              </a:r>
              <a:r>
                <a:rPr lang="en-US" altLang="ko-KR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</a:p>
            <a:p>
              <a:pPr marL="54000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시험기간이라 여유시간이 부족해 작품의 퀄리티가 다소 떨어지는 점이 아쉬웠다</a:t>
              </a:r>
              <a:r>
                <a:rPr lang="en-US" altLang="ko-KR" sz="1600" dirty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.</a:t>
              </a:r>
            </a:p>
            <a:p>
              <a:pPr marL="54000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altLang="ko-KR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 marL="254250"/>
              <a:endParaRPr lang="en-US" altLang="ko-KR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CD4D08D0-434B-4FA7-B430-CDC1010EE7D0}"/>
                </a:ext>
              </a:extLst>
            </p:cNvPr>
            <p:cNvSpPr/>
            <p:nvPr/>
          </p:nvSpPr>
          <p:spPr>
            <a:xfrm>
              <a:off x="8775033" y="5345421"/>
              <a:ext cx="477077" cy="286752"/>
            </a:xfrm>
            <a:custGeom>
              <a:avLst/>
              <a:gdLst>
                <a:gd name="connsiteX0" fmla="*/ 0 w 477077"/>
                <a:gd name="connsiteY0" fmla="*/ 286752 h 286752"/>
                <a:gd name="connsiteX1" fmla="*/ 238539 w 477077"/>
                <a:gd name="connsiteY1" fmla="*/ 0 h 286752"/>
                <a:gd name="connsiteX2" fmla="*/ 477077 w 477077"/>
                <a:gd name="connsiteY2" fmla="*/ 286752 h 286752"/>
                <a:gd name="connsiteX3" fmla="*/ 0 w 477077"/>
                <a:gd name="connsiteY3" fmla="*/ 286752 h 28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7" h="286752" fill="none" extrusionOk="0">
                  <a:moveTo>
                    <a:pt x="0" y="286752"/>
                  </a:moveTo>
                  <a:cubicBezTo>
                    <a:pt x="101169" y="174293"/>
                    <a:pt x="184613" y="78412"/>
                    <a:pt x="238539" y="0"/>
                  </a:cubicBezTo>
                  <a:cubicBezTo>
                    <a:pt x="305307" y="82070"/>
                    <a:pt x="390547" y="170394"/>
                    <a:pt x="477077" y="286752"/>
                  </a:cubicBezTo>
                  <a:cubicBezTo>
                    <a:pt x="346861" y="285866"/>
                    <a:pt x="107201" y="302842"/>
                    <a:pt x="0" y="286752"/>
                  </a:cubicBezTo>
                  <a:close/>
                </a:path>
                <a:path w="477077" h="286752" stroke="0" extrusionOk="0">
                  <a:moveTo>
                    <a:pt x="0" y="286752"/>
                  </a:moveTo>
                  <a:cubicBezTo>
                    <a:pt x="57257" y="212850"/>
                    <a:pt x="134268" y="138514"/>
                    <a:pt x="238539" y="0"/>
                  </a:cubicBezTo>
                  <a:cubicBezTo>
                    <a:pt x="301873" y="97442"/>
                    <a:pt x="364399" y="139473"/>
                    <a:pt x="477077" y="286752"/>
                  </a:cubicBezTo>
                  <a:cubicBezTo>
                    <a:pt x="294550" y="289143"/>
                    <a:pt x="133700" y="280052"/>
                    <a:pt x="0" y="286752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47337770">
                    <a:prstGeom prst="triangl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endParaRPr lang="ko-KR" altLang="en-US" dirty="0"/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EB7DD2A7-B914-4CDB-9FE5-A1642D80A86E}"/>
              </a:ext>
            </a:extLst>
          </p:cNvPr>
          <p:cNvSpPr/>
          <p:nvPr/>
        </p:nvSpPr>
        <p:spPr>
          <a:xfrm>
            <a:off x="8253084" y="1639168"/>
            <a:ext cx="1535857" cy="1496945"/>
          </a:xfrm>
          <a:custGeom>
            <a:avLst/>
            <a:gdLst>
              <a:gd name="connsiteX0" fmla="*/ 0 w 1535857"/>
              <a:gd name="connsiteY0" fmla="*/ 748473 h 1496945"/>
              <a:gd name="connsiteX1" fmla="*/ 767929 w 1535857"/>
              <a:gd name="connsiteY1" fmla="*/ 0 h 1496945"/>
              <a:gd name="connsiteX2" fmla="*/ 1535858 w 1535857"/>
              <a:gd name="connsiteY2" fmla="*/ 748473 h 1496945"/>
              <a:gd name="connsiteX3" fmla="*/ 767929 w 1535857"/>
              <a:gd name="connsiteY3" fmla="*/ 1496946 h 1496945"/>
              <a:gd name="connsiteX4" fmla="*/ 0 w 1535857"/>
              <a:gd name="connsiteY4" fmla="*/ 748473 h 14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5857" h="1496945" fill="none" extrusionOk="0">
                <a:moveTo>
                  <a:pt x="0" y="748473"/>
                </a:moveTo>
                <a:cubicBezTo>
                  <a:pt x="-8048" y="341090"/>
                  <a:pt x="297274" y="-20779"/>
                  <a:pt x="767929" y="0"/>
                </a:cubicBezTo>
                <a:cubicBezTo>
                  <a:pt x="1217067" y="-33484"/>
                  <a:pt x="1576101" y="380296"/>
                  <a:pt x="1535858" y="748473"/>
                </a:cubicBezTo>
                <a:cubicBezTo>
                  <a:pt x="1531186" y="1127049"/>
                  <a:pt x="1153173" y="1508417"/>
                  <a:pt x="767929" y="1496946"/>
                </a:cubicBezTo>
                <a:cubicBezTo>
                  <a:pt x="311371" y="1479648"/>
                  <a:pt x="83462" y="1177088"/>
                  <a:pt x="0" y="748473"/>
                </a:cubicBezTo>
                <a:close/>
              </a:path>
              <a:path w="1535857" h="1496945" stroke="0" extrusionOk="0">
                <a:moveTo>
                  <a:pt x="0" y="748473"/>
                </a:moveTo>
                <a:cubicBezTo>
                  <a:pt x="29708" y="408206"/>
                  <a:pt x="394663" y="-74971"/>
                  <a:pt x="767929" y="0"/>
                </a:cubicBezTo>
                <a:cubicBezTo>
                  <a:pt x="1161339" y="-27348"/>
                  <a:pt x="1538913" y="280424"/>
                  <a:pt x="1535858" y="748473"/>
                </a:cubicBezTo>
                <a:cubicBezTo>
                  <a:pt x="1478482" y="1108159"/>
                  <a:pt x="1208103" y="1503190"/>
                  <a:pt x="767929" y="1496946"/>
                </a:cubicBezTo>
                <a:cubicBezTo>
                  <a:pt x="394190" y="1557086"/>
                  <a:pt x="-21519" y="1079092"/>
                  <a:pt x="0" y="748473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AC9D8E"/>
            </a:solidFill>
            <a:extLst>
              <a:ext uri="{C807C97D-BFC1-408E-A445-0C87EB9F89A2}">
                <ask:lineSketchStyleProps xmlns:ask="http://schemas.microsoft.com/office/drawing/2018/sketchyshapes" sd="138342021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73655F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후기</a:t>
            </a:r>
            <a:endParaRPr lang="en-US" altLang="ko-KR" sz="2000" dirty="0">
              <a:solidFill>
                <a:srgbClr val="73655F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0068D80-CE2C-4889-98D9-82EF54A4B75C}"/>
              </a:ext>
            </a:extLst>
          </p:cNvPr>
          <p:cNvCxnSpPr>
            <a:cxnSpLocks/>
          </p:cNvCxnSpPr>
          <p:nvPr/>
        </p:nvCxnSpPr>
        <p:spPr>
          <a:xfrm>
            <a:off x="5293213" y="305560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84FC336-6B59-4426-80E3-0383CA51B84F}"/>
              </a:ext>
            </a:extLst>
          </p:cNvPr>
          <p:cNvCxnSpPr>
            <a:cxnSpLocks/>
          </p:cNvCxnSpPr>
          <p:nvPr/>
        </p:nvCxnSpPr>
        <p:spPr>
          <a:xfrm>
            <a:off x="5293213" y="371333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204DCC2-2C60-4668-9280-F037AF98D7CB}"/>
              </a:ext>
            </a:extLst>
          </p:cNvPr>
          <p:cNvCxnSpPr>
            <a:cxnSpLocks/>
          </p:cNvCxnSpPr>
          <p:nvPr/>
        </p:nvCxnSpPr>
        <p:spPr>
          <a:xfrm>
            <a:off x="5293213" y="910347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74F8AB6-41D3-47FC-B63F-14339F6700CF}"/>
              </a:ext>
            </a:extLst>
          </p:cNvPr>
          <p:cNvCxnSpPr>
            <a:cxnSpLocks/>
          </p:cNvCxnSpPr>
          <p:nvPr/>
        </p:nvCxnSpPr>
        <p:spPr>
          <a:xfrm>
            <a:off x="5293213" y="976120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7210337-50C0-44CE-9D32-872EBDDECE45}"/>
              </a:ext>
            </a:extLst>
          </p:cNvPr>
          <p:cNvCxnSpPr>
            <a:cxnSpLocks/>
          </p:cNvCxnSpPr>
          <p:nvPr/>
        </p:nvCxnSpPr>
        <p:spPr>
          <a:xfrm>
            <a:off x="5480472" y="371333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FF9792C-681A-4680-9639-14BA94442013}"/>
              </a:ext>
            </a:extLst>
          </p:cNvPr>
          <p:cNvCxnSpPr>
            <a:cxnSpLocks/>
          </p:cNvCxnSpPr>
          <p:nvPr/>
        </p:nvCxnSpPr>
        <p:spPr>
          <a:xfrm>
            <a:off x="6113133" y="371333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DAAF4B7-858B-4208-8179-00D5EB5C6A72}"/>
              </a:ext>
            </a:extLst>
          </p:cNvPr>
          <p:cNvCxnSpPr>
            <a:cxnSpLocks/>
          </p:cNvCxnSpPr>
          <p:nvPr/>
        </p:nvCxnSpPr>
        <p:spPr>
          <a:xfrm>
            <a:off x="6745794" y="371333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068DD67-9049-4225-9835-85A1C4EE4FB0}"/>
              </a:ext>
            </a:extLst>
          </p:cNvPr>
          <p:cNvSpPr txBox="1"/>
          <p:nvPr/>
        </p:nvSpPr>
        <p:spPr>
          <a:xfrm>
            <a:off x="5559292" y="40579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42F1DB-BA9C-42BA-B18B-05ACBB844A49}"/>
              </a:ext>
            </a:extLst>
          </p:cNvPr>
          <p:cNvSpPr txBox="1"/>
          <p:nvPr/>
        </p:nvSpPr>
        <p:spPr>
          <a:xfrm>
            <a:off x="6193823" y="40810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찰</a:t>
            </a:r>
          </a:p>
        </p:txBody>
      </p:sp>
    </p:spTree>
    <p:extLst>
      <p:ext uri="{BB962C8B-B14F-4D97-AF65-F5344CB8AC3E}">
        <p14:creationId xmlns:p14="http://schemas.microsoft.com/office/powerpoint/2010/main" val="4063313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3E80198D-457B-4301-A290-8FD833F7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1545736"/>
            <a:ext cx="1375565" cy="137556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AC94217-093F-4DA9-8049-B857C8F96FC4}"/>
              </a:ext>
            </a:extLst>
          </p:cNvPr>
          <p:cNvGrpSpPr/>
          <p:nvPr/>
        </p:nvGrpSpPr>
        <p:grpSpPr>
          <a:xfrm>
            <a:off x="4350000" y="3516712"/>
            <a:ext cx="3492000" cy="670560"/>
            <a:chOff x="4083328" y="3512445"/>
            <a:chExt cx="3492000" cy="67056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D9E6118-ECC0-4279-91B0-BFA37C8944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1244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BFB789-034B-466A-A5FA-94F394B7D3B5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78218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4B1C30D-F2CE-4E1E-8184-7E7EC7B2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17232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D9BC376-5826-484D-971B-5CA7CB03469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8300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68E9487-AEB4-4CC4-BE49-37A04EBBC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5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8CE5A8C-54A2-469C-B0B3-E973882CDAD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6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A484839-B3FB-4053-97CA-9A34D9B7D5DC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07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0282124-A5AB-4BC4-83BE-9A958591A2A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68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378D4B5-A349-4F93-97BB-E217510F0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29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A5FD5AC-3275-4E87-9B5E-820BFF88BD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4690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F91724-5E77-4664-BAC6-9A811D635D6D}"/>
                </a:ext>
              </a:extLst>
            </p:cNvPr>
            <p:cNvSpPr txBox="1"/>
            <p:nvPr/>
          </p:nvSpPr>
          <p:spPr>
            <a:xfrm>
              <a:off x="433114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A4748F-7A85-4F75-A2EC-76E808E708A4}"/>
                </a:ext>
              </a:extLst>
            </p:cNvPr>
            <p:cNvSpPr txBox="1"/>
            <p:nvPr/>
          </p:nvSpPr>
          <p:spPr>
            <a:xfrm>
              <a:off x="497147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042558-7006-4DBF-AAED-CAAB8D75B301}"/>
                </a:ext>
              </a:extLst>
            </p:cNvPr>
            <p:cNvSpPr txBox="1"/>
            <p:nvPr/>
          </p:nvSpPr>
          <p:spPr>
            <a:xfrm>
              <a:off x="6239883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니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0F397C-EF44-4747-9E4E-78ED7DCACB73}"/>
                </a:ext>
              </a:extLst>
            </p:cNvPr>
            <p:cNvSpPr txBox="1"/>
            <p:nvPr/>
          </p:nvSpPr>
          <p:spPr>
            <a:xfrm>
              <a:off x="687271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다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E0D659-09E3-4D36-AB9C-66F8E4C1B1E0}"/>
                </a:ext>
              </a:extLst>
            </p:cNvPr>
            <p:cNvSpPr txBox="1"/>
            <p:nvPr/>
          </p:nvSpPr>
          <p:spPr>
            <a:xfrm>
              <a:off x="559919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합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BB27CA3-E7B3-43A9-9357-0ACBA61804EA}"/>
              </a:ext>
            </a:extLst>
          </p:cNvPr>
          <p:cNvSpPr txBox="1"/>
          <p:nvPr/>
        </p:nvSpPr>
        <p:spPr>
          <a:xfrm>
            <a:off x="4114534" y="4460457"/>
            <a:ext cx="399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질문 </a:t>
            </a:r>
            <a:r>
              <a:rPr lang="ko-KR" altLang="en-US" sz="2000" dirty="0" err="1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있으신가요</a:t>
            </a:r>
            <a:r>
              <a:rPr lang="en-US" altLang="ko-KR" sz="20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  <a:endParaRPr lang="ko-KR" altLang="en-US" sz="2000" dirty="0">
              <a:solidFill>
                <a:schemeClr val="tx1">
                  <a:alpha val="71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B4C7C46-8946-427C-9828-08E5D11BAB3A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6B80119-B601-4300-8ED1-AC72AB13E5D7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0F77190-3523-437F-9D49-934B79331CF6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1717E0-D03F-478A-AB9C-A5E12B85A271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C9BD769-D8A4-4A2B-B65D-25873CBC0538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197EF9-8AC3-42F6-8CC7-839499196E47}"/>
              </a:ext>
            </a:extLst>
          </p:cNvPr>
          <p:cNvSpPr/>
          <p:nvPr/>
        </p:nvSpPr>
        <p:spPr>
          <a:xfrm>
            <a:off x="1266415" y="3368322"/>
            <a:ext cx="1836623" cy="487788"/>
          </a:xfrm>
          <a:custGeom>
            <a:avLst/>
            <a:gdLst>
              <a:gd name="connsiteX0" fmla="*/ 0 w 1836623"/>
              <a:gd name="connsiteY0" fmla="*/ 0 h 487788"/>
              <a:gd name="connsiteX1" fmla="*/ 1836623 w 1836623"/>
              <a:gd name="connsiteY1" fmla="*/ 0 h 487788"/>
              <a:gd name="connsiteX2" fmla="*/ 1836623 w 1836623"/>
              <a:gd name="connsiteY2" fmla="*/ 487788 h 487788"/>
              <a:gd name="connsiteX3" fmla="*/ 0 w 1836623"/>
              <a:gd name="connsiteY3" fmla="*/ 487788 h 487788"/>
              <a:gd name="connsiteX4" fmla="*/ 0 w 1836623"/>
              <a:gd name="connsiteY4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6623" h="487788" extrusionOk="0">
                <a:moveTo>
                  <a:pt x="0" y="0"/>
                </a:moveTo>
                <a:cubicBezTo>
                  <a:pt x="551461" y="47440"/>
                  <a:pt x="1265622" y="90876"/>
                  <a:pt x="1836623" y="0"/>
                </a:cubicBezTo>
                <a:cubicBezTo>
                  <a:pt x="1817962" y="85762"/>
                  <a:pt x="1799765" y="279246"/>
                  <a:pt x="1836623" y="487788"/>
                </a:cubicBezTo>
                <a:cubicBezTo>
                  <a:pt x="1125099" y="515431"/>
                  <a:pt x="901729" y="522783"/>
                  <a:pt x="0" y="487788"/>
                </a:cubicBezTo>
                <a:cubicBezTo>
                  <a:pt x="14357" y="340894"/>
                  <a:pt x="31857" y="149382"/>
                  <a:pt x="0" y="0"/>
                </a:cubicBezTo>
                <a:close/>
              </a:path>
            </a:pathLst>
          </a:custGeom>
          <a:noFill/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64DC8-312F-4C46-B16F-D70D9C313A7D}"/>
              </a:ext>
            </a:extLst>
          </p:cNvPr>
          <p:cNvSpPr/>
          <p:nvPr/>
        </p:nvSpPr>
        <p:spPr>
          <a:xfrm>
            <a:off x="1244867" y="3406823"/>
            <a:ext cx="1836624" cy="487788"/>
          </a:xfrm>
          <a:custGeom>
            <a:avLst/>
            <a:gdLst>
              <a:gd name="connsiteX0" fmla="*/ 0 w 1836624"/>
              <a:gd name="connsiteY0" fmla="*/ 0 h 487788"/>
              <a:gd name="connsiteX1" fmla="*/ 404057 w 1836624"/>
              <a:gd name="connsiteY1" fmla="*/ 0 h 487788"/>
              <a:gd name="connsiteX2" fmla="*/ 826481 w 1836624"/>
              <a:gd name="connsiteY2" fmla="*/ 0 h 487788"/>
              <a:gd name="connsiteX3" fmla="*/ 1322369 w 1836624"/>
              <a:gd name="connsiteY3" fmla="*/ 0 h 487788"/>
              <a:gd name="connsiteX4" fmla="*/ 1836624 w 1836624"/>
              <a:gd name="connsiteY4" fmla="*/ 0 h 487788"/>
              <a:gd name="connsiteX5" fmla="*/ 1836624 w 1836624"/>
              <a:gd name="connsiteY5" fmla="*/ 487788 h 487788"/>
              <a:gd name="connsiteX6" fmla="*/ 1359102 w 1836624"/>
              <a:gd name="connsiteY6" fmla="*/ 487788 h 487788"/>
              <a:gd name="connsiteX7" fmla="*/ 863213 w 1836624"/>
              <a:gd name="connsiteY7" fmla="*/ 487788 h 487788"/>
              <a:gd name="connsiteX8" fmla="*/ 404057 w 1836624"/>
              <a:gd name="connsiteY8" fmla="*/ 487788 h 487788"/>
              <a:gd name="connsiteX9" fmla="*/ 0 w 1836624"/>
              <a:gd name="connsiteY9" fmla="*/ 487788 h 487788"/>
              <a:gd name="connsiteX10" fmla="*/ 0 w 1836624"/>
              <a:gd name="connsiteY10" fmla="*/ 0 h 48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624" h="487788" fill="none" extrusionOk="0">
                <a:moveTo>
                  <a:pt x="0" y="0"/>
                </a:moveTo>
                <a:cubicBezTo>
                  <a:pt x="116770" y="-15646"/>
                  <a:pt x="271111" y="28798"/>
                  <a:pt x="404057" y="0"/>
                </a:cubicBezTo>
                <a:cubicBezTo>
                  <a:pt x="537003" y="-28798"/>
                  <a:pt x="712687" y="22748"/>
                  <a:pt x="826481" y="0"/>
                </a:cubicBezTo>
                <a:cubicBezTo>
                  <a:pt x="940275" y="-22748"/>
                  <a:pt x="1085152" y="50606"/>
                  <a:pt x="1322369" y="0"/>
                </a:cubicBezTo>
                <a:cubicBezTo>
                  <a:pt x="1559586" y="-50606"/>
                  <a:pt x="1729563" y="12397"/>
                  <a:pt x="1836624" y="0"/>
                </a:cubicBezTo>
                <a:cubicBezTo>
                  <a:pt x="1893805" y="137415"/>
                  <a:pt x="1828765" y="335668"/>
                  <a:pt x="1836624" y="487788"/>
                </a:cubicBezTo>
                <a:cubicBezTo>
                  <a:pt x="1652335" y="526502"/>
                  <a:pt x="1572702" y="479252"/>
                  <a:pt x="1359102" y="487788"/>
                </a:cubicBezTo>
                <a:cubicBezTo>
                  <a:pt x="1145502" y="496324"/>
                  <a:pt x="1098001" y="482452"/>
                  <a:pt x="863213" y="487788"/>
                </a:cubicBezTo>
                <a:cubicBezTo>
                  <a:pt x="628425" y="493124"/>
                  <a:pt x="534167" y="479749"/>
                  <a:pt x="404057" y="487788"/>
                </a:cubicBezTo>
                <a:cubicBezTo>
                  <a:pt x="273947" y="495827"/>
                  <a:pt x="123436" y="457279"/>
                  <a:pt x="0" y="487788"/>
                </a:cubicBezTo>
                <a:cubicBezTo>
                  <a:pt x="-51171" y="326402"/>
                  <a:pt x="7249" y="184194"/>
                  <a:pt x="0" y="0"/>
                </a:cubicBezTo>
                <a:close/>
              </a:path>
              <a:path w="1836624" h="487788" stroke="0" extrusionOk="0">
                <a:moveTo>
                  <a:pt x="0" y="0"/>
                </a:moveTo>
                <a:cubicBezTo>
                  <a:pt x="153210" y="-707"/>
                  <a:pt x="318461" y="4899"/>
                  <a:pt x="459156" y="0"/>
                </a:cubicBezTo>
                <a:cubicBezTo>
                  <a:pt x="599851" y="-4899"/>
                  <a:pt x="701197" y="44296"/>
                  <a:pt x="881580" y="0"/>
                </a:cubicBezTo>
                <a:cubicBezTo>
                  <a:pt x="1061963" y="-44296"/>
                  <a:pt x="1148060" y="31564"/>
                  <a:pt x="1322369" y="0"/>
                </a:cubicBezTo>
                <a:cubicBezTo>
                  <a:pt x="1496678" y="-31564"/>
                  <a:pt x="1708303" y="2434"/>
                  <a:pt x="1836624" y="0"/>
                </a:cubicBezTo>
                <a:cubicBezTo>
                  <a:pt x="1864584" y="200992"/>
                  <a:pt x="1788431" y="343521"/>
                  <a:pt x="1836624" y="487788"/>
                </a:cubicBezTo>
                <a:cubicBezTo>
                  <a:pt x="1627362" y="521371"/>
                  <a:pt x="1491141" y="452030"/>
                  <a:pt x="1395834" y="487788"/>
                </a:cubicBezTo>
                <a:cubicBezTo>
                  <a:pt x="1300527" y="523546"/>
                  <a:pt x="1097464" y="439356"/>
                  <a:pt x="899946" y="487788"/>
                </a:cubicBezTo>
                <a:cubicBezTo>
                  <a:pt x="702428" y="536220"/>
                  <a:pt x="581206" y="454264"/>
                  <a:pt x="459156" y="487788"/>
                </a:cubicBezTo>
                <a:cubicBezTo>
                  <a:pt x="337106" y="521312"/>
                  <a:pt x="107335" y="448889"/>
                  <a:pt x="0" y="487788"/>
                </a:cubicBezTo>
                <a:cubicBezTo>
                  <a:pt x="-37864" y="353042"/>
                  <a:pt x="20796" y="120911"/>
                  <a:pt x="0" y="0"/>
                </a:cubicBezTo>
                <a:close/>
              </a:path>
            </a:pathLst>
          </a:custGeom>
          <a:solidFill>
            <a:srgbClr val="D1C9C1"/>
          </a:solidFill>
          <a:ln>
            <a:solidFill>
              <a:srgbClr val="9A8B85"/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B04C-CEB8-486A-9AA3-F0D6253BF4E6}"/>
              </a:ext>
            </a:extLst>
          </p:cNvPr>
          <p:cNvSpPr txBox="1"/>
          <p:nvPr/>
        </p:nvSpPr>
        <p:spPr>
          <a:xfrm>
            <a:off x="1312245" y="3474542"/>
            <a:ext cx="17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제작 동기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E5DB40-D2DD-45D8-AF60-F320FCCDB0BC}"/>
              </a:ext>
            </a:extLst>
          </p:cNvPr>
          <p:cNvCxnSpPr>
            <a:cxnSpLocks/>
          </p:cNvCxnSpPr>
          <p:nvPr/>
        </p:nvCxnSpPr>
        <p:spPr>
          <a:xfrm>
            <a:off x="5286000" y="368014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83AF13-83D7-4F31-84E1-D4E46BB83940}"/>
              </a:ext>
            </a:extLst>
          </p:cNvPr>
          <p:cNvCxnSpPr>
            <a:cxnSpLocks/>
          </p:cNvCxnSpPr>
          <p:nvPr/>
        </p:nvCxnSpPr>
        <p:spPr>
          <a:xfrm>
            <a:off x="5286000" y="433787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A0F3C4-D65C-43C4-82FF-7630CBB25002}"/>
              </a:ext>
            </a:extLst>
          </p:cNvPr>
          <p:cNvCxnSpPr>
            <a:cxnSpLocks/>
          </p:cNvCxnSpPr>
          <p:nvPr/>
        </p:nvCxnSpPr>
        <p:spPr>
          <a:xfrm>
            <a:off x="5286000" y="972801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3F0477-C336-44B1-A30B-93BFB6CCC0E8}"/>
              </a:ext>
            </a:extLst>
          </p:cNvPr>
          <p:cNvCxnSpPr>
            <a:cxnSpLocks/>
          </p:cNvCxnSpPr>
          <p:nvPr/>
        </p:nvCxnSpPr>
        <p:spPr>
          <a:xfrm>
            <a:off x="5286000" y="1038574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4B9830-FC65-4556-B3A2-28B88508CEAB}"/>
              </a:ext>
            </a:extLst>
          </p:cNvPr>
          <p:cNvCxnSpPr>
            <a:cxnSpLocks/>
          </p:cNvCxnSpPr>
          <p:nvPr/>
        </p:nvCxnSpPr>
        <p:spPr>
          <a:xfrm>
            <a:off x="5473259" y="433787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372B03-5EAD-4B2D-A113-E98C3F659FCF}"/>
              </a:ext>
            </a:extLst>
          </p:cNvPr>
          <p:cNvCxnSpPr>
            <a:cxnSpLocks/>
          </p:cNvCxnSpPr>
          <p:nvPr/>
        </p:nvCxnSpPr>
        <p:spPr>
          <a:xfrm>
            <a:off x="6105920" y="433787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F44F26-DD36-404C-9AEB-8CA829FC72A7}"/>
              </a:ext>
            </a:extLst>
          </p:cNvPr>
          <p:cNvCxnSpPr>
            <a:cxnSpLocks/>
          </p:cNvCxnSpPr>
          <p:nvPr/>
        </p:nvCxnSpPr>
        <p:spPr>
          <a:xfrm>
            <a:off x="6738581" y="433787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1C409-61DF-46F8-8A3A-9F9B13B74E35}"/>
              </a:ext>
            </a:extLst>
          </p:cNvPr>
          <p:cNvSpPr txBox="1"/>
          <p:nvPr/>
        </p:nvSpPr>
        <p:spPr>
          <a:xfrm>
            <a:off x="5552079" y="46825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95796-E61C-4F7E-A481-233EE7203C76}"/>
              </a:ext>
            </a:extLst>
          </p:cNvPr>
          <p:cNvSpPr txBox="1"/>
          <p:nvPr/>
        </p:nvSpPr>
        <p:spPr>
          <a:xfrm>
            <a:off x="6186610" y="470556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E500C8-A56E-4938-B671-F16C14110F9D}"/>
              </a:ext>
            </a:extLst>
          </p:cNvPr>
          <p:cNvSpPr/>
          <p:nvPr/>
        </p:nvSpPr>
        <p:spPr>
          <a:xfrm>
            <a:off x="1543097" y="4120244"/>
            <a:ext cx="8979768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도서관리 기능이 포함된 도서관 관리 시스템이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JSP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와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DATABASE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이론을 적용해보기 적합하다고 판단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배운 이론들을 프로젝트에 적용함으로써 수업 이해도를 높이기 위해  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실제 프로젝트를 계획하고 진행하면서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코딩감각을 익히고 경험을 쌓기 위해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602FC3-307A-403E-A399-853E603D758C}"/>
              </a:ext>
            </a:extLst>
          </p:cNvPr>
          <p:cNvSpPr txBox="1"/>
          <p:nvPr/>
        </p:nvSpPr>
        <p:spPr>
          <a:xfrm>
            <a:off x="5770327" y="1145581"/>
            <a:ext cx="366863" cy="70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“</a:t>
            </a:r>
            <a:endParaRPr lang="ko-KR" altLang="en-US" sz="4000" dirty="0">
              <a:solidFill>
                <a:srgbClr val="9A8B85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5AE7F9-E053-4301-9A36-0264ACBAE52E}"/>
              </a:ext>
            </a:extLst>
          </p:cNvPr>
          <p:cNvSpPr/>
          <p:nvPr/>
        </p:nvSpPr>
        <p:spPr>
          <a:xfrm>
            <a:off x="5995632" y="2877158"/>
            <a:ext cx="42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9A8B85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”</a:t>
            </a:r>
            <a:endParaRPr lang="ko-KR" altLang="en-US" sz="4000" dirty="0">
              <a:solidFill>
                <a:srgbClr val="9A8B85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1037E-2F74-45A1-9043-5D26203942B2}"/>
              </a:ext>
            </a:extLst>
          </p:cNvPr>
          <p:cNvSpPr/>
          <p:nvPr/>
        </p:nvSpPr>
        <p:spPr>
          <a:xfrm>
            <a:off x="3730651" y="1805406"/>
            <a:ext cx="4730698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000" b="1">
                <a:solidFill>
                  <a:schemeClr val="bg2">
                    <a:lumMod val="2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도서관 관리 시스템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D757-625D-4702-98A6-E95472A7FBF3}"/>
              </a:ext>
            </a:extLst>
          </p:cNvPr>
          <p:cNvSpPr/>
          <p:nvPr/>
        </p:nvSpPr>
        <p:spPr>
          <a:xfrm>
            <a:off x="3180057" y="3315179"/>
            <a:ext cx="1169157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관리자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BC3EBA-0CB9-40B1-9E0F-6F347A4E6BAC}"/>
              </a:ext>
            </a:extLst>
          </p:cNvPr>
          <p:cNvCxnSpPr>
            <a:cxnSpLocks/>
          </p:cNvCxnSpPr>
          <p:nvPr/>
        </p:nvCxnSpPr>
        <p:spPr>
          <a:xfrm>
            <a:off x="5225830" y="856280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5163A1F-04AA-414D-AFBD-82B9E3BC738F}"/>
              </a:ext>
            </a:extLst>
          </p:cNvPr>
          <p:cNvCxnSpPr>
            <a:cxnSpLocks/>
          </p:cNvCxnSpPr>
          <p:nvPr/>
        </p:nvCxnSpPr>
        <p:spPr>
          <a:xfrm>
            <a:off x="5225830" y="922053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9A99DB-1F24-4688-A22C-3A908B517545}"/>
              </a:ext>
            </a:extLst>
          </p:cNvPr>
          <p:cNvCxnSpPr>
            <a:cxnSpLocks/>
          </p:cNvCxnSpPr>
          <p:nvPr/>
        </p:nvCxnSpPr>
        <p:spPr>
          <a:xfrm>
            <a:off x="5225830" y="1461067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8A88D3-D5ED-4E31-9BB2-DD9547E20D0C}"/>
              </a:ext>
            </a:extLst>
          </p:cNvPr>
          <p:cNvCxnSpPr>
            <a:cxnSpLocks/>
          </p:cNvCxnSpPr>
          <p:nvPr/>
        </p:nvCxnSpPr>
        <p:spPr>
          <a:xfrm>
            <a:off x="5225830" y="1526840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FFB86CA-EDA8-4683-AF9E-C2A55CC520A2}"/>
              </a:ext>
            </a:extLst>
          </p:cNvPr>
          <p:cNvCxnSpPr>
            <a:cxnSpLocks/>
          </p:cNvCxnSpPr>
          <p:nvPr/>
        </p:nvCxnSpPr>
        <p:spPr>
          <a:xfrm>
            <a:off x="5413089" y="922053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8D6164-B433-4736-BB85-AE00C4114894}"/>
              </a:ext>
            </a:extLst>
          </p:cNvPr>
          <p:cNvCxnSpPr>
            <a:cxnSpLocks/>
          </p:cNvCxnSpPr>
          <p:nvPr/>
        </p:nvCxnSpPr>
        <p:spPr>
          <a:xfrm>
            <a:off x="6045750" y="922053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26CD68-6E9E-402F-A56F-2538EF19FA2F}"/>
              </a:ext>
            </a:extLst>
          </p:cNvPr>
          <p:cNvCxnSpPr>
            <a:cxnSpLocks/>
          </p:cNvCxnSpPr>
          <p:nvPr/>
        </p:nvCxnSpPr>
        <p:spPr>
          <a:xfrm>
            <a:off x="6678411" y="922053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B1CA26-EBCE-46CA-AE9E-DF0D29AD5D80}"/>
              </a:ext>
            </a:extLst>
          </p:cNvPr>
          <p:cNvSpPr txBox="1"/>
          <p:nvPr/>
        </p:nvSpPr>
        <p:spPr>
          <a:xfrm>
            <a:off x="5491909" y="95651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14F3AA-FA6C-4082-9B7C-C46154ECF2FB}"/>
              </a:ext>
            </a:extLst>
          </p:cNvPr>
          <p:cNvSpPr txBox="1"/>
          <p:nvPr/>
        </p:nvSpPr>
        <p:spPr>
          <a:xfrm>
            <a:off x="6126440" y="95882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46C1F5-6601-4960-805E-A69A3ACECA42}"/>
              </a:ext>
            </a:extLst>
          </p:cNvPr>
          <p:cNvSpPr/>
          <p:nvPr/>
        </p:nvSpPr>
        <p:spPr>
          <a:xfrm>
            <a:off x="7979948" y="3302630"/>
            <a:ext cx="1169157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사용자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587102-1D84-485F-A5F7-945B00DA2B54}"/>
              </a:ext>
            </a:extLst>
          </p:cNvPr>
          <p:cNvSpPr/>
          <p:nvPr/>
        </p:nvSpPr>
        <p:spPr>
          <a:xfrm>
            <a:off x="2022765" y="4093830"/>
            <a:ext cx="329123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도서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도서 대여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 대여 목록</a:t>
            </a:r>
          </a:p>
          <a:p>
            <a:br>
              <a:rPr lang="ko-KR" altLang="en-US" dirty="0"/>
            </a:b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7590421-1F12-480B-8E66-4CC06936285F}"/>
              </a:ext>
            </a:extLst>
          </p:cNvPr>
          <p:cNvSpPr/>
          <p:nvPr/>
        </p:nvSpPr>
        <p:spPr>
          <a:xfrm>
            <a:off x="6830019" y="4096067"/>
            <a:ext cx="32912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도서검색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도서 대여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마이페이지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래픽 24" descr="사용자">
            <a:extLst>
              <a:ext uri="{FF2B5EF4-FFF2-40B4-BE49-F238E27FC236}">
                <a16:creationId xmlns:a16="http://schemas.microsoft.com/office/drawing/2014/main" id="{C5471A75-164D-46AD-92EB-B67DF1647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4277" y="2535968"/>
            <a:ext cx="1363590" cy="1363590"/>
          </a:xfrm>
          <a:prstGeom prst="rect">
            <a:avLst/>
          </a:prstGeom>
        </p:spPr>
      </p:pic>
      <p:pic>
        <p:nvPicPr>
          <p:cNvPr id="7" name="그래픽 6" descr="경찰">
            <a:extLst>
              <a:ext uri="{FF2B5EF4-FFF2-40B4-BE49-F238E27FC236}">
                <a16:creationId xmlns:a16="http://schemas.microsoft.com/office/drawing/2014/main" id="{3DED44F8-D963-4532-990D-4CE607063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4622" y="2535969"/>
            <a:ext cx="1363589" cy="13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3917A0-A22D-4158-8A16-BF96A8E9DC07}"/>
              </a:ext>
            </a:extLst>
          </p:cNvPr>
          <p:cNvSpPr/>
          <p:nvPr/>
        </p:nvSpPr>
        <p:spPr>
          <a:xfrm>
            <a:off x="6270470" y="5488966"/>
            <a:ext cx="18473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ko-KR" altLang="en-US" sz="10000" dirty="0">
              <a:solidFill>
                <a:srgbClr val="9A8B85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44F719B-8B4E-49FD-BE19-976A27ACFCDA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C82AA9F-2131-4B80-A311-7F226B9AC1D9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E385EE-CEE0-4C90-A65E-DB86CE64A4AD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383D652-C03C-4069-9329-939245722281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E9751F5-1F14-4895-985E-02EDDDCD7B90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BB5585-9463-4055-AFF7-1A79D716A295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D07AA5-F86E-42E4-A1AF-E991DBAB6E51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3C3950C-A29C-4D81-AACB-871A02D94647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5881CE8-8C38-46C0-8D26-92FBE9473296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8624BA-D031-4C1A-B731-40A8B646218E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F79B56-9761-4579-9217-021AA9C72D9B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97165B-D439-4EDB-8AA7-66C6A42764A9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749AD7-2771-4319-9F57-38E4463B7093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계</a:t>
            </a:r>
          </a:p>
        </p:txBody>
      </p:sp>
      <p:graphicFrame>
        <p:nvGraphicFramePr>
          <p:cNvPr id="23" name="표 18">
            <a:extLst>
              <a:ext uri="{FF2B5EF4-FFF2-40B4-BE49-F238E27FC236}">
                <a16:creationId xmlns:a16="http://schemas.microsoft.com/office/drawing/2014/main" id="{CE0B4388-4A4B-4898-99DE-019DA574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71700"/>
              </p:ext>
            </p:extLst>
          </p:nvPr>
        </p:nvGraphicFramePr>
        <p:xfrm>
          <a:off x="2206362" y="1231195"/>
          <a:ext cx="2709333" cy="224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800" b="1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USERS</a:t>
                      </a:r>
                      <a:endParaRPr lang="en-US" altLang="ko-KR" b="1" dirty="0">
                        <a:latin typeface="DX영화자막 M" panose="02020600000000000000" pitchFamily="18" charset="-127"/>
                        <a:ea typeface="DX영화자막 M" panose="02020600000000000000" pitchFamily="18" charset="-127"/>
                      </a:endParaRPr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USER_PW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USER_REG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USER_EMAIL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</a:tbl>
          </a:graphicData>
        </a:graphic>
      </p:graphicFrame>
      <p:graphicFrame>
        <p:nvGraphicFramePr>
          <p:cNvPr id="25" name="표 18">
            <a:extLst>
              <a:ext uri="{FF2B5EF4-FFF2-40B4-BE49-F238E27FC236}">
                <a16:creationId xmlns:a16="http://schemas.microsoft.com/office/drawing/2014/main" id="{568633C0-EAF7-4E8D-8ECD-FF6A62F1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65354"/>
              </p:ext>
            </p:extLst>
          </p:nvPr>
        </p:nvGraphicFramePr>
        <p:xfrm>
          <a:off x="7446339" y="1227586"/>
          <a:ext cx="27093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BOOK_WRITER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BOOK_PUB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BOOK_GE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</a:tbl>
          </a:graphicData>
        </a:graphic>
      </p:graphicFrame>
      <p:graphicFrame>
        <p:nvGraphicFramePr>
          <p:cNvPr id="26" name="표 18">
            <a:extLst>
              <a:ext uri="{FF2B5EF4-FFF2-40B4-BE49-F238E27FC236}">
                <a16:creationId xmlns:a16="http://schemas.microsoft.com/office/drawing/2014/main" id="{9024B274-335E-42A6-8A06-CF04D4AEA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7167"/>
              </p:ext>
            </p:extLst>
          </p:nvPr>
        </p:nvGraphicFramePr>
        <p:xfrm>
          <a:off x="7446338" y="3814665"/>
          <a:ext cx="270933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RENTLIST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BOOK_WRITER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BOOK_PUB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BOOK_GE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88489"/>
                  </a:ext>
                </a:extLst>
              </a:tr>
            </a:tbl>
          </a:graphicData>
        </a:graphic>
      </p:graphicFrame>
      <p:graphicFrame>
        <p:nvGraphicFramePr>
          <p:cNvPr id="27" name="표 18">
            <a:extLst>
              <a:ext uri="{FF2B5EF4-FFF2-40B4-BE49-F238E27FC236}">
                <a16:creationId xmlns:a16="http://schemas.microsoft.com/office/drawing/2014/main" id="{E52E5BA7-5157-4B1F-8E94-32AD0A26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67892"/>
              </p:ext>
            </p:extLst>
          </p:nvPr>
        </p:nvGraphicFramePr>
        <p:xfrm>
          <a:off x="2206362" y="3820251"/>
          <a:ext cx="270933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RENT_NUM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BOOK_REN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RENT_END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8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91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DFCDCC-D131-490B-9167-04732430B76F}"/>
              </a:ext>
            </a:extLst>
          </p:cNvPr>
          <p:cNvSpPr/>
          <p:nvPr/>
        </p:nvSpPr>
        <p:spPr>
          <a:xfrm>
            <a:off x="5734853" y="1718340"/>
            <a:ext cx="1562835" cy="425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USERS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FEAD64-A5F7-4A58-B2AE-1A71E9BCCDFF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9CEB56-4B1B-4FC7-B884-4A02CE8C90D9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C96E7F-FE01-4EA8-B4E0-0C9A13617840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6859C7-E1B5-436D-AE15-C764896F5F28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C81AFB-F6A6-43B3-8A9A-602110A9C0CD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C969DD-CCE3-4ECD-8E1B-D33EAEFDC22B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DACAB2-AAAD-4B42-897A-F569E0E48D93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0953A4-30B1-4DC8-BB65-5E2CFC2A57E3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52C43D-8802-410C-B8F8-8190636AE12D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BBAD5D-A963-45A9-B0A3-7F737F7EF503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45B73-4D84-4121-93EF-A01E72B1575C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5F9D3-A931-4A26-A83C-4511DD9CFE83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0D172-4BE1-4886-AE29-2C62313B5FC0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계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45AD83C4-6AE0-4944-ABC2-6F00F7132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11493"/>
              </p:ext>
            </p:extLst>
          </p:nvPr>
        </p:nvGraphicFramePr>
        <p:xfrm>
          <a:off x="778454" y="2804268"/>
          <a:ext cx="106806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244309"/>
                    </a:ext>
                  </a:extLst>
                </a:gridCol>
                <a:gridCol w="2681085">
                  <a:extLst>
                    <a:ext uri="{9D8B030D-6E8A-4147-A177-3AD203B41FA5}">
                      <a16:colId xmlns:a16="http://schemas.microsoft.com/office/drawing/2014/main" val="226930319"/>
                    </a:ext>
                  </a:extLst>
                </a:gridCol>
                <a:gridCol w="2580878">
                  <a:extLst>
                    <a:ext uri="{9D8B030D-6E8A-4147-A177-3AD203B41FA5}">
                      <a16:colId xmlns:a16="http://schemas.microsoft.com/office/drawing/2014/main" val="174994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 NAME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TYPE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USER_PW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USER_REG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USER_EMAIL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E760C4-6076-4865-8DA0-19680D34CF6B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D19DBC-B516-4CD5-A36E-C6A38AFED1EE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5432E3F-A981-4483-AFCF-A074B28F09B6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820810-D6C7-4C01-8711-A435E0BD4272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99EE44E-82F8-4FED-9B0C-35B37E5C0B11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54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EDA2-9298-464D-BD51-562469B4FE5A}"/>
              </a:ext>
            </a:extLst>
          </p:cNvPr>
          <p:cNvSpPr/>
          <p:nvPr/>
        </p:nvSpPr>
        <p:spPr>
          <a:xfrm>
            <a:off x="5715930" y="1807718"/>
            <a:ext cx="1562835" cy="425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BOOK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9E71E9AA-26B0-434C-A054-C49628D0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33809"/>
              </p:ext>
            </p:extLst>
          </p:nvPr>
        </p:nvGraphicFramePr>
        <p:xfrm>
          <a:off x="770971" y="2804268"/>
          <a:ext cx="109574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244309"/>
                    </a:ext>
                  </a:extLst>
                </a:gridCol>
                <a:gridCol w="2882231">
                  <a:extLst>
                    <a:ext uri="{9D8B030D-6E8A-4147-A177-3AD203B41FA5}">
                      <a16:colId xmlns:a16="http://schemas.microsoft.com/office/drawing/2014/main" val="226930319"/>
                    </a:ext>
                  </a:extLst>
                </a:gridCol>
                <a:gridCol w="2656572">
                  <a:extLst>
                    <a:ext uri="{9D8B030D-6E8A-4147-A177-3AD203B41FA5}">
                      <a16:colId xmlns:a16="http://schemas.microsoft.com/office/drawing/2014/main" val="64582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 NAME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TYPE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BOOK_WRITER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BOOK_PUB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BOOK_GE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3FD55D-321F-4CAC-B1E7-FD6A8B9B9046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D8CF7C-0CD5-4508-AE50-DFEE3212B6AA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C2F863A-3779-4587-BD4C-90976E955AB6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92F1CD8-9E82-418C-A84F-899138D4D6DB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680329-F916-43A0-9200-9ED3A9F625BF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3FF9B3-EDB3-40D0-9FDC-5F81D8F751D4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850B6E-38AB-4AEE-AEE8-C39EA587C128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B66A020-72A4-4979-83FA-92729B98B704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0A7F6E-5B8B-438E-8475-B1C400D6B62C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79F637-8BAB-4BF2-BCCE-C27EEEFB8DA7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F3F44-1BEE-4C78-8F11-EAF075B0C712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5E24F2-ABAB-445C-BAF3-2538E16EEB67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E20EA-4141-4FE4-8C06-5034682F58DA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C094424-0C98-43AB-8ADE-14554E5AD028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C942862-13E8-44B8-9EE1-CB95D88903EC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DC97519-2B4A-463A-97AA-1BDEC8100047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80F2FF3-8B7D-495C-85EE-77CF3FA4F9FC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D2640E4-1EF8-4017-9697-57091B929E1B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082A91-D17E-484F-A4BE-3985BE52E3F6}"/>
              </a:ext>
            </a:extLst>
          </p:cNvPr>
          <p:cNvSpPr/>
          <p:nvPr/>
        </p:nvSpPr>
        <p:spPr>
          <a:xfrm>
            <a:off x="5551735" y="1788230"/>
            <a:ext cx="1562835" cy="425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RENTLIST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1F5BFA-3B48-4B96-9231-961346446C13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22124F-2BC2-49AB-A707-41EE20519F32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301238-66BB-48ED-A3E8-D2120A851D47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DA0D2B-B7B1-4967-B1AA-11FA21F95282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EAC343C-E26E-4D28-BCFC-520E24F03DEC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1415B8-2F7D-4115-95A4-49FCDC680C7B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FA734F-2544-457E-9F34-4084A01EAA4F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AD1996-7262-477D-AE83-3C9F3037736D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24AEB3-917A-407D-94FD-CDDFAA71AEEB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288CDE-B38F-4E5B-8143-9B1FD6E6B24C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3A0E8-0DBE-434D-947F-A4F068AA9DAF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549C4-BA54-4CDB-8D1F-08BAF8BB5D5A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7CE04-2A25-43BE-B929-E04D7F302237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계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434EA545-6872-45DF-898A-867C2CF6F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84108"/>
              </p:ext>
            </p:extLst>
          </p:nvPr>
        </p:nvGraphicFramePr>
        <p:xfrm>
          <a:off x="763798" y="2809909"/>
          <a:ext cx="10834437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244309"/>
                    </a:ext>
                  </a:extLst>
                </a:gridCol>
                <a:gridCol w="2848363">
                  <a:extLst>
                    <a:ext uri="{9D8B030D-6E8A-4147-A177-3AD203B41FA5}">
                      <a16:colId xmlns:a16="http://schemas.microsoft.com/office/drawing/2014/main" val="226930319"/>
                    </a:ext>
                  </a:extLst>
                </a:gridCol>
                <a:gridCol w="2567408">
                  <a:extLst>
                    <a:ext uri="{9D8B030D-6E8A-4147-A177-3AD203B41FA5}">
                      <a16:colId xmlns:a16="http://schemas.microsoft.com/office/drawing/2014/main" val="687611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 NAME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TYPE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BOOK_WRITER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BOOK_PUB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BOOK_GE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88489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701E1D-E710-4D29-A580-0B43F5F5DBAE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2E59EF-9AD1-41E3-AB8A-4CB81559737C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4B46156-E19E-47EB-ABAE-37DB85ECECE7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F74CEFF-2D6D-4C28-B4CF-8B92D4B5D31B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7DD603E-D601-4966-9CFA-E72EAA35C219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79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A839DE-3BA7-4B34-B614-AC46E29A64CD}"/>
              </a:ext>
            </a:extLst>
          </p:cNvPr>
          <p:cNvSpPr/>
          <p:nvPr/>
        </p:nvSpPr>
        <p:spPr>
          <a:xfrm>
            <a:off x="5719309" y="1718340"/>
            <a:ext cx="1562835" cy="425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DEC873-C52E-44A6-8082-008F8597EE47}"/>
              </a:ext>
            </a:extLst>
          </p:cNvPr>
          <p:cNvCxnSpPr>
            <a:cxnSpLocks/>
          </p:cNvCxnSpPr>
          <p:nvPr/>
        </p:nvCxnSpPr>
        <p:spPr>
          <a:xfrm>
            <a:off x="4737638" y="26075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AD6EF6-F777-4D2D-8FCB-936CFD7A1F66}"/>
              </a:ext>
            </a:extLst>
          </p:cNvPr>
          <p:cNvCxnSpPr>
            <a:cxnSpLocks/>
          </p:cNvCxnSpPr>
          <p:nvPr/>
        </p:nvCxnSpPr>
        <p:spPr>
          <a:xfrm>
            <a:off x="4737638" y="326532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D3D4FD-2B88-4AC3-8729-94AD1B4B128E}"/>
              </a:ext>
            </a:extLst>
          </p:cNvPr>
          <p:cNvCxnSpPr>
            <a:cxnSpLocks/>
          </p:cNvCxnSpPr>
          <p:nvPr/>
        </p:nvCxnSpPr>
        <p:spPr>
          <a:xfrm>
            <a:off x="4737638" y="865546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E82EE8-711D-4029-87A6-626A3FA694B3}"/>
              </a:ext>
            </a:extLst>
          </p:cNvPr>
          <p:cNvCxnSpPr>
            <a:cxnSpLocks/>
          </p:cNvCxnSpPr>
          <p:nvPr/>
        </p:nvCxnSpPr>
        <p:spPr>
          <a:xfrm>
            <a:off x="4740206" y="921199"/>
            <a:ext cx="288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9A28B2-DE4F-4596-9073-698E3E3D9FD8}"/>
              </a:ext>
            </a:extLst>
          </p:cNvPr>
          <p:cNvCxnSpPr>
            <a:cxnSpLocks/>
          </p:cNvCxnSpPr>
          <p:nvPr/>
        </p:nvCxnSpPr>
        <p:spPr>
          <a:xfrm>
            <a:off x="4915695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960A54-E8C0-434B-A86D-60C900590B62}"/>
              </a:ext>
            </a:extLst>
          </p:cNvPr>
          <p:cNvCxnSpPr>
            <a:cxnSpLocks/>
          </p:cNvCxnSpPr>
          <p:nvPr/>
        </p:nvCxnSpPr>
        <p:spPr>
          <a:xfrm>
            <a:off x="5548356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816AE6-FD13-4765-9FF1-6569012319B7}"/>
              </a:ext>
            </a:extLst>
          </p:cNvPr>
          <p:cNvCxnSpPr>
            <a:cxnSpLocks/>
          </p:cNvCxnSpPr>
          <p:nvPr/>
        </p:nvCxnSpPr>
        <p:spPr>
          <a:xfrm>
            <a:off x="6181017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31AFB6-3F7B-4992-B23E-708A6C0ED444}"/>
              </a:ext>
            </a:extLst>
          </p:cNvPr>
          <p:cNvCxnSpPr>
            <a:cxnSpLocks/>
          </p:cNvCxnSpPr>
          <p:nvPr/>
        </p:nvCxnSpPr>
        <p:spPr>
          <a:xfrm>
            <a:off x="6813678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57133E-E88C-4613-83A1-08A698208C82}"/>
              </a:ext>
            </a:extLst>
          </p:cNvPr>
          <p:cNvCxnSpPr>
            <a:cxnSpLocks/>
          </p:cNvCxnSpPr>
          <p:nvPr/>
        </p:nvCxnSpPr>
        <p:spPr>
          <a:xfrm>
            <a:off x="7446339" y="326532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792289-00F2-4D98-A614-8224994782C2}"/>
              </a:ext>
            </a:extLst>
          </p:cNvPr>
          <p:cNvSpPr txBox="1"/>
          <p:nvPr/>
        </p:nvSpPr>
        <p:spPr>
          <a:xfrm>
            <a:off x="4990824" y="3923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699DDD-EAA4-45B1-A99F-5C5A8B7C5C12}"/>
              </a:ext>
            </a:extLst>
          </p:cNvPr>
          <p:cNvSpPr txBox="1"/>
          <p:nvPr/>
        </p:nvSpPr>
        <p:spPr>
          <a:xfrm>
            <a:off x="6249706" y="38945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33890-EC1A-4480-89EC-CF46A29B4B97}"/>
              </a:ext>
            </a:extLst>
          </p:cNvPr>
          <p:cNvSpPr txBox="1"/>
          <p:nvPr/>
        </p:nvSpPr>
        <p:spPr>
          <a:xfrm>
            <a:off x="6882367" y="37020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3F7D9-9535-4358-AD73-D15CC56A21CC}"/>
              </a:ext>
            </a:extLst>
          </p:cNvPr>
          <p:cNvSpPr txBox="1"/>
          <p:nvPr/>
        </p:nvSpPr>
        <p:spPr>
          <a:xfrm>
            <a:off x="5623485" y="399080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계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68673AA9-29F1-4515-B35A-523142E59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4723"/>
              </p:ext>
            </p:extLst>
          </p:nvPr>
        </p:nvGraphicFramePr>
        <p:xfrm>
          <a:off x="769688" y="2623928"/>
          <a:ext cx="10822658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83081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244309"/>
                    </a:ext>
                  </a:extLst>
                </a:gridCol>
                <a:gridCol w="2785921">
                  <a:extLst>
                    <a:ext uri="{9D8B030D-6E8A-4147-A177-3AD203B41FA5}">
                      <a16:colId xmlns:a16="http://schemas.microsoft.com/office/drawing/2014/main" val="226930319"/>
                    </a:ext>
                  </a:extLst>
                </a:gridCol>
                <a:gridCol w="2618071">
                  <a:extLst>
                    <a:ext uri="{9D8B030D-6E8A-4147-A177-3AD203B41FA5}">
                      <a16:colId xmlns:a16="http://schemas.microsoft.com/office/drawing/2014/main" val="2564996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 NAME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TYPE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736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RENT_NUM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USER_ID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BOOK_REN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116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7023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RENT_END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1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88489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5CAA24-B781-445F-9B38-11CF7E13FC36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C928606-817E-4366-AE73-6ACFD5FEC29C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15F264F-003F-45B4-BD54-A39CAEFBDB7E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C577F75-C282-401F-892D-8121E9C676E9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7091C31-EEEF-4830-8F8B-3CB35116B3DD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40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852</Words>
  <Application>Microsoft Macintosh PowerPoint</Application>
  <PresentationFormat>와이드스크린</PresentationFormat>
  <Paragraphs>338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DX영화자막 M</vt:lpstr>
      <vt:lpstr>휴먼옛체</vt:lpstr>
      <vt:lpstr>Wingdings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전동빈</cp:lastModifiedBy>
  <cp:revision>98</cp:revision>
  <dcterms:created xsi:type="dcterms:W3CDTF">2020-02-24T07:56:24Z</dcterms:created>
  <dcterms:modified xsi:type="dcterms:W3CDTF">2020-10-11T06:20:58Z</dcterms:modified>
</cp:coreProperties>
</file>