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76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535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5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3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08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04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407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34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79F6D4-DD66-A64A-B846-818B5EB4EA86}" type="datetimeFigureOut">
              <a:rPr lang="sk-SK" smtClean="0"/>
              <a:t>27.11.21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3B517F-D1A8-394E-8C72-8E98124B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06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4B1DA-868F-3D40-8159-349824340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71663"/>
            <a:ext cx="8991600" cy="2161001"/>
          </a:xfrm>
        </p:spPr>
        <p:txBody>
          <a:bodyPr>
            <a:normAutofit/>
          </a:bodyPr>
          <a:lstStyle/>
          <a:p>
            <a:r>
              <a:rPr lang="sk-SK" dirty="0"/>
              <a:t>Simulovanie výsledkov futbalových zápasov na základe (historických) dát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846815-48AA-D344-A795-2E098DDE9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Adam Gábor</a:t>
            </a:r>
          </a:p>
          <a:p>
            <a:r>
              <a:rPr lang="sk-SK" dirty="0"/>
              <a:t>Metódy inžinierskej práce 2021</a:t>
            </a:r>
          </a:p>
        </p:txBody>
      </p:sp>
    </p:spTree>
    <p:extLst>
      <p:ext uri="{BB962C8B-B14F-4D97-AF65-F5344CB8AC3E}">
        <p14:creationId xmlns:p14="http://schemas.microsoft.com/office/powerpoint/2010/main" val="34294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449BA-9BD7-2A42-AE7C-6E403666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PROBLEMATIKY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28FEA9-CA6A-9C49-AEC1-D6E5886A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44444"/>
            <a:ext cx="7729728" cy="3101983"/>
          </a:xfrm>
        </p:spPr>
        <p:txBody>
          <a:bodyPr/>
          <a:lstStyle/>
          <a:p>
            <a:r>
              <a:rPr lang="sk-SK" dirty="0"/>
              <a:t>vyhrávaš = zarábaš</a:t>
            </a:r>
          </a:p>
          <a:p>
            <a:r>
              <a:rPr lang="sk-SK" dirty="0"/>
              <a:t>digitalizácia priemyslu – tímy dátových analytikov</a:t>
            </a:r>
          </a:p>
          <a:p>
            <a:r>
              <a:rPr lang="sk-SK" dirty="0"/>
              <a:t>pokročilé štatistické metriky (sledovanie hráčov, analýza scenárov, využívanie historických dát)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39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440E7E-E8CB-5C4F-BCA1-7BF7067F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VYUŽÍVANIE DÁT </a:t>
            </a:r>
            <a:br>
              <a:rPr lang="sk-SK" dirty="0"/>
            </a:br>
            <a:r>
              <a:rPr lang="sk-SK" dirty="0"/>
              <a:t>V MODERNOM FUTBALE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E40379-121D-E346-B272-A3DA090A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Smart-scouting</a:t>
            </a:r>
            <a:endParaRPr lang="sk-SK" dirty="0"/>
          </a:p>
          <a:p>
            <a:r>
              <a:rPr lang="sk-SK" dirty="0"/>
              <a:t>Metrika </a:t>
            </a:r>
            <a:r>
              <a:rPr lang="sk-SK" dirty="0" err="1"/>
              <a:t>xG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5BB48F9-F513-E246-9DC1-667C9B00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807208"/>
            <a:ext cx="9474200" cy="30861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C4F552A8-C6C5-0A4D-BFAD-21DFF52E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66" y="2638044"/>
            <a:ext cx="6024668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AB76F4-2194-884C-82B8-BD099A8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VSTUPNÉ DÁTA OVPLYVŇUJÚCE </a:t>
            </a:r>
            <a:br>
              <a:rPr lang="sk-SK" dirty="0"/>
            </a:br>
            <a:r>
              <a:rPr lang="sk-SK" dirty="0"/>
              <a:t>VÝVOJ ZÁPASU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CBE070-F74D-944A-897B-C3DD3722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B450A98-218F-BD48-83BA-475C2F2F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348420"/>
            <a:ext cx="7258050" cy="41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2D2C17-1551-4847-BFDC-5945C309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VÝSLEDOK ALGORITMU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A97591-ADFB-7F49-86DE-99636A4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CDFF25C-44BC-204A-967E-1CDD96DC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85646"/>
            <a:ext cx="4086225" cy="375012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9D587FA-EF5D-0047-A335-C59FCB75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2277872"/>
            <a:ext cx="3983038" cy="4097933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807ACE3-12C3-9B41-A37A-40DB7646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093" y="2277872"/>
            <a:ext cx="6929814" cy="41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FD508-CD45-2341-891A-D84DC9BE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VÝSTUPNÝCH DÁT Z ALGORITMU V PRAXI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7727A6-DC61-184F-A31B-BA38A7F9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Tipovanie 1X2 </a:t>
            </a:r>
            <a:r>
              <a:rPr lang="sk-SK" dirty="0"/>
              <a:t>– vyberanie víťaza alebo remízy</a:t>
            </a:r>
          </a:p>
          <a:p>
            <a:r>
              <a:rPr lang="sk-SK" b="1" dirty="0"/>
              <a:t>Tipovanie over/</a:t>
            </a:r>
            <a:r>
              <a:rPr lang="sk-SK" b="1" dirty="0" err="1"/>
              <a:t>under</a:t>
            </a:r>
            <a:r>
              <a:rPr lang="sk-SK" b="1" dirty="0"/>
              <a:t> </a:t>
            </a:r>
            <a:r>
              <a:rPr lang="sk-SK" dirty="0"/>
              <a:t>– počet gólov v zápase</a:t>
            </a:r>
          </a:p>
          <a:p>
            <a:r>
              <a:rPr lang="sk-SK" b="1" dirty="0"/>
              <a:t>Tipovanie BTTS </a:t>
            </a:r>
            <a:r>
              <a:rPr lang="sk-SK" dirty="0"/>
              <a:t>– oba tímy skórujú</a:t>
            </a:r>
          </a:p>
          <a:p>
            <a:r>
              <a:rPr lang="sk-SK" b="1" dirty="0"/>
              <a:t>Tipovanie </a:t>
            </a:r>
            <a:r>
              <a:rPr lang="sk-SK" b="1" dirty="0" err="1"/>
              <a:t>xG</a:t>
            </a:r>
            <a:r>
              <a:rPr lang="sk-SK" b="1" dirty="0"/>
              <a:t> </a:t>
            </a:r>
            <a:r>
              <a:rPr lang="sk-SK" dirty="0"/>
              <a:t>– málo rozšírené, extrémne presné</a:t>
            </a:r>
          </a:p>
        </p:txBody>
      </p:sp>
    </p:spTree>
    <p:extLst>
      <p:ext uri="{BB962C8B-B14F-4D97-AF65-F5344CB8AC3E}">
        <p14:creationId xmlns:p14="http://schemas.microsoft.com/office/powerpoint/2010/main" val="1961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43802-64E0-D84D-B519-A01B746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D6D4EB-745E-CF40-8D17-45C10DA4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15318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{DBBBE672-9D31-7145-9498-057387B2BB6F}tf10001120</Template>
  <TotalTime>64</TotalTime>
  <Words>99</Words>
  <Application>Microsoft Macintosh PowerPoint</Application>
  <PresentationFormat>Širokouhlá</PresentationFormat>
  <Paragraphs>18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Balík</vt:lpstr>
      <vt:lpstr>Simulovanie výsledkov futbalových zápasov na základe (historických) dát</vt:lpstr>
      <vt:lpstr>ÚVOD DO PROBLEMATIKY</vt:lpstr>
      <vt:lpstr>VYUŽÍVANIE DÁT  V MODERNOM FUTBALE</vt:lpstr>
      <vt:lpstr>VSTUPNÉ DÁTA OVPLYVŇUJÚCE  VÝVOJ ZÁPASU</vt:lpstr>
      <vt:lpstr>VÝSLEDOK ALGORITMU</vt:lpstr>
      <vt:lpstr>POUŽITIE VÝSTUPNÝCH DÁT Z ALGORITMU V PRAXI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Simulovanie výsledkov futbalových zápasov na základe (historických) dát</dc:title>
  <dc:creator>Gábor Jakub</dc:creator>
  <cp:lastModifiedBy>Gábor Jakub</cp:lastModifiedBy>
  <cp:revision>6</cp:revision>
  <dcterms:created xsi:type="dcterms:W3CDTF">2021-11-26T20:41:23Z</dcterms:created>
  <dcterms:modified xsi:type="dcterms:W3CDTF">2021-11-27T20:39:10Z</dcterms:modified>
</cp:coreProperties>
</file>