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es-app-hotness.herokuapp.com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6A2B-29F8-4339-A995-954D9164D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Games App ranking and reviews</a:t>
            </a:r>
            <a:br>
              <a:rPr lang="en-US" altLang="zh-CN" dirty="0"/>
            </a:br>
            <a:r>
              <a:rPr lang="en-US" altLang="zh-CN" dirty="0"/>
              <a:t>website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FCB59B-92C2-4791-9418-E3D94AB31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https://games-app-hotness.herokuapp.com/index.html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55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8C29F-8649-48A2-BF6F-D020633B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What’s the most hot games app in the past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D3835-E3D8-4019-927B-5051577C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you want to make a decision on installing or deleting a game app.</a:t>
            </a:r>
          </a:p>
          <a:p>
            <a:r>
              <a:rPr lang="en-US" altLang="zh-CN" dirty="0"/>
              <a:t>Popular games vs games are not hot</a:t>
            </a:r>
          </a:p>
          <a:p>
            <a:r>
              <a:rPr lang="en-US" altLang="zh-CN" dirty="0" err="1"/>
              <a:t>Twitterscraper</a:t>
            </a:r>
            <a:r>
              <a:rPr lang="en-US" altLang="zh-CN" dirty="0"/>
              <a:t> library to query data</a:t>
            </a:r>
          </a:p>
          <a:p>
            <a:r>
              <a:rPr lang="en-US" altLang="zh-CN" dirty="0"/>
              <a:t>The rankings are based on posts 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3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EEDBE-3481-4D80-98FD-1E842B25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Website screenshot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4E9262-5357-4EED-963D-30A755F4F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" y="1484784"/>
            <a:ext cx="8229600" cy="3654678"/>
          </a:xfrm>
        </p:spPr>
      </p:pic>
    </p:spTree>
    <p:extLst>
      <p:ext uri="{BB962C8B-B14F-4D97-AF65-F5344CB8AC3E}">
        <p14:creationId xmlns:p14="http://schemas.microsoft.com/office/powerpoint/2010/main" val="270436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AAAAC-7F57-4E98-B6AC-5994654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Dominations on Fakespot.com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A518B6-067D-4FC9-B83B-BCBFCD6C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810"/>
            <a:ext cx="8229600" cy="3920743"/>
          </a:xfrm>
        </p:spPr>
      </p:pic>
    </p:spTree>
    <p:extLst>
      <p:ext uri="{BB962C8B-B14F-4D97-AF65-F5344CB8AC3E}">
        <p14:creationId xmlns:p14="http://schemas.microsoft.com/office/powerpoint/2010/main" val="110590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C9EB8-2299-4719-8002-9F4E52B6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Ratings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1795A1-EC9A-45C0-B769-779BFBFB6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920081"/>
            <a:ext cx="5448300" cy="3886200"/>
          </a:xfrm>
        </p:spPr>
      </p:pic>
    </p:spTree>
    <p:extLst>
      <p:ext uri="{BB962C8B-B14F-4D97-AF65-F5344CB8AC3E}">
        <p14:creationId xmlns:p14="http://schemas.microsoft.com/office/powerpoint/2010/main" val="216938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69</Words>
  <Application>Microsoft Office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Games App ranking and reviews website</vt:lpstr>
      <vt:lpstr>What’s the most hot games app in the past week</vt:lpstr>
      <vt:lpstr>Website screenshot</vt:lpstr>
      <vt:lpstr>Dominations on Fakespot.com</vt:lpstr>
      <vt:lpstr>New Ratings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App Honess</dc:title>
  <dc:creator>Gao Xiang</dc:creator>
  <cp:lastModifiedBy>Xiang Gao</cp:lastModifiedBy>
  <cp:revision>8</cp:revision>
  <dcterms:created xsi:type="dcterms:W3CDTF">2018-10-03T21:31:07Z</dcterms:created>
  <dcterms:modified xsi:type="dcterms:W3CDTF">2018-10-05T14:23:22Z</dcterms:modified>
</cp:coreProperties>
</file>