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1D3"/>
    <a:srgbClr val="F5F9FD"/>
    <a:srgbClr val="2B67AB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A72EF-2788-47B2-88AE-D145C3A88C42}" v="2" dt="2025-08-20T06:57:43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58" autoAdjust="0"/>
    <p:restoredTop sz="96101" autoAdjust="0"/>
  </p:normalViewPr>
  <p:slideViewPr>
    <p:cSldViewPr snapToGrid="0">
      <p:cViewPr varScale="1">
        <p:scale>
          <a:sx n="111" d="100"/>
          <a:sy n="111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緯 游" userId="eff79b618ae13642" providerId="LiveId" clId="{86410820-F650-4052-9293-4C863E632F0B}"/>
    <pc:docChg chg="undo custSel delSld modSld modMainMaster">
      <pc:chgData name="子緯 游" userId="eff79b618ae13642" providerId="LiveId" clId="{86410820-F650-4052-9293-4C863E632F0B}" dt="2025-08-04T13:15:11.130" v="1666" actId="207"/>
      <pc:docMkLst>
        <pc:docMk/>
      </pc:docMkLst>
      <pc:sldChg chg="addSp delSp modSp mod">
        <pc:chgData name="子緯 游" userId="eff79b618ae13642" providerId="LiveId" clId="{86410820-F650-4052-9293-4C863E632F0B}" dt="2025-08-04T13:15:11.130" v="1666" actId="207"/>
        <pc:sldMkLst>
          <pc:docMk/>
          <pc:sldMk cId="4076977113" sldId="256"/>
        </pc:sldMkLst>
        <pc:spChg chg="mod">
          <ac:chgData name="子緯 游" userId="eff79b618ae13642" providerId="LiveId" clId="{86410820-F650-4052-9293-4C863E632F0B}" dt="2025-07-26T08:21:58.739" v="947"/>
          <ac:spMkLst>
            <pc:docMk/>
            <pc:sldMk cId="4076977113" sldId="256"/>
            <ac:spMk id="5" creationId="{03FCB9D5-9ACE-0527-FB8C-C3E610E56DD5}"/>
          </ac:spMkLst>
        </pc:spChg>
        <pc:spChg chg="mod">
          <ac:chgData name="子緯 游" userId="eff79b618ae13642" providerId="LiveId" clId="{86410820-F650-4052-9293-4C863E632F0B}" dt="2025-07-26T08:21:58.739" v="947"/>
          <ac:spMkLst>
            <pc:docMk/>
            <pc:sldMk cId="4076977113" sldId="256"/>
            <ac:spMk id="6" creationId="{BB89A3E3-A724-AAB1-1E6C-EFA16F023612}"/>
          </ac:spMkLst>
        </pc:spChg>
        <pc:spChg chg="mod">
          <ac:chgData name="子緯 游" userId="eff79b618ae13642" providerId="LiveId" clId="{86410820-F650-4052-9293-4C863E632F0B}" dt="2025-07-26T08:21:58.739" v="947"/>
          <ac:spMkLst>
            <pc:docMk/>
            <pc:sldMk cId="4076977113" sldId="256"/>
            <ac:spMk id="7" creationId="{13D10453-1B88-7F16-3E1B-6EEE519EB335}"/>
          </ac:spMkLst>
        </pc:spChg>
        <pc:spChg chg="add mod">
          <ac:chgData name="子緯 游" userId="eff79b618ae13642" providerId="LiveId" clId="{86410820-F650-4052-9293-4C863E632F0B}" dt="2025-07-26T08:28:12.036" v="1203" actId="404"/>
          <ac:spMkLst>
            <pc:docMk/>
            <pc:sldMk cId="4076977113" sldId="256"/>
            <ac:spMk id="8" creationId="{1A36349D-917F-C5C1-EE91-9768966FE6B9}"/>
          </ac:spMkLst>
        </pc:spChg>
        <pc:spChg chg="add mod">
          <ac:chgData name="子緯 游" userId="eff79b618ae13642" providerId="LiveId" clId="{86410820-F650-4052-9293-4C863E632F0B}" dt="2025-08-04T13:02:13.066" v="1350" actId="14100"/>
          <ac:spMkLst>
            <pc:docMk/>
            <pc:sldMk cId="4076977113" sldId="256"/>
            <ac:spMk id="9" creationId="{2014A040-2E13-EE9D-0849-8350EDEA211C}"/>
          </ac:spMkLst>
        </pc:spChg>
        <pc:spChg chg="mod">
          <ac:chgData name="子緯 游" userId="eff79b618ae13642" providerId="LiveId" clId="{86410820-F650-4052-9293-4C863E632F0B}" dt="2025-07-26T08:23:50.253" v="1049" actId="207"/>
          <ac:spMkLst>
            <pc:docMk/>
            <pc:sldMk cId="4076977113" sldId="256"/>
            <ac:spMk id="12" creationId="{C011D000-FD2A-A28D-0C12-F3479C58C876}"/>
          </ac:spMkLst>
        </pc:spChg>
        <pc:spChg chg="add mod">
          <ac:chgData name="子緯 游" userId="eff79b618ae13642" providerId="LiveId" clId="{86410820-F650-4052-9293-4C863E632F0B}" dt="2025-08-04T13:11:35.537" v="1557" actId="20577"/>
          <ac:spMkLst>
            <pc:docMk/>
            <pc:sldMk cId="4076977113" sldId="256"/>
            <ac:spMk id="13" creationId="{A096E1FB-7E8A-3265-E543-81E4A1450E0B}"/>
          </ac:spMkLst>
        </pc:spChg>
        <pc:spChg chg="add mod">
          <ac:chgData name="子緯 游" userId="eff79b618ae13642" providerId="LiveId" clId="{86410820-F650-4052-9293-4C863E632F0B}" dt="2025-08-04T13:12:14.177" v="1571" actId="1036"/>
          <ac:spMkLst>
            <pc:docMk/>
            <pc:sldMk cId="4076977113" sldId="256"/>
            <ac:spMk id="17" creationId="{DF6EA7B4-1E43-996F-B337-C514D09F6FF7}"/>
          </ac:spMkLst>
        </pc:spChg>
        <pc:spChg chg="add mod">
          <ac:chgData name="子緯 游" userId="eff79b618ae13642" providerId="LiveId" clId="{86410820-F650-4052-9293-4C863E632F0B}" dt="2025-08-04T13:14:40.111" v="1656" actId="20577"/>
          <ac:spMkLst>
            <pc:docMk/>
            <pc:sldMk cId="4076977113" sldId="256"/>
            <ac:spMk id="19" creationId="{B823F1F6-A924-42D2-56E2-CA87C1450950}"/>
          </ac:spMkLst>
        </pc:spChg>
        <pc:spChg chg="add mod">
          <ac:chgData name="子緯 游" userId="eff79b618ae13642" providerId="LiveId" clId="{86410820-F650-4052-9293-4C863E632F0B}" dt="2025-08-04T13:12:18.036" v="1583" actId="1036"/>
          <ac:spMkLst>
            <pc:docMk/>
            <pc:sldMk cId="4076977113" sldId="256"/>
            <ac:spMk id="20" creationId="{BCC0CB29-8DE4-EA5F-4C3F-290A2CD93BE4}"/>
          </ac:spMkLst>
        </pc:spChg>
        <pc:spChg chg="add mod">
          <ac:chgData name="子緯 游" userId="eff79b618ae13642" providerId="LiveId" clId="{86410820-F650-4052-9293-4C863E632F0B}" dt="2025-08-04T13:12:18.036" v="1583" actId="1036"/>
          <ac:spMkLst>
            <pc:docMk/>
            <pc:sldMk cId="4076977113" sldId="256"/>
            <ac:spMk id="21" creationId="{BAC0C265-E0C1-425F-E17E-06D17C2FAF05}"/>
          </ac:spMkLst>
        </pc:spChg>
        <pc:spChg chg="add mod">
          <ac:chgData name="子緯 游" userId="eff79b618ae13642" providerId="LiveId" clId="{86410820-F650-4052-9293-4C863E632F0B}" dt="2025-08-04T13:15:11.130" v="1666" actId="207"/>
          <ac:spMkLst>
            <pc:docMk/>
            <pc:sldMk cId="4076977113" sldId="256"/>
            <ac:spMk id="25" creationId="{FC7ADD92-086E-7B87-5FDE-64A6CD343AE9}"/>
          </ac:spMkLst>
        </pc:spChg>
        <pc:spChg chg="add mod">
          <ac:chgData name="子緯 游" userId="eff79b618ae13642" providerId="LiveId" clId="{86410820-F650-4052-9293-4C863E632F0B}" dt="2025-08-04T13:14:52.485" v="1660" actId="20577"/>
          <ac:spMkLst>
            <pc:docMk/>
            <pc:sldMk cId="4076977113" sldId="256"/>
            <ac:spMk id="26" creationId="{AFF0A60C-A7A4-831C-4BC6-A4442855C7FF}"/>
          </ac:spMkLst>
        </pc:spChg>
        <pc:spChg chg="add mod">
          <ac:chgData name="子緯 游" userId="eff79b618ae13642" providerId="LiveId" clId="{86410820-F650-4052-9293-4C863E632F0B}" dt="2025-08-04T13:14:50.995" v="1659" actId="20577"/>
          <ac:spMkLst>
            <pc:docMk/>
            <pc:sldMk cId="4076977113" sldId="256"/>
            <ac:spMk id="27" creationId="{1DEA13EC-99C6-4076-1BF1-83B65936A16D}"/>
          </ac:spMkLst>
        </pc:spChg>
        <pc:grpChg chg="add mod">
          <ac:chgData name="子緯 游" userId="eff79b618ae13642" providerId="LiveId" clId="{86410820-F650-4052-9293-4C863E632F0B}" dt="2025-07-26T08:23:28.323" v="1020" actId="1076"/>
          <ac:grpSpMkLst>
            <pc:docMk/>
            <pc:sldMk cId="4076977113" sldId="256"/>
            <ac:grpSpMk id="4" creationId="{79FECBCE-B897-5636-F964-C223D3C95B48}"/>
          </ac:grpSpMkLst>
        </pc:grpChg>
        <pc:picChg chg="add mod">
          <ac:chgData name="子緯 游" userId="eff79b618ae13642" providerId="LiveId" clId="{86410820-F650-4052-9293-4C863E632F0B}" dt="2025-07-26T08:25:50.367" v="1121" actId="14100"/>
          <ac:picMkLst>
            <pc:docMk/>
            <pc:sldMk cId="4076977113" sldId="256"/>
            <ac:picMk id="3" creationId="{657C2F63-3C58-0ADF-25A0-BA1F44C53058}"/>
          </ac:picMkLst>
        </pc:picChg>
      </pc:sldChg>
      <pc:sldChg chg="modSp del mod">
        <pc:chgData name="子緯 游" userId="eff79b618ae13642" providerId="LiveId" clId="{86410820-F650-4052-9293-4C863E632F0B}" dt="2025-07-26T08:25:54.348" v="1123" actId="47"/>
        <pc:sldMkLst>
          <pc:docMk/>
          <pc:sldMk cId="1240376068" sldId="258"/>
        </pc:sldMkLst>
      </pc:sldChg>
      <pc:sldChg chg="addSp modSp del">
        <pc:chgData name="子緯 游" userId="eff79b618ae13642" providerId="LiveId" clId="{86410820-F650-4052-9293-4C863E632F0B}" dt="2025-08-04T13:12:33.120" v="1585" actId="47"/>
        <pc:sldMkLst>
          <pc:docMk/>
          <pc:sldMk cId="55652886" sldId="259"/>
        </pc:sldMkLst>
      </pc:sldChg>
      <pc:sldChg chg="del">
        <pc:chgData name="子緯 游" userId="eff79b618ae13642" providerId="LiveId" clId="{86410820-F650-4052-9293-4C863E632F0B}" dt="2025-08-04T13:12:32.724" v="1584" actId="47"/>
        <pc:sldMkLst>
          <pc:docMk/>
          <pc:sldMk cId="1676015625" sldId="260"/>
        </pc:sldMkLst>
      </pc:sldChg>
      <pc:sldMasterChg chg="modSldLayout">
        <pc:chgData name="子緯 游" userId="eff79b618ae13642" providerId="LiveId" clId="{86410820-F650-4052-9293-4C863E632F0B}" dt="2025-08-04T13:14:20.297" v="1652" actId="108"/>
        <pc:sldMasterMkLst>
          <pc:docMk/>
          <pc:sldMasterMk cId="645870111" sldId="2147483672"/>
        </pc:sldMasterMkLst>
        <pc:sldLayoutChg chg="addSp modSp mod">
          <pc:chgData name="子緯 游" userId="eff79b618ae13642" providerId="LiveId" clId="{86410820-F650-4052-9293-4C863E632F0B}" dt="2025-08-04T13:14:08.921" v="1650" actId="1076"/>
          <pc:sldLayoutMkLst>
            <pc:docMk/>
            <pc:sldMasterMk cId="645870111" sldId="2147483672"/>
            <pc:sldLayoutMk cId="158543036" sldId="2147483675"/>
          </pc:sldLayoutMkLst>
          <pc:spChg chg="add mod">
            <ac:chgData name="子緯 游" userId="eff79b618ae13642" providerId="LiveId" clId="{86410820-F650-4052-9293-4C863E632F0B}" dt="2025-08-04T13:14:02.966" v="1649" actId="1076"/>
            <ac:spMkLst>
              <pc:docMk/>
              <pc:sldMasterMk cId="645870111" sldId="2147483672"/>
              <pc:sldLayoutMk cId="158543036" sldId="2147483675"/>
              <ac:spMk id="2" creationId="{16A9E226-6667-C93A-7C90-8F85BEAAA52C}"/>
            </ac:spMkLst>
          </pc:spChg>
          <pc:spChg chg="mod">
            <ac:chgData name="子緯 游" userId="eff79b618ae13642" providerId="LiveId" clId="{86410820-F650-4052-9293-4C863E632F0B}" dt="2025-08-04T13:12:43.175" v="1602" actId="20577"/>
            <ac:spMkLst>
              <pc:docMk/>
              <pc:sldMasterMk cId="645870111" sldId="2147483672"/>
              <pc:sldLayoutMk cId="158543036" sldId="2147483675"/>
              <ac:spMk id="4" creationId="{65E06717-6133-DED8-EDE5-851BCA9912BC}"/>
            </ac:spMkLst>
          </pc:spChg>
          <pc:spChg chg="mod">
            <ac:chgData name="子緯 游" userId="eff79b618ae13642" providerId="LiveId" clId="{86410820-F650-4052-9293-4C863E632F0B}" dt="2025-08-04T13:14:08.921" v="1650" actId="1076"/>
            <ac:spMkLst>
              <pc:docMk/>
              <pc:sldMasterMk cId="645870111" sldId="2147483672"/>
              <pc:sldLayoutMk cId="158543036" sldId="2147483675"/>
              <ac:spMk id="5" creationId="{FC2B562E-3305-1EA3-17F5-2549A41DCABA}"/>
            </ac:spMkLst>
          </pc:spChg>
        </pc:sldLayoutChg>
        <pc:sldLayoutChg chg="modSp mod">
          <pc:chgData name="子緯 游" userId="eff79b618ae13642" providerId="LiveId" clId="{86410820-F650-4052-9293-4C863E632F0B}" dt="2025-08-04T13:13:46.217" v="1647" actId="1076"/>
          <pc:sldLayoutMkLst>
            <pc:docMk/>
            <pc:sldMasterMk cId="645870111" sldId="2147483672"/>
            <pc:sldLayoutMk cId="80336530" sldId="2147483676"/>
          </pc:sldLayoutMkLst>
          <pc:spChg chg="mod">
            <ac:chgData name="子緯 游" userId="eff79b618ae13642" providerId="LiveId" clId="{86410820-F650-4052-9293-4C863E632F0B}" dt="2025-08-04T13:13:46.217" v="1647" actId="1076"/>
            <ac:spMkLst>
              <pc:docMk/>
              <pc:sldMasterMk cId="645870111" sldId="2147483672"/>
              <pc:sldLayoutMk cId="80336530" sldId="2147483676"/>
              <ac:spMk id="2" creationId="{16A9E226-6667-C93A-7C90-8F85BEAAA52C}"/>
            </ac:spMkLst>
          </pc:spChg>
          <pc:spChg chg="mod">
            <ac:chgData name="子緯 游" userId="eff79b618ae13642" providerId="LiveId" clId="{86410820-F650-4052-9293-4C863E632F0B}" dt="2025-08-04T13:13:38.247" v="1645" actId="108"/>
            <ac:spMkLst>
              <pc:docMk/>
              <pc:sldMasterMk cId="645870111" sldId="2147483672"/>
              <pc:sldLayoutMk cId="80336530" sldId="2147483676"/>
              <ac:spMk id="4" creationId="{65E06717-6133-DED8-EDE5-851BCA9912BC}"/>
            </ac:spMkLst>
          </pc:spChg>
          <pc:spChg chg="mod">
            <ac:chgData name="子緯 游" userId="eff79b618ae13642" providerId="LiveId" clId="{86410820-F650-4052-9293-4C863E632F0B}" dt="2025-08-04T13:13:42.512" v="1646" actId="1076"/>
            <ac:spMkLst>
              <pc:docMk/>
              <pc:sldMasterMk cId="645870111" sldId="2147483672"/>
              <pc:sldLayoutMk cId="80336530" sldId="2147483676"/>
              <ac:spMk id="5" creationId="{FC2B562E-3305-1EA3-17F5-2549A41DCABA}"/>
            </ac:spMkLst>
          </pc:spChg>
        </pc:sldLayoutChg>
        <pc:sldLayoutChg chg="modSp mod">
          <pc:chgData name="子緯 游" userId="eff79b618ae13642" providerId="LiveId" clId="{86410820-F650-4052-9293-4C863E632F0B}" dt="2025-07-26T08:05:21.698" v="173" actId="20577"/>
          <pc:sldLayoutMkLst>
            <pc:docMk/>
            <pc:sldMasterMk cId="645870111" sldId="2147483672"/>
            <pc:sldLayoutMk cId="1387932318" sldId="2147483676"/>
          </pc:sldLayoutMkLst>
        </pc:sldLayoutChg>
        <pc:sldLayoutChg chg="modSp mod">
          <pc:chgData name="子緯 游" userId="eff79b618ae13642" providerId="LiveId" clId="{86410820-F650-4052-9293-4C863E632F0B}" dt="2025-08-04T13:14:20.297" v="1652" actId="108"/>
          <pc:sldLayoutMkLst>
            <pc:docMk/>
            <pc:sldMasterMk cId="645870111" sldId="2147483672"/>
            <pc:sldLayoutMk cId="1729261455" sldId="2147483677"/>
          </pc:sldLayoutMkLst>
          <pc:spChg chg="mod">
            <ac:chgData name="子緯 游" userId="eff79b618ae13642" providerId="LiveId" clId="{86410820-F650-4052-9293-4C863E632F0B}" dt="2025-08-04T13:14:18.104" v="1651" actId="108"/>
            <ac:spMkLst>
              <pc:docMk/>
              <pc:sldMasterMk cId="645870111" sldId="2147483672"/>
              <pc:sldLayoutMk cId="1729261455" sldId="2147483677"/>
              <ac:spMk id="2" creationId="{16A9E226-6667-C93A-7C90-8F85BEAAA52C}"/>
            </ac:spMkLst>
          </pc:spChg>
          <pc:spChg chg="mod">
            <ac:chgData name="子緯 游" userId="eff79b618ae13642" providerId="LiveId" clId="{86410820-F650-4052-9293-4C863E632F0B}" dt="2025-08-04T13:14:20.297" v="1652" actId="108"/>
            <ac:spMkLst>
              <pc:docMk/>
              <pc:sldMasterMk cId="645870111" sldId="2147483672"/>
              <pc:sldLayoutMk cId="1729261455" sldId="2147483677"/>
              <ac:spMk id="5" creationId="{FC2B562E-3305-1EA3-17F5-2549A41DCABA}"/>
            </ac:spMkLst>
          </pc:spChg>
        </pc:sldLayoutChg>
        <pc:sldLayoutChg chg="modSp mod">
          <pc:chgData name="子緯 游" userId="eff79b618ae13642" providerId="LiveId" clId="{86410820-F650-4052-9293-4C863E632F0B}" dt="2025-08-04T13:13:19.288" v="1641" actId="108"/>
          <pc:sldLayoutMkLst>
            <pc:docMk/>
            <pc:sldMasterMk cId="645870111" sldId="2147483672"/>
            <pc:sldLayoutMk cId="3690835841" sldId="2147483677"/>
          </pc:sldLayoutMkLst>
        </pc:sldLayoutChg>
      </pc:sldMasterChg>
    </pc:docChg>
  </pc:docChgLst>
  <pc:docChgLst>
    <pc:chgData name="子緯 游" userId="eff79b618ae13642" providerId="LiveId" clId="{1C0A72EF-2788-47B2-88AE-D145C3A88C42}"/>
    <pc:docChg chg="undo custSel modSld modMainMaster">
      <pc:chgData name="子緯 游" userId="eff79b618ae13642" providerId="LiveId" clId="{1C0A72EF-2788-47B2-88AE-D145C3A88C42}" dt="2025-08-20T06:58:27.781" v="88" actId="20577"/>
      <pc:docMkLst>
        <pc:docMk/>
      </pc:docMkLst>
      <pc:sldChg chg="modSp mod">
        <pc:chgData name="子緯 游" userId="eff79b618ae13642" providerId="LiveId" clId="{1C0A72EF-2788-47B2-88AE-D145C3A88C42}" dt="2025-08-20T06:57:44.519" v="26" actId="20577"/>
        <pc:sldMkLst>
          <pc:docMk/>
          <pc:sldMk cId="4076977113" sldId="256"/>
        </pc:sldMkLst>
        <pc:spChg chg="mod">
          <ac:chgData name="子緯 游" userId="eff79b618ae13642" providerId="LiveId" clId="{1C0A72EF-2788-47B2-88AE-D145C3A88C42}" dt="2025-08-20T06:57:27.966" v="10" actId="20577"/>
          <ac:spMkLst>
            <pc:docMk/>
            <pc:sldMk cId="4076977113" sldId="256"/>
            <ac:spMk id="9" creationId="{2014A040-2E13-EE9D-0849-8350EDEA211C}"/>
          </ac:spMkLst>
        </pc:spChg>
        <pc:spChg chg="mod">
          <ac:chgData name="子緯 游" userId="eff79b618ae13642" providerId="LiveId" clId="{1C0A72EF-2788-47B2-88AE-D145C3A88C42}" dt="2025-08-20T06:57:37.719" v="20" actId="20577"/>
          <ac:spMkLst>
            <pc:docMk/>
            <pc:sldMk cId="4076977113" sldId="256"/>
            <ac:spMk id="13" creationId="{A096E1FB-7E8A-3265-E543-81E4A1450E0B}"/>
          </ac:spMkLst>
        </pc:spChg>
        <pc:spChg chg="mod">
          <ac:chgData name="子緯 游" userId="eff79b618ae13642" providerId="LiveId" clId="{1C0A72EF-2788-47B2-88AE-D145C3A88C42}" dt="2025-08-20T06:57:41.810" v="23" actId="20577"/>
          <ac:spMkLst>
            <pc:docMk/>
            <pc:sldMk cId="4076977113" sldId="256"/>
            <ac:spMk id="19" creationId="{B823F1F6-A924-42D2-56E2-CA87C1450950}"/>
          </ac:spMkLst>
        </pc:spChg>
        <pc:spChg chg="mod">
          <ac:chgData name="子緯 游" userId="eff79b618ae13642" providerId="LiveId" clId="{1C0A72EF-2788-47B2-88AE-D145C3A88C42}" dt="2025-08-20T06:57:44.519" v="26" actId="20577"/>
          <ac:spMkLst>
            <pc:docMk/>
            <pc:sldMk cId="4076977113" sldId="256"/>
            <ac:spMk id="21" creationId="{BAC0C265-E0C1-425F-E17E-06D17C2FAF05}"/>
          </ac:spMkLst>
        </pc:spChg>
      </pc:sldChg>
      <pc:sldMasterChg chg="modSldLayout">
        <pc:chgData name="子緯 游" userId="eff79b618ae13642" providerId="LiveId" clId="{1C0A72EF-2788-47B2-88AE-D145C3A88C42}" dt="2025-08-20T06:58:27.781" v="88" actId="20577"/>
        <pc:sldMasterMkLst>
          <pc:docMk/>
          <pc:sldMasterMk cId="645870111" sldId="2147483672"/>
        </pc:sldMasterMkLst>
        <pc:sldLayoutChg chg="modSp mod">
          <pc:chgData name="子緯 游" userId="eff79b618ae13642" providerId="LiveId" clId="{1C0A72EF-2788-47B2-88AE-D145C3A88C42}" dt="2025-08-20T06:58:02.303" v="48" actId="20577"/>
          <pc:sldLayoutMkLst>
            <pc:docMk/>
            <pc:sldMasterMk cId="645870111" sldId="2147483672"/>
            <pc:sldLayoutMk cId="158543036" sldId="2147483675"/>
          </pc:sldLayoutMkLst>
          <pc:spChg chg="mod">
            <ac:chgData name="子緯 游" userId="eff79b618ae13642" providerId="LiveId" clId="{1C0A72EF-2788-47B2-88AE-D145C3A88C42}" dt="2025-08-20T06:58:02.303" v="48" actId="20577"/>
            <ac:spMkLst>
              <pc:docMk/>
              <pc:sldMasterMk cId="645870111" sldId="2147483672"/>
              <pc:sldLayoutMk cId="158543036" sldId="2147483675"/>
              <ac:spMk id="2" creationId="{16A9E226-6667-C93A-7C90-8F85BEAAA52C}"/>
            </ac:spMkLst>
          </pc:spChg>
          <pc:spChg chg="mod">
            <ac:chgData name="子緯 游" userId="eff79b618ae13642" providerId="LiveId" clId="{1C0A72EF-2788-47B2-88AE-D145C3A88C42}" dt="2025-08-20T06:57:52.771" v="32" actId="20577"/>
            <ac:spMkLst>
              <pc:docMk/>
              <pc:sldMasterMk cId="645870111" sldId="2147483672"/>
              <pc:sldLayoutMk cId="158543036" sldId="2147483675"/>
              <ac:spMk id="4" creationId="{65E06717-6133-DED8-EDE5-851BCA9912BC}"/>
            </ac:spMkLst>
          </pc:spChg>
          <pc:spChg chg="mod">
            <ac:chgData name="子緯 游" userId="eff79b618ae13642" providerId="LiveId" clId="{1C0A72EF-2788-47B2-88AE-D145C3A88C42}" dt="2025-08-20T06:57:58.596" v="42" actId="20577"/>
            <ac:spMkLst>
              <pc:docMk/>
              <pc:sldMasterMk cId="645870111" sldId="2147483672"/>
              <pc:sldLayoutMk cId="158543036" sldId="2147483675"/>
              <ac:spMk id="5" creationId="{FC2B562E-3305-1EA3-17F5-2549A41DCABA}"/>
            </ac:spMkLst>
          </pc:spChg>
        </pc:sldLayoutChg>
        <pc:sldLayoutChg chg="modSp mod">
          <pc:chgData name="子緯 游" userId="eff79b618ae13642" providerId="LiveId" clId="{1C0A72EF-2788-47B2-88AE-D145C3A88C42}" dt="2025-08-20T06:58:15.845" v="70" actId="20577"/>
          <pc:sldLayoutMkLst>
            <pc:docMk/>
            <pc:sldMasterMk cId="645870111" sldId="2147483672"/>
            <pc:sldLayoutMk cId="80336530" sldId="2147483676"/>
          </pc:sldLayoutMkLst>
          <pc:spChg chg="mod">
            <ac:chgData name="子緯 游" userId="eff79b618ae13642" providerId="LiveId" clId="{1C0A72EF-2788-47B2-88AE-D145C3A88C42}" dt="2025-08-20T06:58:15.845" v="70" actId="20577"/>
            <ac:spMkLst>
              <pc:docMk/>
              <pc:sldMasterMk cId="645870111" sldId="2147483672"/>
              <pc:sldLayoutMk cId="80336530" sldId="2147483676"/>
              <ac:spMk id="2" creationId="{16A9E226-6667-C93A-7C90-8F85BEAAA52C}"/>
            </ac:spMkLst>
          </pc:spChg>
          <pc:spChg chg="mod">
            <ac:chgData name="子緯 游" userId="eff79b618ae13642" providerId="LiveId" clId="{1C0A72EF-2788-47B2-88AE-D145C3A88C42}" dt="2025-08-20T06:58:07.748" v="56" actId="20577"/>
            <ac:spMkLst>
              <pc:docMk/>
              <pc:sldMasterMk cId="645870111" sldId="2147483672"/>
              <pc:sldLayoutMk cId="80336530" sldId="2147483676"/>
              <ac:spMk id="4" creationId="{65E06717-6133-DED8-EDE5-851BCA9912BC}"/>
            </ac:spMkLst>
          </pc:spChg>
          <pc:spChg chg="mod">
            <ac:chgData name="子緯 游" userId="eff79b618ae13642" providerId="LiveId" clId="{1C0A72EF-2788-47B2-88AE-D145C3A88C42}" dt="2025-08-20T06:58:12.100" v="64" actId="20577"/>
            <ac:spMkLst>
              <pc:docMk/>
              <pc:sldMasterMk cId="645870111" sldId="2147483672"/>
              <pc:sldLayoutMk cId="80336530" sldId="2147483676"/>
              <ac:spMk id="5" creationId="{FC2B562E-3305-1EA3-17F5-2549A41DCABA}"/>
            </ac:spMkLst>
          </pc:spChg>
        </pc:sldLayoutChg>
        <pc:sldLayoutChg chg="modSp mod">
          <pc:chgData name="子緯 游" userId="eff79b618ae13642" providerId="LiveId" clId="{1C0A72EF-2788-47B2-88AE-D145C3A88C42}" dt="2025-08-20T06:58:27.781" v="88" actId="20577"/>
          <pc:sldLayoutMkLst>
            <pc:docMk/>
            <pc:sldMasterMk cId="645870111" sldId="2147483672"/>
            <pc:sldLayoutMk cId="1729261455" sldId="2147483677"/>
          </pc:sldLayoutMkLst>
          <pc:spChg chg="mod">
            <ac:chgData name="子緯 游" userId="eff79b618ae13642" providerId="LiveId" clId="{1C0A72EF-2788-47B2-88AE-D145C3A88C42}" dt="2025-08-20T06:58:27.781" v="88" actId="20577"/>
            <ac:spMkLst>
              <pc:docMk/>
              <pc:sldMasterMk cId="645870111" sldId="2147483672"/>
              <pc:sldLayoutMk cId="1729261455" sldId="2147483677"/>
              <ac:spMk id="2" creationId="{16A9E226-6667-C93A-7C90-8F85BEAAA52C}"/>
            </ac:spMkLst>
          </pc:spChg>
          <pc:spChg chg="mod">
            <ac:chgData name="子緯 游" userId="eff79b618ae13642" providerId="LiveId" clId="{1C0A72EF-2788-47B2-88AE-D145C3A88C42}" dt="2025-08-20T06:58:20.614" v="76" actId="20577"/>
            <ac:spMkLst>
              <pc:docMk/>
              <pc:sldMasterMk cId="645870111" sldId="2147483672"/>
              <pc:sldLayoutMk cId="1729261455" sldId="2147483677"/>
              <ac:spMk id="4" creationId="{65E06717-6133-DED8-EDE5-851BCA9912BC}"/>
            </ac:spMkLst>
          </pc:spChg>
          <pc:spChg chg="mod">
            <ac:chgData name="子緯 游" userId="eff79b618ae13642" providerId="LiveId" clId="{1C0A72EF-2788-47B2-88AE-D145C3A88C42}" dt="2025-08-20T06:58:23.887" v="82" actId="20577"/>
            <ac:spMkLst>
              <pc:docMk/>
              <pc:sldMasterMk cId="645870111" sldId="2147483672"/>
              <pc:sldLayoutMk cId="1729261455" sldId="2147483677"/>
              <ac:spMk id="5" creationId="{FC2B562E-3305-1EA3-17F5-2549A41DCAB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D7EA-E825-495C-8C55-9FDF93BEDE7C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133FA-FB73-414A-9575-845C39274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0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3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89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BBAA973-23AB-93F0-BB4A-A6EC30EEFDE4}"/>
              </a:ext>
            </a:extLst>
          </p:cNvPr>
          <p:cNvCxnSpPr/>
          <p:nvPr userDrawn="1"/>
        </p:nvCxnSpPr>
        <p:spPr>
          <a:xfrm>
            <a:off x="205893" y="769620"/>
            <a:ext cx="1178021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: 圓角化同側角落 3">
            <a:extLst>
              <a:ext uri="{FF2B5EF4-FFF2-40B4-BE49-F238E27FC236}">
                <a16:creationId xmlns:a16="http://schemas.microsoft.com/office/drawing/2014/main" id="{65E06717-6133-DED8-EDE5-851BCA9912BC}"/>
              </a:ext>
            </a:extLst>
          </p:cNvPr>
          <p:cNvSpPr/>
          <p:nvPr userDrawn="1"/>
        </p:nvSpPr>
        <p:spPr>
          <a:xfrm>
            <a:off x="205893" y="217171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rgbClr val="405A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TITLE1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化同側角落 4">
            <a:extLst>
              <a:ext uri="{FF2B5EF4-FFF2-40B4-BE49-F238E27FC236}">
                <a16:creationId xmlns:a16="http://schemas.microsoft.com/office/drawing/2014/main" id="{FC2B562E-3305-1EA3-17F5-2549A41DCABA}"/>
              </a:ext>
            </a:extLst>
          </p:cNvPr>
          <p:cNvSpPr/>
          <p:nvPr userDrawn="1"/>
        </p:nvSpPr>
        <p:spPr>
          <a:xfrm>
            <a:off x="3009900" y="210821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TITLE2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字型, 標誌, 圖形, 符號 的圖片&#10;&#10;AI 產生的內容可能不正確。">
            <a:extLst>
              <a:ext uri="{FF2B5EF4-FFF2-40B4-BE49-F238E27FC236}">
                <a16:creationId xmlns:a16="http://schemas.microsoft.com/office/drawing/2014/main" id="{2242472A-E666-8968-42C1-AAABECE59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937" y="60753"/>
            <a:ext cx="1173170" cy="696167"/>
          </a:xfrm>
          <a:prstGeom prst="rect">
            <a:avLst/>
          </a:prstGeom>
        </p:spPr>
      </p:pic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16A9E226-6667-C93A-7C90-8F85BEAAA52C}"/>
              </a:ext>
            </a:extLst>
          </p:cNvPr>
          <p:cNvSpPr/>
          <p:nvPr userDrawn="1"/>
        </p:nvSpPr>
        <p:spPr>
          <a:xfrm>
            <a:off x="5813907" y="217170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TITLE3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BBAA973-23AB-93F0-BB4A-A6EC30EEFDE4}"/>
              </a:ext>
            </a:extLst>
          </p:cNvPr>
          <p:cNvCxnSpPr/>
          <p:nvPr userDrawn="1"/>
        </p:nvCxnSpPr>
        <p:spPr>
          <a:xfrm>
            <a:off x="205893" y="769620"/>
            <a:ext cx="1178021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: 圓角化同側角落 3">
            <a:extLst>
              <a:ext uri="{FF2B5EF4-FFF2-40B4-BE49-F238E27FC236}">
                <a16:creationId xmlns:a16="http://schemas.microsoft.com/office/drawing/2014/main" id="{65E06717-6133-DED8-EDE5-851BCA9912BC}"/>
              </a:ext>
            </a:extLst>
          </p:cNvPr>
          <p:cNvSpPr/>
          <p:nvPr userDrawn="1"/>
        </p:nvSpPr>
        <p:spPr>
          <a:xfrm>
            <a:off x="205893" y="217171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TITLE1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化同側角落 4">
            <a:extLst>
              <a:ext uri="{FF2B5EF4-FFF2-40B4-BE49-F238E27FC236}">
                <a16:creationId xmlns:a16="http://schemas.microsoft.com/office/drawing/2014/main" id="{FC2B562E-3305-1EA3-17F5-2549A41DCABA}"/>
              </a:ext>
            </a:extLst>
          </p:cNvPr>
          <p:cNvSpPr/>
          <p:nvPr userDrawn="1"/>
        </p:nvSpPr>
        <p:spPr>
          <a:xfrm>
            <a:off x="3009900" y="217171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rgbClr val="405A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TITLE2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字型, 標誌, 圖形, 符號 的圖片&#10;&#10;AI 產生的內容可能不正確。">
            <a:extLst>
              <a:ext uri="{FF2B5EF4-FFF2-40B4-BE49-F238E27FC236}">
                <a16:creationId xmlns:a16="http://schemas.microsoft.com/office/drawing/2014/main" id="{2242472A-E666-8968-42C1-AAABECE59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937" y="60753"/>
            <a:ext cx="1173170" cy="696167"/>
          </a:xfrm>
          <a:prstGeom prst="rect">
            <a:avLst/>
          </a:prstGeom>
        </p:spPr>
      </p:pic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16A9E226-6667-C93A-7C90-8F85BEAAA52C}"/>
              </a:ext>
            </a:extLst>
          </p:cNvPr>
          <p:cNvSpPr/>
          <p:nvPr userDrawn="1"/>
        </p:nvSpPr>
        <p:spPr>
          <a:xfrm>
            <a:off x="5813907" y="217170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TITLE3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BBAA973-23AB-93F0-BB4A-A6EC30EEFDE4}"/>
              </a:ext>
            </a:extLst>
          </p:cNvPr>
          <p:cNvCxnSpPr/>
          <p:nvPr userDrawn="1"/>
        </p:nvCxnSpPr>
        <p:spPr>
          <a:xfrm>
            <a:off x="205893" y="769620"/>
            <a:ext cx="1178021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: 圓角化同側角落 3">
            <a:extLst>
              <a:ext uri="{FF2B5EF4-FFF2-40B4-BE49-F238E27FC236}">
                <a16:creationId xmlns:a16="http://schemas.microsoft.com/office/drawing/2014/main" id="{65E06717-6133-DED8-EDE5-851BCA9912BC}"/>
              </a:ext>
            </a:extLst>
          </p:cNvPr>
          <p:cNvSpPr/>
          <p:nvPr userDrawn="1"/>
        </p:nvSpPr>
        <p:spPr>
          <a:xfrm>
            <a:off x="205893" y="217171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TITLE1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化同側角落 4">
            <a:extLst>
              <a:ext uri="{FF2B5EF4-FFF2-40B4-BE49-F238E27FC236}">
                <a16:creationId xmlns:a16="http://schemas.microsoft.com/office/drawing/2014/main" id="{FC2B562E-3305-1EA3-17F5-2549A41DCABA}"/>
              </a:ext>
            </a:extLst>
          </p:cNvPr>
          <p:cNvSpPr/>
          <p:nvPr userDrawn="1"/>
        </p:nvSpPr>
        <p:spPr>
          <a:xfrm>
            <a:off x="3009900" y="217171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TITLE2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字型, 標誌, 圖形, 符號 的圖片&#10;&#10;AI 產生的內容可能不正確。">
            <a:extLst>
              <a:ext uri="{FF2B5EF4-FFF2-40B4-BE49-F238E27FC236}">
                <a16:creationId xmlns:a16="http://schemas.microsoft.com/office/drawing/2014/main" id="{2242472A-E666-8968-42C1-AAABECE59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937" y="60753"/>
            <a:ext cx="1173170" cy="696167"/>
          </a:xfrm>
          <a:prstGeom prst="rect">
            <a:avLst/>
          </a:prstGeom>
        </p:spPr>
      </p:pic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16A9E226-6667-C93A-7C90-8F85BEAAA52C}"/>
              </a:ext>
            </a:extLst>
          </p:cNvPr>
          <p:cNvSpPr/>
          <p:nvPr userDrawn="1"/>
        </p:nvSpPr>
        <p:spPr>
          <a:xfrm>
            <a:off x="5813907" y="217170"/>
            <a:ext cx="2804007" cy="546099"/>
          </a:xfrm>
          <a:prstGeom prst="round2SameRect">
            <a:avLst>
              <a:gd name="adj1" fmla="val 25969"/>
              <a:gd name="adj2" fmla="val 0"/>
            </a:avLst>
          </a:prstGeom>
          <a:solidFill>
            <a:srgbClr val="405A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b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TITLE3</a:t>
            </a:r>
            <a:endParaRPr lang="zh-TW" altLang="en-US" sz="2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2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8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工程, 鋼, 工業, 工廠 的圖片&#10;&#10;AI 產生的內容可能不正確。">
            <a:extLst>
              <a:ext uri="{FF2B5EF4-FFF2-40B4-BE49-F238E27FC236}">
                <a16:creationId xmlns:a16="http://schemas.microsoft.com/office/drawing/2014/main" id="{6F1C0FAB-3FEB-8E39-15FC-4F0914D5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11D000-FD2A-A28D-0C12-F3479C58C8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81000">
                <a:schemeClr val="bg1">
                  <a:alpha val="70000"/>
                </a:schemeClr>
              </a:gs>
              <a:gs pos="100000">
                <a:schemeClr val="bg1">
                  <a:alpha val="1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 descr="一張含有 字型, 標誌, 圖形, 符號 的圖片&#10;&#10;AI 產生的內容可能不正確。">
            <a:extLst>
              <a:ext uri="{FF2B5EF4-FFF2-40B4-BE49-F238E27FC236}">
                <a16:creationId xmlns:a16="http://schemas.microsoft.com/office/drawing/2014/main" id="{657C2F63-3C58-0ADF-25A0-BA1F44C530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59" b="89815" l="9341" r="89560">
                        <a14:foregroundMark x1="9341" y1="36111" x2="12088" y2="31481"/>
                        <a14:foregroundMark x1="52198" y1="25926" x2="52198" y2="25926"/>
                        <a14:foregroundMark x1="63187" y1="25000" x2="63187" y2="25000"/>
                        <a14:foregroundMark x1="52198" y1="69444" x2="52198" y2="69444"/>
                        <a14:foregroundMark x1="69780" y1="70370" x2="69780" y2="70370"/>
                        <a14:foregroundMark x1="86813" y1="76852" x2="86813" y2="76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6" y="5869712"/>
            <a:ext cx="1434309" cy="851128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79FECBCE-B897-5636-F964-C223D3C95B48}"/>
              </a:ext>
            </a:extLst>
          </p:cNvPr>
          <p:cNvGrpSpPr/>
          <p:nvPr/>
        </p:nvGrpSpPr>
        <p:grpSpPr>
          <a:xfrm>
            <a:off x="175416" y="0"/>
            <a:ext cx="840950" cy="1074078"/>
            <a:chOff x="2618649" y="0"/>
            <a:chExt cx="1439382" cy="6858000"/>
          </a:xfrm>
        </p:grpSpPr>
        <p:sp>
          <p:nvSpPr>
            <p:cNvPr id="5" name="平行四邊形 4">
              <a:extLst>
                <a:ext uri="{FF2B5EF4-FFF2-40B4-BE49-F238E27FC236}">
                  <a16:creationId xmlns:a16="http://schemas.microsoft.com/office/drawing/2014/main" id="{03FCB9D5-9ACE-0527-FB8C-C3E610E56DD5}"/>
                </a:ext>
              </a:extLst>
            </p:cNvPr>
            <p:cNvSpPr/>
            <p:nvPr userDrawn="1"/>
          </p:nvSpPr>
          <p:spPr>
            <a:xfrm>
              <a:off x="2618649" y="0"/>
              <a:ext cx="764698" cy="6858000"/>
            </a:xfrm>
            <a:prstGeom prst="parallelogram">
              <a:avLst>
                <a:gd name="adj" fmla="val 0"/>
              </a:avLst>
            </a:prstGeom>
            <a:solidFill>
              <a:srgbClr val="314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dirty="0"/>
            </a:p>
          </p:txBody>
        </p:sp>
        <p:sp>
          <p:nvSpPr>
            <p:cNvPr id="6" name="平行四邊形 5">
              <a:extLst>
                <a:ext uri="{FF2B5EF4-FFF2-40B4-BE49-F238E27FC236}">
                  <a16:creationId xmlns:a16="http://schemas.microsoft.com/office/drawing/2014/main" id="{BB89A3E3-A724-AAB1-1E6C-EFA16F023612}"/>
                </a:ext>
              </a:extLst>
            </p:cNvPr>
            <p:cNvSpPr/>
            <p:nvPr userDrawn="1"/>
          </p:nvSpPr>
          <p:spPr>
            <a:xfrm>
              <a:off x="3429384" y="0"/>
              <a:ext cx="291305" cy="6858000"/>
            </a:xfrm>
            <a:prstGeom prst="parallelogram">
              <a:avLst>
                <a:gd name="adj" fmla="val 4956"/>
              </a:avLst>
            </a:prstGeom>
            <a:solidFill>
              <a:srgbClr val="2EA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13D10453-1B88-7F16-3E1B-6EEE519EB335}"/>
                </a:ext>
              </a:extLst>
            </p:cNvPr>
            <p:cNvSpPr/>
            <p:nvPr userDrawn="1"/>
          </p:nvSpPr>
          <p:spPr>
            <a:xfrm>
              <a:off x="3766726" y="0"/>
              <a:ext cx="291305" cy="6858000"/>
            </a:xfrm>
            <a:prstGeom prst="parallelogram">
              <a:avLst>
                <a:gd name="adj" fmla="val 0"/>
              </a:avLst>
            </a:prstGeom>
            <a:solidFill>
              <a:srgbClr val="5253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A36349D-917F-C5C1-EE91-9768966FE6B9}"/>
              </a:ext>
            </a:extLst>
          </p:cNvPr>
          <p:cNvSpPr/>
          <p:nvPr/>
        </p:nvSpPr>
        <p:spPr>
          <a:xfrm>
            <a:off x="1898078" y="2468575"/>
            <a:ext cx="652228" cy="558425"/>
          </a:xfrm>
          <a:prstGeom prst="rect">
            <a:avLst/>
          </a:prstGeom>
          <a:solidFill>
            <a:srgbClr val="52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體" panose="02020400000000000000" pitchFamily="18" charset="-120"/>
                <a:ea typeface="思源宋體" panose="02020400000000000000" pitchFamily="18" charset="-120"/>
              </a:rPr>
              <a:t>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14A040-2E13-EE9D-0849-8350EDEA211C}"/>
              </a:ext>
            </a:extLst>
          </p:cNvPr>
          <p:cNvSpPr/>
          <p:nvPr/>
        </p:nvSpPr>
        <p:spPr>
          <a:xfrm>
            <a:off x="1723359" y="426378"/>
            <a:ext cx="5091881" cy="1687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規劃部</a:t>
            </a:r>
            <a:endParaRPr lang="en-US" altLang="zh-TW" sz="4400" b="1" dirty="0">
              <a:solidFill>
                <a:schemeClr val="tx1">
                  <a:lumMod val="85000"/>
                  <a:lumOff val="15000"/>
                </a:schemeClr>
              </a:solidFill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algn="dist"/>
            <a:r>
              <a:rPr lang="en-US" altLang="zh-TW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(TITLE)</a:t>
            </a:r>
            <a:endParaRPr lang="zh-TW" altLang="en-US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96E1FB-7E8A-3265-E543-81E4A1450E0B}"/>
              </a:ext>
            </a:extLst>
          </p:cNvPr>
          <p:cNvSpPr/>
          <p:nvPr/>
        </p:nvSpPr>
        <p:spPr>
          <a:xfrm>
            <a:off x="2724755" y="2468574"/>
            <a:ext cx="2709017" cy="55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TITLE1</a:t>
            </a:r>
            <a:endParaRPr lang="zh-TW" altLang="en-US" sz="2800" dirty="0">
              <a:solidFill>
                <a:srgbClr val="525353"/>
              </a:solidFill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6EA7B4-1E43-996F-B337-C514D09F6FF7}"/>
              </a:ext>
            </a:extLst>
          </p:cNvPr>
          <p:cNvSpPr/>
          <p:nvPr/>
        </p:nvSpPr>
        <p:spPr>
          <a:xfrm>
            <a:off x="1898078" y="3410879"/>
            <a:ext cx="652228" cy="558425"/>
          </a:xfrm>
          <a:prstGeom prst="rect">
            <a:avLst/>
          </a:prstGeom>
          <a:solidFill>
            <a:srgbClr val="52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體" panose="02020400000000000000" pitchFamily="18" charset="-120"/>
                <a:ea typeface="思源宋體" panose="02020400000000000000" pitchFamily="18" charset="-120"/>
              </a:rPr>
              <a:t>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23F1F6-A924-42D2-56E2-CA87C1450950}"/>
              </a:ext>
            </a:extLst>
          </p:cNvPr>
          <p:cNvSpPr/>
          <p:nvPr/>
        </p:nvSpPr>
        <p:spPr>
          <a:xfrm>
            <a:off x="2724756" y="3410878"/>
            <a:ext cx="2733536" cy="55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TITLE2</a:t>
            </a:r>
            <a:endParaRPr lang="zh-TW" altLang="en-US" sz="2800" dirty="0">
              <a:solidFill>
                <a:srgbClr val="525353"/>
              </a:solidFill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C0CB29-8DE4-EA5F-4C3F-290A2CD93BE4}"/>
              </a:ext>
            </a:extLst>
          </p:cNvPr>
          <p:cNvSpPr/>
          <p:nvPr/>
        </p:nvSpPr>
        <p:spPr>
          <a:xfrm>
            <a:off x="1898078" y="4372917"/>
            <a:ext cx="652228" cy="558425"/>
          </a:xfrm>
          <a:prstGeom prst="rect">
            <a:avLst/>
          </a:prstGeom>
          <a:solidFill>
            <a:srgbClr val="52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體" panose="02020400000000000000" pitchFamily="18" charset="-120"/>
                <a:ea typeface="思源宋體" panose="02020400000000000000" pitchFamily="18" charset="-120"/>
              </a:rPr>
              <a:t>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AC0C265-E0C1-425F-E17E-06D17C2FAF05}"/>
              </a:ext>
            </a:extLst>
          </p:cNvPr>
          <p:cNvSpPr/>
          <p:nvPr/>
        </p:nvSpPr>
        <p:spPr>
          <a:xfrm>
            <a:off x="2724756" y="4372916"/>
            <a:ext cx="2733535" cy="55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TITLE3</a:t>
            </a:r>
            <a:endParaRPr lang="zh-TW" altLang="en-US" sz="2800" dirty="0">
              <a:solidFill>
                <a:srgbClr val="525353"/>
              </a:solidFill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7ADD92-086E-7B87-5FDE-64A6CD343AE9}"/>
              </a:ext>
            </a:extLst>
          </p:cNvPr>
          <p:cNvSpPr/>
          <p:nvPr/>
        </p:nvSpPr>
        <p:spPr>
          <a:xfrm>
            <a:off x="5458292" y="4372916"/>
            <a:ext cx="1930915" cy="55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最後更新日：</a:t>
            </a:r>
            <a:r>
              <a:rPr lang="en-US" altLang="zh-TW" sz="12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20250808</a:t>
            </a:r>
            <a:endParaRPr lang="zh-TW" altLang="en-US" sz="1200" dirty="0">
              <a:solidFill>
                <a:srgbClr val="525353"/>
              </a:solidFill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F0A60C-A7A4-831C-4BC6-A4442855C7FF}"/>
              </a:ext>
            </a:extLst>
          </p:cNvPr>
          <p:cNvSpPr/>
          <p:nvPr/>
        </p:nvSpPr>
        <p:spPr>
          <a:xfrm>
            <a:off x="5436030" y="3410878"/>
            <a:ext cx="1930915" cy="55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最後更新日：</a:t>
            </a:r>
            <a:r>
              <a:rPr lang="en-US" altLang="zh-TW" sz="12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20250808</a:t>
            </a:r>
            <a:endParaRPr lang="zh-TW" altLang="en-US" sz="1200" dirty="0">
              <a:solidFill>
                <a:srgbClr val="525353"/>
              </a:solidFill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EA13EC-99C6-4076-1BF1-83B65936A16D}"/>
              </a:ext>
            </a:extLst>
          </p:cNvPr>
          <p:cNvSpPr/>
          <p:nvPr/>
        </p:nvSpPr>
        <p:spPr>
          <a:xfrm>
            <a:off x="5458292" y="2468574"/>
            <a:ext cx="1930915" cy="55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最後更新日：</a:t>
            </a:r>
            <a:r>
              <a:rPr lang="en-US" altLang="zh-TW" sz="1200" dirty="0">
                <a:solidFill>
                  <a:srgbClr val="525353"/>
                </a:solidFill>
                <a:latin typeface="思源宋體" panose="02020400000000000000" pitchFamily="18" charset="-120"/>
                <a:ea typeface="思源宋體" panose="02020400000000000000" pitchFamily="18" charset="-120"/>
              </a:rPr>
              <a:t>20250808</a:t>
            </a:r>
            <a:endParaRPr lang="zh-TW" altLang="en-US" sz="1200" dirty="0">
              <a:solidFill>
                <a:srgbClr val="525353"/>
              </a:solidFill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97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2928</TotalTime>
  <Words>26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思源宋體</vt:lpstr>
      <vt:lpstr>微軟正黑體</vt:lpstr>
      <vt:lpstr>Aptos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子緯 游</dc:creator>
  <cp:lastModifiedBy>子緯 游</cp:lastModifiedBy>
  <cp:revision>31</cp:revision>
  <dcterms:created xsi:type="dcterms:W3CDTF">2025-06-19T08:03:37Z</dcterms:created>
  <dcterms:modified xsi:type="dcterms:W3CDTF">2025-08-20T06:58:28Z</dcterms:modified>
</cp:coreProperties>
</file>