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notesMasterIdLst>
    <p:notesMasterId r:id="rId8"/>
  </p:notesMasterIdLst>
  <p:sldIdLst>
    <p:sldId id="256" r:id="rId2"/>
    <p:sldId id="260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98" autoAdjust="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09E6-8E00-4DAA-B17B-75A5EB0A3C7F}" type="datetimeFigureOut">
              <a:rPr lang="sk-SK" smtClean="0"/>
              <a:t>1. 4. 2019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5D655-EBED-4D03-8F5E-56FA655817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882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-herne prvky spríjemňujú hru a robia ju atraktívnou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5D655-EBED-4D03-8F5E-56FA6558177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5D655-EBED-4D03-8F5E-56FA6558177E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899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5D655-EBED-4D03-8F5E-56FA6558177E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444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-</a:t>
            </a:r>
            <a:r>
              <a:rPr lang="sk-SK" baseline="0" dirty="0" smtClean="0"/>
              <a:t>diskutabilný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5D655-EBED-4D03-8F5E-56FA6558177E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630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455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9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297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02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53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74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5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/>
              <a:t>Budovanie slovníkov pomocou hier s účelom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Juraj </a:t>
            </a:r>
            <a:r>
              <a:rPr lang="sk-SK" dirty="0" err="1" smtClean="0"/>
              <a:t>Gemeľa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67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 do témy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mnohé úlohy z oblasti umelej inteligencie je potrebné získať dáta od </a:t>
            </a:r>
            <a:r>
              <a:rPr lang="sk-SK" dirty="0" smtClean="0"/>
              <a:t>používateľov</a:t>
            </a:r>
          </a:p>
          <a:p>
            <a:r>
              <a:rPr lang="sk-SK" dirty="0" smtClean="0"/>
              <a:t>Špeciálnou </a:t>
            </a:r>
            <a:r>
              <a:rPr lang="sk-SK" dirty="0"/>
              <a:t>kategóriou dát sú slovníky, ktorých budovanie je časovo náročné a pre slovenský jazyk je ich </a:t>
            </a:r>
            <a:r>
              <a:rPr lang="sk-SK" dirty="0" smtClean="0"/>
              <a:t>málo</a:t>
            </a:r>
          </a:p>
          <a:p>
            <a:r>
              <a:rPr lang="sk-SK" dirty="0" smtClean="0"/>
              <a:t>Populárnym </a:t>
            </a:r>
            <a:r>
              <a:rPr lang="sk-SK" dirty="0"/>
              <a:t>riešením na získavanie veľkého množstva dát od používateľov je využiť tzv. silu davu a zapojiť aj bežných ľudí, pre ktorých sa budú tieto aktivity javiť ako hry. </a:t>
            </a:r>
            <a:endParaRPr lang="sk-SK" dirty="0" smtClean="0"/>
          </a:p>
          <a:p>
            <a:r>
              <a:rPr lang="sk-SK" dirty="0" smtClean="0"/>
              <a:t>Docielime to pridaním herných prvkov do riešenia samotnej úlohy.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5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Náš cieľ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Prvotným cieľom </a:t>
            </a:r>
            <a:r>
              <a:rPr lang="sk-SK" dirty="0"/>
              <a:t>práce </a:t>
            </a:r>
            <a:r>
              <a:rPr lang="sk-SK" dirty="0" smtClean="0"/>
              <a:t>bolo</a:t>
            </a:r>
            <a:r>
              <a:rPr lang="sk-SK" dirty="0" smtClean="0"/>
              <a:t> </a:t>
            </a:r>
            <a:r>
              <a:rPr lang="sk-SK" dirty="0"/>
              <a:t>navrhnúť hru s účelom, v ktorej by hráči </a:t>
            </a:r>
            <a:r>
              <a:rPr lang="sk-SK" dirty="0" smtClean="0"/>
              <a:t>ohodnocovali </a:t>
            </a:r>
            <a:r>
              <a:rPr lang="sk-SK" dirty="0"/>
              <a:t>synonymické vzťahy medzi slovami. </a:t>
            </a:r>
            <a:endParaRPr lang="sk-SK" dirty="0" smtClean="0"/>
          </a:p>
          <a:p>
            <a:r>
              <a:rPr lang="sk-SK" dirty="0" smtClean="0"/>
              <a:t>Keďže </a:t>
            </a:r>
            <a:r>
              <a:rPr lang="sk-SK" dirty="0"/>
              <a:t>synonymické slovníky už </a:t>
            </a:r>
            <a:r>
              <a:rPr lang="sk-SK" dirty="0" smtClean="0"/>
              <a:t>existujú, nie </a:t>
            </a:r>
            <a:r>
              <a:rPr lang="sk-SK" dirty="0"/>
              <a:t>je naším cieľom vytvárať nový slovník od </a:t>
            </a:r>
            <a:r>
              <a:rPr lang="sk-SK" dirty="0" smtClean="0"/>
              <a:t>základu.</a:t>
            </a:r>
          </a:p>
          <a:p>
            <a:r>
              <a:rPr lang="sk-SK" dirty="0" smtClean="0"/>
              <a:t>Našou </a:t>
            </a:r>
            <a:r>
              <a:rPr lang="sk-SK" dirty="0"/>
              <a:t>prácou sa ale zameriame na validáciu dát jedného z týchto </a:t>
            </a:r>
            <a:r>
              <a:rPr lang="sk-SK" dirty="0" smtClean="0"/>
              <a:t>slovníkov.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 algn="ctr">
              <a:buNone/>
            </a:pPr>
            <a:r>
              <a:rPr lang="sk-SK" b="1" dirty="0" smtClean="0"/>
              <a:t>Vytvoriť </a:t>
            </a:r>
            <a:r>
              <a:rPr lang="sk-SK" b="1" dirty="0"/>
              <a:t>webovú hru s účelom, ktorá bude získavať najbližšie synonymické vzťahy prostredníctvom dát jedného zo slovníkov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634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Realizácia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 zrealizovanie tohto cieľu </a:t>
            </a:r>
            <a:r>
              <a:rPr lang="sk-SK" dirty="0" smtClean="0"/>
              <a:t>sme vytvorili webovú hlasovaciu </a:t>
            </a:r>
            <a:r>
              <a:rPr lang="sk-SK" dirty="0"/>
              <a:t>hru </a:t>
            </a:r>
            <a:endParaRPr lang="sk-SK" dirty="0" smtClean="0"/>
          </a:p>
          <a:p>
            <a:r>
              <a:rPr lang="sk-SK" dirty="0" smtClean="0"/>
              <a:t>Úlohou hráča je vystreliť šíp na určitý </a:t>
            </a:r>
            <a:r>
              <a:rPr lang="sk-SK" dirty="0"/>
              <a:t>počet z ponúknutých </a:t>
            </a:r>
            <a:r>
              <a:rPr lang="sk-SK" dirty="0" smtClean="0"/>
              <a:t>možností</a:t>
            </a:r>
            <a:r>
              <a:rPr lang="sk-SK" dirty="0"/>
              <a:t>.</a:t>
            </a:r>
            <a:endParaRPr lang="sk-SK" dirty="0" smtClean="0"/>
          </a:p>
          <a:p>
            <a:r>
              <a:rPr lang="sk-SK" dirty="0" smtClean="0"/>
              <a:t>Táto </a:t>
            </a:r>
            <a:r>
              <a:rPr lang="sk-SK" dirty="0"/>
              <a:t>selekcia bude vykonávaná na základe posúdenia hráča, ktoré zo slov majú najsilnejší synonymický vzťah k začiatočnému slovu. </a:t>
            </a:r>
            <a:endParaRPr lang="sk-SK" dirty="0" smtClean="0"/>
          </a:p>
          <a:p>
            <a:r>
              <a:rPr lang="sk-SK" dirty="0" smtClean="0"/>
              <a:t>V </a:t>
            </a:r>
            <a:r>
              <a:rPr lang="sk-SK" dirty="0"/>
              <a:t>hre sa budú pre udržanie a motiváciu hráčov nachádzať rôzne </a:t>
            </a:r>
            <a:r>
              <a:rPr lang="sk-SK" dirty="0" smtClean="0"/>
              <a:t>herné prvky:</a:t>
            </a:r>
          </a:p>
          <a:p>
            <a:pPr lvl="1"/>
            <a:r>
              <a:rPr lang="sk-SK" dirty="0" smtClean="0"/>
              <a:t>Rebríček </a:t>
            </a:r>
            <a:r>
              <a:rPr lang="sk-SK" dirty="0"/>
              <a:t>najlepších </a:t>
            </a:r>
            <a:r>
              <a:rPr lang="sk-SK" dirty="0" smtClean="0"/>
              <a:t>hráčov</a:t>
            </a:r>
          </a:p>
          <a:p>
            <a:pPr lvl="1"/>
            <a:r>
              <a:rPr lang="sk-SK" dirty="0" smtClean="0"/>
              <a:t>Strom zručností</a:t>
            </a:r>
          </a:p>
          <a:p>
            <a:pPr lvl="1"/>
            <a:r>
              <a:rPr lang="sk-SK" dirty="0" smtClean="0"/>
              <a:t>Zbierka úspechov</a:t>
            </a:r>
          </a:p>
          <a:p>
            <a:pPr lvl="1"/>
            <a:r>
              <a:rPr lang="sk-SK" dirty="0" smtClean="0"/>
              <a:t>Samotná </a:t>
            </a:r>
            <a:r>
              <a:rPr lang="sk-SK" dirty="0"/>
              <a:t>tematika hry (</a:t>
            </a:r>
            <a:r>
              <a:rPr lang="sk-SK" dirty="0" smtClean="0"/>
              <a:t>lukostreľba)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9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Vyhodnocovanie dát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Ohodnotenia hráčov si </a:t>
            </a:r>
            <a:r>
              <a:rPr lang="sk-SK" dirty="0" smtClean="0"/>
              <a:t>zhromažďujeme </a:t>
            </a:r>
            <a:r>
              <a:rPr lang="sk-SK" dirty="0"/>
              <a:t>v </a:t>
            </a:r>
            <a:r>
              <a:rPr lang="sk-SK" dirty="0" smtClean="0"/>
              <a:t>databáze.</a:t>
            </a:r>
          </a:p>
          <a:p>
            <a:r>
              <a:rPr lang="sk-SK" dirty="0" smtClean="0"/>
              <a:t>Okrem slov ktoré </a:t>
            </a:r>
            <a:r>
              <a:rPr lang="sk-SK" dirty="0"/>
              <a:t>medzi sebou majú synonymický vzťah, si </a:t>
            </a:r>
            <a:r>
              <a:rPr lang="sk-SK" dirty="0" smtClean="0"/>
              <a:t>ukladáme </a:t>
            </a:r>
            <a:r>
              <a:rPr lang="sk-SK" dirty="0"/>
              <a:t>aj opačné</a:t>
            </a:r>
            <a:br>
              <a:rPr lang="sk-SK" dirty="0"/>
            </a:br>
            <a:r>
              <a:rPr lang="sk-SK" dirty="0"/>
              <a:t>poradie v ktorom tieto slová hráč vybral. </a:t>
            </a:r>
            <a:endParaRPr lang="sk-SK" dirty="0" smtClean="0"/>
          </a:p>
          <a:p>
            <a:r>
              <a:rPr lang="sk-SK" dirty="0" smtClean="0"/>
              <a:t>Slovám </a:t>
            </a:r>
            <a:r>
              <a:rPr lang="sk-SK" dirty="0"/>
              <a:t>ktoré nevybral </a:t>
            </a:r>
            <a:r>
              <a:rPr lang="sk-SK" dirty="0" smtClean="0"/>
              <a:t>je pridelená </a:t>
            </a:r>
            <a:r>
              <a:rPr lang="sk-SK" dirty="0"/>
              <a:t>za dané ohodnotenie hodnota </a:t>
            </a:r>
            <a:r>
              <a:rPr lang="sk-SK" dirty="0" smtClean="0"/>
              <a:t>-0,3.</a:t>
            </a:r>
            <a:r>
              <a:rPr lang="sk-SK" dirty="0"/>
              <a:t>  </a:t>
            </a:r>
            <a:endParaRPr lang="sk-SK" dirty="0" smtClean="0"/>
          </a:p>
          <a:p>
            <a:r>
              <a:rPr lang="sk-SK" dirty="0" smtClean="0"/>
              <a:t>Značením </a:t>
            </a:r>
            <a:r>
              <a:rPr lang="sk-SK" dirty="0"/>
              <a:t>opačného </a:t>
            </a:r>
            <a:r>
              <a:rPr lang="sk-SK" dirty="0" smtClean="0"/>
              <a:t>poradia chceme </a:t>
            </a:r>
            <a:r>
              <a:rPr lang="sk-SK" dirty="0"/>
              <a:t>dosiahnuť že bude pravdepodobne silnejší vzťah ak toto </a:t>
            </a:r>
            <a:r>
              <a:rPr lang="sk-SK" dirty="0" smtClean="0"/>
              <a:t>slovo vybral </a:t>
            </a:r>
            <a:r>
              <a:rPr lang="sk-SK" dirty="0"/>
              <a:t>ako prvé spomedzi 5 výberov ako </a:t>
            </a:r>
            <a:r>
              <a:rPr lang="sk-SK" dirty="0" smtClean="0"/>
              <a:t>keď </a:t>
            </a:r>
            <a:r>
              <a:rPr lang="sk-SK" dirty="0"/>
              <a:t>ho vyberie prvé spomedzi </a:t>
            </a:r>
            <a:r>
              <a:rPr lang="sk-SK" dirty="0" smtClean="0"/>
              <a:t>3 výberov.</a:t>
            </a:r>
          </a:p>
          <a:p>
            <a:r>
              <a:rPr lang="sk-SK" dirty="0" smtClean="0"/>
              <a:t>Finálne </a:t>
            </a:r>
            <a:r>
              <a:rPr lang="sk-SK" dirty="0"/>
              <a:t>poradie slov v slovníku následne určíme podľa počtu získaných</a:t>
            </a:r>
            <a:br>
              <a:rPr lang="sk-SK" dirty="0"/>
            </a:br>
            <a:r>
              <a:rPr lang="sk-SK" dirty="0"/>
              <a:t>vzdialeností na jeden výber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59" y="1599989"/>
            <a:ext cx="4441248" cy="404041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019359" y="1925053"/>
            <a:ext cx="4441248" cy="15304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019359" y="3455468"/>
            <a:ext cx="4441248" cy="21849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2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87277" y="2855096"/>
            <a:ext cx="9404723" cy="140053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8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561</TotalTime>
  <Words>260</Words>
  <Application>Microsoft Office PowerPoint</Application>
  <PresentationFormat>Širokouhlá</PresentationFormat>
  <Paragraphs>35</Paragraphs>
  <Slides>6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Budovanie slovníkov pomocou hier s účelom</vt:lpstr>
      <vt:lpstr>Úvod do témy</vt:lpstr>
      <vt:lpstr>Náš cieľ</vt:lpstr>
      <vt:lpstr>Realizácia</vt:lpstr>
      <vt:lpstr>Vyhodnocovanie dát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Budovanie slovníkov pomocou hier s účelom</dc:title>
  <dc:creator>Gemko</dc:creator>
  <cp:lastModifiedBy>Gemko</cp:lastModifiedBy>
  <cp:revision>25</cp:revision>
  <dcterms:created xsi:type="dcterms:W3CDTF">2018-11-18T21:38:55Z</dcterms:created>
  <dcterms:modified xsi:type="dcterms:W3CDTF">2019-04-01T12:49:34Z</dcterms:modified>
</cp:coreProperties>
</file>