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3" r:id="rId1"/>
  </p:sldMasterIdLst>
  <p:sldIdLst>
    <p:sldId id="256" r:id="rId2"/>
    <p:sldId id="260" r:id="rId3"/>
    <p:sldId id="262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64559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9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92974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02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89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4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539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874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85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5400" dirty="0" smtClean="0"/>
              <a:t>Budovanie slovníkov pomocou hier s účelom</a:t>
            </a:r>
            <a:endParaRPr lang="sk-SK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Juraj </a:t>
            </a:r>
            <a:r>
              <a:rPr lang="sk-SK" dirty="0" err="1" smtClean="0"/>
              <a:t>Gemeľa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667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Úvod do témy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mnohé úlohy z oblasti umelej inteligencie je potrebné získať dáta od </a:t>
            </a:r>
            <a:r>
              <a:rPr lang="sk-SK" dirty="0" smtClean="0"/>
              <a:t>používateľov</a:t>
            </a:r>
          </a:p>
          <a:p>
            <a:r>
              <a:rPr lang="sk-SK" dirty="0" smtClean="0"/>
              <a:t>Špeciálnou </a:t>
            </a:r>
            <a:r>
              <a:rPr lang="sk-SK" dirty="0"/>
              <a:t>kategóriou dát sú slovníky, ktorých budovanie je časovo náročné a pre slovenský jazyk je ich </a:t>
            </a:r>
            <a:r>
              <a:rPr lang="sk-SK" dirty="0" smtClean="0"/>
              <a:t>málo</a:t>
            </a:r>
          </a:p>
          <a:p>
            <a:r>
              <a:rPr lang="sk-SK" dirty="0" smtClean="0"/>
              <a:t>Populárnym </a:t>
            </a:r>
            <a:r>
              <a:rPr lang="sk-SK" dirty="0"/>
              <a:t>riešením na získavanie veľkého množstva dát od používateľov je využiť tzv. silu davu a zapojiť aj bežných ľudí, pre ktorých sa budú tieto aktivity javiť ako hry. </a:t>
            </a:r>
          </a:p>
        </p:txBody>
      </p:sp>
    </p:spTree>
    <p:extLst>
      <p:ext uri="{BB962C8B-B14F-4D97-AF65-F5344CB8AC3E}">
        <p14:creationId xmlns:p14="http://schemas.microsoft.com/office/powerpoint/2010/main" val="2015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Náš cieľ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634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Stav analýzy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 analýze sme sa zaoberali už vytvorenými hrami s rôznym zameraním: </a:t>
            </a:r>
          </a:p>
          <a:p>
            <a:pPr lvl="2"/>
            <a:r>
              <a:rPr lang="sk-SK" dirty="0" smtClean="0"/>
              <a:t>získavanie vzťahov medzi slovami</a:t>
            </a:r>
          </a:p>
          <a:p>
            <a:pPr lvl="2"/>
            <a:r>
              <a:rPr lang="sk-SK" dirty="0" smtClean="0"/>
              <a:t>určovanie syntaxe</a:t>
            </a:r>
          </a:p>
          <a:p>
            <a:pPr lvl="2"/>
            <a:r>
              <a:rPr lang="sk-SK" dirty="0" smtClean="0"/>
              <a:t>získavanie faktov</a:t>
            </a:r>
          </a:p>
          <a:p>
            <a:r>
              <a:rPr lang="sk-SK" dirty="0" smtClean="0"/>
              <a:t>Hry sme navzájom porovnali z rôznych hľadísk </a:t>
            </a:r>
          </a:p>
          <a:p>
            <a:pPr lvl="2"/>
            <a:r>
              <a:rPr lang="sk-SK" dirty="0" smtClean="0"/>
              <a:t>Dizajn</a:t>
            </a:r>
          </a:p>
          <a:p>
            <a:pPr lvl="2"/>
            <a:r>
              <a:rPr lang="sk-SK" dirty="0" smtClean="0"/>
              <a:t>Interakcia</a:t>
            </a:r>
          </a:p>
          <a:p>
            <a:pPr lvl="2"/>
            <a:r>
              <a:rPr lang="sk-SK" dirty="0" smtClean="0"/>
              <a:t>motivácia hráča</a:t>
            </a:r>
          </a:p>
          <a:p>
            <a:pPr lvl="2"/>
            <a:r>
              <a:rPr lang="sk-SK" dirty="0" smtClean="0"/>
              <a:t>bodovanie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903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Plán práce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Ďalším krokom návrh hry a databázy</a:t>
            </a:r>
          </a:p>
          <a:p>
            <a:r>
              <a:rPr lang="sk-SK" dirty="0" smtClean="0"/>
              <a:t>Po vytvorení hry následne zbieranie a vyhodnocovanie dát</a:t>
            </a:r>
          </a:p>
          <a:p>
            <a:r>
              <a:rPr lang="sk-SK" dirty="0" smtClean="0"/>
              <a:t>Existuje množstvo synonymických slovníkov takže našim cieľom nebude vytvárať nový slovník</a:t>
            </a:r>
          </a:p>
          <a:p>
            <a:r>
              <a:rPr lang="sk-SK" dirty="0" smtClean="0"/>
              <a:t>V našej hre sa zameriame na validáciu dát z už existujúceho synonymického slovníka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9187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87277" y="2855096"/>
            <a:ext cx="9404723" cy="140053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83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TM10001105[[fn=Orezanie]]</Template>
  <TotalTime>275</TotalTime>
  <Words>152</Words>
  <Application>Microsoft Office PowerPoint</Application>
  <PresentationFormat>Širokouhlá</PresentationFormat>
  <Paragraphs>24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Budovanie slovníkov pomocou hier s účelom</vt:lpstr>
      <vt:lpstr>Úvod do témy</vt:lpstr>
      <vt:lpstr>Náš cieľ</vt:lpstr>
      <vt:lpstr>Stav analýzy</vt:lpstr>
      <vt:lpstr>Plán práce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Budovanie slovníkov pomocou hier s účelom</dc:title>
  <dc:creator>Gemko</dc:creator>
  <cp:lastModifiedBy>Gemko</cp:lastModifiedBy>
  <cp:revision>9</cp:revision>
  <dcterms:created xsi:type="dcterms:W3CDTF">2018-11-18T21:38:55Z</dcterms:created>
  <dcterms:modified xsi:type="dcterms:W3CDTF">2019-03-27T22:34:23Z</dcterms:modified>
</cp:coreProperties>
</file>