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81C93-79D6-A57E-0907-DA9B64B7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ECF72-4B12-9EBB-7E2D-672245A52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87943-BB18-C5AD-56E4-4F607530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82EF2-B6BC-0D62-01EA-B088C7D2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6BF30-F39D-1988-9936-324170A1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C6F8F-CBAC-91F5-2B99-B92CAF1F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A7730-A02B-1F3C-03E3-3FEF2668B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CACFA-DEC7-AD89-9156-00FEFCE8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5A7D9-FA96-73D5-C45D-A45B3A1B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D69DD-9B25-7636-A29F-F86CB925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0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68C61A-D8E9-4033-8951-03D0467C4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AB9E6-0C3F-A2CB-60E6-46455711D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CCCA6-E2A4-1339-E3CF-47AC46D7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C565A-3BA6-C7A7-35EC-400DDA54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35884-23AE-CE43-F6FD-14190F73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97CA2-AE1C-C860-1878-16141C3E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F18E6-FB35-B17E-DB07-B40F2AEE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2F4D3-DDB7-C19A-7D78-CDF852E9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BEB78-ECC0-ACD8-EF2C-3D8AA94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B7D56-E332-06E0-B0EA-B94F35B5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837EB-5DE3-6470-BE62-05ADE8D2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60640-5D82-446D-BC7A-538B6340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E4C62-24D4-2227-AC8E-4947CA60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18BD9-CB98-ECBA-13C8-6AA7F264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C09C0-57D2-2B69-0FCE-E55A5933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9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C0687-B389-AE37-4E54-D25E01E5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F977D-5BA1-9D11-93EC-D59C2C53D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54305-96B2-989C-6988-709E2EE4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3BA0F-0BBB-0AD3-9FAA-9B1AB2FE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66BFD-8748-3553-881E-514957DD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89F35F-2C92-B9A3-D7F5-6F69355B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2F4A3-983A-BFEB-F0CC-51DC91D2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3D247-E925-1EAA-4DC1-A98F9E66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D9E5D-0B06-5C66-A510-4EA2AD8E9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F882B1-FC21-D914-74A5-C7401390A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BCF37-3349-1933-9438-45D2CC248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3EA0D-949C-667E-7384-1471DE7D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4E44F8-FD1E-7A52-7AA3-797947C2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5A6AFB-08EE-5238-FC03-F276A6A2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734FC-2654-240F-D900-79660245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86BE6-81FB-C4D3-3B4F-7FA6C183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AA42EC-0430-FC35-8BD5-483ED34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DE7BA-64DE-6B53-AD20-D846B58B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27013-E7C2-53A7-3B59-2992DEBC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85F347-0831-B8D3-7874-EDD306C8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D1F43-8CD5-6912-6E18-99618916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633E3-EA2A-1E3C-C152-36ED5C1A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36BA4-3DD0-F4A2-2FEC-7D5A0DF5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1FFDC-D837-1261-CA71-E77E0666E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277C6-7F2D-3EDA-BB3A-F11A0BE1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E9C8-8B46-C84B-43E9-8990C671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5A4D8-B275-E873-5145-5A95378A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37DE8-CACB-4068-3D76-F0F79662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B8A12E-F742-1EF3-68B9-08318D96D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BCA16-5350-053E-8E1B-9652FE558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051E0-8146-B1CF-BA42-5F34E0AB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987F8-912B-51EA-D68E-80784DFA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48B2E-21B7-6CDA-2E82-FDAAC68C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1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B88A0E-D6B8-4F98-5737-5FBE77EB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80EA0-C92F-0668-53B9-26AC797A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00E51-303E-622E-CA9E-E665375B1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A5CD-FCB0-450B-A288-C2387E9D45B6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7BAE4-8A0E-BB6E-073E-AD3EE2714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62D7D-F9E7-20A4-BFA9-FA8E9AE4F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685F-A9D6-408B-AF9E-5D5B78811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0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C5C1EE0-69E0-859C-B3E3-E5479EAD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944"/>
            <a:ext cx="12000218" cy="6128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96C368-66A8-91AE-9C84-0FFA336763BA}"/>
              </a:ext>
            </a:extLst>
          </p:cNvPr>
          <p:cNvSpPr txBox="1"/>
          <p:nvPr/>
        </p:nvSpPr>
        <p:spPr>
          <a:xfrm>
            <a:off x="6231366" y="1418223"/>
            <a:ext cx="56343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拉出远程分支并将它们合并到本地分支中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DAC499-14F6-C71A-927C-254D8AEC2ACE}"/>
              </a:ext>
            </a:extLst>
          </p:cNvPr>
          <p:cNvSpPr txBox="1"/>
          <p:nvPr/>
        </p:nvSpPr>
        <p:spPr>
          <a:xfrm>
            <a:off x="4946771" y="3931329"/>
            <a:ext cx="4597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变基替代合并，这个选项可以保证提交到仓库里的基线只有一条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7554B-1014-AE6C-1F8A-4E2EC2F88368}"/>
              </a:ext>
            </a:extLst>
          </p:cNvPr>
          <p:cNvSpPr txBox="1"/>
          <p:nvPr/>
        </p:nvSpPr>
        <p:spPr>
          <a:xfrm>
            <a:off x="4184725" y="5495361"/>
            <a:ext cx="4195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暂存本地的修改，并在拉取完成后恢复这些修改，这样子就不怕拉取的时候自己修改的内容丢失拉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88A36C-131B-7029-497D-72DE345E6D99}"/>
              </a:ext>
            </a:extLst>
          </p:cNvPr>
          <p:cNvSpPr txBox="1"/>
          <p:nvPr/>
        </p:nvSpPr>
        <p:spPr>
          <a:xfrm>
            <a:off x="191782" y="0"/>
            <a:ext cx="2680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拉取</a:t>
            </a:r>
          </a:p>
        </p:txBody>
      </p:sp>
    </p:spTree>
    <p:extLst>
      <p:ext uri="{BB962C8B-B14F-4D97-AF65-F5344CB8AC3E}">
        <p14:creationId xmlns:p14="http://schemas.microsoft.com/office/powerpoint/2010/main" val="189527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232BA5-E025-1027-2510-A89228E3A477}"/>
              </a:ext>
            </a:extLst>
          </p:cNvPr>
          <p:cNvSpPr txBox="1"/>
          <p:nvPr/>
        </p:nvSpPr>
        <p:spPr>
          <a:xfrm>
            <a:off x="0" y="0"/>
            <a:ext cx="830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新建分支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42BDAF-2228-A38F-AC76-D77CB181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34" y="2768378"/>
            <a:ext cx="7774171" cy="252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5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232BA5-E025-1027-2510-A89228E3A477}"/>
              </a:ext>
            </a:extLst>
          </p:cNvPr>
          <p:cNvSpPr txBox="1"/>
          <p:nvPr/>
        </p:nvSpPr>
        <p:spPr>
          <a:xfrm>
            <a:off x="0" y="0"/>
            <a:ext cx="830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合并分支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pic>
        <p:nvPicPr>
          <p:cNvPr id="10242" name="Picture 2" descr="在这里插入图片描述">
            <a:extLst>
              <a:ext uri="{FF2B5EF4-FFF2-40B4-BE49-F238E27FC236}">
                <a16:creationId xmlns:a16="http://schemas.microsoft.com/office/drawing/2014/main" id="{38124E2A-C6EF-F2D8-0DB9-66A73982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661273"/>
            <a:ext cx="9353550" cy="321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8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232BA5-E025-1027-2510-A89228E3A477}"/>
              </a:ext>
            </a:extLst>
          </p:cNvPr>
          <p:cNvSpPr txBox="1"/>
          <p:nvPr/>
        </p:nvSpPr>
        <p:spPr>
          <a:xfrm>
            <a:off x="0" y="0"/>
            <a:ext cx="830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取消文件改动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pic>
        <p:nvPicPr>
          <p:cNvPr id="9218" name="Picture 2" descr="在这里插入图片描述">
            <a:extLst>
              <a:ext uri="{FF2B5EF4-FFF2-40B4-BE49-F238E27FC236}">
                <a16:creationId xmlns:a16="http://schemas.microsoft.com/office/drawing/2014/main" id="{A00FD990-F589-B674-5E2E-233666BE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9" y="2309567"/>
            <a:ext cx="6748449" cy="443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85E933-ED31-20D9-6BA2-195BA8E99043}"/>
              </a:ext>
            </a:extLst>
          </p:cNvPr>
          <p:cNvSpPr txBox="1"/>
          <p:nvPr/>
        </p:nvSpPr>
        <p:spPr>
          <a:xfrm>
            <a:off x="7213861" y="3029031"/>
            <a:ext cx="3168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Discard 丢弃; 抛弃;</a:t>
            </a:r>
          </a:p>
        </p:txBody>
      </p:sp>
    </p:spTree>
    <p:extLst>
      <p:ext uri="{BB962C8B-B14F-4D97-AF65-F5344CB8AC3E}">
        <p14:creationId xmlns:p14="http://schemas.microsoft.com/office/powerpoint/2010/main" val="42808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257F09-B06B-7EEA-B257-0F602D06C78D}"/>
              </a:ext>
            </a:extLst>
          </p:cNvPr>
          <p:cNvSpPr txBox="1"/>
          <p:nvPr/>
        </p:nvSpPr>
        <p:spPr>
          <a:xfrm>
            <a:off x="0" y="204769"/>
            <a:ext cx="11915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600" b="1" i="0" dirty="0">
                <a:solidFill>
                  <a:srgbClr val="FF0000"/>
                </a:solidFill>
                <a:effectLst/>
                <a:latin typeface="-apple-system"/>
              </a:rPr>
              <a:t>取消</a:t>
            </a:r>
            <a:r>
              <a:rPr lang="en-US" altLang="zh-CN" sz="9600" b="1" i="0" dirty="0">
                <a:solidFill>
                  <a:srgbClr val="FF0000"/>
                </a:solidFill>
                <a:effectLst/>
                <a:latin typeface="-apple-system"/>
              </a:rPr>
              <a:t>commit(Rebase)1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135C5-3D6C-D253-7FB2-E193D1024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89"/>
          <a:stretch/>
        </p:blipFill>
        <p:spPr>
          <a:xfrm>
            <a:off x="199061" y="2336321"/>
            <a:ext cx="3976581" cy="24547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D486DA-B86B-DA8E-49EC-7C48CDF669E5}"/>
              </a:ext>
            </a:extLst>
          </p:cNvPr>
          <p:cNvSpPr txBox="1"/>
          <p:nvPr/>
        </p:nvSpPr>
        <p:spPr>
          <a:xfrm>
            <a:off x="122861" y="1689990"/>
            <a:ext cx="45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我这里有</a:t>
            </a:r>
            <a:r>
              <a:rPr lang="en-US" altLang="zh-CN" dirty="0"/>
              <a:t>3</a:t>
            </a:r>
            <a:r>
              <a:rPr lang="zh-CN" altLang="en-US" dirty="0"/>
              <a:t>条没有</a:t>
            </a:r>
            <a:r>
              <a:rPr lang="en-US" altLang="zh-CN" dirty="0"/>
              <a:t>push</a:t>
            </a:r>
            <a:r>
              <a:rPr lang="zh-CN" altLang="en-US" dirty="0"/>
              <a:t>的</a:t>
            </a:r>
            <a:r>
              <a:rPr lang="en-US" altLang="zh-CN" dirty="0" err="1"/>
              <a:t>commit,commit</a:t>
            </a:r>
            <a:r>
              <a:rPr lang="en-US" altLang="zh-CN" dirty="0"/>
              <a:t> 1,commit 2</a:t>
            </a:r>
            <a:r>
              <a:rPr lang="zh-CN" altLang="en-US" dirty="0"/>
              <a:t>和</a:t>
            </a:r>
            <a:r>
              <a:rPr lang="en-US" altLang="zh-CN" dirty="0"/>
              <a:t>commit 3 </a:t>
            </a:r>
            <a:r>
              <a:rPr lang="zh-CN" altLang="en-US" dirty="0"/>
              <a:t>如图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AC09DE-D682-737A-6965-79E11EE301B7}"/>
              </a:ext>
            </a:extLst>
          </p:cNvPr>
          <p:cNvSpPr txBox="1"/>
          <p:nvPr/>
        </p:nvSpPr>
        <p:spPr>
          <a:xfrm>
            <a:off x="5153989" y="2125520"/>
            <a:ext cx="641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删除</a:t>
            </a:r>
            <a:r>
              <a:rPr lang="zh-CN" altLang="en-US" dirty="0"/>
              <a:t>单条提交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13BB23-8F2A-FEC3-B7F4-F2C38698611D}"/>
              </a:ext>
            </a:extLst>
          </p:cNvPr>
          <p:cNvSpPr txBox="1"/>
          <p:nvPr/>
        </p:nvSpPr>
        <p:spPr>
          <a:xfrm>
            <a:off x="5274318" y="2520047"/>
            <a:ext cx="6419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想要取消commit 3的提交,先右键commit 3 在出现的菜单里先选择Interactive Rebase,然后选择Drop,如图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22529DB-CADC-26F3-CEBB-0B88513D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86" y="3280800"/>
            <a:ext cx="7415514" cy="35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6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4567CC-AD8A-9326-91D8-52BE96347527}"/>
              </a:ext>
            </a:extLst>
          </p:cNvPr>
          <p:cNvSpPr txBox="1"/>
          <p:nvPr/>
        </p:nvSpPr>
        <p:spPr>
          <a:xfrm>
            <a:off x="0" y="204769"/>
            <a:ext cx="11915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删除单条提交</a:t>
            </a:r>
            <a:endParaRPr lang="en-US" altLang="zh-CN" sz="9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E81A3B-E4F7-7C67-F272-6E50850698A4}"/>
              </a:ext>
            </a:extLst>
          </p:cNvPr>
          <p:cNvSpPr txBox="1"/>
          <p:nvPr/>
        </p:nvSpPr>
        <p:spPr>
          <a:xfrm>
            <a:off x="102243" y="1661321"/>
            <a:ext cx="6419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想要取消commit 3的提交,先右键commit 3 在出现的菜单里先选择Interactive Rebase,然后选择Drop,如图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F2FD7F-BD4C-8159-1883-A32AD1413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"/>
          <a:stretch/>
        </p:blipFill>
        <p:spPr>
          <a:xfrm>
            <a:off x="102243" y="2307652"/>
            <a:ext cx="6929739" cy="35534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F3F5CD7-D1C2-9D2B-A4C6-67088537EF17}"/>
              </a:ext>
            </a:extLst>
          </p:cNvPr>
          <p:cNvSpPr txBox="1"/>
          <p:nvPr/>
        </p:nvSpPr>
        <p:spPr>
          <a:xfrm>
            <a:off x="7527282" y="2148572"/>
            <a:ext cx="4067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点击后出现确认框, 确保drop的是commit 3后点击下方的Rebase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74FA10-FCB8-4825-647E-7950C20A3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5" y="3009900"/>
            <a:ext cx="4943475" cy="27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4567CC-AD8A-9326-91D8-52BE96347527}"/>
              </a:ext>
            </a:extLst>
          </p:cNvPr>
          <p:cNvSpPr txBox="1"/>
          <p:nvPr/>
        </p:nvSpPr>
        <p:spPr>
          <a:xfrm>
            <a:off x="0" y="204769"/>
            <a:ext cx="9734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删除多条提交</a:t>
            </a:r>
            <a:endParaRPr lang="en-US" altLang="zh-CN" sz="9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E81A3B-E4F7-7C67-F272-6E50850698A4}"/>
              </a:ext>
            </a:extLst>
          </p:cNvPr>
          <p:cNvSpPr txBox="1"/>
          <p:nvPr/>
        </p:nvSpPr>
        <p:spPr>
          <a:xfrm>
            <a:off x="102243" y="1661321"/>
            <a:ext cx="6419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想要取消commit 3的提交,先右键commit 3 在出现的菜单里先选择Interactive Rebase,然后选择Drop,如图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19714E-924B-7EDE-C206-44C0C2CC8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1" y="2307652"/>
            <a:ext cx="6618830" cy="32327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C8889E-E81F-6017-29D2-2E9E8D6CA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15" y="2307652"/>
            <a:ext cx="4494718" cy="18414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C4D6E2-E105-0539-74D3-60DAB2B5E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15" y="4999344"/>
            <a:ext cx="4945984" cy="16538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655F21F-946C-94BB-7C15-BFDAD053D85E}"/>
              </a:ext>
            </a:extLst>
          </p:cNvPr>
          <p:cNvSpPr txBox="1"/>
          <p:nvPr/>
        </p:nvSpPr>
        <p:spPr>
          <a:xfrm>
            <a:off x="7145833" y="1856374"/>
            <a:ext cx="41459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可以看到只有</a:t>
            </a:r>
            <a:r>
              <a:rPr lang="en-US" altLang="zh-CN"/>
              <a:t>commit 1</a:t>
            </a:r>
            <a:r>
              <a:rPr lang="zh-CN" altLang="en-US"/>
              <a:t>是</a:t>
            </a:r>
            <a:r>
              <a:rPr lang="en-US" altLang="zh-CN"/>
              <a:t>Drop</a:t>
            </a:r>
            <a:r>
              <a:rPr lang="zh-CN" altLang="en-US"/>
              <a:t>状态</a:t>
            </a:r>
            <a:r>
              <a:rPr lang="en-US" altLang="zh-CN"/>
              <a:t>,</a:t>
            </a:r>
            <a:r>
              <a:rPr lang="zh-CN" altLang="en-US"/>
              <a:t>那么我们把</a:t>
            </a:r>
            <a:r>
              <a:rPr lang="en-US" altLang="zh-CN"/>
              <a:t>commit 2</a:t>
            </a:r>
            <a:r>
              <a:rPr lang="zh-CN" altLang="en-US"/>
              <a:t>前面的</a:t>
            </a:r>
            <a:r>
              <a:rPr lang="en-US" altLang="zh-CN"/>
              <a:t>Pick</a:t>
            </a:r>
            <a:r>
              <a:rPr lang="zh-CN" altLang="en-US"/>
              <a:t>改成</a:t>
            </a:r>
            <a:r>
              <a:rPr lang="en-US" altLang="zh-CN"/>
              <a:t>Drop</a:t>
            </a:r>
            <a:r>
              <a:rPr lang="zh-CN" altLang="en-US"/>
              <a:t>即可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7CEB38-9811-1AB6-916E-C5B97C0DD267}"/>
              </a:ext>
            </a:extLst>
          </p:cNvPr>
          <p:cNvSpPr txBox="1"/>
          <p:nvPr/>
        </p:nvSpPr>
        <p:spPr>
          <a:xfrm>
            <a:off x="7118915" y="4277212"/>
            <a:ext cx="5107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可以看到只有commit 1是Drop状态,那么我们把commit 2前面的Pick改成Drop即可</a:t>
            </a:r>
          </a:p>
        </p:txBody>
      </p:sp>
    </p:spTree>
    <p:extLst>
      <p:ext uri="{BB962C8B-B14F-4D97-AF65-F5344CB8AC3E}">
        <p14:creationId xmlns:p14="http://schemas.microsoft.com/office/powerpoint/2010/main" val="12518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2C9945-8D45-C08F-3047-DB5C0FD3734C}"/>
              </a:ext>
            </a:extLst>
          </p:cNvPr>
          <p:cNvSpPr txBox="1"/>
          <p:nvPr/>
        </p:nvSpPr>
        <p:spPr>
          <a:xfrm>
            <a:off x="0" y="204769"/>
            <a:ext cx="9734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合并</a:t>
            </a:r>
            <a:r>
              <a:rPr lang="en-US" altLang="zh-CN" sz="9600" b="0" i="0" dirty="0">
                <a:solidFill>
                  <a:srgbClr val="FF0000"/>
                </a:solidFill>
                <a:effectLst/>
                <a:latin typeface="-apple-system"/>
              </a:rPr>
              <a:t>Commit1</a:t>
            </a:r>
            <a:endParaRPr lang="en-US" altLang="zh-CN" sz="9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9A4DCB-D4A1-37AD-5C52-7633B6CC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58" y="3695307"/>
            <a:ext cx="5430151" cy="29176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FCC25E-9D5A-9E04-4808-C4739BEFA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95307"/>
            <a:ext cx="6091542" cy="30777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D269CE-BB52-BB80-1C5A-8978F20E447D}"/>
              </a:ext>
            </a:extLst>
          </p:cNvPr>
          <p:cNvSpPr txBox="1"/>
          <p:nvPr/>
        </p:nvSpPr>
        <p:spPr>
          <a:xfrm>
            <a:off x="276958" y="3144036"/>
            <a:ext cx="641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现在有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commit,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如图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925CF8-874B-74BF-C04F-E4FC725F918D}"/>
              </a:ext>
            </a:extLst>
          </p:cNvPr>
          <p:cNvSpPr txBox="1"/>
          <p:nvPr/>
        </p:nvSpPr>
        <p:spPr>
          <a:xfrm>
            <a:off x="5896143" y="3005536"/>
            <a:ext cx="6018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我想要把commit 1,commit 2,commit 3,commit 4这4条和成1条, 则要在需要合并的记录里,第二早的记录点右键,如图</a:t>
            </a:r>
          </a:p>
        </p:txBody>
      </p:sp>
    </p:spTree>
    <p:extLst>
      <p:ext uri="{BB962C8B-B14F-4D97-AF65-F5344CB8AC3E}">
        <p14:creationId xmlns:p14="http://schemas.microsoft.com/office/powerpoint/2010/main" val="330797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2C9945-8D45-C08F-3047-DB5C0FD3734C}"/>
              </a:ext>
            </a:extLst>
          </p:cNvPr>
          <p:cNvSpPr txBox="1"/>
          <p:nvPr/>
        </p:nvSpPr>
        <p:spPr>
          <a:xfrm>
            <a:off x="0" y="204769"/>
            <a:ext cx="9734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合并</a:t>
            </a:r>
            <a:r>
              <a:rPr lang="en-US" altLang="zh-CN" sz="9600" b="0" i="0" dirty="0">
                <a:solidFill>
                  <a:srgbClr val="FF0000"/>
                </a:solidFill>
                <a:effectLst/>
                <a:latin typeface="-apple-system"/>
              </a:rPr>
              <a:t>Commit2</a:t>
            </a:r>
            <a:endParaRPr lang="en-US" altLang="zh-CN" sz="9600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DB5181-83D2-C935-1272-AD8A327A2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17" y="1514474"/>
            <a:ext cx="5766536" cy="22772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BAFAD1-8A13-6616-7C17-1D198D5B01E3}"/>
              </a:ext>
            </a:extLst>
          </p:cNvPr>
          <p:cNvSpPr txBox="1"/>
          <p:nvPr/>
        </p:nvSpPr>
        <p:spPr>
          <a:xfrm>
            <a:off x="518830" y="2413735"/>
            <a:ext cx="354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选择Squash into Parent...后出现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4F2C01-DD72-6AF2-E9C1-322956D53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64" y="4431011"/>
            <a:ext cx="5945913" cy="22391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386B0A2-6B35-366B-CBA7-EC60B21B9507}"/>
              </a:ext>
            </a:extLst>
          </p:cNvPr>
          <p:cNvSpPr txBox="1"/>
          <p:nvPr/>
        </p:nvSpPr>
        <p:spPr>
          <a:xfrm>
            <a:off x="314325" y="5020360"/>
            <a:ext cx="365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保证需要合并的最早那条是Reword, 然后把所有需要和并的记录改成Squash,</a:t>
            </a:r>
          </a:p>
        </p:txBody>
      </p:sp>
    </p:spTree>
    <p:extLst>
      <p:ext uri="{BB962C8B-B14F-4D97-AF65-F5344CB8AC3E}">
        <p14:creationId xmlns:p14="http://schemas.microsoft.com/office/powerpoint/2010/main" val="29552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5361A8-FD70-C143-9BB2-55816D8B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4" t="3088" r="2254" b="1989"/>
          <a:stretch/>
        </p:blipFill>
        <p:spPr>
          <a:xfrm>
            <a:off x="0" y="912655"/>
            <a:ext cx="11973261" cy="59453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F5A26B-28B3-868D-6CFB-7EDCF01227E7}"/>
              </a:ext>
            </a:extLst>
          </p:cNvPr>
          <p:cNvSpPr txBox="1"/>
          <p:nvPr/>
        </p:nvSpPr>
        <p:spPr>
          <a:xfrm>
            <a:off x="0" y="204769"/>
            <a:ext cx="336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</a:rPr>
              <a:t>推送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91F500-92D1-5AEE-9F8E-046031F51C7F}"/>
              </a:ext>
            </a:extLst>
          </p:cNvPr>
          <p:cNvSpPr txBox="1"/>
          <p:nvPr/>
        </p:nvSpPr>
        <p:spPr>
          <a:xfrm>
            <a:off x="5986630" y="1837771"/>
            <a:ext cx="3633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将本地更改推送到远程存储库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CE1CCC-35AA-4D90-BAF9-1344EE98FE86}"/>
              </a:ext>
            </a:extLst>
          </p:cNvPr>
          <p:cNvSpPr txBox="1"/>
          <p:nvPr/>
        </p:nvSpPr>
        <p:spPr>
          <a:xfrm>
            <a:off x="6096000" y="4506126"/>
            <a:ext cx="1843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推入所有标签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B5735B-CD92-972D-7858-9326A4E14A57}"/>
              </a:ext>
            </a:extLst>
          </p:cNvPr>
          <p:cNvSpPr txBox="1"/>
          <p:nvPr/>
        </p:nvSpPr>
        <p:spPr>
          <a:xfrm>
            <a:off x="5871883" y="5045802"/>
            <a:ext cx="1843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强制推送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8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4FD9097-FDD3-962B-F1D3-B21BF21917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835101" cy="38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CCF43E6-F7A2-69BC-AB3B-257DD857B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93F75-8958-BEAA-3124-62E4CB99B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4" y="2810593"/>
            <a:ext cx="3734651" cy="38616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234BC9-ABE5-8BDA-ADFA-80FE9A357645}"/>
              </a:ext>
            </a:extLst>
          </p:cNvPr>
          <p:cNvSpPr txBox="1"/>
          <p:nvPr/>
        </p:nvSpPr>
        <p:spPr>
          <a:xfrm>
            <a:off x="0" y="1906079"/>
            <a:ext cx="4288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打开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-apple-system"/>
              </a:rPr>
              <a:t>fork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后点击菜单栏的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-apple-system"/>
              </a:rPr>
              <a:t>File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按钮，在下拉框中选中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-apple-system"/>
              </a:rPr>
              <a:t>Configure SSH Keys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F59CDF-7A9F-7AD0-ABCF-5EC703467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220" y="1700625"/>
            <a:ext cx="3010586" cy="51573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11EBD6-0E65-4758-A2A4-86FC89012000}"/>
              </a:ext>
            </a:extLst>
          </p:cNvPr>
          <p:cNvSpPr txBox="1"/>
          <p:nvPr/>
        </p:nvSpPr>
        <p:spPr>
          <a:xfrm>
            <a:off x="6063671" y="2165259"/>
            <a:ext cx="2963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在打开的弹窗中，选择加号按钮，点击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New SSH Key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就可以生成一个新的密钥，在把密钥填入仓库后台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--&gt;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个人设置相关里的密钥，就可以拉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2B9D42-A46B-069C-E83E-58F53D1FB941}"/>
              </a:ext>
            </a:extLst>
          </p:cNvPr>
          <p:cNvSpPr txBox="1"/>
          <p:nvPr/>
        </p:nvSpPr>
        <p:spPr>
          <a:xfrm>
            <a:off x="0" y="0"/>
            <a:ext cx="830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0" i="0" dirty="0">
                <a:solidFill>
                  <a:srgbClr val="FF0000"/>
                </a:solidFill>
                <a:effectLst/>
                <a:latin typeface="-apple-system"/>
              </a:rPr>
              <a:t>SSH</a:t>
            </a:r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密钥的生成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1A44A6-CDB9-3938-2E78-A032EE525B28}"/>
              </a:ext>
            </a:extLst>
          </p:cNvPr>
          <p:cNvSpPr txBox="1"/>
          <p:nvPr/>
        </p:nvSpPr>
        <p:spPr>
          <a:xfrm>
            <a:off x="0" y="0"/>
            <a:ext cx="8303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0" i="0" dirty="0">
                <a:solidFill>
                  <a:srgbClr val="FF0000"/>
                </a:solidFill>
                <a:effectLst/>
                <a:latin typeface="-apple-system"/>
              </a:rPr>
              <a:t>克隆</a:t>
            </a:r>
            <a:r>
              <a:rPr lang="en-US" altLang="zh-CN" sz="9600" b="0" i="0" dirty="0">
                <a:solidFill>
                  <a:srgbClr val="FF0000"/>
                </a:solidFill>
                <a:effectLst/>
                <a:latin typeface="-apple-system"/>
              </a:rPr>
              <a:t>Clone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9A96B5-8873-5223-564B-2A9682F3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7" y="2823812"/>
            <a:ext cx="4357093" cy="38997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6A0BAF-8D1E-F8F6-066E-8EF868B3C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6" y="3707682"/>
            <a:ext cx="7035502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421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刚刚 小</dc:creator>
  <cp:lastModifiedBy>刚刚 小</cp:lastModifiedBy>
  <cp:revision>2</cp:revision>
  <dcterms:created xsi:type="dcterms:W3CDTF">2024-09-11T14:59:42Z</dcterms:created>
  <dcterms:modified xsi:type="dcterms:W3CDTF">2024-09-11T15:45:04Z</dcterms:modified>
</cp:coreProperties>
</file>