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263" r:id="rId5"/>
    <p:sldId id="266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67B0-1B29-4A06-A93A-EE146972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D342E-05A9-4E7B-B87E-0BEB18A83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20A3C-98F2-4530-B6F6-464A98D1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C91E5-1FE2-47E4-ACA7-1677D96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74460-E569-462A-94AF-DCBEAABC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2578E-05AB-466F-8B8C-11DCBC98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850B9-D19B-404A-A23A-1555F6E12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7782B-4A02-4A0D-AF8B-B1E533E6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3FEB9-C3C6-4FC2-BEDA-236C7D2B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12052-5B0C-4A6C-81D1-1A72FA29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8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816E2-A3A9-464D-A30D-8B536061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24037-CDB9-4BE6-9E47-846739009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4BAA4-07B3-4215-A389-B4E0AC05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60782-E3CC-4096-9BE8-1F41C089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329E3-D5A1-4808-8DC1-EFA68206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5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19ABC-F4B9-48E7-AAF3-E2480E03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93A12-8D14-46BA-81D8-E197A208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FFB19-3741-4FFA-AEB4-04F63684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D4C77-E1C1-42B7-8068-CBB7A35A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F17F3-BD15-47E1-9B27-781283C8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4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C258C-D7E9-45F3-9B2D-6C38DDC3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47FAC-7BCF-4C70-994C-D0C3DAAA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5C559-8ABD-44E5-A099-42057889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DC508-EFFE-4916-8EF4-6B364A49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BE99E-5F67-42A7-AE4B-14434D38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5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DA6D4-A885-410D-BEEE-1B18ABD4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B2561-6B35-434F-8FE4-2D43B27E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5D0C4-487A-4413-A292-D341AD76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DE173-4DFB-415C-B6D7-A5647566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A4CD1-3499-468A-BBAD-F86F1662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DA8698-AB78-450C-A963-C8E06FE4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1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D0DB9-9376-4168-8A67-8A02536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63DE0-A472-42C8-8CBA-C9D23FABF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45F55-3884-4EB9-84E2-A465DC62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FD7999-360A-40FC-8E92-437D3DF18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8B47CD-5FAA-423F-8B42-EBE2F9042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F9476-851C-44D4-B572-0825A657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EDE99-AEA6-427E-98F9-8E7A63EF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73ADD1-D243-4EFD-B6BA-B545E50D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1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049A-AD0F-4215-9030-9608CE7D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61963D-1897-4047-906F-421C162B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FF3E98-57A5-4B9D-9C4E-C4ACA494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969F8-4F76-4D2A-97D0-D1E09939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5DD7B9-DFE6-4597-8D1D-930569A9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939454-6926-4A92-A369-37E86C87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B69D5-ECD1-48F0-AF24-B90D2E6F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FF0B9-3634-438F-A7D0-6CC1ADB8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16B98-8065-4D2A-B1BF-C2535657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D7069-6261-494E-885D-34197710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255C6-AC13-40A4-A7A4-E814C742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C8E06-209C-403A-A262-D867EC1A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8DB63-F9FF-4766-8AAE-A7F0B5AC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5B9C6-EBDC-4EF1-9D0E-23766324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2C03F3-C480-4EE1-B9ED-CD7DF1D43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622E6-617B-4AB5-AD56-11FCDA6B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3087D4-FE40-40A1-B062-2FB03559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E4405-9467-44DF-8595-0341D34C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6BE38-C850-42EF-B23E-6C819DCA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1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62D559-CC73-4DCB-9434-59BFD586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C6163-EF50-4F7A-B34C-3F8D3AE4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9A4FE-7999-440C-A12D-1006E840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012B1-41C2-4775-AC0F-C580E7431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E45-C003-4D03-8DA2-64D8FB260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5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6C14D-D915-4DEE-A708-100CC624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166" y="2766218"/>
            <a:ext cx="7141780" cy="1325563"/>
          </a:xfrm>
        </p:spPr>
        <p:txBody>
          <a:bodyPr/>
          <a:lstStyle/>
          <a:p>
            <a:r>
              <a:rPr lang="zh-CN" altLang="en-US"/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15313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BEF778-EA91-41B9-9123-659233637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42" y="0"/>
            <a:ext cx="656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2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04C947-E709-4D3E-9A0F-94AA5D7D144D}"/>
              </a:ext>
            </a:extLst>
          </p:cNvPr>
          <p:cNvSpPr txBox="1"/>
          <p:nvPr/>
        </p:nvSpPr>
        <p:spPr>
          <a:xfrm>
            <a:off x="630621" y="977462"/>
            <a:ext cx="190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JS </a:t>
            </a:r>
            <a:r>
              <a:rPr lang="zh-CN" altLang="en-US" sz="2400"/>
              <a:t>执行线程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8E5FAA-B5A6-464F-9DFB-CC4CDAC27567}"/>
              </a:ext>
            </a:extLst>
          </p:cNvPr>
          <p:cNvSpPr txBox="1"/>
          <p:nvPr/>
        </p:nvSpPr>
        <p:spPr>
          <a:xfrm>
            <a:off x="630621" y="2967335"/>
            <a:ext cx="24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浏览器计时线程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AAD36B-1E33-475E-AC37-9B7CC5B055A4}"/>
              </a:ext>
            </a:extLst>
          </p:cNvPr>
          <p:cNvSpPr txBox="1"/>
          <p:nvPr/>
        </p:nvSpPr>
        <p:spPr>
          <a:xfrm>
            <a:off x="783021" y="4419600"/>
            <a:ext cx="232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事件监听线程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1E18415-FA8A-469F-97A0-26554A86912C}"/>
              </a:ext>
            </a:extLst>
          </p:cNvPr>
          <p:cNvSpPr/>
          <p:nvPr/>
        </p:nvSpPr>
        <p:spPr>
          <a:xfrm>
            <a:off x="2538247" y="1069796"/>
            <a:ext cx="2918199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2036C5-7F43-44B0-BDAD-2D2020DD78EF}"/>
              </a:ext>
            </a:extLst>
          </p:cNvPr>
          <p:cNvSpPr txBox="1"/>
          <p:nvPr/>
        </p:nvSpPr>
        <p:spPr>
          <a:xfrm>
            <a:off x="3053252" y="691479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执行到结束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0B9AB2-E6EB-4863-96AF-911E6C23ECE9}"/>
              </a:ext>
            </a:extLst>
          </p:cNvPr>
          <p:cNvSpPr/>
          <p:nvPr/>
        </p:nvSpPr>
        <p:spPr>
          <a:xfrm>
            <a:off x="2979683" y="2967335"/>
            <a:ext cx="2033751" cy="5799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阻塞：计时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738E56-0F7D-484C-BA89-F5FFA0C72FBD}"/>
              </a:ext>
            </a:extLst>
          </p:cNvPr>
          <p:cNvCxnSpPr/>
          <p:nvPr/>
        </p:nvCxnSpPr>
        <p:spPr>
          <a:xfrm flipV="1">
            <a:off x="5013434" y="1592317"/>
            <a:ext cx="0" cy="1375018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DB833B1-09B5-44FF-9506-C917810C64CA}"/>
              </a:ext>
            </a:extLst>
          </p:cNvPr>
          <p:cNvSpPr txBox="1"/>
          <p:nvPr/>
        </p:nvSpPr>
        <p:spPr>
          <a:xfrm>
            <a:off x="4351282" y="2198271"/>
            <a:ext cx="662152" cy="37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通知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F25B7F3-AA03-4DD2-99DB-85938C31B3AE}"/>
              </a:ext>
            </a:extLst>
          </p:cNvPr>
          <p:cNvSpPr/>
          <p:nvPr/>
        </p:nvSpPr>
        <p:spPr>
          <a:xfrm>
            <a:off x="5701857" y="1060812"/>
            <a:ext cx="1786764" cy="37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D0B2-E0F1-49A1-B67F-8E3874C7BC43}"/>
              </a:ext>
            </a:extLst>
          </p:cNvPr>
          <p:cNvSpPr txBox="1"/>
          <p:nvPr/>
        </p:nvSpPr>
        <p:spPr>
          <a:xfrm>
            <a:off x="6216861" y="691479"/>
            <a:ext cx="1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34A705-2A87-4858-8E2A-F0840AD8157C}"/>
              </a:ext>
            </a:extLst>
          </p:cNvPr>
          <p:cNvSpPr/>
          <p:nvPr/>
        </p:nvSpPr>
        <p:spPr>
          <a:xfrm>
            <a:off x="2979683" y="4394391"/>
            <a:ext cx="3736424" cy="5799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阻塞：监听按钮点击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2254BA-DAA1-4BB1-8E5F-23ED6D79232D}"/>
              </a:ext>
            </a:extLst>
          </p:cNvPr>
          <p:cNvCxnSpPr>
            <a:cxnSpLocks/>
          </p:cNvCxnSpPr>
          <p:nvPr/>
        </p:nvCxnSpPr>
        <p:spPr>
          <a:xfrm flipV="1">
            <a:off x="6716107" y="1592317"/>
            <a:ext cx="0" cy="2642433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1C716EC-7266-425B-AE12-5F72BD7C1A45}"/>
              </a:ext>
            </a:extLst>
          </p:cNvPr>
          <p:cNvSpPr txBox="1"/>
          <p:nvPr/>
        </p:nvSpPr>
        <p:spPr>
          <a:xfrm>
            <a:off x="6053954" y="2589019"/>
            <a:ext cx="662152" cy="37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通知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14059F4D-D536-436F-9724-A9BAAF9D7DB0}"/>
              </a:ext>
            </a:extLst>
          </p:cNvPr>
          <p:cNvSpPr/>
          <p:nvPr/>
        </p:nvSpPr>
        <p:spPr>
          <a:xfrm>
            <a:off x="7919529" y="1039213"/>
            <a:ext cx="1786764" cy="37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87DA9F-231B-4913-8B0C-ABBD37B0919C}"/>
              </a:ext>
            </a:extLst>
          </p:cNvPr>
          <p:cNvSpPr txBox="1"/>
          <p:nvPr/>
        </p:nvSpPr>
        <p:spPr>
          <a:xfrm>
            <a:off x="8156012" y="701733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50A1A8-A1FD-489A-B8FF-F62F88D10C9A}"/>
              </a:ext>
            </a:extLst>
          </p:cNvPr>
          <p:cNvCxnSpPr>
            <a:cxnSpLocks/>
          </p:cNvCxnSpPr>
          <p:nvPr/>
        </p:nvCxnSpPr>
        <p:spPr>
          <a:xfrm>
            <a:off x="7977336" y="1448112"/>
            <a:ext cx="0" cy="1465421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F7BD18D-5E4E-47D5-9E30-D1EF926F6808}"/>
              </a:ext>
            </a:extLst>
          </p:cNvPr>
          <p:cNvSpPr/>
          <p:nvPr/>
        </p:nvSpPr>
        <p:spPr>
          <a:xfrm>
            <a:off x="7977336" y="2967335"/>
            <a:ext cx="2107317" cy="5799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阻塞：计时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A7EE64C-1DD9-452D-A99C-47685EEDA90F}"/>
              </a:ext>
            </a:extLst>
          </p:cNvPr>
          <p:cNvCxnSpPr/>
          <p:nvPr/>
        </p:nvCxnSpPr>
        <p:spPr>
          <a:xfrm flipV="1">
            <a:off x="10084655" y="1417529"/>
            <a:ext cx="0" cy="1375018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78D3004-7621-4D72-B2C6-2010C8FC3BF5}"/>
              </a:ext>
            </a:extLst>
          </p:cNvPr>
          <p:cNvSpPr/>
          <p:nvPr/>
        </p:nvSpPr>
        <p:spPr>
          <a:xfrm>
            <a:off x="10084655" y="1060811"/>
            <a:ext cx="1786764" cy="37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56C9550-B021-4FC2-8AC5-4E112BEEF53E}"/>
              </a:ext>
            </a:extLst>
          </p:cNvPr>
          <p:cNvSpPr txBox="1"/>
          <p:nvPr/>
        </p:nvSpPr>
        <p:spPr>
          <a:xfrm>
            <a:off x="10526102" y="654749"/>
            <a:ext cx="1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BA8B20-3E0E-45FA-876F-6D6C4EC438C5}"/>
              </a:ext>
            </a:extLst>
          </p:cNvPr>
          <p:cNvSpPr txBox="1"/>
          <p:nvPr/>
        </p:nvSpPr>
        <p:spPr>
          <a:xfrm>
            <a:off x="7315184" y="1901510"/>
            <a:ext cx="662152" cy="37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8DBC74-D927-4EDA-AE45-83D5B7B83B56}"/>
              </a:ext>
            </a:extLst>
          </p:cNvPr>
          <p:cNvSpPr txBox="1"/>
          <p:nvPr/>
        </p:nvSpPr>
        <p:spPr>
          <a:xfrm>
            <a:off x="10315885" y="2009113"/>
            <a:ext cx="662152" cy="37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val="211154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6C14D-D915-4DEE-A708-100CC624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166" y="2766218"/>
            <a:ext cx="7141780" cy="1325563"/>
          </a:xfrm>
        </p:spPr>
        <p:txBody>
          <a:bodyPr/>
          <a:lstStyle/>
          <a:p>
            <a:r>
              <a:rPr lang="zh-CN" altLang="en-US"/>
              <a:t>执行栈</a:t>
            </a:r>
          </a:p>
        </p:txBody>
      </p:sp>
    </p:spTree>
    <p:extLst>
      <p:ext uri="{BB962C8B-B14F-4D97-AF65-F5344CB8AC3E}">
        <p14:creationId xmlns:p14="http://schemas.microsoft.com/office/powerpoint/2010/main" val="129911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02DB35-9157-424E-AFB8-A17CE202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28" y="949337"/>
            <a:ext cx="5590476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02FD54-3AF9-4659-8966-DBB8DD994C67}"/>
              </a:ext>
            </a:extLst>
          </p:cNvPr>
          <p:cNvSpPr/>
          <p:nvPr/>
        </p:nvSpPr>
        <p:spPr>
          <a:xfrm>
            <a:off x="2538248" y="1434662"/>
            <a:ext cx="2932386" cy="466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EBF833-D3A6-4E25-AF20-9888EFE647FA}"/>
              </a:ext>
            </a:extLst>
          </p:cNvPr>
          <p:cNvSpPr txBox="1"/>
          <p:nvPr/>
        </p:nvSpPr>
        <p:spPr>
          <a:xfrm>
            <a:off x="2843048" y="525912"/>
            <a:ext cx="276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执行栈 </a:t>
            </a:r>
            <a:r>
              <a:rPr lang="en-US" altLang="zh-CN" sz="2400"/>
              <a:t>call stack</a:t>
            </a:r>
            <a:r>
              <a:rPr lang="zh-CN" altLang="en-US" sz="2400"/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D4B89B-D820-4841-8C65-FC0419087E1C}"/>
              </a:ext>
            </a:extLst>
          </p:cNvPr>
          <p:cNvSpPr/>
          <p:nvPr/>
        </p:nvSpPr>
        <p:spPr>
          <a:xfrm>
            <a:off x="2995448" y="5218386"/>
            <a:ext cx="2222938" cy="614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全局上下文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A6726B-7751-4F6B-8714-8274D2BFBBC3}"/>
              </a:ext>
            </a:extLst>
          </p:cNvPr>
          <p:cNvSpPr/>
          <p:nvPr/>
        </p:nvSpPr>
        <p:spPr>
          <a:xfrm>
            <a:off x="2995448" y="4156446"/>
            <a:ext cx="2222938" cy="614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  </a:t>
            </a:r>
            <a:r>
              <a:rPr lang="zh-CN" altLang="en-US"/>
              <a:t>执行上下文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7DC257-03DC-4917-B145-61173F7D593D}"/>
              </a:ext>
            </a:extLst>
          </p:cNvPr>
          <p:cNvSpPr/>
          <p:nvPr/>
        </p:nvSpPr>
        <p:spPr>
          <a:xfrm>
            <a:off x="2995448" y="3121572"/>
            <a:ext cx="2222938" cy="614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  </a:t>
            </a:r>
            <a:r>
              <a:rPr lang="zh-CN" altLang="en-US"/>
              <a:t>执行上下文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1A5FB1-83A5-4093-A938-CCCCA6AC1798}"/>
              </a:ext>
            </a:extLst>
          </p:cNvPr>
          <p:cNvSpPr txBox="1"/>
          <p:nvPr/>
        </p:nvSpPr>
        <p:spPr>
          <a:xfrm>
            <a:off x="6842234" y="1308538"/>
            <a:ext cx="406750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console.log(1)</a:t>
            </a:r>
          </a:p>
          <a:p>
            <a:endParaRPr lang="en-US" altLang="zh-CN"/>
          </a:p>
          <a:p>
            <a:r>
              <a:rPr lang="en-US" altLang="zh-CN"/>
              <a:t>function a() {</a:t>
            </a:r>
          </a:p>
          <a:p>
            <a:r>
              <a:rPr lang="en-US" altLang="zh-CN"/>
              <a:t>  // …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function b() {</a:t>
            </a:r>
          </a:p>
          <a:p>
            <a:r>
              <a:rPr lang="en-US" altLang="zh-CN"/>
              <a:t>  // …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a()</a:t>
            </a:r>
          </a:p>
        </p:txBody>
      </p:sp>
    </p:spTree>
    <p:extLst>
      <p:ext uri="{BB962C8B-B14F-4D97-AF65-F5344CB8AC3E}">
        <p14:creationId xmlns:p14="http://schemas.microsoft.com/office/powerpoint/2010/main" val="390711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74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执行</vt:lpstr>
      <vt:lpstr>PowerPoint 演示文稿</vt:lpstr>
      <vt:lpstr>PowerPoint 演示文稿</vt:lpstr>
      <vt:lpstr>执行栈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浏览器、JS、执行引擎关系</dc:title>
  <dc:creator>祖敏 付</dc:creator>
  <cp:lastModifiedBy>祖敏 付</cp:lastModifiedBy>
  <cp:revision>25</cp:revision>
  <dcterms:created xsi:type="dcterms:W3CDTF">2020-02-26T04:54:09Z</dcterms:created>
  <dcterms:modified xsi:type="dcterms:W3CDTF">2020-11-03T07:19:58Z</dcterms:modified>
</cp:coreProperties>
</file>