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57A1B-4D7A-4B74-8653-E3F41E098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DB5C6E-F3C5-4A5C-B0B3-5110EF83E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F0E4C-0A62-4F44-A315-B17F60DD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9B0E-DB7C-4143-85AB-F023F6644A2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6574B-B5B0-4132-BBDA-9D59D275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E8543-53E2-4BF8-ADAF-D33C176C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D18-C6B1-47A1-AD59-35397E39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4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056E7-FAE5-4A62-B46E-870B0633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7836CB-F6DA-4381-94AD-E230ED28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8B9D7-5634-4D14-A8EE-13DA7B8EF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9B0E-DB7C-4143-85AB-F023F6644A2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3852A-EDE4-40E3-AF7A-0FF7EE9D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64965-55D4-40E3-8E49-F10AED6A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D18-C6B1-47A1-AD59-35397E39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6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23A629-B901-4B4E-8516-D658A00E9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EEED88-36BA-45AF-9667-C7183E855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14B63-47C2-4A9D-A71F-0E08483A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9B0E-DB7C-4143-85AB-F023F6644A2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39B5B-2866-4FE6-9EAC-0F989C18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C4DDE-11A2-4999-934D-8643685D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D18-C6B1-47A1-AD59-35397E39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65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834CB-D32D-413D-853C-EE68314F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D9CD6-59BB-444A-A421-6DDD7C7D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D35235-AE46-4B13-977D-C1BA5A7FF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9B0E-DB7C-4143-85AB-F023F6644A2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E4835-7C34-41AD-9EDA-826C3486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163CE-E729-4E3F-903A-89E01101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D18-C6B1-47A1-AD59-35397E39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8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856D8-808E-4F04-B14D-21C9477C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33FCE-35B9-417D-B7DE-7C676C874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A3CFA5-C698-47DC-922C-038F2ACF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9B0E-DB7C-4143-85AB-F023F6644A2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8EC53C-BB6B-4395-AB8A-B4E78E65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F688A2-55AB-4470-9055-CF00D541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D18-C6B1-47A1-AD59-35397E39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6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C19DEB-4BFB-48EC-AA96-DEFB5DF0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53A72-F21F-4A04-8C5B-0BD1B2C5C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4BB4AA-4399-4E59-B8EE-61999EAE0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969931-2DAB-4CED-9DDF-36BF24A4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9B0E-DB7C-4143-85AB-F023F6644A2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8B5B8-5033-48C6-8553-B063EFAA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70E7D3-EE86-4825-B493-61C8A2F5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D18-C6B1-47A1-AD59-35397E39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F92A8-E511-486A-AFE6-ADBAE3790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18EB26-01AC-4B6B-8E8B-B863CF519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A1ACEC-D534-4470-BBAA-6DFB3813B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5C3902-DC53-4548-B51A-FF79F07FD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A78ADB-2F58-43DC-9065-7801FA2F5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357C60-F3F7-48FF-9562-825CC900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9B0E-DB7C-4143-85AB-F023F6644A2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B2A991-9187-4546-8D00-CF1EBEA8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87B536-5475-4307-ACA4-5E9C0B7E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D18-C6B1-47A1-AD59-35397E39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6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65C8-106A-4079-944F-15192CA6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24BB28-3395-4D83-ABE2-8211A110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9B0E-DB7C-4143-85AB-F023F6644A2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F0FA94-D6E0-4352-BD6B-F568648A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EA56F4-5EB0-4D3C-8698-73CED517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D18-C6B1-47A1-AD59-35397E39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9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B8ADD0-EEC1-4D24-8139-E9E1EB1E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9B0E-DB7C-4143-85AB-F023F6644A2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DCF10-8C4A-4922-96C4-C5418493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A1B06D-536F-4E42-96B9-F894C24D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D18-C6B1-47A1-AD59-35397E39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83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B52DA-970B-4D58-8575-991A7F4C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6996B-1379-42B4-B3DA-7F2084D0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548921-EE0C-4E49-9769-C27F9923C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87E85B-DEB7-49CB-9D0A-E8C19B79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9B0E-DB7C-4143-85AB-F023F6644A2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7812B2-8715-458C-84C5-069F4E8B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74FF7-59C3-4E27-ACE6-26EDF45E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D18-C6B1-47A1-AD59-35397E39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9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9813B-D224-48D2-AA06-A5C7889D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BD2B13-FF06-443A-B2CD-9FB0A056B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81E4AB-B0CD-4866-919C-3815BB2F4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0C54BB-E75B-4927-9830-49E9CA17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69B0E-DB7C-4143-85AB-F023F6644A2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66AFD9-C690-41B9-BC7B-FBEB1418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3098A5-288F-4A68-B845-A33F09F81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31D18-C6B1-47A1-AD59-35397E39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7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7FBFBF-6379-4943-8CEF-0F10BDE6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937BAC-2B3E-4534-9F86-DF077C1D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0127E-C794-46B5-9DE7-C8D98451B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69B0E-DB7C-4143-85AB-F023F6644A25}" type="datetimeFigureOut">
              <a:rPr lang="zh-CN" altLang="en-US" smtClean="0"/>
              <a:t>2020/2/24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934CEC-34CF-4F0C-A7D1-C7F58DB43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0024E-4162-44C7-BCCD-2B493ED90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1D18-C6B1-47A1-AD59-35397E396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2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00B4419E-1DDB-4518-B0DF-BC89564DDBD8}"/>
              </a:ext>
            </a:extLst>
          </p:cNvPr>
          <p:cNvGrpSpPr/>
          <p:nvPr/>
        </p:nvGrpSpPr>
        <p:grpSpPr>
          <a:xfrm>
            <a:off x="3474720" y="299258"/>
            <a:ext cx="5092933" cy="2477193"/>
            <a:chOff x="714895" y="864524"/>
            <a:chExt cx="5586152" cy="285542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7488B37-FA32-41DE-AA78-DC5618C14421}"/>
                </a:ext>
              </a:extLst>
            </p:cNvPr>
            <p:cNvSpPr/>
            <p:nvPr/>
          </p:nvSpPr>
          <p:spPr>
            <a:xfrm>
              <a:off x="714895" y="864524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E4A6399-43DB-4B5D-875D-24DD8F7CF86B}"/>
                </a:ext>
              </a:extLst>
            </p:cNvPr>
            <p:cNvSpPr/>
            <p:nvPr/>
          </p:nvSpPr>
          <p:spPr>
            <a:xfrm>
              <a:off x="1413164" y="864524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542C7B3-7F99-4A25-8949-92E7FF911929}"/>
                </a:ext>
              </a:extLst>
            </p:cNvPr>
            <p:cNvSpPr/>
            <p:nvPr/>
          </p:nvSpPr>
          <p:spPr>
            <a:xfrm>
              <a:off x="2111433" y="864524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097D6D2-E14C-4BEF-A265-7AC570DBBA8F}"/>
                </a:ext>
              </a:extLst>
            </p:cNvPr>
            <p:cNvSpPr/>
            <p:nvPr/>
          </p:nvSpPr>
          <p:spPr>
            <a:xfrm>
              <a:off x="2809702" y="864524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B9F83AF-55C1-40E7-9709-99D2AE744EE1}"/>
                </a:ext>
              </a:extLst>
            </p:cNvPr>
            <p:cNvSpPr/>
            <p:nvPr/>
          </p:nvSpPr>
          <p:spPr>
            <a:xfrm>
              <a:off x="3507971" y="864524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F3919A6-2DC6-420D-B318-C6DB4DB46C72}"/>
                </a:ext>
              </a:extLst>
            </p:cNvPr>
            <p:cNvSpPr/>
            <p:nvPr/>
          </p:nvSpPr>
          <p:spPr>
            <a:xfrm>
              <a:off x="4206240" y="864524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B85BE38-316F-42CF-AC36-572A1F4C3CCF}"/>
                </a:ext>
              </a:extLst>
            </p:cNvPr>
            <p:cNvSpPr/>
            <p:nvPr/>
          </p:nvSpPr>
          <p:spPr>
            <a:xfrm>
              <a:off x="4904509" y="864524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DEB3EC2-9BA8-401F-8F94-F44C45277A02}"/>
                </a:ext>
              </a:extLst>
            </p:cNvPr>
            <p:cNvSpPr/>
            <p:nvPr/>
          </p:nvSpPr>
          <p:spPr>
            <a:xfrm>
              <a:off x="5602778" y="864524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5CEDADA-7139-48CA-9485-DBCAB0DDEA64}"/>
                </a:ext>
              </a:extLst>
            </p:cNvPr>
            <p:cNvSpPr/>
            <p:nvPr/>
          </p:nvSpPr>
          <p:spPr>
            <a:xfrm>
              <a:off x="714895" y="1579418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9DD0B5-84F9-44EF-9982-0E975890B9D4}"/>
                </a:ext>
              </a:extLst>
            </p:cNvPr>
            <p:cNvSpPr/>
            <p:nvPr/>
          </p:nvSpPr>
          <p:spPr>
            <a:xfrm>
              <a:off x="1413164" y="1579418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3E76095-E0B6-4482-8C97-E25DE15A8C82}"/>
                </a:ext>
              </a:extLst>
            </p:cNvPr>
            <p:cNvSpPr/>
            <p:nvPr/>
          </p:nvSpPr>
          <p:spPr>
            <a:xfrm>
              <a:off x="2111433" y="1579418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3E1AA3A-5A5F-4901-9F90-67FBB4B04ACD}"/>
                </a:ext>
              </a:extLst>
            </p:cNvPr>
            <p:cNvSpPr/>
            <p:nvPr/>
          </p:nvSpPr>
          <p:spPr>
            <a:xfrm>
              <a:off x="2809702" y="1579418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CC9666D-F0E2-4518-9339-6EEFADD89E22}"/>
                </a:ext>
              </a:extLst>
            </p:cNvPr>
            <p:cNvSpPr/>
            <p:nvPr/>
          </p:nvSpPr>
          <p:spPr>
            <a:xfrm>
              <a:off x="3507971" y="1579418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2C9652F-983F-40DC-9E42-8E16ED19B311}"/>
                </a:ext>
              </a:extLst>
            </p:cNvPr>
            <p:cNvSpPr/>
            <p:nvPr/>
          </p:nvSpPr>
          <p:spPr>
            <a:xfrm>
              <a:off x="4206240" y="1579418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9A9004A-E93D-4480-BF5C-0BE08AAFBBEF}"/>
                </a:ext>
              </a:extLst>
            </p:cNvPr>
            <p:cNvSpPr/>
            <p:nvPr/>
          </p:nvSpPr>
          <p:spPr>
            <a:xfrm>
              <a:off x="4904509" y="1579418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399426B-7CB4-4921-969B-C853B4E57733}"/>
                </a:ext>
              </a:extLst>
            </p:cNvPr>
            <p:cNvSpPr/>
            <p:nvPr/>
          </p:nvSpPr>
          <p:spPr>
            <a:xfrm>
              <a:off x="5602778" y="1579418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1670F13-9393-469F-870C-C4A0D72202F5}"/>
                </a:ext>
              </a:extLst>
            </p:cNvPr>
            <p:cNvSpPr/>
            <p:nvPr/>
          </p:nvSpPr>
          <p:spPr>
            <a:xfrm>
              <a:off x="714895" y="2290158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5E7F019-42DE-4452-A6BB-6BED0C08F819}"/>
                </a:ext>
              </a:extLst>
            </p:cNvPr>
            <p:cNvSpPr/>
            <p:nvPr/>
          </p:nvSpPr>
          <p:spPr>
            <a:xfrm>
              <a:off x="1413164" y="2290158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A9C3E7D-4AEF-4FA8-85B8-11918BBB457B}"/>
                </a:ext>
              </a:extLst>
            </p:cNvPr>
            <p:cNvSpPr/>
            <p:nvPr/>
          </p:nvSpPr>
          <p:spPr>
            <a:xfrm>
              <a:off x="2111433" y="2290158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19EC176-2778-42DE-85E0-E92293E878F4}"/>
                </a:ext>
              </a:extLst>
            </p:cNvPr>
            <p:cNvSpPr/>
            <p:nvPr/>
          </p:nvSpPr>
          <p:spPr>
            <a:xfrm>
              <a:off x="2809702" y="2290158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5F8A6CE-1796-477B-9771-5C2D55F2913E}"/>
                </a:ext>
              </a:extLst>
            </p:cNvPr>
            <p:cNvSpPr/>
            <p:nvPr/>
          </p:nvSpPr>
          <p:spPr>
            <a:xfrm>
              <a:off x="3507971" y="2290158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883EEED-B58F-4765-821E-D8DF033CF91A}"/>
                </a:ext>
              </a:extLst>
            </p:cNvPr>
            <p:cNvSpPr/>
            <p:nvPr/>
          </p:nvSpPr>
          <p:spPr>
            <a:xfrm>
              <a:off x="4206240" y="2290158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6365A85-25CA-4966-8769-7C7C071E90A5}"/>
                </a:ext>
              </a:extLst>
            </p:cNvPr>
            <p:cNvSpPr/>
            <p:nvPr/>
          </p:nvSpPr>
          <p:spPr>
            <a:xfrm>
              <a:off x="4904509" y="2290158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9F1F1F5-EFCD-41B3-B38E-12F5FCE3B7DD}"/>
                </a:ext>
              </a:extLst>
            </p:cNvPr>
            <p:cNvSpPr/>
            <p:nvPr/>
          </p:nvSpPr>
          <p:spPr>
            <a:xfrm>
              <a:off x="5602778" y="2290158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66A7C0B-D23A-4884-84BE-80B41A932D52}"/>
                </a:ext>
              </a:extLst>
            </p:cNvPr>
            <p:cNvSpPr/>
            <p:nvPr/>
          </p:nvSpPr>
          <p:spPr>
            <a:xfrm>
              <a:off x="714895" y="3005052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1287C62-C664-4590-B46A-680989792C65}"/>
                </a:ext>
              </a:extLst>
            </p:cNvPr>
            <p:cNvSpPr/>
            <p:nvPr/>
          </p:nvSpPr>
          <p:spPr>
            <a:xfrm>
              <a:off x="1413164" y="3005052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E8A200D-5112-41CB-8E2C-F73E2443F36A}"/>
                </a:ext>
              </a:extLst>
            </p:cNvPr>
            <p:cNvSpPr/>
            <p:nvPr/>
          </p:nvSpPr>
          <p:spPr>
            <a:xfrm>
              <a:off x="2111433" y="3005052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EEF818C-40C1-4CF7-84CF-EEB169EA2ECA}"/>
                </a:ext>
              </a:extLst>
            </p:cNvPr>
            <p:cNvSpPr/>
            <p:nvPr/>
          </p:nvSpPr>
          <p:spPr>
            <a:xfrm>
              <a:off x="2809702" y="3005052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F72A19F-2143-4049-AC33-68C7C77D3DC4}"/>
                </a:ext>
              </a:extLst>
            </p:cNvPr>
            <p:cNvSpPr/>
            <p:nvPr/>
          </p:nvSpPr>
          <p:spPr>
            <a:xfrm>
              <a:off x="3507971" y="3005052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C0B35E6-41D8-4AC3-AD38-E22905A5D4EC}"/>
                </a:ext>
              </a:extLst>
            </p:cNvPr>
            <p:cNvSpPr/>
            <p:nvPr/>
          </p:nvSpPr>
          <p:spPr>
            <a:xfrm>
              <a:off x="4206240" y="3005052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C5B7039-0E59-4799-BDBC-25C50D5911ED}"/>
                </a:ext>
              </a:extLst>
            </p:cNvPr>
            <p:cNvSpPr/>
            <p:nvPr/>
          </p:nvSpPr>
          <p:spPr>
            <a:xfrm>
              <a:off x="4904509" y="3005052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B85D2FB-41FF-4102-98DB-5ED96FF653BC}"/>
                </a:ext>
              </a:extLst>
            </p:cNvPr>
            <p:cNvSpPr/>
            <p:nvPr/>
          </p:nvSpPr>
          <p:spPr>
            <a:xfrm>
              <a:off x="5602778" y="3005052"/>
              <a:ext cx="698269" cy="714894"/>
            </a:xfrm>
            <a:prstGeom prst="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A92BD6A1-425C-45C9-9B3D-9A690E2F0D3D}"/>
              </a:ext>
            </a:extLst>
          </p:cNvPr>
          <p:cNvSpPr txBox="1"/>
          <p:nvPr/>
        </p:nvSpPr>
        <p:spPr>
          <a:xfrm>
            <a:off x="947651" y="299258"/>
            <a:ext cx="267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二维数据结构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5F2A48C-9CD2-4438-987E-6C03EA15B271}"/>
              </a:ext>
            </a:extLst>
          </p:cNvPr>
          <p:cNvSpPr txBox="1"/>
          <p:nvPr/>
        </p:nvSpPr>
        <p:spPr>
          <a:xfrm>
            <a:off x="798022" y="3594352"/>
            <a:ext cx="2676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二维拓扑结构</a:t>
            </a:r>
          </a:p>
        </p:txBody>
      </p:sp>
    </p:spTree>
    <p:extLst>
      <p:ext uri="{BB962C8B-B14F-4D97-AF65-F5344CB8AC3E}">
        <p14:creationId xmlns:p14="http://schemas.microsoft.com/office/powerpoint/2010/main" val="335712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祖敏 付</dc:creator>
  <cp:lastModifiedBy>祖敏 付</cp:lastModifiedBy>
  <cp:revision>2</cp:revision>
  <dcterms:created xsi:type="dcterms:W3CDTF">2020-02-24T09:42:02Z</dcterms:created>
  <dcterms:modified xsi:type="dcterms:W3CDTF">2020-02-24T13:24:21Z</dcterms:modified>
</cp:coreProperties>
</file>