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1642-1E13-409A-B3FA-28A26B6B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963C4-9BF7-4CF8-BA20-2035424B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AC567-29A7-4599-B175-BD1083EF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3851-7250-4E38-86DD-3E9F5E1B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77571-2FA2-4E4A-87A6-13D02560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58ABC-E179-4F70-A810-7EE3D9DE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9B94F-108E-4E0F-B2C2-3655C1B5C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291AE-A535-4131-BFF0-03610C4F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20D17-1C61-418C-ABDA-28A1ED44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29C80-4023-44C1-9439-C8A89B6D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820C91-452A-44F2-B6E9-F6361CF8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7110F-69D1-4247-93BA-AAD60A28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47349-34B2-48CF-A125-A4E0CAF6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1B3EF-A8F8-43AF-AB24-A33E4CDC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A1B8B-D2EA-4188-B95D-305A7765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24E4-542B-4C8F-A5EE-9BB401C5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298ED-8451-4E12-99C1-20DE3773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8C8F8-7181-4D53-9F27-B53F58BB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7313-AE69-426E-8FEA-B82BAB1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BE175-4D51-4EE2-B01B-DA2ABEF5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9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6670A-D25D-4985-A6D0-3F8EA13E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E9CFA-D1E9-441D-B97A-95E4E37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58EA3-B748-47A1-859B-D95BEA65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E7AA5-88EC-4F70-9638-9DC51CDB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964E7-DA81-44A8-84C7-A1E3828C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BD4C2-0A56-47C1-8593-8196D9B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C7BB1-541E-465C-8E3F-77960B4E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05FA6-245D-4885-BD45-280B8CC6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59D37-22D9-493B-9A63-45F096AD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52969-B6B6-4C23-B1A1-7B35520C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F6A6F-984F-4EBF-A6A3-CB6DECAD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3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F6C1-5BBD-4582-A326-BC4A8427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7EE43-6F39-4487-B102-FF192F53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F5527-9931-4B9D-9A91-7EA2DB63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73C020-B4C8-4594-ADED-F05C9B888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99CF31-AB67-41AF-A0B8-6AA373FF2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449771-92D2-4E94-82E2-D52A7AEB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D3919-C929-4803-8A0B-46A71175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4E48C9-D830-47EF-A397-400DCA0E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004F7-7833-4AF1-94FC-5AC35710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AD876E-6A5D-46F0-A193-757A2C31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9547D-5988-4068-9BB2-F899799F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B22EB-097B-4EFC-97CE-0DCB809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0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76235-0474-47D5-ACC5-9737BE87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06BD1-8B9D-487B-AF52-13F48C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B8EBF-724D-4D6F-9000-A1938919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B9BBA-C250-4756-B93D-0ECCCC6C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FDF08-0985-413C-85A8-118D739C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DD9C2-914B-41B0-9021-72EB87C1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F6EE7-854A-46EE-B6F6-2D7D373F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98F43-ADD2-4467-8E9F-6FA81426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71AF8-0348-41BE-BAE2-87E70154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46026-BED9-4F28-B25D-107252C1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DE8844-0A2D-4F11-80BD-2C65559A1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003AA-9615-4694-874D-8F0DA31F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BF634-EFE8-439D-AFA7-0BD06049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4E931-219D-4128-B90C-3E5F4D7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B1954-F853-4DF9-AD3D-3169E6F3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4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77305-08F1-4E49-898A-46EBE3D6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7EB91-8282-40CE-8B6E-DB6BF5F7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9FFC0-8E39-4058-8A7A-F628D5252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BBC6-E663-44C7-A641-71E08A72492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E22E-AC36-4960-9A2A-9F2E59536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BB776-BD80-4F6F-A28F-8D4AA1A01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6B82-DC40-481C-A3D0-FC34EE3FC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B469E0B-51BB-4110-88B5-7636166E1EB6}"/>
              </a:ext>
            </a:extLst>
          </p:cNvPr>
          <p:cNvSpPr/>
          <p:nvPr/>
        </p:nvSpPr>
        <p:spPr>
          <a:xfrm>
            <a:off x="1296785" y="897775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B7EC3-5B89-41F0-BFE8-544F51D4AE6F}"/>
              </a:ext>
            </a:extLst>
          </p:cNvPr>
          <p:cNvSpPr/>
          <p:nvPr/>
        </p:nvSpPr>
        <p:spPr>
          <a:xfrm>
            <a:off x="1795549" y="2812473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079FBF-271F-4093-A301-094A91CB20AB}"/>
              </a:ext>
            </a:extLst>
          </p:cNvPr>
          <p:cNvSpPr/>
          <p:nvPr/>
        </p:nvSpPr>
        <p:spPr>
          <a:xfrm>
            <a:off x="7564583" y="126907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8C134F-DED1-4322-91D1-F87F3E344EE9}"/>
              </a:ext>
            </a:extLst>
          </p:cNvPr>
          <p:cNvSpPr/>
          <p:nvPr/>
        </p:nvSpPr>
        <p:spPr>
          <a:xfrm>
            <a:off x="5411587" y="2964873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F19F6C-EA6C-49B8-B160-3DEA0AC855E9}"/>
              </a:ext>
            </a:extLst>
          </p:cNvPr>
          <p:cNvSpPr/>
          <p:nvPr/>
        </p:nvSpPr>
        <p:spPr>
          <a:xfrm>
            <a:off x="4430684" y="642851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021AB5-5424-4872-8998-BD2658B41CC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294313" y="1269077"/>
            <a:ext cx="2136371" cy="127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AEBB0B-5CB1-40A3-85C8-55FC740DF5EC}"/>
              </a:ext>
            </a:extLst>
          </p:cNvPr>
          <p:cNvCxnSpPr>
            <a:cxnSpLocks/>
          </p:cNvCxnSpPr>
          <p:nvPr/>
        </p:nvCxnSpPr>
        <p:spPr>
          <a:xfrm>
            <a:off x="1795549" y="1895302"/>
            <a:ext cx="332509" cy="9171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B8407F-1EBE-48AA-907B-C89B6BFB2FCE}"/>
              </a:ext>
            </a:extLst>
          </p:cNvPr>
          <p:cNvCxnSpPr>
            <a:cxnSpLocks/>
          </p:cNvCxnSpPr>
          <p:nvPr/>
        </p:nvCxnSpPr>
        <p:spPr>
          <a:xfrm>
            <a:off x="5428212" y="1385454"/>
            <a:ext cx="1970116" cy="254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596C-46F3-4F4A-AB51-D12BD0AC1413}"/>
              </a:ext>
            </a:extLst>
          </p:cNvPr>
          <p:cNvCxnSpPr>
            <a:cxnSpLocks/>
          </p:cNvCxnSpPr>
          <p:nvPr/>
        </p:nvCxnSpPr>
        <p:spPr>
          <a:xfrm>
            <a:off x="4857404" y="1640378"/>
            <a:ext cx="737063" cy="11720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EF8BAB8-D744-430A-9806-EA4E8A4843CD}"/>
              </a:ext>
            </a:extLst>
          </p:cNvPr>
          <p:cNvSpPr txBox="1"/>
          <p:nvPr/>
        </p:nvSpPr>
        <p:spPr>
          <a:xfrm>
            <a:off x="980902" y="4921135"/>
            <a:ext cx="443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树形结构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有向无环图</a:t>
            </a:r>
            <a:endParaRPr lang="en-US" altLang="zh-CN" sz="2400" b="1" dirty="0"/>
          </a:p>
          <a:p>
            <a:r>
              <a:rPr lang="zh-CN" altLang="en-US" sz="2400" b="1" dirty="0"/>
              <a:t>树是图的一种</a:t>
            </a:r>
          </a:p>
        </p:txBody>
      </p:sp>
    </p:spTree>
    <p:extLst>
      <p:ext uri="{BB962C8B-B14F-4D97-AF65-F5344CB8AC3E}">
        <p14:creationId xmlns:p14="http://schemas.microsoft.com/office/powerpoint/2010/main" val="136855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00BF-2D06-4A66-B97C-06AFBDF6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25" y="2310303"/>
            <a:ext cx="7175270" cy="1325563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子树</a:t>
            </a:r>
          </a:p>
        </p:txBody>
      </p:sp>
    </p:spTree>
    <p:extLst>
      <p:ext uri="{BB962C8B-B14F-4D97-AF65-F5344CB8AC3E}">
        <p14:creationId xmlns:p14="http://schemas.microsoft.com/office/powerpoint/2010/main" val="323514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B469E0B-51BB-4110-88B5-7636166E1EB6}"/>
              </a:ext>
            </a:extLst>
          </p:cNvPr>
          <p:cNvSpPr/>
          <p:nvPr/>
        </p:nvSpPr>
        <p:spPr>
          <a:xfrm>
            <a:off x="3135282" y="82929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B7EC3-5B89-41F0-BFE8-544F51D4AE6F}"/>
              </a:ext>
            </a:extLst>
          </p:cNvPr>
          <p:cNvSpPr/>
          <p:nvPr/>
        </p:nvSpPr>
        <p:spPr>
          <a:xfrm>
            <a:off x="1241361" y="259643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F19F6C-EA6C-49B8-B160-3DEA0AC855E9}"/>
              </a:ext>
            </a:extLst>
          </p:cNvPr>
          <p:cNvSpPr/>
          <p:nvPr/>
        </p:nvSpPr>
        <p:spPr>
          <a:xfrm>
            <a:off x="4127267" y="254863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021AB5-5424-4872-8998-BD2658B41CC4}"/>
              </a:ext>
            </a:extLst>
          </p:cNvPr>
          <p:cNvCxnSpPr>
            <a:cxnSpLocks/>
          </p:cNvCxnSpPr>
          <p:nvPr/>
        </p:nvCxnSpPr>
        <p:spPr>
          <a:xfrm>
            <a:off x="3834324" y="1680733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AEBB0B-5CB1-40A3-85C8-55FC740DF5E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740125" y="1680733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6D7892C-0288-47D2-B655-8640F3BE816D}"/>
              </a:ext>
            </a:extLst>
          </p:cNvPr>
          <p:cNvSpPr/>
          <p:nvPr/>
        </p:nvSpPr>
        <p:spPr>
          <a:xfrm>
            <a:off x="2258289" y="476675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A9AA29-3017-411D-AEF1-D9420F3040A4}"/>
              </a:ext>
            </a:extLst>
          </p:cNvPr>
          <p:cNvSpPr/>
          <p:nvPr/>
        </p:nvSpPr>
        <p:spPr>
          <a:xfrm>
            <a:off x="548640" y="489560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3BFEF4-7A1C-41AD-9A82-19E7957AE7AA}"/>
              </a:ext>
            </a:extLst>
          </p:cNvPr>
          <p:cNvCxnSpPr>
            <a:cxnSpLocks/>
          </p:cNvCxnSpPr>
          <p:nvPr/>
        </p:nvCxnSpPr>
        <p:spPr>
          <a:xfrm>
            <a:off x="1938247" y="3643148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CE2C59-DA63-425D-A13A-3EDAB1AF691F}"/>
              </a:ext>
            </a:extLst>
          </p:cNvPr>
          <p:cNvCxnSpPr>
            <a:cxnSpLocks/>
          </p:cNvCxnSpPr>
          <p:nvPr/>
        </p:nvCxnSpPr>
        <p:spPr>
          <a:xfrm flipH="1">
            <a:off x="1100048" y="3747058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3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B469E0B-51BB-4110-88B5-7636166E1EB6}"/>
              </a:ext>
            </a:extLst>
          </p:cNvPr>
          <p:cNvSpPr/>
          <p:nvPr/>
        </p:nvSpPr>
        <p:spPr>
          <a:xfrm>
            <a:off x="1729047" y="22028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B7EC3-5B89-41F0-BFE8-544F51D4AE6F}"/>
              </a:ext>
            </a:extLst>
          </p:cNvPr>
          <p:cNvSpPr/>
          <p:nvPr/>
        </p:nvSpPr>
        <p:spPr>
          <a:xfrm>
            <a:off x="584661" y="214884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079FBF-271F-4093-A301-094A91CB20AB}"/>
              </a:ext>
            </a:extLst>
          </p:cNvPr>
          <p:cNvSpPr/>
          <p:nvPr/>
        </p:nvSpPr>
        <p:spPr>
          <a:xfrm>
            <a:off x="3879273" y="393330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8C134F-DED1-4322-91D1-F87F3E344EE9}"/>
              </a:ext>
            </a:extLst>
          </p:cNvPr>
          <p:cNvSpPr/>
          <p:nvPr/>
        </p:nvSpPr>
        <p:spPr>
          <a:xfrm>
            <a:off x="2169624" y="4062153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F19F6C-EA6C-49B8-B160-3DEA0AC855E9}"/>
              </a:ext>
            </a:extLst>
          </p:cNvPr>
          <p:cNvSpPr/>
          <p:nvPr/>
        </p:nvSpPr>
        <p:spPr>
          <a:xfrm>
            <a:off x="2721032" y="1939636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021AB5-5424-4872-8998-BD2658B41CC4}"/>
              </a:ext>
            </a:extLst>
          </p:cNvPr>
          <p:cNvCxnSpPr>
            <a:cxnSpLocks/>
          </p:cNvCxnSpPr>
          <p:nvPr/>
        </p:nvCxnSpPr>
        <p:spPr>
          <a:xfrm>
            <a:off x="2428089" y="1071731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AEBB0B-5CB1-40A3-85C8-55FC740DF5E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083425" y="1065414"/>
            <a:ext cx="811878" cy="10834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B8407F-1EBE-48AA-907B-C89B6BFB2FCE}"/>
              </a:ext>
            </a:extLst>
          </p:cNvPr>
          <p:cNvCxnSpPr>
            <a:cxnSpLocks/>
          </p:cNvCxnSpPr>
          <p:nvPr/>
        </p:nvCxnSpPr>
        <p:spPr>
          <a:xfrm>
            <a:off x="3559231" y="2809701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596C-46F3-4F4A-AB51-D12BD0AC1413}"/>
              </a:ext>
            </a:extLst>
          </p:cNvPr>
          <p:cNvCxnSpPr>
            <a:cxnSpLocks/>
          </p:cNvCxnSpPr>
          <p:nvPr/>
        </p:nvCxnSpPr>
        <p:spPr>
          <a:xfrm flipH="1">
            <a:off x="2721032" y="2913611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67D9ED4-83F1-4DC7-91C7-AD6B2328CF86}"/>
              </a:ext>
            </a:extLst>
          </p:cNvPr>
          <p:cNvSpPr txBox="1"/>
          <p:nvPr/>
        </p:nvSpPr>
        <p:spPr>
          <a:xfrm>
            <a:off x="5376950" y="785474"/>
            <a:ext cx="6230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根节点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叶子节点</a:t>
            </a:r>
            <a:r>
              <a:rPr lang="zh-CN" altLang="en-US" sz="2400" b="1" dirty="0"/>
              <a:t>：下边其它节点（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节点</a:t>
            </a:r>
            <a:r>
              <a:rPr lang="zh-CN" altLang="en-US" sz="2400" b="1" dirty="0"/>
              <a:t>：既不是根节点，又不是叶子节点的普通节点</a:t>
            </a:r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树的度</a:t>
            </a:r>
            <a:r>
              <a:rPr lang="zh-CN" altLang="en-US" sz="2400" b="1" dirty="0"/>
              <a:t>：这棵树有最多叉的节点有多少个叉，这棵树的度就为多少（左图有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个叉）</a:t>
            </a:r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树的深度</a:t>
            </a:r>
            <a:r>
              <a:rPr lang="zh-CN" altLang="en-US" sz="2400" b="1" dirty="0"/>
              <a:t>：书的最深有几层，书的深度就为几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左图为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层</a:t>
            </a:r>
            <a:r>
              <a:rPr lang="en-US" altLang="zh-CN" sz="2400" b="1" dirty="0"/>
              <a:t>)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3D645C2-ADAF-4FCD-9C30-308FBDD80191}"/>
              </a:ext>
            </a:extLst>
          </p:cNvPr>
          <p:cNvSpPr/>
          <p:nvPr/>
        </p:nvSpPr>
        <p:spPr>
          <a:xfrm>
            <a:off x="4103718" y="160712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17286F4-AD32-4324-BC12-897905E185C6}"/>
              </a:ext>
            </a:extLst>
          </p:cNvPr>
          <p:cNvCxnSpPr>
            <a:cxnSpLocks/>
          </p:cNvCxnSpPr>
          <p:nvPr/>
        </p:nvCxnSpPr>
        <p:spPr>
          <a:xfrm>
            <a:off x="2760677" y="814646"/>
            <a:ext cx="1529077" cy="792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1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00BF-2D06-4A66-B97C-06AFBDF6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25" y="2310303"/>
            <a:ext cx="4348942" cy="1325563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239789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B469E0B-51BB-4110-88B5-7636166E1EB6}"/>
              </a:ext>
            </a:extLst>
          </p:cNvPr>
          <p:cNvSpPr/>
          <p:nvPr/>
        </p:nvSpPr>
        <p:spPr>
          <a:xfrm>
            <a:off x="1729047" y="22028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B7EC3-5B89-41F0-BFE8-544F51D4AE6F}"/>
              </a:ext>
            </a:extLst>
          </p:cNvPr>
          <p:cNvSpPr/>
          <p:nvPr/>
        </p:nvSpPr>
        <p:spPr>
          <a:xfrm>
            <a:off x="584661" y="214884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079FBF-271F-4093-A301-094A91CB20AB}"/>
              </a:ext>
            </a:extLst>
          </p:cNvPr>
          <p:cNvSpPr/>
          <p:nvPr/>
        </p:nvSpPr>
        <p:spPr>
          <a:xfrm>
            <a:off x="3879273" y="393330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8C134F-DED1-4322-91D1-F87F3E344EE9}"/>
              </a:ext>
            </a:extLst>
          </p:cNvPr>
          <p:cNvSpPr/>
          <p:nvPr/>
        </p:nvSpPr>
        <p:spPr>
          <a:xfrm>
            <a:off x="2169624" y="4062153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F19F6C-EA6C-49B8-B160-3DEA0AC855E9}"/>
              </a:ext>
            </a:extLst>
          </p:cNvPr>
          <p:cNvSpPr/>
          <p:nvPr/>
        </p:nvSpPr>
        <p:spPr>
          <a:xfrm>
            <a:off x="2721032" y="1939636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021AB5-5424-4872-8998-BD2658B41CC4}"/>
              </a:ext>
            </a:extLst>
          </p:cNvPr>
          <p:cNvCxnSpPr>
            <a:cxnSpLocks/>
          </p:cNvCxnSpPr>
          <p:nvPr/>
        </p:nvCxnSpPr>
        <p:spPr>
          <a:xfrm>
            <a:off x="2428089" y="1071731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AEBB0B-5CB1-40A3-85C8-55FC740DF5E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083425" y="1065414"/>
            <a:ext cx="811878" cy="10834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B8407F-1EBE-48AA-907B-C89B6BFB2FCE}"/>
              </a:ext>
            </a:extLst>
          </p:cNvPr>
          <p:cNvCxnSpPr>
            <a:cxnSpLocks/>
          </p:cNvCxnSpPr>
          <p:nvPr/>
        </p:nvCxnSpPr>
        <p:spPr>
          <a:xfrm>
            <a:off x="3559231" y="2809701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596C-46F3-4F4A-AB51-D12BD0AC1413}"/>
              </a:ext>
            </a:extLst>
          </p:cNvPr>
          <p:cNvCxnSpPr>
            <a:cxnSpLocks/>
          </p:cNvCxnSpPr>
          <p:nvPr/>
        </p:nvCxnSpPr>
        <p:spPr>
          <a:xfrm flipH="1">
            <a:off x="2721032" y="2913611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67D9ED4-83F1-4DC7-91C7-AD6B2328CF86}"/>
              </a:ext>
            </a:extLst>
          </p:cNvPr>
          <p:cNvSpPr txBox="1"/>
          <p:nvPr/>
        </p:nvSpPr>
        <p:spPr>
          <a:xfrm>
            <a:off x="5376950" y="785474"/>
            <a:ext cx="6230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</a:rPr>
              <a:t>二叉树根节点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</a:rPr>
              <a:t>子节点</a:t>
            </a:r>
            <a:r>
              <a:rPr lang="zh-CN" altLang="en-US" sz="2400" b="1" dirty="0"/>
              <a:t>：某个节点下面的节点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</a:rPr>
              <a:t>父节点</a:t>
            </a:r>
            <a:r>
              <a:rPr lang="zh-CN" altLang="en-US" sz="2400" b="1" dirty="0"/>
              <a:t>：上级节点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</a:rPr>
              <a:t>叶子节点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、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</a:rPr>
              <a:t>节点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32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00BF-2D06-4A66-B97C-06AFBDF6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25" y="2310303"/>
            <a:ext cx="7175270" cy="1325563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满二叉树</a:t>
            </a:r>
          </a:p>
        </p:txBody>
      </p:sp>
    </p:spTree>
    <p:extLst>
      <p:ext uri="{BB962C8B-B14F-4D97-AF65-F5344CB8AC3E}">
        <p14:creationId xmlns:p14="http://schemas.microsoft.com/office/powerpoint/2010/main" val="269279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B469E0B-51BB-4110-88B5-7636166E1EB6}"/>
              </a:ext>
            </a:extLst>
          </p:cNvPr>
          <p:cNvSpPr/>
          <p:nvPr/>
        </p:nvSpPr>
        <p:spPr>
          <a:xfrm>
            <a:off x="4621876" y="13716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B7EC3-5B89-41F0-BFE8-544F51D4AE6F}"/>
              </a:ext>
            </a:extLst>
          </p:cNvPr>
          <p:cNvSpPr/>
          <p:nvPr/>
        </p:nvSpPr>
        <p:spPr>
          <a:xfrm>
            <a:off x="2727955" y="190430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079FBF-271F-4093-A301-094A91CB20AB}"/>
              </a:ext>
            </a:extLst>
          </p:cNvPr>
          <p:cNvSpPr/>
          <p:nvPr/>
        </p:nvSpPr>
        <p:spPr>
          <a:xfrm>
            <a:off x="6772102" y="3850179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8C134F-DED1-4322-91D1-F87F3E344EE9}"/>
              </a:ext>
            </a:extLst>
          </p:cNvPr>
          <p:cNvSpPr/>
          <p:nvPr/>
        </p:nvSpPr>
        <p:spPr>
          <a:xfrm>
            <a:off x="5062453" y="3979025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F19F6C-EA6C-49B8-B160-3DEA0AC855E9}"/>
              </a:ext>
            </a:extLst>
          </p:cNvPr>
          <p:cNvSpPr/>
          <p:nvPr/>
        </p:nvSpPr>
        <p:spPr>
          <a:xfrm>
            <a:off x="5613861" y="185650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021AB5-5424-4872-8998-BD2658B41CC4}"/>
              </a:ext>
            </a:extLst>
          </p:cNvPr>
          <p:cNvCxnSpPr>
            <a:cxnSpLocks/>
          </p:cNvCxnSpPr>
          <p:nvPr/>
        </p:nvCxnSpPr>
        <p:spPr>
          <a:xfrm>
            <a:off x="5320918" y="988603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AEBB0B-5CB1-40A3-85C8-55FC740DF5E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226719" y="988603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B8407F-1EBE-48AA-907B-C89B6BFB2FCE}"/>
              </a:ext>
            </a:extLst>
          </p:cNvPr>
          <p:cNvCxnSpPr>
            <a:cxnSpLocks/>
          </p:cNvCxnSpPr>
          <p:nvPr/>
        </p:nvCxnSpPr>
        <p:spPr>
          <a:xfrm>
            <a:off x="6452060" y="2726573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596C-46F3-4F4A-AB51-D12BD0AC1413}"/>
              </a:ext>
            </a:extLst>
          </p:cNvPr>
          <p:cNvCxnSpPr>
            <a:cxnSpLocks/>
          </p:cNvCxnSpPr>
          <p:nvPr/>
        </p:nvCxnSpPr>
        <p:spPr>
          <a:xfrm flipH="1">
            <a:off x="5613861" y="2830483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6D7892C-0288-47D2-B655-8640F3BE816D}"/>
              </a:ext>
            </a:extLst>
          </p:cNvPr>
          <p:cNvSpPr/>
          <p:nvPr/>
        </p:nvSpPr>
        <p:spPr>
          <a:xfrm>
            <a:off x="3744883" y="407462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A9AA29-3017-411D-AEF1-D9420F3040A4}"/>
              </a:ext>
            </a:extLst>
          </p:cNvPr>
          <p:cNvSpPr/>
          <p:nvPr/>
        </p:nvSpPr>
        <p:spPr>
          <a:xfrm>
            <a:off x="2035234" y="420347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3BFEF4-7A1C-41AD-9A82-19E7957AE7AA}"/>
              </a:ext>
            </a:extLst>
          </p:cNvPr>
          <p:cNvCxnSpPr>
            <a:cxnSpLocks/>
          </p:cNvCxnSpPr>
          <p:nvPr/>
        </p:nvCxnSpPr>
        <p:spPr>
          <a:xfrm>
            <a:off x="3424841" y="2951018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CE2C59-DA63-425D-A13A-3EDAB1AF691F}"/>
              </a:ext>
            </a:extLst>
          </p:cNvPr>
          <p:cNvCxnSpPr>
            <a:cxnSpLocks/>
          </p:cNvCxnSpPr>
          <p:nvPr/>
        </p:nvCxnSpPr>
        <p:spPr>
          <a:xfrm flipH="1">
            <a:off x="2586642" y="3054928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57F7D2E-7B34-4013-A58B-E50E56858094}"/>
              </a:ext>
            </a:extLst>
          </p:cNvPr>
          <p:cNvSpPr txBox="1"/>
          <p:nvPr/>
        </p:nvSpPr>
        <p:spPr>
          <a:xfrm>
            <a:off x="548640" y="465513"/>
            <a:ext cx="162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满二叉树</a:t>
            </a:r>
          </a:p>
        </p:txBody>
      </p:sp>
    </p:spTree>
    <p:extLst>
      <p:ext uri="{BB962C8B-B14F-4D97-AF65-F5344CB8AC3E}">
        <p14:creationId xmlns:p14="http://schemas.microsoft.com/office/powerpoint/2010/main" val="381736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00BF-2D06-4A66-B97C-06AFBDF6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25" y="2310303"/>
            <a:ext cx="7175270" cy="1325563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39911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B469E0B-51BB-4110-88B5-7636166E1EB6}"/>
              </a:ext>
            </a:extLst>
          </p:cNvPr>
          <p:cNvSpPr/>
          <p:nvPr/>
        </p:nvSpPr>
        <p:spPr>
          <a:xfrm>
            <a:off x="3135282" y="82929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B7EC3-5B89-41F0-BFE8-544F51D4AE6F}"/>
              </a:ext>
            </a:extLst>
          </p:cNvPr>
          <p:cNvSpPr/>
          <p:nvPr/>
        </p:nvSpPr>
        <p:spPr>
          <a:xfrm>
            <a:off x="1241361" y="259643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8C134F-DED1-4322-91D1-F87F3E344EE9}"/>
              </a:ext>
            </a:extLst>
          </p:cNvPr>
          <p:cNvSpPr/>
          <p:nvPr/>
        </p:nvSpPr>
        <p:spPr>
          <a:xfrm>
            <a:off x="3575859" y="4671155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F19F6C-EA6C-49B8-B160-3DEA0AC855E9}"/>
              </a:ext>
            </a:extLst>
          </p:cNvPr>
          <p:cNvSpPr/>
          <p:nvPr/>
        </p:nvSpPr>
        <p:spPr>
          <a:xfrm>
            <a:off x="4127267" y="254863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021AB5-5424-4872-8998-BD2658B41CC4}"/>
              </a:ext>
            </a:extLst>
          </p:cNvPr>
          <p:cNvCxnSpPr>
            <a:cxnSpLocks/>
          </p:cNvCxnSpPr>
          <p:nvPr/>
        </p:nvCxnSpPr>
        <p:spPr>
          <a:xfrm>
            <a:off x="3834324" y="1680733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AEBB0B-5CB1-40A3-85C8-55FC740DF5E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740125" y="1680733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596C-46F3-4F4A-AB51-D12BD0AC1413}"/>
              </a:ext>
            </a:extLst>
          </p:cNvPr>
          <p:cNvCxnSpPr>
            <a:cxnSpLocks/>
          </p:cNvCxnSpPr>
          <p:nvPr/>
        </p:nvCxnSpPr>
        <p:spPr>
          <a:xfrm flipH="1">
            <a:off x="4127267" y="3522613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6D7892C-0288-47D2-B655-8640F3BE816D}"/>
              </a:ext>
            </a:extLst>
          </p:cNvPr>
          <p:cNvSpPr/>
          <p:nvPr/>
        </p:nvSpPr>
        <p:spPr>
          <a:xfrm>
            <a:off x="2258289" y="476675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A9AA29-3017-411D-AEF1-D9420F3040A4}"/>
              </a:ext>
            </a:extLst>
          </p:cNvPr>
          <p:cNvSpPr/>
          <p:nvPr/>
        </p:nvSpPr>
        <p:spPr>
          <a:xfrm>
            <a:off x="548640" y="489560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3BFEF4-7A1C-41AD-9A82-19E7957AE7AA}"/>
              </a:ext>
            </a:extLst>
          </p:cNvPr>
          <p:cNvCxnSpPr>
            <a:cxnSpLocks/>
          </p:cNvCxnSpPr>
          <p:nvPr/>
        </p:nvCxnSpPr>
        <p:spPr>
          <a:xfrm>
            <a:off x="1938247" y="3643148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CE2C59-DA63-425D-A13A-3EDAB1AF691F}"/>
              </a:ext>
            </a:extLst>
          </p:cNvPr>
          <p:cNvCxnSpPr>
            <a:cxnSpLocks/>
          </p:cNvCxnSpPr>
          <p:nvPr/>
        </p:nvCxnSpPr>
        <p:spPr>
          <a:xfrm flipH="1">
            <a:off x="1100048" y="3747058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57F7D2E-7B34-4013-A58B-E50E56858094}"/>
              </a:ext>
            </a:extLst>
          </p:cNvPr>
          <p:cNvSpPr txBox="1"/>
          <p:nvPr/>
        </p:nvSpPr>
        <p:spPr>
          <a:xfrm>
            <a:off x="548640" y="465513"/>
            <a:ext cx="248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完全二叉树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3A1F61-A17B-4C7C-A95B-9397AA51B263}"/>
              </a:ext>
            </a:extLst>
          </p:cNvPr>
          <p:cNvSpPr txBox="1"/>
          <p:nvPr/>
        </p:nvSpPr>
        <p:spPr>
          <a:xfrm>
            <a:off x="6885323" y="257157"/>
            <a:ext cx="5035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国内</a:t>
            </a:r>
            <a:r>
              <a:rPr lang="zh-CN" altLang="en-US" sz="2400" dirty="0"/>
              <a:t>定义：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 叶子节点都在最后一层或倒数第二层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 叶子节点都像左聚拢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CCB699-A6AC-4E26-AD51-B1097B537C47}"/>
              </a:ext>
            </a:extLst>
          </p:cNvPr>
          <p:cNvSpPr/>
          <p:nvPr/>
        </p:nvSpPr>
        <p:spPr>
          <a:xfrm>
            <a:off x="10094424" y="152324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1C2F21-7249-41E6-BD56-9CF9DDF72E69}"/>
              </a:ext>
            </a:extLst>
          </p:cNvPr>
          <p:cNvSpPr/>
          <p:nvPr/>
        </p:nvSpPr>
        <p:spPr>
          <a:xfrm>
            <a:off x="8200503" y="329039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10E7BC0-B617-4348-B2EC-F031250A643B}"/>
              </a:ext>
            </a:extLst>
          </p:cNvPr>
          <p:cNvSpPr/>
          <p:nvPr/>
        </p:nvSpPr>
        <p:spPr>
          <a:xfrm>
            <a:off x="11086409" y="3242595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864AE4-28B2-4A58-B533-A30566DC8495}"/>
              </a:ext>
            </a:extLst>
          </p:cNvPr>
          <p:cNvCxnSpPr>
            <a:cxnSpLocks/>
          </p:cNvCxnSpPr>
          <p:nvPr/>
        </p:nvCxnSpPr>
        <p:spPr>
          <a:xfrm>
            <a:off x="10793466" y="2374690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E19659-C156-4FEE-BFC5-4B24F7C5DDC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8699267" y="2374690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9C7335F-9FE3-43CD-8DD0-E18E651CBAE0}"/>
              </a:ext>
            </a:extLst>
          </p:cNvPr>
          <p:cNvSpPr/>
          <p:nvPr/>
        </p:nvSpPr>
        <p:spPr>
          <a:xfrm>
            <a:off x="9217431" y="5460711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F2117E0-7657-4619-85DF-EDE278BBC8DE}"/>
              </a:ext>
            </a:extLst>
          </p:cNvPr>
          <p:cNvSpPr/>
          <p:nvPr/>
        </p:nvSpPr>
        <p:spPr>
          <a:xfrm>
            <a:off x="7507782" y="558955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3A7427E-8CB4-4C77-B286-75F14605A9F8}"/>
              </a:ext>
            </a:extLst>
          </p:cNvPr>
          <p:cNvCxnSpPr>
            <a:cxnSpLocks/>
          </p:cNvCxnSpPr>
          <p:nvPr/>
        </p:nvCxnSpPr>
        <p:spPr>
          <a:xfrm>
            <a:off x="8897389" y="4337105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DC722EA-05C2-42AA-834C-17019848A83E}"/>
              </a:ext>
            </a:extLst>
          </p:cNvPr>
          <p:cNvCxnSpPr>
            <a:cxnSpLocks/>
          </p:cNvCxnSpPr>
          <p:nvPr/>
        </p:nvCxnSpPr>
        <p:spPr>
          <a:xfrm flipH="1">
            <a:off x="8059190" y="4441015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2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5B469E0B-51BB-4110-88B5-7636166E1EB6}"/>
              </a:ext>
            </a:extLst>
          </p:cNvPr>
          <p:cNvSpPr/>
          <p:nvPr/>
        </p:nvSpPr>
        <p:spPr>
          <a:xfrm>
            <a:off x="3135282" y="82929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B7EC3-5B89-41F0-BFE8-544F51D4AE6F}"/>
              </a:ext>
            </a:extLst>
          </p:cNvPr>
          <p:cNvSpPr/>
          <p:nvPr/>
        </p:nvSpPr>
        <p:spPr>
          <a:xfrm>
            <a:off x="1241361" y="2596437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F19F6C-EA6C-49B8-B160-3DEA0AC855E9}"/>
              </a:ext>
            </a:extLst>
          </p:cNvPr>
          <p:cNvSpPr/>
          <p:nvPr/>
        </p:nvSpPr>
        <p:spPr>
          <a:xfrm>
            <a:off x="4127267" y="254863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021AB5-5424-4872-8998-BD2658B41CC4}"/>
              </a:ext>
            </a:extLst>
          </p:cNvPr>
          <p:cNvCxnSpPr>
            <a:cxnSpLocks/>
          </p:cNvCxnSpPr>
          <p:nvPr/>
        </p:nvCxnSpPr>
        <p:spPr>
          <a:xfrm>
            <a:off x="3834324" y="1680733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AEBB0B-5CB1-40A3-85C8-55FC740DF5E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740125" y="1680733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6D7892C-0288-47D2-B655-8640F3BE816D}"/>
              </a:ext>
            </a:extLst>
          </p:cNvPr>
          <p:cNvSpPr/>
          <p:nvPr/>
        </p:nvSpPr>
        <p:spPr>
          <a:xfrm>
            <a:off x="2258289" y="476675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A9AA29-3017-411D-AEF1-D9420F3040A4}"/>
              </a:ext>
            </a:extLst>
          </p:cNvPr>
          <p:cNvSpPr/>
          <p:nvPr/>
        </p:nvSpPr>
        <p:spPr>
          <a:xfrm>
            <a:off x="548640" y="4895600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3BFEF4-7A1C-41AD-9A82-19E7957AE7AA}"/>
              </a:ext>
            </a:extLst>
          </p:cNvPr>
          <p:cNvCxnSpPr>
            <a:cxnSpLocks/>
          </p:cNvCxnSpPr>
          <p:nvPr/>
        </p:nvCxnSpPr>
        <p:spPr>
          <a:xfrm>
            <a:off x="1938247" y="3643148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CE2C59-DA63-425D-A13A-3EDAB1AF691F}"/>
              </a:ext>
            </a:extLst>
          </p:cNvPr>
          <p:cNvCxnSpPr>
            <a:cxnSpLocks/>
          </p:cNvCxnSpPr>
          <p:nvPr/>
        </p:nvCxnSpPr>
        <p:spPr>
          <a:xfrm flipH="1">
            <a:off x="1100048" y="3747058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57F7D2E-7B34-4013-A58B-E50E56858094}"/>
              </a:ext>
            </a:extLst>
          </p:cNvPr>
          <p:cNvSpPr txBox="1"/>
          <p:nvPr/>
        </p:nvSpPr>
        <p:spPr>
          <a:xfrm>
            <a:off x="548640" y="465513"/>
            <a:ext cx="248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完全二叉树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3A1F61-A17B-4C7C-A95B-9397AA51B263}"/>
              </a:ext>
            </a:extLst>
          </p:cNvPr>
          <p:cNvSpPr txBox="1"/>
          <p:nvPr/>
        </p:nvSpPr>
        <p:spPr>
          <a:xfrm>
            <a:off x="5179832" y="71301"/>
            <a:ext cx="5035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国外</a:t>
            </a:r>
            <a:r>
              <a:rPr lang="zh-CN" altLang="en-US" sz="2400" dirty="0"/>
              <a:t>定义：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 叶子节点都在最后一层或倒数第二层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 如果有子节点，就必然有两个叶子节点</a:t>
            </a:r>
          </a:p>
        </p:txBody>
      </p:sp>
    </p:spTree>
    <p:extLst>
      <p:ext uri="{BB962C8B-B14F-4D97-AF65-F5344CB8AC3E}">
        <p14:creationId xmlns:p14="http://schemas.microsoft.com/office/powerpoint/2010/main" val="8302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254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二叉树</vt:lpstr>
      <vt:lpstr>PowerPoint 演示文稿</vt:lpstr>
      <vt:lpstr>满二叉树</vt:lpstr>
      <vt:lpstr>PowerPoint 演示文稿</vt:lpstr>
      <vt:lpstr>完全二叉树</vt:lpstr>
      <vt:lpstr>PowerPoint 演示文稿</vt:lpstr>
      <vt:lpstr>PowerPoint 演示文稿</vt:lpstr>
      <vt:lpstr>子树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祖敏 付</dc:creator>
  <cp:lastModifiedBy>祖敏 付</cp:lastModifiedBy>
  <cp:revision>13</cp:revision>
  <dcterms:created xsi:type="dcterms:W3CDTF">2020-02-25T01:53:32Z</dcterms:created>
  <dcterms:modified xsi:type="dcterms:W3CDTF">2020-02-25T14:00:22Z</dcterms:modified>
</cp:coreProperties>
</file>