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7A744-DDCD-407A-90EB-BD6C32764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5A3526-8485-41E1-9CBC-10A1E4ABC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C3FC7-7ABC-4873-A03E-55664E0A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86E9-11B3-4266-A7D8-D4D03FC3F4B5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90A54-CEDF-48F1-83C8-AD9701AC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A23DC-D8EC-445C-843B-51FF9E60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0361-8999-43A1-9CEA-CC3BE5D07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866E8-F03C-4408-9944-7E4BD2C4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3D4A1F-939F-4988-85EC-BA5D5B5CE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D3AF9-663F-4FC7-B3EA-677D4713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86E9-11B3-4266-A7D8-D4D03FC3F4B5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0E79B-42F7-4520-8105-6827B5B9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6413B-3C30-4ECD-A71F-89E9EAF8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0361-8999-43A1-9CEA-CC3BE5D07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46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11BBC6-3A1D-4A7E-9414-4B6C86C05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0CE6E7-4375-4905-BD3D-2A7B1DE48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98441E-BABE-4772-9367-D904D98B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86E9-11B3-4266-A7D8-D4D03FC3F4B5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12256-51AD-443C-A978-A6478B7C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985F1-271E-4F34-AB3C-F631EADF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0361-8999-43A1-9CEA-CC3BE5D07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01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957C7-4EF2-4340-8FD2-C20A2A5F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5C441-C86B-44EE-82D8-D9D86C43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F3E576-8036-42D2-AB60-B5A5E9E1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86E9-11B3-4266-A7D8-D4D03FC3F4B5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3B0F8-F8D5-4BB2-B046-66218D5E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AD24E-DA12-4276-80E8-17060E3A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0361-8999-43A1-9CEA-CC3BE5D07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33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A6E6D-9567-4670-9465-309FF218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6A2054-BBEF-49BA-BC9B-B7AFB3C92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2869C-C850-4732-B826-3CF532F6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86E9-11B3-4266-A7D8-D4D03FC3F4B5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0CDFA-F2BF-4190-AB6B-EAD33B4F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8610A-C468-4B93-AE93-8DD05F68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0361-8999-43A1-9CEA-CC3BE5D07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14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1D001-AB49-4151-9B23-53E639D6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40913-14D2-4921-BFCC-8E893F895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00641A-D30E-40CC-91D5-6E4587CB1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35A8D5-1B52-468A-8453-CE88CE0F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86E9-11B3-4266-A7D8-D4D03FC3F4B5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2A093F-DF37-4779-B46A-41A250C9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6AF08-B7B3-47F2-A77A-50D3C786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0361-8999-43A1-9CEA-CC3BE5D07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63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694CE-4D4C-497A-8450-E7B14E1E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6E0A5B-16C3-4FF1-9FF4-B5572893D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B566CF-58AC-4C10-ADDE-8C7B1463A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E00560-7C03-40C6-8D8C-30746EB93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7C0D02-5B8F-4DB4-BE47-D557F805D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392F0E-27B5-449C-8A57-4FFB19F6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86E9-11B3-4266-A7D8-D4D03FC3F4B5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6A51E8-F69B-4B33-ABC8-066B8848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64F994-2654-4895-8640-988223C0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0361-8999-43A1-9CEA-CC3BE5D07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51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1E6C-5656-4FD2-BB52-9951CA2B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96D674-60D7-423A-9CD4-4DE393DD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86E9-11B3-4266-A7D8-D4D03FC3F4B5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DAEA9D-DA32-48A8-915D-08A13FDC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1DDACE-873C-40F3-896D-6DDF1220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0361-8999-43A1-9CEA-CC3BE5D07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4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CE02B0-BB65-4E4C-BD34-43F255A2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86E9-11B3-4266-A7D8-D4D03FC3F4B5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3D4FBB-B66F-4DC2-AC0B-E281D4833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BADADD-69D3-4DB2-BC0D-02CD80F9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0361-8999-43A1-9CEA-CC3BE5D07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66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D4884-B414-463A-96D3-A33EEA6E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2BD16-8275-4A50-AE86-A264E88EF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48A358-1720-4D8D-AAB8-74FBE6F13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DA9906-2C4B-4AE6-83DC-C6376542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86E9-11B3-4266-A7D8-D4D03FC3F4B5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6DB75D-EB80-4EAC-8236-DAEC4861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F811FE-7FE6-4A43-847E-8E7E48FA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0361-8999-43A1-9CEA-CC3BE5D07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9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518EF-755F-4CCB-B5DD-727F47A3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95394E-CB02-44CF-8CC9-7E444A8B6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C9E537-FA81-49C0-88C1-E6BEBF779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46F50E-1F1F-4D62-B019-A7F5D9FF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86E9-11B3-4266-A7D8-D4D03FC3F4B5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43FA40-4EC6-4AB4-917F-855FCF4B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BDD3FE-A1D9-495C-9EE6-6543EFF2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0361-8999-43A1-9CEA-CC3BE5D07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C6EE42-F40F-4794-94D3-924E5975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A5705F-A453-473E-95E4-F07A2842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D93E6-FB88-495B-991E-45BC75124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686E9-11B3-4266-A7D8-D4D03FC3F4B5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50F9E-ECF1-4AF7-8FE1-879F1FCC7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F8E31-11EE-472B-8B44-EED89BF49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60361-8999-43A1-9CEA-CC3BE5D07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8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2F05D-AB80-4530-B032-628416AA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237648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b="1"/>
              <a:t>遍历</a:t>
            </a:r>
          </a:p>
        </p:txBody>
      </p:sp>
    </p:spTree>
    <p:extLst>
      <p:ext uri="{BB962C8B-B14F-4D97-AF65-F5344CB8AC3E}">
        <p14:creationId xmlns:p14="http://schemas.microsoft.com/office/powerpoint/2010/main" val="108138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B0281D2-7197-41E4-A097-1485E8DD1617}"/>
              </a:ext>
            </a:extLst>
          </p:cNvPr>
          <p:cNvSpPr/>
          <p:nvPr/>
        </p:nvSpPr>
        <p:spPr>
          <a:xfrm>
            <a:off x="3135282" y="829290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260E402-0E3F-4D40-9B97-F1723C834CB7}"/>
              </a:ext>
            </a:extLst>
          </p:cNvPr>
          <p:cNvSpPr/>
          <p:nvPr/>
        </p:nvSpPr>
        <p:spPr>
          <a:xfrm>
            <a:off x="1241361" y="2596437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0CE71A6-23A8-4615-8819-4E2F1C6F9CF4}"/>
              </a:ext>
            </a:extLst>
          </p:cNvPr>
          <p:cNvSpPr/>
          <p:nvPr/>
        </p:nvSpPr>
        <p:spPr>
          <a:xfrm>
            <a:off x="4127267" y="2548638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B</a:t>
            </a:r>
            <a:endParaRPr lang="zh-CN" altLang="en-US" sz="36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CCF9F71-6870-412D-851F-6EA70ECF78AD}"/>
              </a:ext>
            </a:extLst>
          </p:cNvPr>
          <p:cNvCxnSpPr>
            <a:cxnSpLocks/>
          </p:cNvCxnSpPr>
          <p:nvPr/>
        </p:nvCxnSpPr>
        <p:spPr>
          <a:xfrm>
            <a:off x="3834324" y="1680733"/>
            <a:ext cx="516003" cy="8454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DD04611-4FDD-4300-9C12-A2C919B4950A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1740125" y="1680733"/>
            <a:ext cx="1338739" cy="9157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90A896DE-A66C-40E9-B48C-0917DD76A3E1}"/>
              </a:ext>
            </a:extLst>
          </p:cNvPr>
          <p:cNvSpPr/>
          <p:nvPr/>
        </p:nvSpPr>
        <p:spPr>
          <a:xfrm>
            <a:off x="2258289" y="4766754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G</a:t>
            </a:r>
            <a:endParaRPr lang="zh-CN" altLang="en-US" sz="3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1FBA673-45B0-464C-A236-013815995913}"/>
              </a:ext>
            </a:extLst>
          </p:cNvPr>
          <p:cNvSpPr/>
          <p:nvPr/>
        </p:nvSpPr>
        <p:spPr>
          <a:xfrm>
            <a:off x="548640" y="4895600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F</a:t>
            </a:r>
            <a:endParaRPr lang="zh-CN" altLang="en-US" sz="36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60FC171-180F-4F27-9A9F-2A869A596321}"/>
              </a:ext>
            </a:extLst>
          </p:cNvPr>
          <p:cNvCxnSpPr>
            <a:cxnSpLocks/>
          </p:cNvCxnSpPr>
          <p:nvPr/>
        </p:nvCxnSpPr>
        <p:spPr>
          <a:xfrm>
            <a:off x="1938247" y="3643148"/>
            <a:ext cx="597133" cy="11111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E97C893-8433-42ED-9E86-CE906D93A44E}"/>
              </a:ext>
            </a:extLst>
          </p:cNvPr>
          <p:cNvCxnSpPr>
            <a:cxnSpLocks/>
          </p:cNvCxnSpPr>
          <p:nvPr/>
        </p:nvCxnSpPr>
        <p:spPr>
          <a:xfrm flipH="1">
            <a:off x="1100048" y="3747058"/>
            <a:ext cx="446120" cy="10072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A089933-2881-4834-9433-5EBFAA5D3059}"/>
              </a:ext>
            </a:extLst>
          </p:cNvPr>
          <p:cNvSpPr txBox="1"/>
          <p:nvPr/>
        </p:nvSpPr>
        <p:spPr>
          <a:xfrm>
            <a:off x="6644639" y="306070"/>
            <a:ext cx="4142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传递二叉树要传根节点</a:t>
            </a:r>
            <a:endParaRPr lang="zh-CN" altLang="en-US" sz="28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B0BF403-3899-4B84-8D59-0E94645739B1}"/>
              </a:ext>
            </a:extLst>
          </p:cNvPr>
          <p:cNvSpPr/>
          <p:nvPr/>
        </p:nvSpPr>
        <p:spPr>
          <a:xfrm>
            <a:off x="5444837" y="4637908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41D0211-0136-46ED-BE13-1F396070D63A}"/>
              </a:ext>
            </a:extLst>
          </p:cNvPr>
          <p:cNvSpPr/>
          <p:nvPr/>
        </p:nvSpPr>
        <p:spPr>
          <a:xfrm>
            <a:off x="3735188" y="4766754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D</a:t>
            </a:r>
            <a:endParaRPr lang="zh-CN" altLang="en-US" sz="36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1AED09D-9D63-488D-9478-3B2D145702EA}"/>
              </a:ext>
            </a:extLst>
          </p:cNvPr>
          <p:cNvCxnSpPr>
            <a:cxnSpLocks/>
          </p:cNvCxnSpPr>
          <p:nvPr/>
        </p:nvCxnSpPr>
        <p:spPr>
          <a:xfrm>
            <a:off x="5124795" y="3514302"/>
            <a:ext cx="597133" cy="11111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D2350D3-DDBB-474C-87D3-77C046EBE114}"/>
              </a:ext>
            </a:extLst>
          </p:cNvPr>
          <p:cNvCxnSpPr>
            <a:cxnSpLocks/>
          </p:cNvCxnSpPr>
          <p:nvPr/>
        </p:nvCxnSpPr>
        <p:spPr>
          <a:xfrm flipH="1">
            <a:off x="4286596" y="3618212"/>
            <a:ext cx="446120" cy="10072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0843BE1-6A97-450D-B6CF-E9EBB11E8B1D}"/>
              </a:ext>
            </a:extLst>
          </p:cNvPr>
          <p:cNvSpPr txBox="1"/>
          <p:nvPr/>
        </p:nvSpPr>
        <p:spPr>
          <a:xfrm>
            <a:off x="5943601" y="1538488"/>
            <a:ext cx="5007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前序遍历（先根次序遍历）</a:t>
            </a:r>
            <a:r>
              <a:rPr lang="zh-CN" altLang="en-US"/>
              <a:t>：先打印当前的，再打印左边的，再打印右边的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中序遍历（中根次序遍历）</a:t>
            </a:r>
            <a:r>
              <a:rPr lang="zh-CN" altLang="en-US"/>
              <a:t>：先打印左边的，再打印当前的，再打印右边的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后序遍历（后根次序遍历）</a:t>
            </a:r>
            <a:r>
              <a:rPr lang="zh-CN" altLang="en-US"/>
              <a:t>：先打印左边的，再打印右边的，再打印中间的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5D9A56-A768-49C8-92FB-BA982F583BE7}"/>
              </a:ext>
            </a:extLst>
          </p:cNvPr>
          <p:cNvSpPr txBox="1"/>
          <p:nvPr/>
        </p:nvSpPr>
        <p:spPr>
          <a:xfrm>
            <a:off x="6442365" y="3748511"/>
            <a:ext cx="486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前序遍历：</a:t>
            </a:r>
            <a:r>
              <a:rPr lang="en-US" altLang="zh-CN" sz="2000"/>
              <a:t>A-&gt;C-&gt;F-&gt;G-&gt;B-&gt;D-&gt;E</a:t>
            </a:r>
            <a:endParaRPr lang="zh-CN" altLang="en-US" sz="2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FA676EF-7ACD-45E2-A69F-344BA377A643}"/>
              </a:ext>
            </a:extLst>
          </p:cNvPr>
          <p:cNvSpPr txBox="1"/>
          <p:nvPr/>
        </p:nvSpPr>
        <p:spPr>
          <a:xfrm>
            <a:off x="6434049" y="4250671"/>
            <a:ext cx="486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中序遍历：</a:t>
            </a:r>
            <a:r>
              <a:rPr lang="en-US" altLang="zh-CN" sz="2000"/>
              <a:t>F-&gt;C-&gt;G-&gt;A-&gt;D-&gt;B-&gt;E</a:t>
            </a:r>
            <a:endParaRPr lang="zh-CN" altLang="en-US" sz="2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AFAC33-0674-46FC-A237-27CAE134B1B6}"/>
              </a:ext>
            </a:extLst>
          </p:cNvPr>
          <p:cNvSpPr txBox="1"/>
          <p:nvPr/>
        </p:nvSpPr>
        <p:spPr>
          <a:xfrm>
            <a:off x="6442365" y="4892890"/>
            <a:ext cx="486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后序遍历：</a:t>
            </a:r>
            <a:r>
              <a:rPr lang="en-US" altLang="zh-CN" sz="2000"/>
              <a:t>F-&gt;G-&gt;C-&gt;D-&gt;E-&gt;B-&gt;A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9261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134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遍历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遍历</dc:title>
  <dc:creator>祖敏 付</dc:creator>
  <cp:lastModifiedBy>祖敏 付</cp:lastModifiedBy>
  <cp:revision>4</cp:revision>
  <dcterms:created xsi:type="dcterms:W3CDTF">2020-03-03T02:37:41Z</dcterms:created>
  <dcterms:modified xsi:type="dcterms:W3CDTF">2020-03-03T03:36:23Z</dcterms:modified>
</cp:coreProperties>
</file>