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D20A-AB6D-4689-983D-04D64DA7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73E48-4E31-4414-B872-744695E5F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7DA54-B2F0-44BC-B29D-4C5B0F4A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17608-045C-462A-B849-05B66D71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26ED6-89DB-44C0-A5E0-519FE991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8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E93ED-F3F1-4E15-A7F6-7A93A9F6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4B5AA6-02B6-4BF6-A4F7-4EC14EB13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9BA03-AC95-4061-BCFD-6FA15DD0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051DB-FD11-4036-9125-B9DC444A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BB5DE-C331-459E-9766-568E17A1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9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06B84F-B405-4D30-BC30-66FE23711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B14BC-8DB7-4023-AD06-A65B8476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62E21-9861-478A-92E8-58DF52D8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DFD69-9D74-4030-8F35-767C793E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AE487-D5C2-4670-AE0D-02CD9D0B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1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31A9E-2D2C-48EF-ADAA-65758EF8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A6745-26AF-42A9-886D-2FA0530F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80F6A-4830-470B-A9A6-435AF457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7AB18-6882-4F59-A0F6-4EB589E9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E8102-EA2F-4AD4-B4D3-860E6C09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5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12BAA-71DB-4407-95A9-357595A2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85684-D3C0-4A13-8606-70437BCA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29748-D367-47B5-A470-9E604391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DEB0-F410-411D-936A-B453B872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659A2-14C0-4315-B122-D1C3458E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0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37FAA-D885-4D94-922E-3DC721F3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38411-AF8F-471F-8215-4D8313AF0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5DB44-9D44-4DE1-B9F7-D48BE1A37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B12CC-8BF6-4847-A538-240B425C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CED19-3177-4C34-BAA0-F0745666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F814A-21A7-4FEA-A031-99F12E33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2555-92AB-46F9-B9C3-3BA162F6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B55549-144E-4B69-AB9D-DB7A9FF9A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58635-9650-4294-AD8A-20036D106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8E0E0-2FB3-4E94-AD60-D61D56808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F812E9-B94E-47F6-B365-60310717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E66158-1BC2-49FB-92D1-6F2F83DB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402384-F77E-4DF7-A179-025375E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AA060F-335F-4750-9874-3C5A8350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20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9AEB-2D59-452B-A87A-34081AB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A2B4C-068B-4DED-B159-034AF484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B1626E-A76B-4817-9522-ECE69784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024D6-92C0-4A9D-A652-C32F772B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C7A69-C45A-455D-A218-A88D0AEB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5C3EF-09AC-42AA-8B04-8E0FD48E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F3052-61AD-4C0D-8A57-8A3DB361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6111F-9AB3-41CC-B6D5-D583E195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54F11-5D05-4608-AA57-A992760B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B9770C-4835-4F65-8D23-C698104D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925F11-00F6-45A3-B184-7178088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196FD-B035-428F-BAA0-C2D91A60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814DC-BAB7-40A3-94F3-382BFF0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1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3C5A8-FB7F-4195-8D4A-E2D20CC6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41544-147E-4072-ABBA-E6345A106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A47986-1255-4A73-B480-6A2EA4146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695F4-5F7F-41E9-AAC1-0F385193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81140-36FB-4A3C-9451-78F59601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A9B2F-D7A4-483D-8044-8738C5E7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26AB58-B078-48AF-A6AB-3F7DEA94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DCD0C-4ADB-4B2F-A6D4-1B974FDDE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059E3-CD9C-477D-A05D-A471587B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2893-D3E9-4117-B65D-5C8B68323688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EE25B-B6A4-498C-B1B4-5FA1384B3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0C476-085D-4022-8DE4-F1FEA27A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16C1-059B-4852-B77A-307DAD016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124D4-E9DF-4EC2-B1F5-B9E2DAFB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16" y="2938204"/>
            <a:ext cx="3691270" cy="1325563"/>
          </a:xfrm>
        </p:spPr>
        <p:txBody>
          <a:bodyPr/>
          <a:lstStyle/>
          <a:p>
            <a:r>
              <a:rPr lang="zh-CN" altLang="en-US" dirty="0"/>
              <a:t>二叉搜索树</a:t>
            </a:r>
          </a:p>
        </p:txBody>
      </p:sp>
    </p:spTree>
    <p:extLst>
      <p:ext uri="{BB962C8B-B14F-4D97-AF65-F5344CB8AC3E}">
        <p14:creationId xmlns:p14="http://schemas.microsoft.com/office/powerpoint/2010/main" val="22025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72A47D-3326-4BD2-937B-3F19A73DF230}"/>
              </a:ext>
            </a:extLst>
          </p:cNvPr>
          <p:cNvSpPr txBox="1"/>
          <p:nvPr/>
        </p:nvSpPr>
        <p:spPr>
          <a:xfrm>
            <a:off x="914400" y="1052623"/>
            <a:ext cx="902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问题：有一万个数，写一个方法，进行查找。查找给定的数，返回存在还是不存在。</a:t>
            </a:r>
            <a:endParaRPr lang="en-US" altLang="zh-CN" dirty="0"/>
          </a:p>
          <a:p>
            <a:r>
              <a:rPr lang="zh-CN" altLang="en-US" dirty="0"/>
              <a:t>要求：尽可能的性能好</a:t>
            </a:r>
          </a:p>
        </p:txBody>
      </p:sp>
    </p:spTree>
    <p:extLst>
      <p:ext uri="{BB962C8B-B14F-4D97-AF65-F5344CB8AC3E}">
        <p14:creationId xmlns:p14="http://schemas.microsoft.com/office/powerpoint/2010/main" val="80102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124D4-E9DF-4EC2-B1F5-B9E2DAFB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16" y="2938204"/>
            <a:ext cx="4903382" cy="1325563"/>
          </a:xfrm>
        </p:spPr>
        <p:txBody>
          <a:bodyPr/>
          <a:lstStyle/>
          <a:p>
            <a:r>
              <a:rPr lang="zh-CN" altLang="en-US" dirty="0"/>
              <a:t>二叉平衡搜索树</a:t>
            </a:r>
          </a:p>
        </p:txBody>
      </p:sp>
    </p:spTree>
    <p:extLst>
      <p:ext uri="{BB962C8B-B14F-4D97-AF65-F5344CB8AC3E}">
        <p14:creationId xmlns:p14="http://schemas.microsoft.com/office/powerpoint/2010/main" val="178502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CEA76F-B879-422F-9918-DD0D951F8D1D}"/>
              </a:ext>
            </a:extLst>
          </p:cNvPr>
          <p:cNvSpPr/>
          <p:nvPr/>
        </p:nvSpPr>
        <p:spPr>
          <a:xfrm>
            <a:off x="3610637" y="1063669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AEDCD5F-F391-464E-B75A-7F7C8655C3A5}"/>
              </a:ext>
            </a:extLst>
          </p:cNvPr>
          <p:cNvSpPr/>
          <p:nvPr/>
        </p:nvSpPr>
        <p:spPr>
          <a:xfrm>
            <a:off x="2626241" y="2204484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73AD79C-8F67-4B47-94A3-522AAE2909BA}"/>
              </a:ext>
            </a:extLst>
          </p:cNvPr>
          <p:cNvSpPr/>
          <p:nvPr/>
        </p:nvSpPr>
        <p:spPr>
          <a:xfrm>
            <a:off x="4841357" y="2204484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F39ABB-EA73-4AF0-83FC-F04C4EF82333}"/>
              </a:ext>
            </a:extLst>
          </p:cNvPr>
          <p:cNvSpPr/>
          <p:nvPr/>
        </p:nvSpPr>
        <p:spPr>
          <a:xfrm>
            <a:off x="1935124" y="3335079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A0AF7-E8CA-4C6F-9F98-6053DFC76431}"/>
              </a:ext>
            </a:extLst>
          </p:cNvPr>
          <p:cNvSpPr/>
          <p:nvPr/>
        </p:nvSpPr>
        <p:spPr>
          <a:xfrm>
            <a:off x="3185335" y="3292551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774195A-96D1-4BE5-808F-EF2B3C9A563A}"/>
              </a:ext>
            </a:extLst>
          </p:cNvPr>
          <p:cNvSpPr/>
          <p:nvPr/>
        </p:nvSpPr>
        <p:spPr>
          <a:xfrm>
            <a:off x="4435546" y="3345709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211EDD0-FA50-45C5-A773-FECF1628C47C}"/>
              </a:ext>
            </a:extLst>
          </p:cNvPr>
          <p:cNvSpPr/>
          <p:nvPr/>
        </p:nvSpPr>
        <p:spPr>
          <a:xfrm>
            <a:off x="5685757" y="3374066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FFA9AB-C004-445E-8072-34159B17E30E}"/>
              </a:ext>
            </a:extLst>
          </p:cNvPr>
          <p:cNvSpPr/>
          <p:nvPr/>
        </p:nvSpPr>
        <p:spPr>
          <a:xfrm>
            <a:off x="2494218" y="4657060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297CD33-BE54-4F31-BEF5-296F774BAB94}"/>
              </a:ext>
            </a:extLst>
          </p:cNvPr>
          <p:cNvSpPr/>
          <p:nvPr/>
        </p:nvSpPr>
        <p:spPr>
          <a:xfrm>
            <a:off x="3610637" y="4657059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01F4408-957F-4278-855E-A4CBC6B49CB8}"/>
              </a:ext>
            </a:extLst>
          </p:cNvPr>
          <p:cNvCxnSpPr>
            <a:cxnSpLocks/>
          </p:cNvCxnSpPr>
          <p:nvPr/>
        </p:nvCxnSpPr>
        <p:spPr>
          <a:xfrm flipH="1">
            <a:off x="3060407" y="1520457"/>
            <a:ext cx="682254" cy="7868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2CCDEDA-92F2-4248-B657-89D64FF90FEF}"/>
              </a:ext>
            </a:extLst>
          </p:cNvPr>
          <p:cNvCxnSpPr/>
          <p:nvPr/>
        </p:nvCxnSpPr>
        <p:spPr>
          <a:xfrm flipH="1">
            <a:off x="2386566" y="2750286"/>
            <a:ext cx="479349" cy="81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0D2346-4FD9-46EF-8C4D-7364F74EDC8E}"/>
              </a:ext>
            </a:extLst>
          </p:cNvPr>
          <p:cNvCxnSpPr>
            <a:cxnSpLocks/>
          </p:cNvCxnSpPr>
          <p:nvPr/>
        </p:nvCxnSpPr>
        <p:spPr>
          <a:xfrm flipH="1">
            <a:off x="4841357" y="2750286"/>
            <a:ext cx="239675" cy="81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304024-DC0F-4141-9B9E-4D2A07732066}"/>
              </a:ext>
            </a:extLst>
          </p:cNvPr>
          <p:cNvCxnSpPr>
            <a:cxnSpLocks/>
          </p:cNvCxnSpPr>
          <p:nvPr/>
        </p:nvCxnSpPr>
        <p:spPr>
          <a:xfrm>
            <a:off x="4167964" y="1520457"/>
            <a:ext cx="913068" cy="882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D62CFA1-CE94-4651-9057-01BE74578FB2}"/>
              </a:ext>
            </a:extLst>
          </p:cNvPr>
          <p:cNvCxnSpPr>
            <a:cxnSpLocks/>
          </p:cNvCxnSpPr>
          <p:nvPr/>
        </p:nvCxnSpPr>
        <p:spPr>
          <a:xfrm>
            <a:off x="5301661" y="2769782"/>
            <a:ext cx="636624" cy="659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95CF74-44BB-401F-AF99-BAC805C1495C}"/>
              </a:ext>
            </a:extLst>
          </p:cNvPr>
          <p:cNvCxnSpPr>
            <a:cxnSpLocks/>
          </p:cNvCxnSpPr>
          <p:nvPr/>
        </p:nvCxnSpPr>
        <p:spPr>
          <a:xfrm>
            <a:off x="2311248" y="3880882"/>
            <a:ext cx="396065" cy="949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130C0A9-C092-4649-BF35-1E4CC39538D9}"/>
              </a:ext>
            </a:extLst>
          </p:cNvPr>
          <p:cNvCxnSpPr>
            <a:cxnSpLocks/>
          </p:cNvCxnSpPr>
          <p:nvPr/>
        </p:nvCxnSpPr>
        <p:spPr>
          <a:xfrm>
            <a:off x="3663357" y="3827724"/>
            <a:ext cx="243884" cy="10030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BA098BE-4628-435C-A2A7-6CFD2AFE5E4A}"/>
              </a:ext>
            </a:extLst>
          </p:cNvPr>
          <p:cNvCxnSpPr>
            <a:cxnSpLocks/>
          </p:cNvCxnSpPr>
          <p:nvPr/>
        </p:nvCxnSpPr>
        <p:spPr>
          <a:xfrm>
            <a:off x="3039031" y="2629786"/>
            <a:ext cx="362503" cy="7992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124D4-E9DF-4EC2-B1F5-B9E2DAFB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15" y="2938204"/>
            <a:ext cx="8497187" cy="1325563"/>
          </a:xfrm>
        </p:spPr>
        <p:txBody>
          <a:bodyPr/>
          <a:lstStyle/>
          <a:p>
            <a:r>
              <a:rPr lang="zh-CN" altLang="en-US" dirty="0"/>
              <a:t>二叉树的单旋</a:t>
            </a:r>
            <a:r>
              <a:rPr lang="en-US" altLang="zh-CN" dirty="0"/>
              <a:t>(</a:t>
            </a:r>
            <a:r>
              <a:rPr lang="zh-CN" altLang="en-US" dirty="0"/>
              <a:t>左单旋、右单旋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86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3CEA76F-B879-422F-9918-DD0D951F8D1D}"/>
              </a:ext>
            </a:extLst>
          </p:cNvPr>
          <p:cNvSpPr/>
          <p:nvPr/>
        </p:nvSpPr>
        <p:spPr>
          <a:xfrm>
            <a:off x="1026809" y="1778286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73AD79C-8F67-4B47-94A3-522AAE2909BA}"/>
              </a:ext>
            </a:extLst>
          </p:cNvPr>
          <p:cNvSpPr/>
          <p:nvPr/>
        </p:nvSpPr>
        <p:spPr>
          <a:xfrm>
            <a:off x="2257529" y="2919101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774195A-96D1-4BE5-808F-EF2B3C9A563A}"/>
              </a:ext>
            </a:extLst>
          </p:cNvPr>
          <p:cNvSpPr/>
          <p:nvPr/>
        </p:nvSpPr>
        <p:spPr>
          <a:xfrm>
            <a:off x="1851718" y="4060326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211EDD0-FA50-45C5-A773-FECF1628C47C}"/>
              </a:ext>
            </a:extLst>
          </p:cNvPr>
          <p:cNvSpPr/>
          <p:nvPr/>
        </p:nvSpPr>
        <p:spPr>
          <a:xfrm>
            <a:off x="3101929" y="4088683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0D2346-4FD9-46EF-8C4D-7364F74EDC8E}"/>
              </a:ext>
            </a:extLst>
          </p:cNvPr>
          <p:cNvCxnSpPr>
            <a:cxnSpLocks/>
          </p:cNvCxnSpPr>
          <p:nvPr/>
        </p:nvCxnSpPr>
        <p:spPr>
          <a:xfrm flipH="1">
            <a:off x="2257529" y="3464903"/>
            <a:ext cx="239675" cy="8187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304024-DC0F-4141-9B9E-4D2A07732066}"/>
              </a:ext>
            </a:extLst>
          </p:cNvPr>
          <p:cNvCxnSpPr>
            <a:cxnSpLocks/>
          </p:cNvCxnSpPr>
          <p:nvPr/>
        </p:nvCxnSpPr>
        <p:spPr>
          <a:xfrm>
            <a:off x="1584136" y="2235074"/>
            <a:ext cx="913068" cy="8825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D62CFA1-CE94-4651-9057-01BE74578FB2}"/>
              </a:ext>
            </a:extLst>
          </p:cNvPr>
          <p:cNvCxnSpPr>
            <a:cxnSpLocks/>
          </p:cNvCxnSpPr>
          <p:nvPr/>
        </p:nvCxnSpPr>
        <p:spPr>
          <a:xfrm>
            <a:off x="2717833" y="3484399"/>
            <a:ext cx="636624" cy="6592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0751E-D13F-4E93-BC82-2B7DCA02661E}"/>
              </a:ext>
            </a:extLst>
          </p:cNvPr>
          <p:cNvSpPr txBox="1"/>
          <p:nvPr/>
        </p:nvSpPr>
        <p:spPr>
          <a:xfrm>
            <a:off x="403588" y="265814"/>
            <a:ext cx="361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某一节点不平衡</a:t>
            </a:r>
            <a:endParaRPr lang="en-US" altLang="zh-CN" dirty="0"/>
          </a:p>
          <a:p>
            <a:r>
              <a:rPr lang="zh-CN" altLang="en-US" dirty="0"/>
              <a:t>如果左边浅，右边深进行</a:t>
            </a:r>
            <a:r>
              <a:rPr lang="zh-CN" altLang="en-US" b="1" dirty="0">
                <a:solidFill>
                  <a:srgbClr val="FF0000"/>
                </a:solidFill>
              </a:rPr>
              <a:t>左单旋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CB328D4-C086-4772-BA9D-A4F4F694A482}"/>
              </a:ext>
            </a:extLst>
          </p:cNvPr>
          <p:cNvCxnSpPr/>
          <p:nvPr/>
        </p:nvCxnSpPr>
        <p:spPr>
          <a:xfrm flipV="1">
            <a:off x="2603087" y="2215580"/>
            <a:ext cx="3115340" cy="779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B78349E-C98E-4652-9CD0-A5B362841D30}"/>
              </a:ext>
            </a:extLst>
          </p:cNvPr>
          <p:cNvSpPr/>
          <p:nvPr/>
        </p:nvSpPr>
        <p:spPr>
          <a:xfrm>
            <a:off x="5369442" y="2905801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B179D43-3CEF-4F28-ADB4-F1EE02A283F0}"/>
              </a:ext>
            </a:extLst>
          </p:cNvPr>
          <p:cNvSpPr/>
          <p:nvPr/>
        </p:nvSpPr>
        <p:spPr>
          <a:xfrm>
            <a:off x="6096000" y="912145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05E8C3C-A1F1-4649-8499-0249A3AAD5FB}"/>
              </a:ext>
            </a:extLst>
          </p:cNvPr>
          <p:cNvSpPr/>
          <p:nvPr/>
        </p:nvSpPr>
        <p:spPr>
          <a:xfrm>
            <a:off x="5998868" y="4472764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B75DF5-D00A-4A01-AAC0-E5B397FE4DC6}"/>
              </a:ext>
            </a:extLst>
          </p:cNvPr>
          <p:cNvSpPr/>
          <p:nvPr/>
        </p:nvSpPr>
        <p:spPr>
          <a:xfrm>
            <a:off x="7252067" y="2190310"/>
            <a:ext cx="691117" cy="6804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F216B24-3EF3-4E6D-833E-398EF452034A}"/>
              </a:ext>
            </a:extLst>
          </p:cNvPr>
          <p:cNvCxnSpPr>
            <a:cxnSpLocks/>
          </p:cNvCxnSpPr>
          <p:nvPr/>
        </p:nvCxnSpPr>
        <p:spPr>
          <a:xfrm>
            <a:off x="5820885" y="3404654"/>
            <a:ext cx="523541" cy="1238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5B8DAD9-F165-4162-8D6C-FAE8CC4BDC7E}"/>
              </a:ext>
            </a:extLst>
          </p:cNvPr>
          <p:cNvCxnSpPr>
            <a:cxnSpLocks/>
          </p:cNvCxnSpPr>
          <p:nvPr/>
        </p:nvCxnSpPr>
        <p:spPr>
          <a:xfrm flipH="1">
            <a:off x="5808247" y="1379977"/>
            <a:ext cx="400290" cy="17375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8B68F8-EB35-4143-9D65-42DEB7FA2196}"/>
              </a:ext>
            </a:extLst>
          </p:cNvPr>
          <p:cNvCxnSpPr>
            <a:cxnSpLocks/>
          </p:cNvCxnSpPr>
          <p:nvPr/>
        </p:nvCxnSpPr>
        <p:spPr>
          <a:xfrm>
            <a:off x="6587525" y="1379977"/>
            <a:ext cx="917070" cy="865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箭头: 左弧形 38">
            <a:extLst>
              <a:ext uri="{FF2B5EF4-FFF2-40B4-BE49-F238E27FC236}">
                <a16:creationId xmlns:a16="http://schemas.microsoft.com/office/drawing/2014/main" id="{3536FC9A-B7DA-4FB3-9683-8BDC81F0659D}"/>
              </a:ext>
            </a:extLst>
          </p:cNvPr>
          <p:cNvSpPr/>
          <p:nvPr/>
        </p:nvSpPr>
        <p:spPr>
          <a:xfrm>
            <a:off x="1947968" y="1350506"/>
            <a:ext cx="1669311" cy="8085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B0A0185-D75A-4249-B920-01B1DD44F425}"/>
              </a:ext>
            </a:extLst>
          </p:cNvPr>
          <p:cNvSpPr txBox="1"/>
          <p:nvPr/>
        </p:nvSpPr>
        <p:spPr>
          <a:xfrm>
            <a:off x="6985591" y="274835"/>
            <a:ext cx="5206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旋转节点</a:t>
            </a:r>
            <a:r>
              <a:rPr lang="zh-CN" altLang="en-US" dirty="0"/>
              <a:t>：不平衡的节点为旋转节点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新根</a:t>
            </a:r>
            <a:r>
              <a:rPr lang="zh-CN" altLang="en-US" dirty="0"/>
              <a:t>：旋转之后称为根节点的节点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变化分支</a:t>
            </a:r>
            <a:r>
              <a:rPr lang="zh-CN" altLang="en-US" dirty="0"/>
              <a:t>：父级节点发生变化的那个分支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不变分支：父级节点不变的那个分支</a:t>
            </a:r>
            <a:r>
              <a:rPr lang="en-US" altLang="zh-CN" dirty="0"/>
              <a:t>()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87FE1FB-3890-45EF-A0A3-83DCD1780B1A}"/>
              </a:ext>
            </a:extLst>
          </p:cNvPr>
          <p:cNvSpPr txBox="1"/>
          <p:nvPr/>
        </p:nvSpPr>
        <p:spPr>
          <a:xfrm>
            <a:off x="6937312" y="3484399"/>
            <a:ext cx="52064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左单旋时</a:t>
            </a:r>
            <a:endParaRPr lang="en-US" altLang="zh-CN" dirty="0"/>
          </a:p>
          <a:p>
            <a:r>
              <a:rPr lang="zh-CN" altLang="en-US" dirty="0"/>
              <a:t>旋转节点：当前不平衡的节点</a:t>
            </a:r>
            <a:endParaRPr lang="en-US" altLang="zh-CN" dirty="0"/>
          </a:p>
          <a:p>
            <a:r>
              <a:rPr lang="zh-CN" altLang="en-US" dirty="0"/>
              <a:t>新根：右子树的根节点</a:t>
            </a:r>
            <a:endParaRPr lang="en-US" altLang="zh-CN" dirty="0"/>
          </a:p>
          <a:p>
            <a:r>
              <a:rPr lang="zh-CN" altLang="en-US" dirty="0"/>
              <a:t>变化分支：旋转节点的右子树的左子树</a:t>
            </a:r>
            <a:endParaRPr lang="en-US" altLang="zh-CN" dirty="0"/>
          </a:p>
          <a:p>
            <a:r>
              <a:rPr lang="zh-CN" altLang="en-US" dirty="0"/>
              <a:t>不变</a:t>
            </a:r>
            <a:r>
              <a:rPr lang="zh-CN" altLang="en-US"/>
              <a:t>分支：旋转节点的右子树的右子树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544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169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二叉搜索树</vt:lpstr>
      <vt:lpstr>PowerPoint 演示文稿</vt:lpstr>
      <vt:lpstr>二叉平衡搜索树</vt:lpstr>
      <vt:lpstr>PowerPoint 演示文稿</vt:lpstr>
      <vt:lpstr>二叉树的单旋(左单旋、右单旋)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二叉搜索树</dc:title>
  <dc:creator>付 祖敏</dc:creator>
  <cp:lastModifiedBy>付 祖敏</cp:lastModifiedBy>
  <cp:revision>13</cp:revision>
  <dcterms:created xsi:type="dcterms:W3CDTF">2020-03-09T10:11:02Z</dcterms:created>
  <dcterms:modified xsi:type="dcterms:W3CDTF">2020-03-10T07:43:29Z</dcterms:modified>
</cp:coreProperties>
</file>