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D4152-088F-49B9-9E85-EBD31F51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7C4786-920A-4DCB-9EBF-A66CE9148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B1030-1E8C-42CC-99DC-045B5003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41098-C1F8-4B55-A5B4-81DE718C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6C53C-9891-426A-80CB-6DA012FF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7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B53B3-D0F3-4021-9A47-8D82627E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39076-EEA8-4237-9F5D-6E69760F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15B9E-7A0C-45BE-8153-15A53C1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86FFD-D73E-493F-B819-022A5C75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6BA59-815A-4875-8A51-30BDFBE3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59CE41-8BA0-45F4-AE59-33FC1FA6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EBD0-87AB-4C02-B011-0ED9075C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D5AFD-257F-44CA-87A7-BE734CCF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8466A-9E10-4CD4-A260-DDA7228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BAD1F-59C8-4ABD-B578-1882DB97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F2DC1-A6C9-40B6-893F-A0AB088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378D8-9548-424E-BCB2-1765AEEE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CB462-1AD1-445E-9197-EAE47D2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1A492-7600-476E-AD85-683BFE37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2DF64-879F-4C52-B9C3-FB7C391C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5B233-4456-4504-B36F-D630F758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4CF96-0717-4E48-8AF6-4E681A33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E2B7A-D733-4080-8BE3-25D0878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80442-2B62-4CB3-B3EB-F383FA3F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35611-2661-47F2-B9F6-BB35C15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4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8B94B-3918-4573-B780-EC7A5F9B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0258F-AC01-4836-8129-D029303BE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CACC9-45D6-4AD2-B64B-3261DCC22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697D4-3261-4AF2-9059-4143ACFD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1CCD-B2C1-4225-A1A6-F7F34927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F05CC-F6D7-4820-87D8-D2D699C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5D5A7-309B-4799-A271-A3CDC56F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750B8-2F6B-4331-8932-669CA55A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6CFAF-5736-4C9D-A96A-9CC7AE7F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050A0-DA8C-436D-BC01-A9A533037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02B26-8E8F-4850-92E7-6216C76A9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41695-6D9C-4C1D-AEB6-F56E5379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52B8E0-33F5-4C33-BC67-D0955DEB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636EB-6694-4F45-B8EE-0A1B32DA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9957D-F827-47FC-A007-739B32C6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26746F-1D7A-42C0-BD98-F3FFF070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14D33-5EDB-431F-BF0A-F6A62BD1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91147-8028-4300-AA4D-0EFEC9CF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5B9A37-E27A-4265-A002-082D163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7D02B-B17C-420D-A4C4-38043DE0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9CF36-3D8E-470E-A804-C9D80EB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2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22CB8-26EF-4E7E-B18D-7053525F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6FC88-24A6-4435-95D0-F47DC4AD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76CD2-A4D8-4B98-8D03-8453810A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CA4BE-EC50-419E-8001-37EA35F8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CA330-A306-4DAD-9DFC-3AEA09AD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6AC9A-361E-425C-8479-A7FE95E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58D3-0176-44FF-AF98-3642C5C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3677A-7AFF-4227-A7F7-978300148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9E470-98EB-40EA-8790-E9004F83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10BE6-F533-4974-835E-33B676FF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30C0F-3734-458A-92D1-159A661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47F00-AB6A-46E1-8040-C74B31A7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0B7BE-0906-486E-BB93-5472F01A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FCDA7-31A2-47CB-8CE4-3FE34493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078CE-009A-43ED-B0B3-623E87493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163C-3207-409B-8DB2-D9859C13095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471B5-886B-4E44-B717-10062DC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92033-5BCA-4A42-8D52-C763B1F9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D77A-D46B-45D5-82FE-7B495221B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B41EE-A29D-4D58-AFD1-21701EE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108096" cy="1325563"/>
          </a:xfrm>
        </p:spPr>
        <p:txBody>
          <a:bodyPr>
            <a:normAutofit fontScale="90000"/>
          </a:bodyPr>
          <a:lstStyle/>
          <a:p>
            <a:r>
              <a:rPr lang="zh-CN" altLang="en-US" sz="8800" dirty="0"/>
              <a:t>事件循环 </a:t>
            </a:r>
            <a:r>
              <a:rPr lang="en-US" altLang="zh-CN" sz="8800" dirty="0"/>
              <a:t>Event Loop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684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CA0BE2-1F83-4C01-B5B7-385B1DCF9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9682"/>
          <a:stretch/>
        </p:blipFill>
        <p:spPr>
          <a:xfrm>
            <a:off x="420414" y="908199"/>
            <a:ext cx="6747642" cy="48944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67D0F2-8AD6-4920-8912-1D32B642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344" y="-73574"/>
            <a:ext cx="4232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B52603-C6A0-4E0E-953C-680096F7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627" y="0"/>
            <a:ext cx="4232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8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C45A3A-9642-4563-9E0D-9D0D872BC449}"/>
              </a:ext>
            </a:extLst>
          </p:cNvPr>
          <p:cNvSpPr/>
          <p:nvPr/>
        </p:nvSpPr>
        <p:spPr>
          <a:xfrm>
            <a:off x="2049517" y="1229711"/>
            <a:ext cx="2159876" cy="2490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1F92A-5345-41F6-91FF-384ACC9FB3ED}"/>
              </a:ext>
            </a:extLst>
          </p:cNvPr>
          <p:cNvSpPr txBox="1"/>
          <p:nvPr/>
        </p:nvSpPr>
        <p:spPr>
          <a:xfrm>
            <a:off x="2049517" y="225293"/>
            <a:ext cx="215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JS </a:t>
            </a:r>
            <a:r>
              <a:rPr lang="zh-CN" altLang="en-US" sz="2400" b="1"/>
              <a:t>执行线程</a:t>
            </a:r>
            <a:endParaRPr lang="en-US" altLang="zh-CN" sz="2400" b="1"/>
          </a:p>
          <a:p>
            <a:pPr algn="ctr"/>
            <a:r>
              <a:rPr lang="zh-CN" altLang="en-US" sz="2400" b="1"/>
              <a:t>执行栈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B4E37B-3804-4812-A241-C57EEE306F59}"/>
              </a:ext>
            </a:extLst>
          </p:cNvPr>
          <p:cNvSpPr/>
          <p:nvPr/>
        </p:nvSpPr>
        <p:spPr>
          <a:xfrm>
            <a:off x="6902671" y="1229710"/>
            <a:ext cx="2159876" cy="24909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8B78E1-179F-4DCB-A3C8-1C88216268D7}"/>
              </a:ext>
            </a:extLst>
          </p:cNvPr>
          <p:cNvSpPr txBox="1"/>
          <p:nvPr/>
        </p:nvSpPr>
        <p:spPr>
          <a:xfrm>
            <a:off x="6902671" y="225292"/>
            <a:ext cx="247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浏览器其他线程</a:t>
            </a:r>
            <a:endParaRPr lang="en-US" altLang="zh-CN" sz="2400" b="1"/>
          </a:p>
          <a:p>
            <a:pPr algn="ctr"/>
            <a:r>
              <a:rPr lang="en-US" altLang="zh-CN" sz="2400" b="1"/>
              <a:t>web api</a:t>
            </a:r>
            <a:endParaRPr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DD821A-6E64-439D-818D-309410BB1B96}"/>
              </a:ext>
            </a:extLst>
          </p:cNvPr>
          <p:cNvSpPr txBox="1"/>
          <p:nvPr/>
        </p:nvSpPr>
        <p:spPr>
          <a:xfrm>
            <a:off x="0" y="5611163"/>
            <a:ext cx="215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事件队列</a:t>
            </a:r>
            <a:endParaRPr lang="en-US" altLang="zh-CN" sz="2400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CA182EC-3EB3-4A51-823E-4870C36BF758}"/>
              </a:ext>
            </a:extLst>
          </p:cNvPr>
          <p:cNvGrpSpPr/>
          <p:nvPr/>
        </p:nvGrpSpPr>
        <p:grpSpPr>
          <a:xfrm>
            <a:off x="1752258" y="4698910"/>
            <a:ext cx="9353064" cy="1811894"/>
            <a:chOff x="1792014" y="4399722"/>
            <a:chExt cx="9353064" cy="181189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989C30-E7C8-4926-8DBC-2E65F6B98781}"/>
                </a:ext>
              </a:extLst>
            </p:cNvPr>
            <p:cNvSpPr/>
            <p:nvPr/>
          </p:nvSpPr>
          <p:spPr>
            <a:xfrm>
              <a:off x="1965438" y="4622876"/>
              <a:ext cx="8755118" cy="55940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3F854E-9353-45E3-B2D7-41221DB10952}"/>
                </a:ext>
              </a:extLst>
            </p:cNvPr>
            <p:cNvSpPr/>
            <p:nvPr/>
          </p:nvSpPr>
          <p:spPr>
            <a:xfrm>
              <a:off x="1965438" y="5397396"/>
              <a:ext cx="8755118" cy="64633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25B998-8480-440D-9CD1-32212412BBB3}"/>
                </a:ext>
              </a:extLst>
            </p:cNvPr>
            <p:cNvSpPr txBox="1"/>
            <p:nvPr/>
          </p:nvSpPr>
          <p:spPr>
            <a:xfrm>
              <a:off x="1965438" y="4720613"/>
              <a:ext cx="582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宏队列：计时器、</a:t>
              </a:r>
              <a:r>
                <a:rPr lang="en-US" altLang="zh-CN" sz="2400" b="1" dirty="0"/>
                <a:t>ajax</a:t>
              </a:r>
              <a:r>
                <a:rPr lang="zh-CN" altLang="en-US" sz="2400" b="1" dirty="0"/>
                <a:t>请求、</a:t>
              </a:r>
              <a:r>
                <a:rPr lang="en-US" altLang="zh-CN" sz="2400" b="1" dirty="0"/>
                <a:t>dom</a:t>
              </a:r>
              <a:r>
                <a:rPr lang="zh-CN" altLang="en-US" sz="2400" b="1" dirty="0"/>
                <a:t>事件</a:t>
              </a:r>
              <a:endParaRPr lang="en-US" altLang="zh-CN" sz="24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02D9B93-51D0-4EAA-B129-EAAE77077D17}"/>
                </a:ext>
              </a:extLst>
            </p:cNvPr>
            <p:cNvSpPr txBox="1"/>
            <p:nvPr/>
          </p:nvSpPr>
          <p:spPr>
            <a:xfrm>
              <a:off x="1965437" y="5489728"/>
              <a:ext cx="6224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微队列：</a:t>
              </a:r>
              <a:r>
                <a:rPr lang="en-US" altLang="zh-CN" sz="2400" b="1" dirty="0"/>
                <a:t>Promise.then</a:t>
              </a:r>
              <a:r>
                <a:rPr lang="zh-CN" altLang="en-US" sz="2400" b="1" dirty="0"/>
                <a:t>、</a:t>
              </a:r>
              <a:r>
                <a:rPr lang="en-US" altLang="zh-CN" sz="2400" b="1" dirty="0"/>
                <a:t>MutationObserver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2172C2-CF7F-4022-9E3A-40C15CD50E59}"/>
                </a:ext>
              </a:extLst>
            </p:cNvPr>
            <p:cNvSpPr/>
            <p:nvPr/>
          </p:nvSpPr>
          <p:spPr>
            <a:xfrm>
              <a:off x="1792014" y="4399722"/>
              <a:ext cx="9353064" cy="18118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753A54D-57A8-4684-BD5C-2958482F7299}"/>
              </a:ext>
            </a:extLst>
          </p:cNvPr>
          <p:cNvCxnSpPr/>
          <p:nvPr/>
        </p:nvCxnSpPr>
        <p:spPr>
          <a:xfrm flipV="1">
            <a:off x="4346713" y="1608480"/>
            <a:ext cx="2425148" cy="5383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54DDAF-3CF0-4B8E-BD49-679370D029FD}"/>
              </a:ext>
            </a:extLst>
          </p:cNvPr>
          <p:cNvCxnSpPr>
            <a:cxnSpLocks/>
          </p:cNvCxnSpPr>
          <p:nvPr/>
        </p:nvCxnSpPr>
        <p:spPr>
          <a:xfrm flipH="1">
            <a:off x="7540487" y="3720663"/>
            <a:ext cx="212035" cy="944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E75CB8-CE72-4275-8F3A-BD2F34AC4403}"/>
              </a:ext>
            </a:extLst>
          </p:cNvPr>
          <p:cNvCxnSpPr>
            <a:cxnSpLocks/>
          </p:cNvCxnSpPr>
          <p:nvPr/>
        </p:nvCxnSpPr>
        <p:spPr>
          <a:xfrm flipH="1" flipV="1">
            <a:off x="3260035" y="3720663"/>
            <a:ext cx="304800" cy="944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4AAFBA3-533B-4327-A3B4-601C63B1EABC}"/>
              </a:ext>
            </a:extLst>
          </p:cNvPr>
          <p:cNvSpPr/>
          <p:nvPr/>
        </p:nvSpPr>
        <p:spPr>
          <a:xfrm>
            <a:off x="4664765" y="2610678"/>
            <a:ext cx="1881809" cy="662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</p:spTree>
    <p:extLst>
      <p:ext uri="{BB962C8B-B14F-4D97-AF65-F5344CB8AC3E}">
        <p14:creationId xmlns:p14="http://schemas.microsoft.com/office/powerpoint/2010/main" val="296911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A5C85B-2BD7-40C9-8B18-E7BCBD46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71" y="865107"/>
            <a:ext cx="7816658" cy="51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事件循环 Event Loop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事件循环</dc:title>
  <dc:creator>祖敏 付</dc:creator>
  <cp:lastModifiedBy>祖敏 付</cp:lastModifiedBy>
  <cp:revision>17</cp:revision>
  <dcterms:created xsi:type="dcterms:W3CDTF">2020-02-26T08:16:24Z</dcterms:created>
  <dcterms:modified xsi:type="dcterms:W3CDTF">2020-11-03T07:51:31Z</dcterms:modified>
</cp:coreProperties>
</file>