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6" r:id="rId12"/>
    <p:sldId id="267" r:id="rId13"/>
    <p:sldId id="270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1693F-9685-4DB4-903F-E7CFD961C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05523C-B802-4190-8FB5-4E8FC7D0C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FD06D-B452-4230-9A7E-B6475477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4036-EFC2-41DE-AE86-41EAC8490983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8151E-7D65-45C5-98C8-DF076550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DB2A1-F2FE-424D-8499-050D4456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FCF5-0EE7-4C1A-8851-10E01D79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1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1E2D6-62F9-4B4A-9B95-DEFF1331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DD5E9-3150-4164-8970-9CFB79CCD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FE28B-9F39-405B-A602-0D2F368F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4036-EFC2-41DE-AE86-41EAC8490983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A9F85-B47B-49C2-BF97-D427B1D4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CDCFD-A5B1-4174-BCB7-DE16E088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FCF5-0EE7-4C1A-8851-10E01D79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44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0AEDA3-67FB-4171-B4A9-3C59B3FBA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0D553B-8949-4A00-ABA1-778DD7412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6AE07-2D8B-426E-A8BB-A05FB08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4036-EFC2-41DE-AE86-41EAC8490983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065CA-125F-421F-8C23-4E15E490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E0619-1960-4672-8190-37D19205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FCF5-0EE7-4C1A-8851-10E01D79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6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4A13C-7C18-4A59-ACBF-45E40C72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5DD0F-139F-4DF7-B82C-19C6B5EBC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10CBD-058D-4D71-90C6-D38714BF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4036-EFC2-41DE-AE86-41EAC8490983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A6F50-AE51-467E-9A6F-5563D084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20353-0BFF-49B2-BE5C-3D095426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FCF5-0EE7-4C1A-8851-10E01D79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7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D9632-0C5E-4765-BE67-386C78A7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4CFCF1-551A-430A-9111-FF2B2708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6F6E8-7A5E-47CF-808E-AFDEE5CD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4036-EFC2-41DE-AE86-41EAC8490983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63AA69-4358-44C6-9DF7-5E41DDCA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487A2-FCA6-4D6D-B994-7808CC28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FCF5-0EE7-4C1A-8851-10E01D79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3CCBF-744B-49A7-8F01-7C82BA1D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C74A7-617C-45BE-ABF7-6B9AC5494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F485DC-ED47-43A5-8949-33DEBF044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6F4DAC-4900-4ED9-B8FB-E8472D82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4036-EFC2-41DE-AE86-41EAC8490983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AC140A-2F99-40A1-A136-458934D5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23AE9C-B47D-4BA3-8C39-EF162624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FCF5-0EE7-4C1A-8851-10E01D79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8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98457-885B-4A50-960F-FE73497C3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5283D0-5206-4E2D-B647-C44D385EF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0C80D8-E503-4F29-B085-CC240F265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5B7E09-88EE-498B-A35F-A9FA11E41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93495-85EA-4E87-B45C-F8DE95B88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66D545-26B0-4887-AE9B-6B5648AE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4036-EFC2-41DE-AE86-41EAC8490983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F9EA02-45B2-4CDF-B211-6A828CDC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7ADBAC-7BD1-4626-8BAC-4B55ACAD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FCF5-0EE7-4C1A-8851-10E01D79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60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7221E-902D-41F3-BA9B-5B45867C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F29FBB-1F3F-4706-B664-E9696165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4036-EFC2-41DE-AE86-41EAC8490983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FEB18A-7378-4534-A13F-1A0C42CB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FC6CA6-1A97-4716-A053-FBAFABBE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FCF5-0EE7-4C1A-8851-10E01D79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38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959985-1C07-4A14-BF70-F6613A3D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4036-EFC2-41DE-AE86-41EAC8490983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7E922E-B4CA-43AD-9768-5A84387B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7D63F6-076A-4CD7-82AD-1651127A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FCF5-0EE7-4C1A-8851-10E01D79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810A5-3CDD-4F91-AC5C-D04DF6FA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77586-356A-4D47-BD0C-CFA304A7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E6872-DE87-4CAF-AE09-5FA17760F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83FB75-4F5A-48DF-938E-4F6E363F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4036-EFC2-41DE-AE86-41EAC8490983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FA75FA-FFA0-40BA-A455-42661A25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7AE876-9909-455F-8CE2-13CBC3A0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FCF5-0EE7-4C1A-8851-10E01D79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40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34784-6C5F-4144-9218-EB133B153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8C8DB7-78A8-4D33-BF08-3C32CE51A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8813BA-B50A-4874-85FB-9330974F2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235067-9C15-424E-83BD-709FBE0F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4036-EFC2-41DE-AE86-41EAC8490983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87A485-AEE1-45DD-8042-478E72EB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713284-DB0B-4D50-B2E2-97AC13F5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FCF5-0EE7-4C1A-8851-10E01D79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26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DC15E7-3208-41BC-8472-54046E76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DAF4E3-0D32-4725-B026-22FA98CE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FEF3D-6BB4-4FFE-B919-5A146C99F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4036-EFC2-41DE-AE86-41EAC8490983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0F600-B36E-4093-BBD4-10F7426FD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06110A-2333-4B04-89BC-F9AE2208D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5FCF5-0EE7-4C1A-8851-10E01D79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48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1781E-EE48-4092-9585-26F97C15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157" y="3004757"/>
            <a:ext cx="4343400" cy="1325563"/>
          </a:xfrm>
        </p:spPr>
        <p:txBody>
          <a:bodyPr>
            <a:normAutofit/>
          </a:bodyPr>
          <a:lstStyle/>
          <a:p>
            <a:r>
              <a:rPr lang="zh-CN" altLang="en-US" sz="6000" b="1"/>
              <a:t>局域网</a:t>
            </a:r>
          </a:p>
        </p:txBody>
      </p:sp>
    </p:spTree>
    <p:extLst>
      <p:ext uri="{BB962C8B-B14F-4D97-AF65-F5344CB8AC3E}">
        <p14:creationId xmlns:p14="http://schemas.microsoft.com/office/powerpoint/2010/main" val="170818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2093D81-C286-4789-A745-9DEB46E447B2}"/>
              </a:ext>
            </a:extLst>
          </p:cNvPr>
          <p:cNvSpPr/>
          <p:nvPr/>
        </p:nvSpPr>
        <p:spPr>
          <a:xfrm>
            <a:off x="532468" y="2349809"/>
            <a:ext cx="1149754" cy="12038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A</a:t>
            </a:r>
          </a:p>
          <a:p>
            <a:pPr algn="ctr"/>
            <a:r>
              <a:rPr lang="zh-CN" altLang="en-US"/>
              <a:t>台式机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05EF07-3097-496B-9419-651CFEF4E664}"/>
              </a:ext>
            </a:extLst>
          </p:cNvPr>
          <p:cNvSpPr/>
          <p:nvPr/>
        </p:nvSpPr>
        <p:spPr>
          <a:xfrm>
            <a:off x="887130" y="1016091"/>
            <a:ext cx="2217100" cy="484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路由器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3ED3D62-5B74-48FE-97F7-746F88BD5A44}"/>
              </a:ext>
            </a:extLst>
          </p:cNvPr>
          <p:cNvCxnSpPr>
            <a:cxnSpLocks/>
          </p:cNvCxnSpPr>
          <p:nvPr/>
        </p:nvCxnSpPr>
        <p:spPr>
          <a:xfrm flipH="1">
            <a:off x="1034511" y="1500766"/>
            <a:ext cx="208330" cy="11364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D26508A-590D-48AC-A2C6-7DE71F97F510}"/>
              </a:ext>
            </a:extLst>
          </p:cNvPr>
          <p:cNvSpPr/>
          <p:nvPr/>
        </p:nvSpPr>
        <p:spPr>
          <a:xfrm>
            <a:off x="2014592" y="2292186"/>
            <a:ext cx="1115497" cy="12038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B</a:t>
            </a:r>
          </a:p>
          <a:p>
            <a:pPr algn="ctr"/>
            <a:r>
              <a:rPr lang="zh-CN" altLang="en-US"/>
              <a:t>笔记本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DEDEF6F-51D1-4D5B-A7F9-7750BC5C2A7B}"/>
              </a:ext>
            </a:extLst>
          </p:cNvPr>
          <p:cNvSpPr/>
          <p:nvPr/>
        </p:nvSpPr>
        <p:spPr>
          <a:xfrm>
            <a:off x="3323150" y="2292187"/>
            <a:ext cx="1149754" cy="12038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C</a:t>
            </a:r>
          </a:p>
          <a:p>
            <a:pPr algn="ctr"/>
            <a:r>
              <a:rPr lang="zh-CN" altLang="en-US"/>
              <a:t>手机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3F879C9-DE32-48BD-88C0-168F4F235620}"/>
              </a:ext>
            </a:extLst>
          </p:cNvPr>
          <p:cNvCxnSpPr>
            <a:cxnSpLocks/>
          </p:cNvCxnSpPr>
          <p:nvPr/>
        </p:nvCxnSpPr>
        <p:spPr>
          <a:xfrm flipH="1">
            <a:off x="2492181" y="1500766"/>
            <a:ext cx="47624" cy="9547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00F7FF0-5301-4038-AFEE-1FBBB7E38E29}"/>
              </a:ext>
            </a:extLst>
          </p:cNvPr>
          <p:cNvCxnSpPr>
            <a:cxnSpLocks/>
          </p:cNvCxnSpPr>
          <p:nvPr/>
        </p:nvCxnSpPr>
        <p:spPr>
          <a:xfrm>
            <a:off x="3102064" y="1500766"/>
            <a:ext cx="684022" cy="9547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69562CF-C460-4937-A326-CE4231E00BB6}"/>
              </a:ext>
            </a:extLst>
          </p:cNvPr>
          <p:cNvSpPr/>
          <p:nvPr/>
        </p:nvSpPr>
        <p:spPr>
          <a:xfrm>
            <a:off x="345330" y="874643"/>
            <a:ext cx="4293703" cy="2782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E6D7A1-CFA0-40B1-AFFD-9FA28EC13103}"/>
              </a:ext>
            </a:extLst>
          </p:cNvPr>
          <p:cNvSpPr txBox="1"/>
          <p:nvPr/>
        </p:nvSpPr>
        <p:spPr>
          <a:xfrm>
            <a:off x="3542339" y="1714709"/>
            <a:ext cx="1025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局域网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74B88A5-34FA-4890-A194-7F3A8FE82875}"/>
              </a:ext>
            </a:extLst>
          </p:cNvPr>
          <p:cNvSpPr/>
          <p:nvPr/>
        </p:nvSpPr>
        <p:spPr>
          <a:xfrm>
            <a:off x="7243922" y="4689139"/>
            <a:ext cx="1149754" cy="12038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A</a:t>
            </a:r>
          </a:p>
          <a:p>
            <a:pPr algn="ctr"/>
            <a:r>
              <a:rPr lang="zh-CN" altLang="en-US"/>
              <a:t>台式机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9C7B94F-805E-4BBE-AA03-CFA78B61AA07}"/>
              </a:ext>
            </a:extLst>
          </p:cNvPr>
          <p:cNvSpPr/>
          <p:nvPr/>
        </p:nvSpPr>
        <p:spPr>
          <a:xfrm>
            <a:off x="7598584" y="3355421"/>
            <a:ext cx="2217100" cy="484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路由器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AEF605C-FFF9-49F1-883F-D7BF648B8340}"/>
              </a:ext>
            </a:extLst>
          </p:cNvPr>
          <p:cNvCxnSpPr>
            <a:cxnSpLocks/>
          </p:cNvCxnSpPr>
          <p:nvPr/>
        </p:nvCxnSpPr>
        <p:spPr>
          <a:xfrm flipH="1">
            <a:off x="7745965" y="3840096"/>
            <a:ext cx="208330" cy="11364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86B1B727-B49C-4DED-9944-2E981CE64837}"/>
              </a:ext>
            </a:extLst>
          </p:cNvPr>
          <p:cNvSpPr/>
          <p:nvPr/>
        </p:nvSpPr>
        <p:spPr>
          <a:xfrm>
            <a:off x="8726046" y="4631516"/>
            <a:ext cx="1115497" cy="12038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B</a:t>
            </a:r>
          </a:p>
          <a:p>
            <a:pPr algn="ctr"/>
            <a:r>
              <a:rPr lang="zh-CN" altLang="en-US"/>
              <a:t>笔记本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0774804-AF24-4EDD-B5A0-8940D747300D}"/>
              </a:ext>
            </a:extLst>
          </p:cNvPr>
          <p:cNvSpPr/>
          <p:nvPr/>
        </p:nvSpPr>
        <p:spPr>
          <a:xfrm>
            <a:off x="10034604" y="4631517"/>
            <a:ext cx="1149754" cy="12038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C</a:t>
            </a:r>
          </a:p>
          <a:p>
            <a:pPr algn="ctr"/>
            <a:r>
              <a:rPr lang="zh-CN" altLang="en-US"/>
              <a:t>手机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7775C9D-78E4-4B0E-A206-268D0A5E9081}"/>
              </a:ext>
            </a:extLst>
          </p:cNvPr>
          <p:cNvCxnSpPr>
            <a:cxnSpLocks/>
          </p:cNvCxnSpPr>
          <p:nvPr/>
        </p:nvCxnSpPr>
        <p:spPr>
          <a:xfrm flipH="1">
            <a:off x="9203635" y="3840096"/>
            <a:ext cx="47624" cy="9547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BE668F8-E116-4E26-8845-9D8613CD7282}"/>
              </a:ext>
            </a:extLst>
          </p:cNvPr>
          <p:cNvCxnSpPr>
            <a:cxnSpLocks/>
          </p:cNvCxnSpPr>
          <p:nvPr/>
        </p:nvCxnSpPr>
        <p:spPr>
          <a:xfrm>
            <a:off x="9813518" y="3840096"/>
            <a:ext cx="684022" cy="9547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927C0ED6-E480-4E47-8273-BCBA11819F7B}"/>
              </a:ext>
            </a:extLst>
          </p:cNvPr>
          <p:cNvSpPr/>
          <p:nvPr/>
        </p:nvSpPr>
        <p:spPr>
          <a:xfrm>
            <a:off x="7056784" y="3213973"/>
            <a:ext cx="4293703" cy="2782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7468231-DFC8-4D01-94D3-9598907FB528}"/>
              </a:ext>
            </a:extLst>
          </p:cNvPr>
          <p:cNvSpPr txBox="1"/>
          <p:nvPr/>
        </p:nvSpPr>
        <p:spPr>
          <a:xfrm>
            <a:off x="10034604" y="3486153"/>
            <a:ext cx="1025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局域网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17CABC7-AD38-4B61-AD95-1CEC8477EC2E}"/>
              </a:ext>
            </a:extLst>
          </p:cNvPr>
          <p:cNvSpPr/>
          <p:nvPr/>
        </p:nvSpPr>
        <p:spPr>
          <a:xfrm>
            <a:off x="8201102" y="1035969"/>
            <a:ext cx="2217100" cy="1004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路由器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64165C9-31A3-4F15-806E-8E547438DF8A}"/>
              </a:ext>
            </a:extLst>
          </p:cNvPr>
          <p:cNvCxnSpPr>
            <a:cxnSpLocks/>
          </p:cNvCxnSpPr>
          <p:nvPr/>
        </p:nvCxnSpPr>
        <p:spPr>
          <a:xfrm>
            <a:off x="3251611" y="1359709"/>
            <a:ext cx="5248082" cy="1710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83F56B9-434D-4E4F-AF6A-FEAC9E09D41A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9203636" y="1753965"/>
            <a:ext cx="106016" cy="1460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5D2AF04-C287-470A-90C7-2FDC100AD023}"/>
              </a:ext>
            </a:extLst>
          </p:cNvPr>
          <p:cNvSpPr txBox="1"/>
          <p:nvPr/>
        </p:nvSpPr>
        <p:spPr>
          <a:xfrm>
            <a:off x="7075696" y="6052569"/>
            <a:ext cx="133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192.168.0.1</a:t>
            </a: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75C336B-A618-4AA8-9F68-9DCA776258EE}"/>
              </a:ext>
            </a:extLst>
          </p:cNvPr>
          <p:cNvSpPr txBox="1"/>
          <p:nvPr/>
        </p:nvSpPr>
        <p:spPr>
          <a:xfrm>
            <a:off x="8726046" y="5973777"/>
            <a:ext cx="133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192.168.0.2</a:t>
            </a: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F6A9B7D-DA8C-4EE1-873D-4D02BCF3A375}"/>
              </a:ext>
            </a:extLst>
          </p:cNvPr>
          <p:cNvSpPr txBox="1"/>
          <p:nvPr/>
        </p:nvSpPr>
        <p:spPr>
          <a:xfrm>
            <a:off x="10017639" y="6279260"/>
            <a:ext cx="133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192.168.0.3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8DF9FF5-76DE-4321-9B7D-D286A52E6259}"/>
              </a:ext>
            </a:extLst>
          </p:cNvPr>
          <p:cNvSpPr txBox="1"/>
          <p:nvPr/>
        </p:nvSpPr>
        <p:spPr>
          <a:xfrm>
            <a:off x="1242841" y="455771"/>
            <a:ext cx="1434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C</a:t>
            </a:r>
            <a:r>
              <a:rPr lang="zh-CN" altLang="en-US" sz="2000" b="1"/>
              <a:t>类</a:t>
            </a:r>
            <a:r>
              <a:rPr lang="en-US" altLang="zh-CN" sz="2000" b="1"/>
              <a:t>IP</a:t>
            </a:r>
            <a:r>
              <a:rPr lang="zh-CN" altLang="en-US" sz="2000" b="1"/>
              <a:t>地址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50CCCDF-ECF1-4D07-977D-2C406ACE969C}"/>
              </a:ext>
            </a:extLst>
          </p:cNvPr>
          <p:cNvSpPr txBox="1"/>
          <p:nvPr/>
        </p:nvSpPr>
        <p:spPr>
          <a:xfrm>
            <a:off x="6358647" y="3355421"/>
            <a:ext cx="1434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C</a:t>
            </a:r>
            <a:r>
              <a:rPr lang="zh-CN" altLang="en-US" sz="2000" b="1"/>
              <a:t>类</a:t>
            </a:r>
            <a:r>
              <a:rPr lang="en-US" altLang="zh-CN" sz="2000" b="1"/>
              <a:t>IP</a:t>
            </a:r>
            <a:r>
              <a:rPr lang="zh-CN" altLang="en-US" sz="2000" b="1"/>
              <a:t>地址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1B5BB09-C7A9-4CFC-8182-5B781269BE63}"/>
              </a:ext>
            </a:extLst>
          </p:cNvPr>
          <p:cNvSpPr txBox="1"/>
          <p:nvPr/>
        </p:nvSpPr>
        <p:spPr>
          <a:xfrm>
            <a:off x="366065" y="3700884"/>
            <a:ext cx="133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192.168.0.1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DFA6742-1782-495B-BB51-487E176E89E2}"/>
              </a:ext>
            </a:extLst>
          </p:cNvPr>
          <p:cNvSpPr txBox="1"/>
          <p:nvPr/>
        </p:nvSpPr>
        <p:spPr>
          <a:xfrm>
            <a:off x="2016415" y="3622092"/>
            <a:ext cx="133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192.168.0.2</a:t>
            </a:r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B7F4CE7-A256-4324-80F8-8080E057D4F7}"/>
              </a:ext>
            </a:extLst>
          </p:cNvPr>
          <p:cNvSpPr txBox="1"/>
          <p:nvPr/>
        </p:nvSpPr>
        <p:spPr>
          <a:xfrm>
            <a:off x="3308008" y="3927575"/>
            <a:ext cx="133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192.168.0.3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18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2093D81-C286-4789-A745-9DEB46E447B2}"/>
              </a:ext>
            </a:extLst>
          </p:cNvPr>
          <p:cNvSpPr/>
          <p:nvPr/>
        </p:nvSpPr>
        <p:spPr>
          <a:xfrm>
            <a:off x="532468" y="2349809"/>
            <a:ext cx="1149754" cy="12038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A</a:t>
            </a:r>
          </a:p>
          <a:p>
            <a:pPr algn="ctr"/>
            <a:r>
              <a:rPr lang="zh-CN" altLang="en-US"/>
              <a:t>台式机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05EF07-3097-496B-9419-651CFEF4E664}"/>
              </a:ext>
            </a:extLst>
          </p:cNvPr>
          <p:cNvSpPr/>
          <p:nvPr/>
        </p:nvSpPr>
        <p:spPr>
          <a:xfrm>
            <a:off x="887130" y="1016091"/>
            <a:ext cx="2217100" cy="484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路由器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3ED3D62-5B74-48FE-97F7-746F88BD5A44}"/>
              </a:ext>
            </a:extLst>
          </p:cNvPr>
          <p:cNvCxnSpPr>
            <a:cxnSpLocks/>
          </p:cNvCxnSpPr>
          <p:nvPr/>
        </p:nvCxnSpPr>
        <p:spPr>
          <a:xfrm flipH="1">
            <a:off x="1034511" y="1500766"/>
            <a:ext cx="208330" cy="11364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D26508A-590D-48AC-A2C6-7DE71F97F510}"/>
              </a:ext>
            </a:extLst>
          </p:cNvPr>
          <p:cNvSpPr/>
          <p:nvPr/>
        </p:nvSpPr>
        <p:spPr>
          <a:xfrm>
            <a:off x="2014592" y="2292186"/>
            <a:ext cx="1115497" cy="12038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B</a:t>
            </a:r>
          </a:p>
          <a:p>
            <a:pPr algn="ctr"/>
            <a:r>
              <a:rPr lang="zh-CN" altLang="en-US"/>
              <a:t>笔记本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DEDEF6F-51D1-4D5B-A7F9-7750BC5C2A7B}"/>
              </a:ext>
            </a:extLst>
          </p:cNvPr>
          <p:cNvSpPr/>
          <p:nvPr/>
        </p:nvSpPr>
        <p:spPr>
          <a:xfrm>
            <a:off x="3323150" y="2292187"/>
            <a:ext cx="1149754" cy="12038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C</a:t>
            </a:r>
          </a:p>
          <a:p>
            <a:pPr algn="ctr"/>
            <a:r>
              <a:rPr lang="zh-CN" altLang="en-US"/>
              <a:t>手机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3F879C9-DE32-48BD-88C0-168F4F235620}"/>
              </a:ext>
            </a:extLst>
          </p:cNvPr>
          <p:cNvCxnSpPr>
            <a:cxnSpLocks/>
          </p:cNvCxnSpPr>
          <p:nvPr/>
        </p:nvCxnSpPr>
        <p:spPr>
          <a:xfrm flipH="1">
            <a:off x="2492181" y="1500766"/>
            <a:ext cx="47624" cy="9547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00F7FF0-5301-4038-AFEE-1FBBB7E38E29}"/>
              </a:ext>
            </a:extLst>
          </p:cNvPr>
          <p:cNvCxnSpPr>
            <a:cxnSpLocks/>
          </p:cNvCxnSpPr>
          <p:nvPr/>
        </p:nvCxnSpPr>
        <p:spPr>
          <a:xfrm>
            <a:off x="3102064" y="1500766"/>
            <a:ext cx="684022" cy="9547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69562CF-C460-4937-A326-CE4231E00BB6}"/>
              </a:ext>
            </a:extLst>
          </p:cNvPr>
          <p:cNvSpPr/>
          <p:nvPr/>
        </p:nvSpPr>
        <p:spPr>
          <a:xfrm>
            <a:off x="345330" y="874643"/>
            <a:ext cx="4293703" cy="2782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E6D7A1-CFA0-40B1-AFFD-9FA28EC13103}"/>
              </a:ext>
            </a:extLst>
          </p:cNvPr>
          <p:cNvSpPr txBox="1"/>
          <p:nvPr/>
        </p:nvSpPr>
        <p:spPr>
          <a:xfrm>
            <a:off x="3542339" y="1714709"/>
            <a:ext cx="1025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局域网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74B88A5-34FA-4890-A194-7F3A8FE82875}"/>
              </a:ext>
            </a:extLst>
          </p:cNvPr>
          <p:cNvSpPr/>
          <p:nvPr/>
        </p:nvSpPr>
        <p:spPr>
          <a:xfrm>
            <a:off x="5664415" y="4940490"/>
            <a:ext cx="1149754" cy="12038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A</a:t>
            </a:r>
          </a:p>
          <a:p>
            <a:pPr algn="ctr"/>
            <a:r>
              <a:rPr lang="zh-CN" altLang="en-US"/>
              <a:t>台式机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9C7B94F-805E-4BBE-AA03-CFA78B61AA07}"/>
              </a:ext>
            </a:extLst>
          </p:cNvPr>
          <p:cNvSpPr/>
          <p:nvPr/>
        </p:nvSpPr>
        <p:spPr>
          <a:xfrm>
            <a:off x="6019077" y="3606772"/>
            <a:ext cx="2217100" cy="484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路由器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AEF605C-FFF9-49F1-883F-D7BF648B8340}"/>
              </a:ext>
            </a:extLst>
          </p:cNvPr>
          <p:cNvCxnSpPr>
            <a:cxnSpLocks/>
          </p:cNvCxnSpPr>
          <p:nvPr/>
        </p:nvCxnSpPr>
        <p:spPr>
          <a:xfrm flipH="1">
            <a:off x="6166458" y="4091447"/>
            <a:ext cx="208330" cy="11364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86B1B727-B49C-4DED-9944-2E981CE64837}"/>
              </a:ext>
            </a:extLst>
          </p:cNvPr>
          <p:cNvSpPr/>
          <p:nvPr/>
        </p:nvSpPr>
        <p:spPr>
          <a:xfrm>
            <a:off x="7146539" y="4882867"/>
            <a:ext cx="1115497" cy="12038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B</a:t>
            </a:r>
          </a:p>
          <a:p>
            <a:pPr algn="ctr"/>
            <a:r>
              <a:rPr lang="zh-CN" altLang="en-US"/>
              <a:t>笔记本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0774804-AF24-4EDD-B5A0-8940D747300D}"/>
              </a:ext>
            </a:extLst>
          </p:cNvPr>
          <p:cNvSpPr/>
          <p:nvPr/>
        </p:nvSpPr>
        <p:spPr>
          <a:xfrm>
            <a:off x="8455097" y="4882868"/>
            <a:ext cx="1149754" cy="12038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C</a:t>
            </a:r>
          </a:p>
          <a:p>
            <a:pPr algn="ctr"/>
            <a:r>
              <a:rPr lang="zh-CN" altLang="en-US"/>
              <a:t>手机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7775C9D-78E4-4B0E-A206-268D0A5E9081}"/>
              </a:ext>
            </a:extLst>
          </p:cNvPr>
          <p:cNvCxnSpPr>
            <a:cxnSpLocks/>
          </p:cNvCxnSpPr>
          <p:nvPr/>
        </p:nvCxnSpPr>
        <p:spPr>
          <a:xfrm flipH="1">
            <a:off x="7624128" y="4091447"/>
            <a:ext cx="47624" cy="9547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BE668F8-E116-4E26-8845-9D8613CD7282}"/>
              </a:ext>
            </a:extLst>
          </p:cNvPr>
          <p:cNvCxnSpPr>
            <a:cxnSpLocks/>
          </p:cNvCxnSpPr>
          <p:nvPr/>
        </p:nvCxnSpPr>
        <p:spPr>
          <a:xfrm>
            <a:off x="8234011" y="4091447"/>
            <a:ext cx="684022" cy="9547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927C0ED6-E480-4E47-8273-BCBA11819F7B}"/>
              </a:ext>
            </a:extLst>
          </p:cNvPr>
          <p:cNvSpPr/>
          <p:nvPr/>
        </p:nvSpPr>
        <p:spPr>
          <a:xfrm>
            <a:off x="5477277" y="3465324"/>
            <a:ext cx="4293703" cy="2782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7468231-DFC8-4D01-94D3-9598907FB528}"/>
              </a:ext>
            </a:extLst>
          </p:cNvPr>
          <p:cNvSpPr txBox="1"/>
          <p:nvPr/>
        </p:nvSpPr>
        <p:spPr>
          <a:xfrm>
            <a:off x="8455097" y="3737504"/>
            <a:ext cx="1025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局域网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17CABC7-AD38-4B61-AD95-1CEC8477EC2E}"/>
              </a:ext>
            </a:extLst>
          </p:cNvPr>
          <p:cNvSpPr/>
          <p:nvPr/>
        </p:nvSpPr>
        <p:spPr>
          <a:xfrm>
            <a:off x="6539390" y="2424797"/>
            <a:ext cx="1292645" cy="587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路由器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64165C9-31A3-4F15-806E-8E547438DF8A}"/>
              </a:ext>
            </a:extLst>
          </p:cNvPr>
          <p:cNvCxnSpPr>
            <a:cxnSpLocks/>
          </p:cNvCxnSpPr>
          <p:nvPr/>
        </p:nvCxnSpPr>
        <p:spPr>
          <a:xfrm>
            <a:off x="2872148" y="1215731"/>
            <a:ext cx="3846704" cy="14005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83F56B9-434D-4E4F-AF6A-FEAC9E09D41A}"/>
              </a:ext>
            </a:extLst>
          </p:cNvPr>
          <p:cNvCxnSpPr>
            <a:cxnSpLocks/>
            <a:stCxn id="23" idx="2"/>
            <a:endCxn id="41" idx="0"/>
          </p:cNvCxnSpPr>
          <p:nvPr/>
        </p:nvCxnSpPr>
        <p:spPr>
          <a:xfrm>
            <a:off x="7185713" y="3011990"/>
            <a:ext cx="438416" cy="4533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5D2AF04-C287-470A-90C7-2FDC100AD023}"/>
              </a:ext>
            </a:extLst>
          </p:cNvPr>
          <p:cNvSpPr txBox="1"/>
          <p:nvPr/>
        </p:nvSpPr>
        <p:spPr>
          <a:xfrm>
            <a:off x="5496189" y="6303920"/>
            <a:ext cx="133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192.168.0.1</a:t>
            </a: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75C336B-A618-4AA8-9F68-9DCA776258EE}"/>
              </a:ext>
            </a:extLst>
          </p:cNvPr>
          <p:cNvSpPr txBox="1"/>
          <p:nvPr/>
        </p:nvSpPr>
        <p:spPr>
          <a:xfrm>
            <a:off x="7146539" y="6225128"/>
            <a:ext cx="133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192.168.0.2</a:t>
            </a: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F6A9B7D-DA8C-4EE1-873D-4D02BCF3A375}"/>
              </a:ext>
            </a:extLst>
          </p:cNvPr>
          <p:cNvSpPr txBox="1"/>
          <p:nvPr/>
        </p:nvSpPr>
        <p:spPr>
          <a:xfrm>
            <a:off x="8438132" y="6530611"/>
            <a:ext cx="133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192.168.0.3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8DF9FF5-76DE-4321-9B7D-D286A52E6259}"/>
              </a:ext>
            </a:extLst>
          </p:cNvPr>
          <p:cNvSpPr txBox="1"/>
          <p:nvPr/>
        </p:nvSpPr>
        <p:spPr>
          <a:xfrm>
            <a:off x="1242841" y="455771"/>
            <a:ext cx="1434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C</a:t>
            </a:r>
            <a:r>
              <a:rPr lang="zh-CN" altLang="en-US" sz="2000" b="1"/>
              <a:t>类</a:t>
            </a:r>
            <a:r>
              <a:rPr lang="en-US" altLang="zh-CN" sz="2000" b="1"/>
              <a:t>IP</a:t>
            </a:r>
            <a:r>
              <a:rPr lang="zh-CN" altLang="en-US" sz="2000" b="1"/>
              <a:t>地址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50CCCDF-ECF1-4D07-977D-2C406ACE969C}"/>
              </a:ext>
            </a:extLst>
          </p:cNvPr>
          <p:cNvSpPr txBox="1"/>
          <p:nvPr/>
        </p:nvSpPr>
        <p:spPr>
          <a:xfrm>
            <a:off x="4779140" y="3606772"/>
            <a:ext cx="1434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C</a:t>
            </a:r>
            <a:r>
              <a:rPr lang="zh-CN" altLang="en-US" sz="2000" b="1"/>
              <a:t>类</a:t>
            </a:r>
            <a:r>
              <a:rPr lang="en-US" altLang="zh-CN" sz="2000" b="1"/>
              <a:t>IP</a:t>
            </a:r>
            <a:r>
              <a:rPr lang="zh-CN" altLang="en-US" sz="2000" b="1"/>
              <a:t>地址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1B5BB09-C7A9-4CFC-8182-5B781269BE63}"/>
              </a:ext>
            </a:extLst>
          </p:cNvPr>
          <p:cNvSpPr txBox="1"/>
          <p:nvPr/>
        </p:nvSpPr>
        <p:spPr>
          <a:xfrm>
            <a:off x="366065" y="3700884"/>
            <a:ext cx="133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192.168.0.1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DFA6742-1782-495B-BB51-487E176E89E2}"/>
              </a:ext>
            </a:extLst>
          </p:cNvPr>
          <p:cNvSpPr txBox="1"/>
          <p:nvPr/>
        </p:nvSpPr>
        <p:spPr>
          <a:xfrm>
            <a:off x="2016415" y="3622092"/>
            <a:ext cx="133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192.168.0.2</a:t>
            </a:r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B7F4CE7-A256-4324-80F8-8080E057D4F7}"/>
              </a:ext>
            </a:extLst>
          </p:cNvPr>
          <p:cNvSpPr txBox="1"/>
          <p:nvPr/>
        </p:nvSpPr>
        <p:spPr>
          <a:xfrm>
            <a:off x="3308008" y="3927575"/>
            <a:ext cx="133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192.168.0.3</a:t>
            </a:r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073C7AC-580E-4A3D-B1DB-0601BB91369D}"/>
              </a:ext>
            </a:extLst>
          </p:cNvPr>
          <p:cNvSpPr/>
          <p:nvPr/>
        </p:nvSpPr>
        <p:spPr>
          <a:xfrm>
            <a:off x="9770980" y="255436"/>
            <a:ext cx="1434098" cy="587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腾讯微信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8081993-1961-41B2-9228-043BD6437711}"/>
              </a:ext>
            </a:extLst>
          </p:cNvPr>
          <p:cNvSpPr/>
          <p:nvPr/>
        </p:nvSpPr>
        <p:spPr>
          <a:xfrm>
            <a:off x="7766382" y="111031"/>
            <a:ext cx="1434098" cy="58719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路由器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F0D919C-590A-4E1F-AB6A-646D3A16D371}"/>
              </a:ext>
            </a:extLst>
          </p:cNvPr>
          <p:cNvSpPr/>
          <p:nvPr/>
        </p:nvSpPr>
        <p:spPr>
          <a:xfrm>
            <a:off x="5506910" y="45949"/>
            <a:ext cx="1434098" cy="587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路由器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6627BD1-D0CD-4D09-BA09-CEE6A5178929}"/>
              </a:ext>
            </a:extLst>
          </p:cNvPr>
          <p:cNvCxnSpPr>
            <a:cxnSpLocks/>
          </p:cNvCxnSpPr>
          <p:nvPr/>
        </p:nvCxnSpPr>
        <p:spPr>
          <a:xfrm>
            <a:off x="6164635" y="564543"/>
            <a:ext cx="842415" cy="18770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03CA9A1-425F-4126-ACF6-4557BB8A74E1}"/>
              </a:ext>
            </a:extLst>
          </p:cNvPr>
          <p:cNvCxnSpPr>
            <a:cxnSpLocks/>
          </p:cNvCxnSpPr>
          <p:nvPr/>
        </p:nvCxnSpPr>
        <p:spPr>
          <a:xfrm>
            <a:off x="6750643" y="339545"/>
            <a:ext cx="1081392" cy="835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1FE6EDB6-71E7-40E2-BBDD-6E4573332622}"/>
              </a:ext>
            </a:extLst>
          </p:cNvPr>
          <p:cNvCxnSpPr>
            <a:cxnSpLocks/>
          </p:cNvCxnSpPr>
          <p:nvPr/>
        </p:nvCxnSpPr>
        <p:spPr>
          <a:xfrm>
            <a:off x="8967694" y="465482"/>
            <a:ext cx="992118" cy="835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8FA5FA97-BA4F-447C-AA7D-43508C089BDC}"/>
              </a:ext>
            </a:extLst>
          </p:cNvPr>
          <p:cNvSpPr txBox="1"/>
          <p:nvPr/>
        </p:nvSpPr>
        <p:spPr>
          <a:xfrm>
            <a:off x="9200480" y="1345458"/>
            <a:ext cx="245905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/>
              <a:t>如果你想搭建⼀个 服务器，让别⼈能 够访问到，就必须 有⼀个公⽹</a:t>
            </a:r>
            <a:r>
              <a:rPr lang="en-US" altLang="zh-CN" sz="2000" b="1"/>
              <a:t>IP</a:t>
            </a:r>
            <a:r>
              <a:rPr lang="zh-CN" altLang="en-US" sz="2000" b="1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93722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1781E-EE48-4092-9585-26F97C15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096" y="2289140"/>
            <a:ext cx="7166113" cy="1325563"/>
          </a:xfrm>
        </p:spPr>
        <p:txBody>
          <a:bodyPr>
            <a:normAutofit/>
          </a:bodyPr>
          <a:lstStyle/>
          <a:p>
            <a:r>
              <a:rPr lang="zh-CN" altLang="en-US" sz="6000" b="1"/>
              <a:t>域名和</a:t>
            </a:r>
            <a:r>
              <a:rPr lang="en-US" altLang="zh-CN" sz="6000" b="1"/>
              <a:t>DNS</a:t>
            </a:r>
            <a:r>
              <a:rPr lang="zh-CN" altLang="en-US" sz="6000" b="1"/>
              <a:t>解析过程</a:t>
            </a:r>
          </a:p>
        </p:txBody>
      </p:sp>
    </p:spTree>
    <p:extLst>
      <p:ext uri="{BB962C8B-B14F-4D97-AF65-F5344CB8AC3E}">
        <p14:creationId xmlns:p14="http://schemas.microsoft.com/office/powerpoint/2010/main" val="179922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EC0F8D-E139-4747-9BA1-A4E550FC0D2E}"/>
              </a:ext>
            </a:extLst>
          </p:cNvPr>
          <p:cNvSpPr txBox="1"/>
          <p:nvPr/>
        </p:nvSpPr>
        <p:spPr>
          <a:xfrm>
            <a:off x="887895" y="428178"/>
            <a:ext cx="106149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域名与</a:t>
            </a:r>
            <a:r>
              <a:rPr lang="en-US" altLang="zh-CN" sz="2400" b="1"/>
              <a:t>DNS</a:t>
            </a:r>
            <a:r>
              <a:rPr lang="zh-CN" altLang="en-US" sz="2400" b="1"/>
              <a:t>解析</a:t>
            </a:r>
            <a:endParaRPr lang="en-US" altLang="zh-CN" sz="2400" b="1"/>
          </a:p>
          <a:p>
            <a:r>
              <a:rPr lang="en-US" altLang="zh-CN" sz="2400" b="1"/>
              <a:t>www.baidu.com-&gt;</a:t>
            </a:r>
            <a:r>
              <a:rPr lang="zh-CN" altLang="en-US" sz="2400" b="1"/>
              <a:t>域名</a:t>
            </a:r>
            <a:endParaRPr lang="en-US" altLang="zh-CN" sz="2400" b="1"/>
          </a:p>
          <a:p>
            <a:r>
              <a:rPr lang="zh-CN" altLang="en-US" sz="2400" b="1"/>
              <a:t>问：能通过域名直接访问到⼀台机器吗？</a:t>
            </a:r>
            <a:endParaRPr lang="en-US" altLang="zh-CN" sz="2400" b="1"/>
          </a:p>
          <a:p>
            <a:r>
              <a:rPr lang="zh-CN" altLang="en-US" sz="2400" b="1"/>
              <a:t> 答：不可以的。</a:t>
            </a:r>
            <a:endParaRPr lang="en-US" altLang="zh-CN" sz="2400" b="1"/>
          </a:p>
          <a:p>
            <a:endParaRPr lang="en-US" altLang="zh-CN" sz="2400" b="1"/>
          </a:p>
          <a:p>
            <a:r>
              <a:rPr lang="zh-CN" altLang="en-US" sz="2400" b="1"/>
              <a:t>⽤域名和</a:t>
            </a:r>
            <a:r>
              <a:rPr lang="en-US" altLang="zh-CN" sz="2400" b="1"/>
              <a:t>IP</a:t>
            </a:r>
            <a:r>
              <a:rPr lang="zh-CN" altLang="en-US" sz="2400" b="1"/>
              <a:t>形成对应关系。</a:t>
            </a:r>
            <a:endParaRPr lang="en-US" altLang="zh-CN" sz="2400" b="1"/>
          </a:p>
          <a:p>
            <a:endParaRPr lang="en-US" altLang="zh-CN" sz="2400" b="1"/>
          </a:p>
          <a:p>
            <a:r>
              <a:rPr lang="zh-CN" altLang="en-US" sz="2400" b="1"/>
              <a:t>⾸先，计算机是不知道域名对应的</a:t>
            </a:r>
            <a:r>
              <a:rPr lang="en-US" altLang="zh-CN" sz="2400" b="1"/>
              <a:t>IP</a:t>
            </a:r>
            <a:r>
              <a:rPr lang="zh-CN" altLang="en-US" sz="2400" b="1"/>
              <a:t>的。</a:t>
            </a:r>
            <a:endParaRPr lang="en-US" altLang="zh-CN" sz="2400" b="1"/>
          </a:p>
          <a:p>
            <a:r>
              <a:rPr lang="zh-CN" altLang="en-US" sz="2400" b="1"/>
              <a:t>问路由器，如果路由器认识这个域名，就返回⼀个</a:t>
            </a:r>
            <a:r>
              <a:rPr lang="en-US" altLang="zh-CN" sz="2400" b="1"/>
              <a:t>IP</a:t>
            </a:r>
            <a:r>
              <a:rPr lang="zh-CN" altLang="en-US" sz="2400" b="1"/>
              <a:t>，然后计算机访问这个</a:t>
            </a:r>
            <a:r>
              <a:rPr lang="en-US" altLang="zh-CN" sz="2400" b="1"/>
              <a:t>IP</a:t>
            </a:r>
            <a:r>
              <a:rPr lang="zh-CN" altLang="en-US" sz="2400" b="1"/>
              <a:t>。</a:t>
            </a:r>
            <a:endParaRPr lang="en-US" altLang="zh-CN" sz="2400" b="1"/>
          </a:p>
          <a:p>
            <a:r>
              <a:rPr lang="zh-CN" altLang="en-US" sz="2400" b="1"/>
              <a:t>如果路由器不认识，他就问上⼀层路由器。</a:t>
            </a:r>
            <a:endParaRPr lang="en-US" altLang="zh-CN" sz="2400" b="1"/>
          </a:p>
          <a:p>
            <a:r>
              <a:rPr lang="zh-CN" altLang="en-US" sz="2400" b="1"/>
              <a:t>如果问到了城市这个级别的路由器的时候，</a:t>
            </a:r>
            <a:r>
              <a:rPr lang="en-US" altLang="zh-CN" sz="2400" b="1"/>
              <a:t>DNS</a:t>
            </a:r>
            <a:r>
              <a:rPr lang="zh-CN" altLang="en-US" sz="2400" b="1"/>
              <a:t>服务器。</a:t>
            </a:r>
            <a:endParaRPr lang="en-US" altLang="zh-CN" sz="2400" b="1"/>
          </a:p>
          <a:p>
            <a:r>
              <a:rPr lang="zh-CN" altLang="en-US" sz="2400" b="1"/>
              <a:t>如果</a:t>
            </a:r>
            <a:r>
              <a:rPr lang="en-US" altLang="zh-CN" sz="2400" b="1"/>
              <a:t>DNS</a:t>
            </a:r>
            <a:r>
              <a:rPr lang="zh-CN" altLang="en-US" sz="2400" b="1"/>
              <a:t>服务器不认识这个域名，继续向上级</a:t>
            </a:r>
            <a:r>
              <a:rPr lang="en-US" altLang="zh-CN" sz="2400" b="1"/>
              <a:t>DNS</a:t>
            </a:r>
            <a:r>
              <a:rPr lang="zh-CN" altLang="en-US" sz="2400" b="1"/>
              <a:t>服务器查找。</a:t>
            </a:r>
            <a:endParaRPr lang="en-US" altLang="zh-CN" sz="2400" b="1"/>
          </a:p>
          <a:p>
            <a:endParaRPr lang="en-US" altLang="zh-CN" sz="2400" b="1"/>
          </a:p>
          <a:p>
            <a:r>
              <a:rPr lang="zh-CN" altLang="en-US" sz="2400" b="1"/>
              <a:t>互联⽹建⽴的时候，</a:t>
            </a:r>
            <a:r>
              <a:rPr lang="en-US" altLang="zh-CN" sz="2400" b="1"/>
              <a:t>13</a:t>
            </a:r>
            <a:r>
              <a:rPr lang="zh-CN" altLang="en-US" sz="2400" b="1"/>
              <a:t>台总的</a:t>
            </a:r>
            <a:r>
              <a:rPr lang="en-US" altLang="zh-CN" sz="2400" b="1"/>
              <a:t>DNS</a:t>
            </a:r>
            <a:r>
              <a:rPr lang="zh-CN" altLang="en-US" sz="2400" b="1"/>
              <a:t>服务器</a:t>
            </a:r>
            <a:r>
              <a:rPr lang="zh-CN" altLang="en-US" sz="20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6789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1781E-EE48-4092-9585-26F97C15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096" y="2289140"/>
            <a:ext cx="7166113" cy="1325563"/>
          </a:xfrm>
        </p:spPr>
        <p:txBody>
          <a:bodyPr>
            <a:normAutofit/>
          </a:bodyPr>
          <a:lstStyle/>
          <a:p>
            <a:r>
              <a:rPr lang="zh-CN" altLang="en-US" sz="6000" b="1"/>
              <a:t>五层网络协议</a:t>
            </a:r>
          </a:p>
        </p:txBody>
      </p:sp>
    </p:spTree>
    <p:extLst>
      <p:ext uri="{BB962C8B-B14F-4D97-AF65-F5344CB8AC3E}">
        <p14:creationId xmlns:p14="http://schemas.microsoft.com/office/powerpoint/2010/main" val="3872897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B1B7D3E-CFAE-4D6C-9B08-C7CF547010CA}"/>
              </a:ext>
            </a:extLst>
          </p:cNvPr>
          <p:cNvSpPr/>
          <p:nvPr/>
        </p:nvSpPr>
        <p:spPr>
          <a:xfrm>
            <a:off x="824015" y="958330"/>
            <a:ext cx="2422767" cy="7396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/>
              <a:t>应用层</a:t>
            </a:r>
            <a:endParaRPr lang="en-US" altLang="zh-CN" sz="2400" b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7FF238F-4B4D-40BE-ABD8-DCD8041E75FE}"/>
              </a:ext>
            </a:extLst>
          </p:cNvPr>
          <p:cNvSpPr/>
          <p:nvPr/>
        </p:nvSpPr>
        <p:spPr>
          <a:xfrm>
            <a:off x="824015" y="2048689"/>
            <a:ext cx="2422767" cy="7396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/>
              <a:t>运输层</a:t>
            </a:r>
            <a:endParaRPr lang="en-US" altLang="zh-CN" sz="2400" b="1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019BDC-2036-45D9-AFFF-DE33A17DD849}"/>
              </a:ext>
            </a:extLst>
          </p:cNvPr>
          <p:cNvSpPr/>
          <p:nvPr/>
        </p:nvSpPr>
        <p:spPr>
          <a:xfrm>
            <a:off x="824015" y="3139048"/>
            <a:ext cx="2422767" cy="7396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/>
              <a:t>网络层</a:t>
            </a:r>
            <a:endParaRPr lang="en-US" altLang="zh-CN" sz="2400" b="1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114CD85-71C6-492A-B425-147115059C08}"/>
              </a:ext>
            </a:extLst>
          </p:cNvPr>
          <p:cNvSpPr/>
          <p:nvPr/>
        </p:nvSpPr>
        <p:spPr>
          <a:xfrm>
            <a:off x="824015" y="4229407"/>
            <a:ext cx="2422767" cy="7396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/>
              <a:t>数据链路层</a:t>
            </a:r>
            <a:endParaRPr lang="en-US" altLang="zh-CN" sz="2400" b="1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5BB7AA4-6200-4D23-9993-06FF65DADC9B}"/>
              </a:ext>
            </a:extLst>
          </p:cNvPr>
          <p:cNvSpPr/>
          <p:nvPr/>
        </p:nvSpPr>
        <p:spPr>
          <a:xfrm>
            <a:off x="824015" y="5319766"/>
            <a:ext cx="2422767" cy="7396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/>
              <a:t>物理层</a:t>
            </a:r>
            <a:endParaRPr lang="en-US" altLang="zh-CN" sz="2400" b="1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F640408-69CF-4DE2-8DAC-D559DC6DADA4}"/>
              </a:ext>
            </a:extLst>
          </p:cNvPr>
          <p:cNvSpPr txBox="1"/>
          <p:nvPr/>
        </p:nvSpPr>
        <p:spPr>
          <a:xfrm>
            <a:off x="3419062" y="443947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mac </a:t>
            </a:r>
            <a:r>
              <a:rPr lang="zh-CN" altLang="en-US" b="1"/>
              <a:t>地址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5C67A37-186D-480C-A091-A1C1C2DB4DC3}"/>
              </a:ext>
            </a:extLst>
          </p:cNvPr>
          <p:cNvSpPr txBox="1"/>
          <p:nvPr/>
        </p:nvSpPr>
        <p:spPr>
          <a:xfrm>
            <a:off x="3419061" y="3324215"/>
            <a:ext cx="214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IP </a:t>
            </a:r>
            <a:r>
              <a:rPr lang="zh-CN" altLang="en-US" b="1"/>
              <a:t>地址</a:t>
            </a:r>
            <a:r>
              <a:rPr lang="en-US" altLang="zh-CN" b="1"/>
              <a:t>—IP </a:t>
            </a:r>
            <a:r>
              <a:rPr lang="zh-CN" altLang="en-US" b="1"/>
              <a:t>协议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9248E50-59C6-42F1-AA7B-13E755404AD9}"/>
              </a:ext>
            </a:extLst>
          </p:cNvPr>
          <p:cNvSpPr txBox="1"/>
          <p:nvPr/>
        </p:nvSpPr>
        <p:spPr>
          <a:xfrm>
            <a:off x="3419061" y="2233856"/>
            <a:ext cx="267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TCP/UDP </a:t>
            </a:r>
            <a:r>
              <a:rPr lang="zh-CN" altLang="en-US" b="1"/>
              <a:t>协议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09915E6-1E65-4191-99D6-24A1EC413601}"/>
              </a:ext>
            </a:extLst>
          </p:cNvPr>
          <p:cNvSpPr txBox="1"/>
          <p:nvPr/>
        </p:nvSpPr>
        <p:spPr>
          <a:xfrm>
            <a:off x="3558209" y="1118593"/>
            <a:ext cx="267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HTTP </a:t>
            </a:r>
            <a:r>
              <a:rPr lang="zh-CN" altLang="en-US" b="1"/>
              <a:t>协议、</a:t>
            </a:r>
            <a:r>
              <a:rPr lang="en-US" altLang="zh-CN" b="1"/>
              <a:t>DNS </a:t>
            </a:r>
            <a:r>
              <a:rPr lang="zh-CN" altLang="en-US" b="1"/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1051320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B1B7D3E-CFAE-4D6C-9B08-C7CF547010CA}"/>
              </a:ext>
            </a:extLst>
          </p:cNvPr>
          <p:cNvSpPr/>
          <p:nvPr/>
        </p:nvSpPr>
        <p:spPr>
          <a:xfrm>
            <a:off x="824016" y="958330"/>
            <a:ext cx="1879428" cy="44618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/>
              <a:t>计算机</a:t>
            </a:r>
            <a:r>
              <a:rPr lang="en-US" altLang="zh-CN" sz="2400" b="1"/>
              <a:t>A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B15FCB-E23F-42EC-8809-A592B021BFE3}"/>
              </a:ext>
            </a:extLst>
          </p:cNvPr>
          <p:cNvSpPr/>
          <p:nvPr/>
        </p:nvSpPr>
        <p:spPr>
          <a:xfrm>
            <a:off x="8244043" y="958328"/>
            <a:ext cx="1879428" cy="44618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/>
              <a:t>计算机</a:t>
            </a:r>
            <a:r>
              <a:rPr lang="en-US" altLang="zh-CN" sz="2400" b="1"/>
              <a:t>B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5AC58FC-FCB0-40F7-BC14-F0CADA6FE7A6}"/>
              </a:ext>
            </a:extLst>
          </p:cNvPr>
          <p:cNvCxnSpPr>
            <a:cxnSpLocks/>
          </p:cNvCxnSpPr>
          <p:nvPr/>
        </p:nvCxnSpPr>
        <p:spPr>
          <a:xfrm flipV="1">
            <a:off x="2517913" y="3189232"/>
            <a:ext cx="6003235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C1F6E3F-DC4D-43BF-8E65-A5CD985B38EA}"/>
              </a:ext>
            </a:extLst>
          </p:cNvPr>
          <p:cNvSpPr txBox="1"/>
          <p:nvPr/>
        </p:nvSpPr>
        <p:spPr>
          <a:xfrm>
            <a:off x="3849756" y="2047351"/>
            <a:ext cx="3339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0101001001110</a:t>
            </a:r>
          </a:p>
          <a:p>
            <a:r>
              <a:rPr lang="en-US" altLang="zh-CN" b="1"/>
              <a:t>0</a:t>
            </a:r>
            <a:r>
              <a:rPr lang="zh-CN" altLang="en-US" b="1"/>
              <a:t>：低电平</a:t>
            </a:r>
            <a:endParaRPr lang="en-US" altLang="zh-CN" b="1"/>
          </a:p>
          <a:p>
            <a:r>
              <a:rPr lang="en-US" altLang="zh-CN" b="1"/>
              <a:t>1</a:t>
            </a:r>
            <a:r>
              <a:rPr lang="zh-CN" altLang="en-US" b="1"/>
              <a:t>：高电平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028C34-1E20-4FB2-8F9C-63D853D31942}"/>
              </a:ext>
            </a:extLst>
          </p:cNvPr>
          <p:cNvSpPr txBox="1"/>
          <p:nvPr/>
        </p:nvSpPr>
        <p:spPr>
          <a:xfrm>
            <a:off x="4124403" y="3299435"/>
            <a:ext cx="1600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光纤、铜</a:t>
            </a:r>
            <a:endParaRPr lang="en-US" altLang="zh-CN" sz="2000" b="1"/>
          </a:p>
        </p:txBody>
      </p:sp>
    </p:spTree>
    <p:extLst>
      <p:ext uri="{BB962C8B-B14F-4D97-AF65-F5344CB8AC3E}">
        <p14:creationId xmlns:p14="http://schemas.microsoft.com/office/powerpoint/2010/main" val="1475388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13D690-F579-4D1F-9CEB-E7C2433B37F7}"/>
              </a:ext>
            </a:extLst>
          </p:cNvPr>
          <p:cNvSpPr txBox="1"/>
          <p:nvPr/>
        </p:nvSpPr>
        <p:spPr>
          <a:xfrm>
            <a:off x="530086" y="755374"/>
            <a:ext cx="1056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TCP/IP</a:t>
            </a:r>
            <a:r>
              <a:rPr lang="zh-CN" altLang="en-US" sz="2400" b="1"/>
              <a:t>协议（对⽅的</a:t>
            </a:r>
            <a:r>
              <a:rPr lang="en-US" altLang="zh-CN" sz="2400" b="1"/>
              <a:t>IP</a:t>
            </a:r>
            <a:r>
              <a:rPr lang="zh-CN" altLang="en-US" sz="2400" b="1"/>
              <a:t>，⾃⼰的</a:t>
            </a:r>
            <a:r>
              <a:rPr lang="en-US" altLang="zh-CN" sz="2400" b="1"/>
              <a:t>IP</a:t>
            </a:r>
            <a:r>
              <a:rPr lang="zh-CN" altLang="en-US" sz="2400" b="1"/>
              <a:t>，对⽅的端⼝） </a:t>
            </a:r>
            <a:r>
              <a:rPr lang="en-US" altLang="zh-CN" sz="2400" b="1"/>
              <a:t>HTTP</a:t>
            </a:r>
            <a:r>
              <a:rPr lang="zh-CN" altLang="en-US" sz="2400" b="1"/>
              <a:t>协议（请求头） </a:t>
            </a:r>
            <a:r>
              <a:rPr lang="en-US" altLang="zh-CN" sz="2400" b="1"/>
              <a:t>hello</a:t>
            </a:r>
            <a:endParaRPr lang="zh-CN" altLang="en-US" sz="2400" b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7781D9-AAB6-4792-89D3-BC0E416D5F75}"/>
              </a:ext>
            </a:extLst>
          </p:cNvPr>
          <p:cNvSpPr txBox="1"/>
          <p:nvPr/>
        </p:nvSpPr>
        <p:spPr>
          <a:xfrm>
            <a:off x="6096000" y="1828800"/>
            <a:ext cx="35648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HTTP</a:t>
            </a:r>
            <a:r>
              <a:rPr lang="zh-CN" altLang="en-US" sz="2000" b="1"/>
              <a:t>协议分为两个部分：</a:t>
            </a:r>
            <a:endParaRPr lang="en-US" altLang="zh-CN" sz="2000" b="1"/>
          </a:p>
          <a:p>
            <a:r>
              <a:rPr lang="zh-CN" altLang="en-US" sz="2000" b="1"/>
              <a:t>请求：</a:t>
            </a:r>
            <a:r>
              <a:rPr lang="en-US" altLang="zh-CN" sz="2000" b="1"/>
              <a:t>Request</a:t>
            </a:r>
          </a:p>
          <a:p>
            <a:endParaRPr lang="en-US" altLang="zh-CN" sz="2000" b="1"/>
          </a:p>
          <a:p>
            <a:r>
              <a:rPr lang="zh-CN" altLang="en-US" sz="2000" b="1"/>
              <a:t>请求⽅式 路径 协议版本</a:t>
            </a:r>
            <a:endParaRPr lang="en-US" altLang="zh-CN" sz="2000" b="1"/>
          </a:p>
          <a:p>
            <a:r>
              <a:rPr lang="zh-CN" altLang="en-US" sz="2000" b="1"/>
              <a:t>请求⽅式：</a:t>
            </a:r>
            <a:r>
              <a:rPr lang="en-US" altLang="zh-CN" sz="2000" b="1"/>
              <a:t>GET</a:t>
            </a:r>
            <a:r>
              <a:rPr lang="zh-CN" altLang="en-US" sz="2000" b="1"/>
              <a:t>，</a:t>
            </a:r>
            <a:r>
              <a:rPr lang="en-US" altLang="zh-CN" sz="2000" b="1"/>
              <a:t>POST</a:t>
            </a:r>
          </a:p>
          <a:p>
            <a:endParaRPr lang="en-US" altLang="zh-CN" sz="2000" b="1"/>
          </a:p>
          <a:p>
            <a:r>
              <a:rPr lang="zh-CN" altLang="en-US" sz="2000" b="1"/>
              <a:t>响应：</a:t>
            </a:r>
            <a:r>
              <a:rPr lang="en-US" altLang="zh-CN" sz="2000" b="1"/>
              <a:t>Response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170520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2AB517-4BA9-44DD-9F41-E6000C6CC0BF}"/>
              </a:ext>
            </a:extLst>
          </p:cNvPr>
          <p:cNvSpPr/>
          <p:nvPr/>
        </p:nvSpPr>
        <p:spPr>
          <a:xfrm>
            <a:off x="7871791" y="557328"/>
            <a:ext cx="3496194" cy="59097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1B7D3E-CFAE-4D6C-9B08-C7CF547010CA}"/>
              </a:ext>
            </a:extLst>
          </p:cNvPr>
          <p:cNvSpPr/>
          <p:nvPr/>
        </p:nvSpPr>
        <p:spPr>
          <a:xfrm>
            <a:off x="1040744" y="958830"/>
            <a:ext cx="2422767" cy="7396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/>
              <a:t>应用层</a:t>
            </a:r>
            <a:r>
              <a:rPr lang="en-US" altLang="zh-CN" sz="2400" b="1"/>
              <a:t>(</a:t>
            </a:r>
            <a:r>
              <a:rPr lang="zh-CN" altLang="en-US" sz="2400" b="1"/>
              <a:t>浏览器</a:t>
            </a:r>
            <a:r>
              <a:rPr lang="en-US" altLang="zh-CN" sz="2400" b="1"/>
              <a:t>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7FF238F-4B4D-40BE-ABD8-DCD8041E75FE}"/>
              </a:ext>
            </a:extLst>
          </p:cNvPr>
          <p:cNvSpPr/>
          <p:nvPr/>
        </p:nvSpPr>
        <p:spPr>
          <a:xfrm>
            <a:off x="1040744" y="2049189"/>
            <a:ext cx="2422767" cy="7396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/>
              <a:t>运输层</a:t>
            </a:r>
            <a:endParaRPr lang="en-US" altLang="zh-CN" sz="2400" b="1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019BDC-2036-45D9-AFFF-DE33A17DD849}"/>
              </a:ext>
            </a:extLst>
          </p:cNvPr>
          <p:cNvSpPr/>
          <p:nvPr/>
        </p:nvSpPr>
        <p:spPr>
          <a:xfrm>
            <a:off x="1040744" y="3139548"/>
            <a:ext cx="2422767" cy="7396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/>
              <a:t>网络层</a:t>
            </a:r>
            <a:endParaRPr lang="en-US" altLang="zh-CN" sz="2400" b="1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114CD85-71C6-492A-B425-147115059C08}"/>
              </a:ext>
            </a:extLst>
          </p:cNvPr>
          <p:cNvSpPr/>
          <p:nvPr/>
        </p:nvSpPr>
        <p:spPr>
          <a:xfrm>
            <a:off x="1040744" y="4229907"/>
            <a:ext cx="2422767" cy="7396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/>
              <a:t>数据链路层</a:t>
            </a:r>
            <a:endParaRPr lang="en-US" altLang="zh-CN" sz="2400" b="1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5BB7AA4-6200-4D23-9993-06FF65DADC9B}"/>
              </a:ext>
            </a:extLst>
          </p:cNvPr>
          <p:cNvSpPr/>
          <p:nvPr/>
        </p:nvSpPr>
        <p:spPr>
          <a:xfrm>
            <a:off x="1040744" y="5320266"/>
            <a:ext cx="2422767" cy="7396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/>
              <a:t>物理层</a:t>
            </a:r>
            <a:endParaRPr lang="en-US" altLang="zh-CN" sz="2400" b="1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F640408-69CF-4DE2-8DAC-D559DC6DADA4}"/>
              </a:ext>
            </a:extLst>
          </p:cNvPr>
          <p:cNvSpPr txBox="1"/>
          <p:nvPr/>
        </p:nvSpPr>
        <p:spPr>
          <a:xfrm>
            <a:off x="3635791" y="443997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mac </a:t>
            </a:r>
            <a:r>
              <a:rPr lang="zh-CN" altLang="en-US" b="1"/>
              <a:t>地址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5C67A37-186D-480C-A091-A1C1C2DB4DC3}"/>
              </a:ext>
            </a:extLst>
          </p:cNvPr>
          <p:cNvSpPr txBox="1"/>
          <p:nvPr/>
        </p:nvSpPr>
        <p:spPr>
          <a:xfrm>
            <a:off x="3635790" y="3324715"/>
            <a:ext cx="214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IP </a:t>
            </a:r>
            <a:r>
              <a:rPr lang="zh-CN" altLang="en-US" b="1"/>
              <a:t>地址</a:t>
            </a:r>
            <a:r>
              <a:rPr lang="en-US" altLang="zh-CN" b="1"/>
              <a:t>—IP </a:t>
            </a:r>
            <a:r>
              <a:rPr lang="zh-CN" altLang="en-US" b="1"/>
              <a:t>协议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9248E50-59C6-42F1-AA7B-13E755404AD9}"/>
              </a:ext>
            </a:extLst>
          </p:cNvPr>
          <p:cNvSpPr txBox="1"/>
          <p:nvPr/>
        </p:nvSpPr>
        <p:spPr>
          <a:xfrm>
            <a:off x="3635790" y="2234356"/>
            <a:ext cx="267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TCP/UDP </a:t>
            </a:r>
            <a:r>
              <a:rPr lang="zh-CN" altLang="en-US" b="1"/>
              <a:t>协议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09915E6-1E65-4191-99D6-24A1EC413601}"/>
              </a:ext>
            </a:extLst>
          </p:cNvPr>
          <p:cNvSpPr txBox="1"/>
          <p:nvPr/>
        </p:nvSpPr>
        <p:spPr>
          <a:xfrm>
            <a:off x="3774938" y="1119093"/>
            <a:ext cx="267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HTTP </a:t>
            </a:r>
            <a:r>
              <a:rPr lang="zh-CN" altLang="en-US" b="1"/>
              <a:t>协议、</a:t>
            </a:r>
            <a:r>
              <a:rPr lang="en-US" altLang="zh-CN" b="1"/>
              <a:t>DNS </a:t>
            </a:r>
            <a:r>
              <a:rPr lang="zh-CN" altLang="en-US" b="1"/>
              <a:t>协议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267D55-F697-4132-BB64-486080700FF8}"/>
              </a:ext>
            </a:extLst>
          </p:cNvPr>
          <p:cNvSpPr txBox="1"/>
          <p:nvPr/>
        </p:nvSpPr>
        <p:spPr>
          <a:xfrm>
            <a:off x="2438401" y="187996"/>
            <a:ext cx="267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发送：</a:t>
            </a:r>
            <a:r>
              <a:rPr lang="en-US" altLang="zh-CN" b="1"/>
              <a:t>Hello</a:t>
            </a:r>
            <a:endParaRPr lang="zh-CN" altLang="en-US" b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A0DF31-136E-4069-A665-7D9F63C68325}"/>
              </a:ext>
            </a:extLst>
          </p:cNvPr>
          <p:cNvSpPr/>
          <p:nvPr/>
        </p:nvSpPr>
        <p:spPr>
          <a:xfrm>
            <a:off x="8490398" y="949740"/>
            <a:ext cx="2422767" cy="7396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/>
              <a:t>应用层</a:t>
            </a:r>
            <a:r>
              <a:rPr lang="en-US" altLang="zh-CN" sz="2400" b="1"/>
              <a:t>(web </a:t>
            </a:r>
            <a:r>
              <a:rPr lang="zh-CN" altLang="en-US" sz="2400" b="1"/>
              <a:t>服务器</a:t>
            </a:r>
            <a:r>
              <a:rPr lang="en-US" altLang="zh-CN" sz="2400" b="1"/>
              <a:t>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7D3FFD-3355-46F6-91F9-78333E000119}"/>
              </a:ext>
            </a:extLst>
          </p:cNvPr>
          <p:cNvSpPr/>
          <p:nvPr/>
        </p:nvSpPr>
        <p:spPr>
          <a:xfrm>
            <a:off x="8490398" y="2040099"/>
            <a:ext cx="2422767" cy="7396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/>
              <a:t>运输层</a:t>
            </a:r>
            <a:endParaRPr lang="en-US" altLang="zh-CN" sz="2400" b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3B28E9-C035-4747-AB2E-737914312D34}"/>
              </a:ext>
            </a:extLst>
          </p:cNvPr>
          <p:cNvSpPr/>
          <p:nvPr/>
        </p:nvSpPr>
        <p:spPr>
          <a:xfrm>
            <a:off x="8490398" y="3130458"/>
            <a:ext cx="2422767" cy="7396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/>
              <a:t>网络层</a:t>
            </a:r>
            <a:endParaRPr lang="en-US" altLang="zh-CN" sz="2400" b="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01E13D9-1671-4442-B2C0-B3AA24AE3648}"/>
              </a:ext>
            </a:extLst>
          </p:cNvPr>
          <p:cNvSpPr/>
          <p:nvPr/>
        </p:nvSpPr>
        <p:spPr>
          <a:xfrm>
            <a:off x="8490398" y="4220817"/>
            <a:ext cx="2422767" cy="7396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/>
              <a:t>数据链路层</a:t>
            </a:r>
            <a:endParaRPr lang="en-US" altLang="zh-CN" sz="2400" b="1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8B6A870-75BE-44EF-AB9B-BC0CB5012196}"/>
              </a:ext>
            </a:extLst>
          </p:cNvPr>
          <p:cNvSpPr/>
          <p:nvPr/>
        </p:nvSpPr>
        <p:spPr>
          <a:xfrm>
            <a:off x="8490398" y="5311176"/>
            <a:ext cx="2422767" cy="7396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/>
              <a:t>物理层</a:t>
            </a:r>
            <a:endParaRPr lang="en-US" altLang="zh-CN" sz="2400" b="1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79C39200-D43D-4C64-955A-4B61654F164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34395" y="1153317"/>
            <a:ext cx="12700" cy="1090359"/>
          </a:xfrm>
          <a:prstGeom prst="bentConnector3">
            <a:avLst>
              <a:gd name="adj1" fmla="val 4408701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A60D0D11-72DE-4FFE-82CB-61F321582737}"/>
              </a:ext>
            </a:extLst>
          </p:cNvPr>
          <p:cNvCxnSpPr/>
          <p:nvPr/>
        </p:nvCxnSpPr>
        <p:spPr>
          <a:xfrm rot="10800000" flipV="1">
            <a:off x="1018520" y="2401842"/>
            <a:ext cx="12700" cy="1090359"/>
          </a:xfrm>
          <a:prstGeom prst="bentConnector3">
            <a:avLst>
              <a:gd name="adj1" fmla="val 4408701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B30B448-65BB-411C-958F-463BA659ACFE}"/>
              </a:ext>
            </a:extLst>
          </p:cNvPr>
          <p:cNvCxnSpPr/>
          <p:nvPr/>
        </p:nvCxnSpPr>
        <p:spPr>
          <a:xfrm rot="10800000" flipV="1">
            <a:off x="1004719" y="3578340"/>
            <a:ext cx="12700" cy="1090359"/>
          </a:xfrm>
          <a:prstGeom prst="bentConnector3">
            <a:avLst>
              <a:gd name="adj1" fmla="val 4408701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B5843AC0-0B02-4B55-AC3B-34813C18FF56}"/>
              </a:ext>
            </a:extLst>
          </p:cNvPr>
          <p:cNvCxnSpPr/>
          <p:nvPr/>
        </p:nvCxnSpPr>
        <p:spPr>
          <a:xfrm rot="10800000" flipV="1">
            <a:off x="1024870" y="4809310"/>
            <a:ext cx="12700" cy="1090359"/>
          </a:xfrm>
          <a:prstGeom prst="bentConnector3">
            <a:avLst>
              <a:gd name="adj1" fmla="val 4408701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95A1129-47F6-4BFF-8DD2-F840975B5C04}"/>
              </a:ext>
            </a:extLst>
          </p:cNvPr>
          <p:cNvCxnSpPr/>
          <p:nvPr/>
        </p:nvCxnSpPr>
        <p:spPr>
          <a:xfrm>
            <a:off x="3419061" y="5899169"/>
            <a:ext cx="445273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E5486BAE-A12F-49D3-A4B1-3BA47D93F2C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361636" y="5456118"/>
            <a:ext cx="1090358" cy="12700"/>
          </a:xfrm>
          <a:prstGeom prst="bentConnector4">
            <a:avLst>
              <a:gd name="adj1" fmla="val 7518"/>
              <a:gd name="adj2" fmla="val 2995654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71E0E950-5E1D-4F7B-BFDC-F683D5BFECD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374336" y="4116670"/>
            <a:ext cx="1090358" cy="12700"/>
          </a:xfrm>
          <a:prstGeom prst="bentConnector4">
            <a:avLst>
              <a:gd name="adj1" fmla="val 7518"/>
              <a:gd name="adj2" fmla="val 2995654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51EF9E56-73CA-4E1C-9303-DAB68FFC43D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387036" y="3009249"/>
            <a:ext cx="1090358" cy="12700"/>
          </a:xfrm>
          <a:prstGeom prst="bentConnector4">
            <a:avLst>
              <a:gd name="adj1" fmla="val 7518"/>
              <a:gd name="adj2" fmla="val 2995654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B61C9AF2-7CB7-449C-8012-339BF853DEE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348936" y="1810175"/>
            <a:ext cx="1090358" cy="12700"/>
          </a:xfrm>
          <a:prstGeom prst="bentConnector4">
            <a:avLst>
              <a:gd name="adj1" fmla="val 7518"/>
              <a:gd name="adj2" fmla="val 2995654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DAF0A7DE-80F4-40DA-920F-F0FF16947CC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90398" y="1078701"/>
            <a:ext cx="12700" cy="1090359"/>
          </a:xfrm>
          <a:prstGeom prst="bentConnector3">
            <a:avLst>
              <a:gd name="adj1" fmla="val 32608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F3A3F854-8E77-46A0-B6CA-C7216CA565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84048" y="2298021"/>
            <a:ext cx="12700" cy="1090359"/>
          </a:xfrm>
          <a:prstGeom prst="bentConnector3">
            <a:avLst>
              <a:gd name="adj1" fmla="val 32608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8A320968-9808-4E09-8052-3BA899649A6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03098" y="3508881"/>
            <a:ext cx="12700" cy="1090359"/>
          </a:xfrm>
          <a:prstGeom prst="bentConnector3">
            <a:avLst>
              <a:gd name="adj1" fmla="val 32608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B335887B-2452-4E6C-9AF9-D2220F3B12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09448" y="4774586"/>
            <a:ext cx="12700" cy="1090359"/>
          </a:xfrm>
          <a:prstGeom prst="bentConnector3">
            <a:avLst>
              <a:gd name="adj1" fmla="val 32608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E5FFFF8-157F-46F8-8E32-6F5146D7C739}"/>
              </a:ext>
            </a:extLst>
          </p:cNvPr>
          <p:cNvCxnSpPr/>
          <p:nvPr/>
        </p:nvCxnSpPr>
        <p:spPr>
          <a:xfrm flipH="1">
            <a:off x="3339547" y="5689599"/>
            <a:ext cx="44527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2E3B96DF-C60B-4A9C-A4F4-24ECC3E2C16E}"/>
              </a:ext>
            </a:extLst>
          </p:cNvPr>
          <p:cNvCxnSpPr>
            <a:cxnSpLocks/>
          </p:cNvCxnSpPr>
          <p:nvPr/>
        </p:nvCxnSpPr>
        <p:spPr>
          <a:xfrm flipH="1" flipV="1">
            <a:off x="3349149" y="4742015"/>
            <a:ext cx="80475" cy="835500"/>
          </a:xfrm>
          <a:prstGeom prst="bentConnector4">
            <a:avLst>
              <a:gd name="adj1" fmla="val -284063"/>
              <a:gd name="adj2" fmla="val 10068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9FD05AEB-1B4A-4518-9ADE-94B6A7569FFF}"/>
              </a:ext>
            </a:extLst>
          </p:cNvPr>
          <p:cNvCxnSpPr>
            <a:cxnSpLocks/>
          </p:cNvCxnSpPr>
          <p:nvPr/>
        </p:nvCxnSpPr>
        <p:spPr>
          <a:xfrm flipH="1" flipV="1">
            <a:off x="3395736" y="3792951"/>
            <a:ext cx="80475" cy="835500"/>
          </a:xfrm>
          <a:prstGeom prst="bentConnector4">
            <a:avLst>
              <a:gd name="adj1" fmla="val -284063"/>
              <a:gd name="adj2" fmla="val 10068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6792E4B4-8200-4739-839D-BACB6F930D5C}"/>
              </a:ext>
            </a:extLst>
          </p:cNvPr>
          <p:cNvCxnSpPr>
            <a:cxnSpLocks/>
          </p:cNvCxnSpPr>
          <p:nvPr/>
        </p:nvCxnSpPr>
        <p:spPr>
          <a:xfrm flipH="1" flipV="1">
            <a:off x="3428938" y="2656701"/>
            <a:ext cx="80475" cy="835500"/>
          </a:xfrm>
          <a:prstGeom prst="bentConnector4">
            <a:avLst>
              <a:gd name="adj1" fmla="val -284063"/>
              <a:gd name="adj2" fmla="val 10068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97BCDA5C-F217-4B03-A7FF-16FC5A80E3AC}"/>
              </a:ext>
            </a:extLst>
          </p:cNvPr>
          <p:cNvCxnSpPr>
            <a:cxnSpLocks/>
          </p:cNvCxnSpPr>
          <p:nvPr/>
        </p:nvCxnSpPr>
        <p:spPr>
          <a:xfrm flipH="1" flipV="1">
            <a:off x="3355533" y="1376890"/>
            <a:ext cx="80475" cy="835500"/>
          </a:xfrm>
          <a:prstGeom prst="bentConnector4">
            <a:avLst>
              <a:gd name="adj1" fmla="val -284063"/>
              <a:gd name="adj2" fmla="val 10068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4CF0C643-A0A5-417F-9068-8F846BD687B8}"/>
              </a:ext>
            </a:extLst>
          </p:cNvPr>
          <p:cNvSpPr txBox="1"/>
          <p:nvPr/>
        </p:nvSpPr>
        <p:spPr>
          <a:xfrm>
            <a:off x="139872" y="1488425"/>
            <a:ext cx="81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加密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1CA8A8A-EFEC-4739-8254-2B93322459DC}"/>
              </a:ext>
            </a:extLst>
          </p:cNvPr>
          <p:cNvSpPr txBox="1"/>
          <p:nvPr/>
        </p:nvSpPr>
        <p:spPr>
          <a:xfrm>
            <a:off x="158571" y="2789301"/>
            <a:ext cx="81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加密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8215F84-2BB9-4611-B60D-B66B6008F6C7}"/>
              </a:ext>
            </a:extLst>
          </p:cNvPr>
          <p:cNvSpPr txBox="1"/>
          <p:nvPr/>
        </p:nvSpPr>
        <p:spPr>
          <a:xfrm>
            <a:off x="120441" y="4026035"/>
            <a:ext cx="81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加密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3D45490-7565-4545-99FF-19E241833004}"/>
              </a:ext>
            </a:extLst>
          </p:cNvPr>
          <p:cNvSpPr txBox="1"/>
          <p:nvPr/>
        </p:nvSpPr>
        <p:spPr>
          <a:xfrm>
            <a:off x="166064" y="5208183"/>
            <a:ext cx="81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加密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88CD1AB-29F5-47DD-B652-DDF65DDF0791}"/>
              </a:ext>
            </a:extLst>
          </p:cNvPr>
          <p:cNvSpPr txBox="1"/>
          <p:nvPr/>
        </p:nvSpPr>
        <p:spPr>
          <a:xfrm>
            <a:off x="11336073" y="5208972"/>
            <a:ext cx="81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解密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F66647C-EB55-4676-857D-F8A0AF2F92CF}"/>
              </a:ext>
            </a:extLst>
          </p:cNvPr>
          <p:cNvSpPr txBox="1"/>
          <p:nvPr/>
        </p:nvSpPr>
        <p:spPr>
          <a:xfrm>
            <a:off x="11377953" y="3938354"/>
            <a:ext cx="81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解密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9766AF8-B546-480D-9930-6DBFF81337AA}"/>
              </a:ext>
            </a:extLst>
          </p:cNvPr>
          <p:cNvSpPr txBox="1"/>
          <p:nvPr/>
        </p:nvSpPr>
        <p:spPr>
          <a:xfrm>
            <a:off x="11367985" y="2734980"/>
            <a:ext cx="81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解密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D0A2A53-E605-4BDA-ADBE-8A774A2C051E}"/>
              </a:ext>
            </a:extLst>
          </p:cNvPr>
          <p:cNvSpPr txBox="1"/>
          <p:nvPr/>
        </p:nvSpPr>
        <p:spPr>
          <a:xfrm>
            <a:off x="11336072" y="1539214"/>
            <a:ext cx="81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解密</a:t>
            </a:r>
          </a:p>
        </p:txBody>
      </p:sp>
    </p:spTree>
    <p:extLst>
      <p:ext uri="{BB962C8B-B14F-4D97-AF65-F5344CB8AC3E}">
        <p14:creationId xmlns:p14="http://schemas.microsoft.com/office/powerpoint/2010/main" val="66608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1781E-EE48-4092-9585-26F97C15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096" y="2289140"/>
            <a:ext cx="7166113" cy="1325563"/>
          </a:xfrm>
        </p:spPr>
        <p:txBody>
          <a:bodyPr>
            <a:normAutofit/>
          </a:bodyPr>
          <a:lstStyle/>
          <a:p>
            <a:r>
              <a:rPr lang="en-US" altLang="zh-CN" sz="6000" b="1"/>
              <a:t>HTTP </a:t>
            </a:r>
            <a:r>
              <a:rPr lang="zh-CN" altLang="en-US" sz="6000" b="1"/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218739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2093D81-C286-4789-A745-9DEB46E447B2}"/>
              </a:ext>
            </a:extLst>
          </p:cNvPr>
          <p:cNvSpPr/>
          <p:nvPr/>
        </p:nvSpPr>
        <p:spPr>
          <a:xfrm>
            <a:off x="2173357" y="2160104"/>
            <a:ext cx="2504660" cy="33925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计算机</a:t>
            </a:r>
            <a:r>
              <a:rPr lang="en-US" altLang="zh-CN" sz="3200"/>
              <a:t>A</a:t>
            </a:r>
            <a:endParaRPr lang="zh-CN" altLang="en-US" sz="3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AA92BA-DD12-45FB-8727-297E0238F847}"/>
              </a:ext>
            </a:extLst>
          </p:cNvPr>
          <p:cNvSpPr/>
          <p:nvPr/>
        </p:nvSpPr>
        <p:spPr>
          <a:xfrm>
            <a:off x="7692888" y="2160103"/>
            <a:ext cx="2504660" cy="33925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计算机</a:t>
            </a:r>
            <a:r>
              <a:rPr lang="en-US" altLang="zh-CN" sz="3200"/>
              <a:t>B</a:t>
            </a:r>
            <a:endParaRPr lang="zh-CN" altLang="en-US" sz="320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A78B634-37BF-4584-AFF7-1CAF2CC70267}"/>
              </a:ext>
            </a:extLst>
          </p:cNvPr>
          <p:cNvCxnSpPr/>
          <p:nvPr/>
        </p:nvCxnSpPr>
        <p:spPr>
          <a:xfrm>
            <a:off x="4386470" y="3856382"/>
            <a:ext cx="36045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898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4A7C73-43B9-4957-B8D5-B71E1E23D739}"/>
              </a:ext>
            </a:extLst>
          </p:cNvPr>
          <p:cNvSpPr txBox="1"/>
          <p:nvPr/>
        </p:nvSpPr>
        <p:spPr>
          <a:xfrm>
            <a:off x="728870" y="1007165"/>
            <a:ext cx="45985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HTTP</a:t>
            </a:r>
            <a:r>
              <a:rPr lang="zh-CN" altLang="en-US" sz="2000" b="1"/>
              <a:t>协议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zh-CN" altLang="en-US" sz="2000" b="1"/>
              <a:t>请求：</a:t>
            </a:r>
            <a:r>
              <a:rPr lang="en-US" altLang="zh-CN" sz="2000" b="1"/>
              <a:t>Request</a:t>
            </a:r>
          </a:p>
          <a:p>
            <a:r>
              <a:rPr lang="zh-CN" altLang="en-US" sz="2000" b="1"/>
              <a:t>请求头 数据体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zh-CN" altLang="en-US" sz="2000" b="1">
                <a:solidFill>
                  <a:srgbClr val="FF0000"/>
                </a:solidFill>
              </a:rPr>
              <a:t>请求⽅式 </a:t>
            </a:r>
            <a:r>
              <a:rPr lang="en-US" altLang="zh-CN" sz="2000" b="1">
                <a:solidFill>
                  <a:srgbClr val="FF0000"/>
                </a:solidFill>
              </a:rPr>
              <a:t>url </a:t>
            </a:r>
            <a:r>
              <a:rPr lang="zh-CN" altLang="en-US" sz="2000" b="1">
                <a:solidFill>
                  <a:srgbClr val="FF0000"/>
                </a:solidFill>
              </a:rPr>
              <a:t>协议版本</a:t>
            </a:r>
            <a:endParaRPr lang="en-US" altLang="zh-CN" sz="2000" b="1">
              <a:solidFill>
                <a:srgbClr val="FF0000"/>
              </a:solidFill>
            </a:endParaRPr>
          </a:p>
          <a:p>
            <a:r>
              <a:rPr lang="en-US" altLang="zh-CN" sz="2000" b="1">
                <a:solidFill>
                  <a:srgbClr val="FF0000"/>
                </a:solidFill>
              </a:rPr>
              <a:t>POST /path?a=1&amp;b=2 HTTP1.1</a:t>
            </a:r>
          </a:p>
          <a:p>
            <a:r>
              <a:rPr lang="en-US" altLang="zh-CN" sz="2000" b="1">
                <a:solidFill>
                  <a:srgbClr val="FF0000"/>
                </a:solidFill>
              </a:rPr>
              <a:t>Host</a:t>
            </a:r>
            <a:r>
              <a:rPr lang="zh-CN" altLang="en-US" sz="2000" b="1">
                <a:solidFill>
                  <a:srgbClr val="FF0000"/>
                </a:solidFill>
              </a:rPr>
              <a:t>：</a:t>
            </a:r>
            <a:r>
              <a:rPr lang="en-US" altLang="zh-CN" sz="2000" b="1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www.baidu.com</a:t>
            </a:r>
            <a:endParaRPr lang="en-US" altLang="zh-CN" sz="2000" b="1">
              <a:solidFill>
                <a:srgbClr val="FF0000"/>
              </a:solidFill>
            </a:endParaRPr>
          </a:p>
          <a:p>
            <a:r>
              <a:rPr lang="en-US" altLang="zh-CN" sz="2000" b="1">
                <a:solidFill>
                  <a:srgbClr val="FF0000"/>
                </a:solidFill>
              </a:rPr>
              <a:t>Connection: keep-alive</a:t>
            </a:r>
          </a:p>
          <a:p>
            <a:r>
              <a:rPr lang="en-US" altLang="zh-CN" sz="2000" b="1">
                <a:solidFill>
                  <a:srgbClr val="FF0000"/>
                </a:solidFill>
              </a:rPr>
              <a:t>User-Agent</a:t>
            </a:r>
            <a:r>
              <a:rPr lang="zh-CN" altLang="en-US" sz="2000" b="1">
                <a:solidFill>
                  <a:srgbClr val="FF0000"/>
                </a:solidFill>
              </a:rPr>
              <a:t>：</a:t>
            </a:r>
            <a:r>
              <a:rPr lang="en-US" altLang="zh-CN" sz="2000" b="1">
                <a:solidFill>
                  <a:srgbClr val="FF0000"/>
                </a:solidFill>
              </a:rPr>
              <a:t>asdasdasd</a:t>
            </a:r>
          </a:p>
          <a:p>
            <a:r>
              <a:rPr lang="en-US" altLang="zh-CN" sz="2000" b="1">
                <a:solidFill>
                  <a:srgbClr val="FF0000"/>
                </a:solidFill>
              </a:rPr>
              <a:t>Cookie</a:t>
            </a:r>
          </a:p>
          <a:p>
            <a:endParaRPr lang="en-US" altLang="zh-CN" sz="2000" b="1"/>
          </a:p>
          <a:p>
            <a:r>
              <a:rPr lang="zh-CN" altLang="en-US" sz="2000" b="1"/>
              <a:t>传⽂件的⼀些信息</a:t>
            </a:r>
            <a:endParaRPr lang="en-US" altLang="zh-CN" sz="2000" b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694798-1D47-4E85-BC81-3BB6F296F72B}"/>
              </a:ext>
            </a:extLst>
          </p:cNvPr>
          <p:cNvSpPr txBox="1"/>
          <p:nvPr/>
        </p:nvSpPr>
        <p:spPr>
          <a:xfrm>
            <a:off x="5903844" y="1007165"/>
            <a:ext cx="35250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响应：</a:t>
            </a:r>
            <a:r>
              <a:rPr lang="en-US" altLang="zh-CN" sz="2000" b="1">
                <a:solidFill>
                  <a:srgbClr val="FF0000"/>
                </a:solidFill>
              </a:rPr>
              <a:t>Response</a:t>
            </a:r>
          </a:p>
          <a:p>
            <a:r>
              <a:rPr lang="zh-CN" altLang="en-US" sz="2000" b="1">
                <a:solidFill>
                  <a:srgbClr val="FF0000"/>
                </a:solidFill>
              </a:rPr>
              <a:t>响应头</a:t>
            </a:r>
            <a:endParaRPr lang="en-US" altLang="zh-CN" sz="2000" b="1">
              <a:solidFill>
                <a:srgbClr val="FF0000"/>
              </a:solidFill>
            </a:endParaRPr>
          </a:p>
          <a:p>
            <a:r>
              <a:rPr lang="zh-CN" altLang="en-US" sz="2000" b="1">
                <a:solidFill>
                  <a:srgbClr val="FF0000"/>
                </a:solidFill>
              </a:rPr>
              <a:t>数据体</a:t>
            </a:r>
            <a:endParaRPr lang="en-US" altLang="zh-CN" sz="2000" b="1">
              <a:solidFill>
                <a:srgbClr val="FF0000"/>
              </a:solidFill>
            </a:endParaRPr>
          </a:p>
          <a:p>
            <a:r>
              <a:rPr lang="zh-CN" altLang="en-US" sz="2000" b="1">
                <a:solidFill>
                  <a:srgbClr val="FF0000"/>
                </a:solidFill>
              </a:rPr>
              <a:t>协议版本 状态码 </a:t>
            </a:r>
            <a:r>
              <a:rPr lang="en-US" altLang="zh-CN" sz="2000" b="1">
                <a:solidFill>
                  <a:srgbClr val="FF0000"/>
                </a:solidFill>
              </a:rPr>
              <a:t>message</a:t>
            </a:r>
          </a:p>
          <a:p>
            <a:r>
              <a:rPr lang="zh-CN" altLang="en-US" sz="2000" b="1">
                <a:solidFill>
                  <a:srgbClr val="FF0000"/>
                </a:solidFill>
              </a:rPr>
              <a:t>属性：值</a:t>
            </a:r>
          </a:p>
        </p:txBody>
      </p:sp>
    </p:spTree>
    <p:extLst>
      <p:ext uri="{BB962C8B-B14F-4D97-AF65-F5344CB8AC3E}">
        <p14:creationId xmlns:p14="http://schemas.microsoft.com/office/powerpoint/2010/main" val="703452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1781E-EE48-4092-9585-26F97C15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096" y="2289140"/>
            <a:ext cx="8544339" cy="1325563"/>
          </a:xfrm>
        </p:spPr>
        <p:txBody>
          <a:bodyPr>
            <a:normAutofit/>
          </a:bodyPr>
          <a:lstStyle/>
          <a:p>
            <a:r>
              <a:rPr lang="en-US" altLang="zh-CN" sz="6000" b="1"/>
              <a:t>get</a:t>
            </a:r>
            <a:r>
              <a:rPr lang="zh-CN" altLang="en-US" sz="6000" b="1"/>
              <a:t>请求与</a:t>
            </a:r>
            <a:r>
              <a:rPr lang="en-US" altLang="zh-CN" sz="6000" b="1"/>
              <a:t>post </a:t>
            </a:r>
            <a:r>
              <a:rPr lang="zh-CN" altLang="en-US" sz="6000" b="1"/>
              <a:t>请求区别</a:t>
            </a:r>
          </a:p>
        </p:txBody>
      </p:sp>
    </p:spTree>
    <p:extLst>
      <p:ext uri="{BB962C8B-B14F-4D97-AF65-F5344CB8AC3E}">
        <p14:creationId xmlns:p14="http://schemas.microsoft.com/office/powerpoint/2010/main" val="2399085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1781E-EE48-4092-9585-26F97C15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096" y="2289140"/>
            <a:ext cx="8544339" cy="1325563"/>
          </a:xfrm>
        </p:spPr>
        <p:txBody>
          <a:bodyPr>
            <a:normAutofit/>
          </a:bodyPr>
          <a:lstStyle/>
          <a:p>
            <a:r>
              <a:rPr lang="en-US" altLang="zh-CN" sz="6000" b="1"/>
              <a:t>Cookie</a:t>
            </a:r>
            <a:endParaRPr lang="zh-CN" altLang="en-US" sz="6000" b="1"/>
          </a:p>
        </p:txBody>
      </p:sp>
    </p:spTree>
    <p:extLst>
      <p:ext uri="{BB962C8B-B14F-4D97-AF65-F5344CB8AC3E}">
        <p14:creationId xmlns:p14="http://schemas.microsoft.com/office/powerpoint/2010/main" val="89952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1781E-EE48-4092-9585-26F97C15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096" y="2289140"/>
            <a:ext cx="8544339" cy="1325563"/>
          </a:xfrm>
        </p:spPr>
        <p:txBody>
          <a:bodyPr>
            <a:normAutofit/>
          </a:bodyPr>
          <a:lstStyle/>
          <a:p>
            <a:r>
              <a:rPr lang="en-US" altLang="zh-CN" sz="6000" b="1"/>
              <a:t>Session</a:t>
            </a:r>
            <a:endParaRPr lang="zh-CN" altLang="en-US" sz="6000" b="1"/>
          </a:p>
        </p:txBody>
      </p:sp>
    </p:spTree>
    <p:extLst>
      <p:ext uri="{BB962C8B-B14F-4D97-AF65-F5344CB8AC3E}">
        <p14:creationId xmlns:p14="http://schemas.microsoft.com/office/powerpoint/2010/main" val="3995774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B1B7D3E-CFAE-4D6C-9B08-C7CF547010CA}"/>
              </a:ext>
            </a:extLst>
          </p:cNvPr>
          <p:cNvSpPr/>
          <p:nvPr/>
        </p:nvSpPr>
        <p:spPr>
          <a:xfrm>
            <a:off x="824016" y="958330"/>
            <a:ext cx="1879428" cy="44618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/>
              <a:t>浏览器</a:t>
            </a:r>
            <a:endParaRPr lang="en-US" altLang="zh-CN" sz="2400" b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B15FCB-E23F-42EC-8809-A592B021BFE3}"/>
              </a:ext>
            </a:extLst>
          </p:cNvPr>
          <p:cNvSpPr/>
          <p:nvPr/>
        </p:nvSpPr>
        <p:spPr>
          <a:xfrm>
            <a:off x="8244043" y="958328"/>
            <a:ext cx="1879428" cy="44618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/>
              <a:t>服务器</a:t>
            </a:r>
            <a:endParaRPr lang="en-US" altLang="zh-CN" sz="240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1F6E3F-DC4D-43BF-8E65-A5CD985B38EA}"/>
              </a:ext>
            </a:extLst>
          </p:cNvPr>
          <p:cNvSpPr txBox="1"/>
          <p:nvPr/>
        </p:nvSpPr>
        <p:spPr>
          <a:xfrm>
            <a:off x="3947958" y="2308039"/>
            <a:ext cx="375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登录信息存在服务器端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718AAE6E-183C-4D5D-999A-78445E592814}"/>
              </a:ext>
            </a:extLst>
          </p:cNvPr>
          <p:cNvSpPr/>
          <p:nvPr/>
        </p:nvSpPr>
        <p:spPr>
          <a:xfrm>
            <a:off x="2941983" y="2769704"/>
            <a:ext cx="5141843" cy="65929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55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2093D81-C286-4789-A745-9DEB46E447B2}"/>
              </a:ext>
            </a:extLst>
          </p:cNvPr>
          <p:cNvSpPr/>
          <p:nvPr/>
        </p:nvSpPr>
        <p:spPr>
          <a:xfrm>
            <a:off x="2252870" y="1007165"/>
            <a:ext cx="1914938" cy="22263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计算机</a:t>
            </a:r>
            <a:r>
              <a:rPr lang="en-US" altLang="zh-CN" sz="3200"/>
              <a:t>A</a:t>
            </a:r>
            <a:endParaRPr lang="zh-CN" altLang="en-US" sz="3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AA92BA-DD12-45FB-8727-297E0238F847}"/>
              </a:ext>
            </a:extLst>
          </p:cNvPr>
          <p:cNvSpPr/>
          <p:nvPr/>
        </p:nvSpPr>
        <p:spPr>
          <a:xfrm>
            <a:off x="7772401" y="1007162"/>
            <a:ext cx="1914938" cy="22263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计算机</a:t>
            </a:r>
            <a:r>
              <a:rPr lang="en-US" altLang="zh-CN" sz="3200"/>
              <a:t>B</a:t>
            </a:r>
            <a:endParaRPr lang="zh-CN" altLang="en-US" sz="320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A78B634-37BF-4584-AFF7-1CAF2CC70267}"/>
              </a:ext>
            </a:extLst>
          </p:cNvPr>
          <p:cNvCxnSpPr>
            <a:cxnSpLocks/>
          </p:cNvCxnSpPr>
          <p:nvPr/>
        </p:nvCxnSpPr>
        <p:spPr>
          <a:xfrm>
            <a:off x="4041913" y="1895061"/>
            <a:ext cx="38961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D4BAD13E-6461-4C73-91A3-0056EA4BD64F}"/>
              </a:ext>
            </a:extLst>
          </p:cNvPr>
          <p:cNvSpPr/>
          <p:nvPr/>
        </p:nvSpPr>
        <p:spPr>
          <a:xfrm>
            <a:off x="5138531" y="4465983"/>
            <a:ext cx="1914938" cy="20872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计算机</a:t>
            </a:r>
            <a:r>
              <a:rPr lang="en-US" altLang="zh-CN" sz="3200"/>
              <a:t>C</a:t>
            </a:r>
            <a:endParaRPr lang="zh-CN" altLang="en-US" sz="320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DFAF11B-CB74-40C3-A4F7-4C5A2A99D907}"/>
              </a:ext>
            </a:extLst>
          </p:cNvPr>
          <p:cNvCxnSpPr>
            <a:cxnSpLocks/>
          </p:cNvCxnSpPr>
          <p:nvPr/>
        </p:nvCxnSpPr>
        <p:spPr>
          <a:xfrm>
            <a:off x="3876262" y="2405270"/>
            <a:ext cx="2312503" cy="27763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F5513E8-DF35-4E0C-A411-ED1DC04FED23}"/>
              </a:ext>
            </a:extLst>
          </p:cNvPr>
          <p:cNvCxnSpPr>
            <a:cxnSpLocks/>
          </p:cNvCxnSpPr>
          <p:nvPr/>
        </p:nvCxnSpPr>
        <p:spPr>
          <a:xfrm flipV="1">
            <a:off x="6374296" y="2557670"/>
            <a:ext cx="1550505" cy="26239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57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2093D81-C286-4789-A745-9DEB46E447B2}"/>
              </a:ext>
            </a:extLst>
          </p:cNvPr>
          <p:cNvSpPr/>
          <p:nvPr/>
        </p:nvSpPr>
        <p:spPr>
          <a:xfrm>
            <a:off x="2252870" y="1007165"/>
            <a:ext cx="1914938" cy="22263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计算机</a:t>
            </a:r>
            <a:r>
              <a:rPr lang="en-US" altLang="zh-CN" sz="3200"/>
              <a:t>A</a:t>
            </a:r>
            <a:endParaRPr lang="zh-CN" altLang="en-US" sz="3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AA92BA-DD12-45FB-8727-297E0238F847}"/>
              </a:ext>
            </a:extLst>
          </p:cNvPr>
          <p:cNvSpPr/>
          <p:nvPr/>
        </p:nvSpPr>
        <p:spPr>
          <a:xfrm>
            <a:off x="7772401" y="1007162"/>
            <a:ext cx="1914938" cy="22263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计算机</a:t>
            </a:r>
            <a:r>
              <a:rPr lang="en-US" altLang="zh-CN" sz="3200"/>
              <a:t>B</a:t>
            </a:r>
            <a:endParaRPr lang="zh-CN" altLang="en-US" sz="320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A78B634-37BF-4584-AFF7-1CAF2CC70267}"/>
              </a:ext>
            </a:extLst>
          </p:cNvPr>
          <p:cNvCxnSpPr>
            <a:cxnSpLocks/>
          </p:cNvCxnSpPr>
          <p:nvPr/>
        </p:nvCxnSpPr>
        <p:spPr>
          <a:xfrm>
            <a:off x="4041913" y="1895061"/>
            <a:ext cx="38961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D4BAD13E-6461-4C73-91A3-0056EA4BD64F}"/>
              </a:ext>
            </a:extLst>
          </p:cNvPr>
          <p:cNvSpPr/>
          <p:nvPr/>
        </p:nvSpPr>
        <p:spPr>
          <a:xfrm>
            <a:off x="5138531" y="4465983"/>
            <a:ext cx="1914938" cy="20872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计算机</a:t>
            </a:r>
            <a:r>
              <a:rPr lang="en-US" altLang="zh-CN" sz="3200"/>
              <a:t>C</a:t>
            </a:r>
            <a:endParaRPr lang="zh-CN" altLang="en-US" sz="320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DFAF11B-CB74-40C3-A4F7-4C5A2A99D907}"/>
              </a:ext>
            </a:extLst>
          </p:cNvPr>
          <p:cNvCxnSpPr>
            <a:cxnSpLocks/>
          </p:cNvCxnSpPr>
          <p:nvPr/>
        </p:nvCxnSpPr>
        <p:spPr>
          <a:xfrm>
            <a:off x="3876262" y="2405270"/>
            <a:ext cx="2312503" cy="27763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F5513E8-DF35-4E0C-A411-ED1DC04FED23}"/>
              </a:ext>
            </a:extLst>
          </p:cNvPr>
          <p:cNvCxnSpPr>
            <a:cxnSpLocks/>
          </p:cNvCxnSpPr>
          <p:nvPr/>
        </p:nvCxnSpPr>
        <p:spPr>
          <a:xfrm flipV="1">
            <a:off x="6374296" y="2557670"/>
            <a:ext cx="1550505" cy="26239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75AE9EA-9F9E-41E7-944E-EBF9952012EC}"/>
              </a:ext>
            </a:extLst>
          </p:cNvPr>
          <p:cNvSpPr/>
          <p:nvPr/>
        </p:nvSpPr>
        <p:spPr>
          <a:xfrm>
            <a:off x="9240079" y="4465983"/>
            <a:ext cx="1914938" cy="20872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计算机</a:t>
            </a:r>
            <a:r>
              <a:rPr lang="en-US" altLang="zh-CN" sz="3200"/>
              <a:t>D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69268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2093D81-C286-4789-A745-9DEB46E447B2}"/>
              </a:ext>
            </a:extLst>
          </p:cNvPr>
          <p:cNvSpPr/>
          <p:nvPr/>
        </p:nvSpPr>
        <p:spPr>
          <a:xfrm>
            <a:off x="576469" y="4253948"/>
            <a:ext cx="1775792" cy="22263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计算机</a:t>
            </a:r>
            <a:r>
              <a:rPr lang="en-US" altLang="zh-CN" sz="3200"/>
              <a:t>A</a:t>
            </a:r>
          </a:p>
          <a:p>
            <a:pPr algn="ctr"/>
            <a:r>
              <a:rPr lang="zh-CN" altLang="en-US" sz="3200"/>
              <a:t>台式机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AA92BA-DD12-45FB-8727-297E0238F847}"/>
              </a:ext>
            </a:extLst>
          </p:cNvPr>
          <p:cNvSpPr/>
          <p:nvPr/>
        </p:nvSpPr>
        <p:spPr>
          <a:xfrm>
            <a:off x="3551582" y="4253948"/>
            <a:ext cx="1775792" cy="22263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计算机</a:t>
            </a:r>
            <a:r>
              <a:rPr lang="en-US" altLang="zh-CN" sz="3200"/>
              <a:t>B</a:t>
            </a:r>
          </a:p>
          <a:p>
            <a:pPr algn="ctr"/>
            <a:r>
              <a:rPr lang="zh-CN" altLang="en-US" sz="3200"/>
              <a:t>笔记本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64DA62-5A56-4595-89CD-4235A520B58A}"/>
              </a:ext>
            </a:extLst>
          </p:cNvPr>
          <p:cNvSpPr/>
          <p:nvPr/>
        </p:nvSpPr>
        <p:spPr>
          <a:xfrm>
            <a:off x="5976732" y="4253948"/>
            <a:ext cx="1775792" cy="22263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计算机</a:t>
            </a:r>
            <a:r>
              <a:rPr lang="en-US" altLang="zh-CN" sz="3200"/>
              <a:t>D</a:t>
            </a:r>
          </a:p>
          <a:p>
            <a:pPr algn="ctr"/>
            <a:r>
              <a:rPr lang="zh-CN" altLang="en-US" sz="3200"/>
              <a:t>手机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EE571D-D302-4C2D-8D26-62B906860068}"/>
              </a:ext>
            </a:extLst>
          </p:cNvPr>
          <p:cNvSpPr/>
          <p:nvPr/>
        </p:nvSpPr>
        <p:spPr>
          <a:xfrm>
            <a:off x="8607289" y="4253948"/>
            <a:ext cx="1775792" cy="22263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计算机</a:t>
            </a:r>
            <a:r>
              <a:rPr lang="en-US" altLang="zh-CN" sz="3200"/>
              <a:t>F</a:t>
            </a:r>
          </a:p>
          <a:p>
            <a:pPr algn="ctr"/>
            <a:r>
              <a:rPr lang="zh-CN" altLang="en-US" sz="3200"/>
              <a:t>平板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05EF07-3097-496B-9419-651CFEF4E664}"/>
              </a:ext>
            </a:extLst>
          </p:cNvPr>
          <p:cNvSpPr/>
          <p:nvPr/>
        </p:nvSpPr>
        <p:spPr>
          <a:xfrm>
            <a:off x="1762542" y="788500"/>
            <a:ext cx="7732643" cy="16498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路由器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3ED3D62-5B74-48FE-97F7-746F88BD5A44}"/>
              </a:ext>
            </a:extLst>
          </p:cNvPr>
          <p:cNvCxnSpPr>
            <a:cxnSpLocks/>
          </p:cNvCxnSpPr>
          <p:nvPr/>
        </p:nvCxnSpPr>
        <p:spPr>
          <a:xfrm flipH="1">
            <a:off x="1623392" y="1951383"/>
            <a:ext cx="2342323" cy="26206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E18DCE0-D787-4FF4-A3DE-EEACA40C614A}"/>
              </a:ext>
            </a:extLst>
          </p:cNvPr>
          <p:cNvCxnSpPr>
            <a:cxnSpLocks/>
          </p:cNvCxnSpPr>
          <p:nvPr/>
        </p:nvCxnSpPr>
        <p:spPr>
          <a:xfrm flipH="1">
            <a:off x="4439478" y="2068998"/>
            <a:ext cx="877958" cy="25030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7AED2D5-F6D3-4427-80A5-147A8FA571C1}"/>
              </a:ext>
            </a:extLst>
          </p:cNvPr>
          <p:cNvCxnSpPr>
            <a:cxnSpLocks/>
          </p:cNvCxnSpPr>
          <p:nvPr/>
        </p:nvCxnSpPr>
        <p:spPr>
          <a:xfrm>
            <a:off x="6778489" y="2177499"/>
            <a:ext cx="602972" cy="2487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34D2C18-9361-411E-909D-28279E17898F}"/>
              </a:ext>
            </a:extLst>
          </p:cNvPr>
          <p:cNvCxnSpPr>
            <a:cxnSpLocks/>
          </p:cNvCxnSpPr>
          <p:nvPr/>
        </p:nvCxnSpPr>
        <p:spPr>
          <a:xfrm>
            <a:off x="8855771" y="2095915"/>
            <a:ext cx="602972" cy="2487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347AAC0-35B5-48A9-AF40-2E4BED094C88}"/>
              </a:ext>
            </a:extLst>
          </p:cNvPr>
          <p:cNvSpPr txBox="1"/>
          <p:nvPr/>
        </p:nvSpPr>
        <p:spPr>
          <a:xfrm>
            <a:off x="9939130" y="397565"/>
            <a:ext cx="2252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To:</a:t>
            </a:r>
            <a:r>
              <a:rPr lang="zh-CN" altLang="en-US"/>
              <a:t>计算机</a:t>
            </a:r>
            <a:r>
              <a:rPr lang="en-US" altLang="zh-CN"/>
              <a:t>C</a:t>
            </a:r>
          </a:p>
          <a:p>
            <a:r>
              <a:rPr lang="en-US" altLang="zh-CN"/>
              <a:t>From:</a:t>
            </a:r>
            <a:r>
              <a:rPr lang="zh-CN" altLang="en-US"/>
              <a:t>计算机</a:t>
            </a:r>
            <a:r>
              <a:rPr lang="en-US" altLang="zh-CN"/>
              <a:t>A</a:t>
            </a:r>
          </a:p>
          <a:p>
            <a:r>
              <a:rPr lang="zh-CN" altLang="en-US"/>
              <a:t>。。。。。</a:t>
            </a:r>
          </a:p>
        </p:txBody>
      </p:sp>
    </p:spTree>
    <p:extLst>
      <p:ext uri="{BB962C8B-B14F-4D97-AF65-F5344CB8AC3E}">
        <p14:creationId xmlns:p14="http://schemas.microsoft.com/office/powerpoint/2010/main" val="277019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A8CC1D-E8DD-4A62-8EC0-7553EAF8EC1C}"/>
              </a:ext>
            </a:extLst>
          </p:cNvPr>
          <p:cNvSpPr txBox="1"/>
          <p:nvPr/>
        </p:nvSpPr>
        <p:spPr>
          <a:xfrm>
            <a:off x="1364974" y="1192696"/>
            <a:ext cx="75272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冯诺依曼式计算机</a:t>
            </a:r>
            <a:r>
              <a:rPr lang="en-US" altLang="zh-CN" sz="2000" b="1"/>
              <a:t>——</a:t>
            </a:r>
            <a:r>
              <a:rPr lang="zh-CN" altLang="en-US" sz="2000" b="1"/>
              <a:t>冯诺依曼（计算机之⽗） 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zh-CN" altLang="en-US" sz="2000" b="1"/>
              <a:t>运算器</a:t>
            </a:r>
            <a:r>
              <a:rPr lang="en-US" altLang="zh-CN" sz="2000" b="1"/>
              <a:t>: </a:t>
            </a:r>
          </a:p>
          <a:p>
            <a:r>
              <a:rPr lang="en-US" altLang="zh-CN" sz="2000" b="1"/>
              <a:t>	CPU, GPU</a:t>
            </a:r>
            <a:r>
              <a:rPr lang="zh-CN" altLang="en-US" sz="2000" b="1"/>
              <a:t>（显卡）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zh-CN" altLang="en-US" sz="2000" b="1"/>
              <a:t>存储器： </a:t>
            </a:r>
            <a:endParaRPr lang="en-US" altLang="zh-CN" sz="2000" b="1"/>
          </a:p>
          <a:p>
            <a:r>
              <a:rPr lang="en-US" altLang="zh-CN" sz="2000" b="1"/>
              <a:t>          </a:t>
            </a:r>
            <a:r>
              <a:rPr lang="zh-CN" altLang="en-US" sz="2000" b="1"/>
              <a:t>内存（断电数据清空</a:t>
            </a:r>
            <a:r>
              <a:rPr lang="en-US" altLang="zh-CN" sz="2000" b="1"/>
              <a:t>, </a:t>
            </a:r>
            <a:r>
              <a:rPr lang="zh-CN" altLang="en-US" sz="2000" b="1"/>
              <a:t>读写速度快），</a:t>
            </a:r>
            <a:endParaRPr lang="en-US" altLang="zh-CN" sz="2000" b="1"/>
          </a:p>
          <a:p>
            <a:r>
              <a:rPr lang="en-US" altLang="zh-CN" sz="2000" b="1"/>
              <a:t>	</a:t>
            </a:r>
            <a:r>
              <a:rPr lang="zh-CN" altLang="en-US" sz="2000" b="1"/>
              <a:t>硬盘（辅存）：（数据可以持久化，读写速度，相对较慢）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zh-CN" altLang="en-US" sz="2000" b="1"/>
              <a:t>控制器： 主板上的⼀些器件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zh-CN" altLang="en-US" sz="2000" b="1"/>
              <a:t>输⼊设备： </a:t>
            </a:r>
            <a:endParaRPr lang="en-US" altLang="zh-CN" sz="2000" b="1"/>
          </a:p>
          <a:p>
            <a:r>
              <a:rPr lang="en-US" altLang="zh-CN" sz="2000" b="1"/>
              <a:t>	</a:t>
            </a:r>
            <a:r>
              <a:rPr lang="zh-CN" altLang="en-US" sz="2000" b="1"/>
              <a:t>键盘，⿏标，⻨克⻛，⽹⼝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zh-CN" altLang="en-US" sz="2000" b="1"/>
              <a:t>输出设备： </a:t>
            </a:r>
            <a:endParaRPr lang="en-US" altLang="zh-CN" sz="2000" b="1"/>
          </a:p>
          <a:p>
            <a:r>
              <a:rPr lang="en-US" altLang="zh-CN" sz="2000" b="1"/>
              <a:t>	</a:t>
            </a:r>
            <a:r>
              <a:rPr lang="zh-CN" altLang="en-US" sz="2000" b="1"/>
              <a:t>显示器，⽿机，⽹⼝</a:t>
            </a:r>
          </a:p>
        </p:txBody>
      </p:sp>
    </p:spTree>
    <p:extLst>
      <p:ext uri="{BB962C8B-B14F-4D97-AF65-F5344CB8AC3E}">
        <p14:creationId xmlns:p14="http://schemas.microsoft.com/office/powerpoint/2010/main" val="396894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1781E-EE48-4092-9585-26F97C15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157" y="3004757"/>
            <a:ext cx="4343400" cy="1325563"/>
          </a:xfrm>
        </p:spPr>
        <p:txBody>
          <a:bodyPr>
            <a:normAutofit/>
          </a:bodyPr>
          <a:lstStyle/>
          <a:p>
            <a:r>
              <a:rPr lang="en-US" altLang="zh-CN" sz="6000" b="1"/>
              <a:t>IP</a:t>
            </a:r>
            <a:endParaRPr lang="zh-CN" altLang="en-US" sz="6000" b="1"/>
          </a:p>
        </p:txBody>
      </p:sp>
    </p:spTree>
    <p:extLst>
      <p:ext uri="{BB962C8B-B14F-4D97-AF65-F5344CB8AC3E}">
        <p14:creationId xmlns:p14="http://schemas.microsoft.com/office/powerpoint/2010/main" val="91180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7A3E22-A668-41E9-ACA9-2A2F9AB11988}"/>
              </a:ext>
            </a:extLst>
          </p:cNvPr>
          <p:cNvSpPr txBox="1"/>
          <p:nvPr/>
        </p:nvSpPr>
        <p:spPr>
          <a:xfrm>
            <a:off x="795130" y="954155"/>
            <a:ext cx="95680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IP</a:t>
            </a:r>
            <a:r>
              <a:rPr lang="zh-CN" altLang="en-US" sz="2000" b="1"/>
              <a:t>地址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en-US" altLang="zh-CN" sz="2000" b="1"/>
              <a:t>IP</a:t>
            </a:r>
            <a:r>
              <a:rPr lang="zh-CN" altLang="en-US" sz="2000" b="1"/>
              <a:t>地址的格式： </a:t>
            </a:r>
            <a:r>
              <a:rPr lang="en-US" altLang="zh-CN" sz="2000" b="1"/>
              <a:t>IP</a:t>
            </a:r>
            <a:r>
              <a:rPr lang="zh-CN" altLang="en-US" sz="2000" b="1"/>
              <a:t>地址分为四个段：</a:t>
            </a:r>
            <a:r>
              <a:rPr lang="en-US" altLang="zh-CN" sz="2000" b="1"/>
              <a:t>xxx.xxx.xxx.xxx</a:t>
            </a:r>
            <a:r>
              <a:rPr lang="zh-CN" altLang="en-US" sz="2000" b="1"/>
              <a:t>，每个段</a:t>
            </a:r>
            <a:r>
              <a:rPr lang="en-US" altLang="zh-CN" sz="2000" b="1"/>
              <a:t>0~255</a:t>
            </a:r>
            <a:r>
              <a:rPr lang="zh-CN" altLang="en-US" sz="2000" b="1"/>
              <a:t>，每个段，都是由</a:t>
            </a:r>
            <a:r>
              <a:rPr lang="en-US" altLang="zh-CN" sz="2000" b="1"/>
              <a:t>8</a:t>
            </a:r>
            <a:r>
              <a:rPr lang="zh-CN" altLang="en-US" sz="2000" b="1"/>
              <a:t>个</a:t>
            </a:r>
            <a:r>
              <a:rPr lang="en-US" altLang="zh-CN" sz="2000" b="1"/>
              <a:t>0</a:t>
            </a:r>
            <a:r>
              <a:rPr lang="zh-CN" altLang="en-US" sz="2000" b="1"/>
              <a:t>、</a:t>
            </a:r>
            <a:r>
              <a:rPr lang="en-US" altLang="zh-CN" sz="2000" b="1"/>
              <a:t>1</a:t>
            </a:r>
            <a:r>
              <a:rPr lang="zh-CN" altLang="en-US" sz="2000" b="1"/>
              <a:t>组成的。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en-US" altLang="zh-CN" sz="2000" b="1"/>
              <a:t>IP</a:t>
            </a:r>
            <a:r>
              <a:rPr lang="zh-CN" altLang="en-US" sz="2000" b="1"/>
              <a:t>地址的分类： ⼀个</a:t>
            </a:r>
            <a:r>
              <a:rPr lang="en-US" altLang="zh-CN" sz="2000" b="1"/>
              <a:t>IP</a:t>
            </a:r>
            <a:r>
              <a:rPr lang="zh-CN" altLang="en-US" sz="2000" b="1"/>
              <a:t>地址分为两个部分：⽹络</a:t>
            </a:r>
            <a:r>
              <a:rPr lang="en-US" altLang="zh-CN" sz="2000" b="1"/>
              <a:t>ID</a:t>
            </a:r>
            <a:r>
              <a:rPr lang="zh-CN" altLang="en-US" sz="2000" b="1"/>
              <a:t>，主机</a:t>
            </a:r>
            <a:r>
              <a:rPr lang="en-US" altLang="zh-CN" sz="2000" b="1"/>
              <a:t>ID</a:t>
            </a:r>
          </a:p>
          <a:p>
            <a:endParaRPr lang="en-US" altLang="zh-CN" sz="2000" b="1"/>
          </a:p>
          <a:p>
            <a:r>
              <a:rPr lang="en-US" altLang="zh-CN" sz="2000" b="1"/>
              <a:t>A</a:t>
            </a:r>
            <a:r>
              <a:rPr lang="zh-CN" altLang="en-US" sz="2000" b="1"/>
              <a:t>类：</a:t>
            </a:r>
            <a:r>
              <a:rPr lang="en-US" altLang="zh-CN" sz="2000" b="1"/>
              <a:t>0.0.0.0 ~ 127.255.255.255</a:t>
            </a:r>
            <a:r>
              <a:rPr lang="zh-CN" altLang="en-US" sz="2000" b="1"/>
              <a:t>（⼀个⽹络能有</a:t>
            </a:r>
            <a:r>
              <a:rPr lang="en-US" altLang="zh-CN" sz="2000" b="1"/>
              <a:t>1600+</a:t>
            </a:r>
            <a:r>
              <a:rPr lang="zh-CN" altLang="en-US" sz="2000" b="1"/>
              <a:t>万台）</a:t>
            </a:r>
            <a:endParaRPr lang="en-US" altLang="zh-CN" sz="2000" b="1"/>
          </a:p>
          <a:p>
            <a:r>
              <a:rPr lang="en-US" altLang="zh-CN" sz="2000" b="1"/>
              <a:t>B</a:t>
            </a:r>
            <a:r>
              <a:rPr lang="zh-CN" altLang="en-US" sz="2000" b="1"/>
              <a:t>类：</a:t>
            </a:r>
            <a:r>
              <a:rPr lang="en-US" altLang="zh-CN" sz="2000" b="1"/>
              <a:t>128.0.0.0 ~ 191.255.255.255</a:t>
            </a:r>
            <a:r>
              <a:rPr lang="zh-CN" altLang="en-US" sz="2000" b="1"/>
              <a:t>（</a:t>
            </a:r>
            <a:r>
              <a:rPr lang="en-US" altLang="zh-CN" sz="2000" b="1"/>
              <a:t>172.16.0.0 ~ 172.31.255.255</a:t>
            </a:r>
            <a:r>
              <a:rPr lang="zh-CN" altLang="en-US" sz="2000" b="1"/>
              <a:t>）</a:t>
            </a:r>
            <a:endParaRPr lang="en-US" altLang="zh-CN" sz="2000" b="1"/>
          </a:p>
          <a:p>
            <a:r>
              <a:rPr lang="en-US" altLang="zh-CN" sz="2000" b="1"/>
              <a:t>C</a:t>
            </a:r>
            <a:r>
              <a:rPr lang="zh-CN" altLang="en-US" sz="2000" b="1"/>
              <a:t>类：</a:t>
            </a:r>
            <a:r>
              <a:rPr lang="en-US" altLang="zh-CN" sz="2000" b="1"/>
              <a:t>192.0.0.0 ~ 223.255.255.255</a:t>
            </a:r>
            <a:r>
              <a:rPr lang="zh-CN" altLang="en-US" sz="2000" b="1"/>
              <a:t>（</a:t>
            </a:r>
            <a:r>
              <a:rPr lang="en-US" altLang="zh-CN" sz="2000" b="1"/>
              <a:t>192.168.xxx.xxx</a:t>
            </a:r>
            <a:r>
              <a:rPr lang="zh-CN" altLang="en-US" sz="2000" b="1"/>
              <a:t>）</a:t>
            </a:r>
            <a:endParaRPr lang="en-US" altLang="zh-CN" sz="2000" b="1"/>
          </a:p>
          <a:p>
            <a:r>
              <a:rPr lang="en-US" altLang="zh-CN" sz="2000" b="1"/>
              <a:t>D</a:t>
            </a:r>
            <a:r>
              <a:rPr lang="zh-CN" altLang="en-US" sz="2000" b="1"/>
              <a:t>类：（多播地址）</a:t>
            </a:r>
            <a:endParaRPr lang="en-US" altLang="zh-CN" sz="2000" b="1"/>
          </a:p>
          <a:p>
            <a:r>
              <a:rPr lang="en-US" altLang="zh-CN" sz="2000" b="1"/>
              <a:t>E</a:t>
            </a:r>
            <a:r>
              <a:rPr lang="zh-CN" altLang="en-US" sz="2000" b="1"/>
              <a:t>类：</a:t>
            </a:r>
          </a:p>
        </p:txBody>
      </p:sp>
    </p:spTree>
    <p:extLst>
      <p:ext uri="{BB962C8B-B14F-4D97-AF65-F5344CB8AC3E}">
        <p14:creationId xmlns:p14="http://schemas.microsoft.com/office/powerpoint/2010/main" val="352485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2093D81-C286-4789-A745-9DEB46E447B2}"/>
              </a:ext>
            </a:extLst>
          </p:cNvPr>
          <p:cNvSpPr/>
          <p:nvPr/>
        </p:nvSpPr>
        <p:spPr>
          <a:xfrm>
            <a:off x="571452" y="1620939"/>
            <a:ext cx="1149754" cy="12038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A</a:t>
            </a:r>
          </a:p>
          <a:p>
            <a:pPr algn="ctr"/>
            <a:r>
              <a:rPr lang="zh-CN" altLang="en-US"/>
              <a:t>台式机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05EF07-3097-496B-9419-651CFEF4E664}"/>
              </a:ext>
            </a:extLst>
          </p:cNvPr>
          <p:cNvSpPr/>
          <p:nvPr/>
        </p:nvSpPr>
        <p:spPr>
          <a:xfrm>
            <a:off x="926114" y="287221"/>
            <a:ext cx="2217100" cy="484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路由器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3ED3D62-5B74-48FE-97F7-746F88BD5A44}"/>
              </a:ext>
            </a:extLst>
          </p:cNvPr>
          <p:cNvCxnSpPr>
            <a:cxnSpLocks/>
          </p:cNvCxnSpPr>
          <p:nvPr/>
        </p:nvCxnSpPr>
        <p:spPr>
          <a:xfrm flipH="1">
            <a:off x="1073495" y="771896"/>
            <a:ext cx="208330" cy="11364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D26508A-590D-48AC-A2C6-7DE71F97F510}"/>
              </a:ext>
            </a:extLst>
          </p:cNvPr>
          <p:cNvSpPr/>
          <p:nvPr/>
        </p:nvSpPr>
        <p:spPr>
          <a:xfrm>
            <a:off x="2053576" y="1563316"/>
            <a:ext cx="1115497" cy="12038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B</a:t>
            </a:r>
          </a:p>
          <a:p>
            <a:pPr algn="ctr"/>
            <a:r>
              <a:rPr lang="zh-CN" altLang="en-US"/>
              <a:t>笔记本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DEDEF6F-51D1-4D5B-A7F9-7750BC5C2A7B}"/>
              </a:ext>
            </a:extLst>
          </p:cNvPr>
          <p:cNvSpPr/>
          <p:nvPr/>
        </p:nvSpPr>
        <p:spPr>
          <a:xfrm>
            <a:off x="3362134" y="1563317"/>
            <a:ext cx="1149754" cy="12038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C</a:t>
            </a:r>
          </a:p>
          <a:p>
            <a:pPr algn="ctr"/>
            <a:r>
              <a:rPr lang="zh-CN" altLang="en-US"/>
              <a:t>手机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3F879C9-DE32-48BD-88C0-168F4F235620}"/>
              </a:ext>
            </a:extLst>
          </p:cNvPr>
          <p:cNvCxnSpPr>
            <a:cxnSpLocks/>
          </p:cNvCxnSpPr>
          <p:nvPr/>
        </p:nvCxnSpPr>
        <p:spPr>
          <a:xfrm flipH="1">
            <a:off x="2531165" y="771896"/>
            <a:ext cx="47624" cy="9547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00F7FF0-5301-4038-AFEE-1FBBB7E38E29}"/>
              </a:ext>
            </a:extLst>
          </p:cNvPr>
          <p:cNvCxnSpPr>
            <a:cxnSpLocks/>
          </p:cNvCxnSpPr>
          <p:nvPr/>
        </p:nvCxnSpPr>
        <p:spPr>
          <a:xfrm>
            <a:off x="3141048" y="771896"/>
            <a:ext cx="684022" cy="9547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69562CF-C460-4937-A326-CE4231E00BB6}"/>
              </a:ext>
            </a:extLst>
          </p:cNvPr>
          <p:cNvSpPr/>
          <p:nvPr/>
        </p:nvSpPr>
        <p:spPr>
          <a:xfrm>
            <a:off x="384314" y="145773"/>
            <a:ext cx="4293703" cy="2782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E6D7A1-CFA0-40B1-AFFD-9FA28EC13103}"/>
              </a:ext>
            </a:extLst>
          </p:cNvPr>
          <p:cNvSpPr txBox="1"/>
          <p:nvPr/>
        </p:nvSpPr>
        <p:spPr>
          <a:xfrm>
            <a:off x="3362134" y="417953"/>
            <a:ext cx="1025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局域网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74B88A5-34FA-4890-A194-7F3A8FE82875}"/>
              </a:ext>
            </a:extLst>
          </p:cNvPr>
          <p:cNvSpPr/>
          <p:nvPr/>
        </p:nvSpPr>
        <p:spPr>
          <a:xfrm>
            <a:off x="7349939" y="5152644"/>
            <a:ext cx="1149754" cy="12038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A</a:t>
            </a:r>
          </a:p>
          <a:p>
            <a:pPr algn="ctr"/>
            <a:r>
              <a:rPr lang="zh-CN" altLang="en-US"/>
              <a:t>台式机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9C7B94F-805E-4BBE-AA03-CFA78B61AA07}"/>
              </a:ext>
            </a:extLst>
          </p:cNvPr>
          <p:cNvSpPr/>
          <p:nvPr/>
        </p:nvSpPr>
        <p:spPr>
          <a:xfrm>
            <a:off x="7704601" y="3818926"/>
            <a:ext cx="2217100" cy="484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路由器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AEF605C-FFF9-49F1-883F-D7BF648B8340}"/>
              </a:ext>
            </a:extLst>
          </p:cNvPr>
          <p:cNvCxnSpPr>
            <a:cxnSpLocks/>
          </p:cNvCxnSpPr>
          <p:nvPr/>
        </p:nvCxnSpPr>
        <p:spPr>
          <a:xfrm flipH="1">
            <a:off x="7851982" y="4303601"/>
            <a:ext cx="208330" cy="11364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86B1B727-B49C-4DED-9944-2E981CE64837}"/>
              </a:ext>
            </a:extLst>
          </p:cNvPr>
          <p:cNvSpPr/>
          <p:nvPr/>
        </p:nvSpPr>
        <p:spPr>
          <a:xfrm>
            <a:off x="8832063" y="5095021"/>
            <a:ext cx="1115497" cy="12038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B</a:t>
            </a:r>
          </a:p>
          <a:p>
            <a:pPr algn="ctr"/>
            <a:r>
              <a:rPr lang="zh-CN" altLang="en-US"/>
              <a:t>笔记本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0774804-AF24-4EDD-B5A0-8940D747300D}"/>
              </a:ext>
            </a:extLst>
          </p:cNvPr>
          <p:cNvSpPr/>
          <p:nvPr/>
        </p:nvSpPr>
        <p:spPr>
          <a:xfrm>
            <a:off x="10140621" y="5095022"/>
            <a:ext cx="1149754" cy="12038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C</a:t>
            </a:r>
          </a:p>
          <a:p>
            <a:pPr algn="ctr"/>
            <a:r>
              <a:rPr lang="zh-CN" altLang="en-US"/>
              <a:t>手机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7775C9D-78E4-4B0E-A206-268D0A5E9081}"/>
              </a:ext>
            </a:extLst>
          </p:cNvPr>
          <p:cNvCxnSpPr>
            <a:cxnSpLocks/>
          </p:cNvCxnSpPr>
          <p:nvPr/>
        </p:nvCxnSpPr>
        <p:spPr>
          <a:xfrm flipH="1">
            <a:off x="9309652" y="4303601"/>
            <a:ext cx="47624" cy="9547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BE668F8-E116-4E26-8845-9D8613CD7282}"/>
              </a:ext>
            </a:extLst>
          </p:cNvPr>
          <p:cNvCxnSpPr>
            <a:cxnSpLocks/>
          </p:cNvCxnSpPr>
          <p:nvPr/>
        </p:nvCxnSpPr>
        <p:spPr>
          <a:xfrm>
            <a:off x="9919535" y="4303601"/>
            <a:ext cx="684022" cy="9547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927C0ED6-E480-4E47-8273-BCBA11819F7B}"/>
              </a:ext>
            </a:extLst>
          </p:cNvPr>
          <p:cNvSpPr/>
          <p:nvPr/>
        </p:nvSpPr>
        <p:spPr>
          <a:xfrm>
            <a:off x="7162801" y="3677478"/>
            <a:ext cx="4293703" cy="2782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7468231-DFC8-4D01-94D3-9598907FB528}"/>
              </a:ext>
            </a:extLst>
          </p:cNvPr>
          <p:cNvSpPr txBox="1"/>
          <p:nvPr/>
        </p:nvSpPr>
        <p:spPr>
          <a:xfrm>
            <a:off x="10140621" y="3949658"/>
            <a:ext cx="1025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局域网</a:t>
            </a:r>
          </a:p>
        </p:txBody>
      </p:sp>
    </p:spTree>
    <p:extLst>
      <p:ext uri="{BB962C8B-B14F-4D97-AF65-F5344CB8AC3E}">
        <p14:creationId xmlns:p14="http://schemas.microsoft.com/office/powerpoint/2010/main" val="385806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717</Words>
  <Application>Microsoft Office PowerPoint</Application>
  <PresentationFormat>宽屏</PresentationFormat>
  <Paragraphs>207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局域网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IP</vt:lpstr>
      <vt:lpstr>PowerPoint 演示文稿</vt:lpstr>
      <vt:lpstr>PowerPoint 演示文稿</vt:lpstr>
      <vt:lpstr>PowerPoint 演示文稿</vt:lpstr>
      <vt:lpstr>PowerPoint 演示文稿</vt:lpstr>
      <vt:lpstr>域名和DNS解析过程</vt:lpstr>
      <vt:lpstr>PowerPoint 演示文稿</vt:lpstr>
      <vt:lpstr>五层网络协议</vt:lpstr>
      <vt:lpstr>PowerPoint 演示文稿</vt:lpstr>
      <vt:lpstr>PowerPoint 演示文稿</vt:lpstr>
      <vt:lpstr>PowerPoint 演示文稿</vt:lpstr>
      <vt:lpstr>PowerPoint 演示文稿</vt:lpstr>
      <vt:lpstr>HTTP 协议</vt:lpstr>
      <vt:lpstr>PowerPoint 演示文稿</vt:lpstr>
      <vt:lpstr>get请求与post 请求区别</vt:lpstr>
      <vt:lpstr>Cookie</vt:lpstr>
      <vt:lpstr>Session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局域网</dc:title>
  <dc:creator>祖敏 付</dc:creator>
  <cp:lastModifiedBy>祖敏 付</cp:lastModifiedBy>
  <cp:revision>51</cp:revision>
  <dcterms:created xsi:type="dcterms:W3CDTF">2020-02-28T07:31:31Z</dcterms:created>
  <dcterms:modified xsi:type="dcterms:W3CDTF">2020-03-02T03:26:12Z</dcterms:modified>
</cp:coreProperties>
</file>