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1693F-9685-4DB4-903F-E7CFD961C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05523C-B802-4190-8FB5-4E8FC7D0C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9FD06D-B452-4230-9A7E-B64754774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4036-EFC2-41DE-AE86-41EAC8490983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A8151E-7D65-45C5-98C8-DF0765508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FDB2A1-F2FE-424D-8499-050D4456B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FCF5-0EE7-4C1A-8851-10E01D79D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716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01E2D6-62F9-4B4A-9B95-DEFF1331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DDD5E9-3150-4164-8970-9CFB79CCD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4FE28B-9F39-405B-A602-0D2F368F5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4036-EFC2-41DE-AE86-41EAC8490983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4A9F85-B47B-49C2-BF97-D427B1D4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9CDCFD-A5B1-4174-BCB7-DE16E0882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FCF5-0EE7-4C1A-8851-10E01D79D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44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0AEDA3-67FB-4171-B4A9-3C59B3FBA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0D553B-8949-4A00-ABA1-778DD7412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16AE07-2D8B-426E-A8BB-A05FB086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4036-EFC2-41DE-AE86-41EAC8490983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9065CA-125F-421F-8C23-4E15E4909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0E0619-1960-4672-8190-37D19205A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FCF5-0EE7-4C1A-8851-10E01D79D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368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4A13C-7C18-4A59-ACBF-45E40C728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15DD0F-139F-4DF7-B82C-19C6B5EBC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810CBD-058D-4D71-90C6-D38714BF3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4036-EFC2-41DE-AE86-41EAC8490983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0A6F50-AE51-467E-9A6F-5563D0848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A20353-0BFF-49B2-BE5C-3D095426E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FCF5-0EE7-4C1A-8851-10E01D79D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976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D9632-0C5E-4765-BE67-386C78A7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4CFCF1-551A-430A-9111-FF2B2708D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46F6E8-7A5E-47CF-808E-AFDEE5CD2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4036-EFC2-41DE-AE86-41EAC8490983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63AA69-4358-44C6-9DF7-5E41DDCA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5487A2-FCA6-4D6D-B994-7808CC28D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FCF5-0EE7-4C1A-8851-10E01D79D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3CCBF-744B-49A7-8F01-7C82BA1D3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4C74A7-617C-45BE-ABF7-6B9AC54948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F485DC-ED47-43A5-8949-33DEBF044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6F4DAC-4900-4ED9-B8FB-E8472D82B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4036-EFC2-41DE-AE86-41EAC8490983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AC140A-2F99-40A1-A136-458934D55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23AE9C-B47D-4BA3-8C39-EF162624C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FCF5-0EE7-4C1A-8851-10E01D79D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382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98457-885B-4A50-960F-FE73497C3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5283D0-5206-4E2D-B647-C44D385EF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0C80D8-E503-4F29-B085-CC240F265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5B7E09-88EE-498B-A35F-A9FA11E412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693495-85EA-4E87-B45C-F8DE95B88E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66D545-26B0-4887-AE9B-6B5648AE0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4036-EFC2-41DE-AE86-41EAC8490983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F9EA02-45B2-4CDF-B211-6A828CDC0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7ADBAC-7BD1-4626-8BAC-4B55ACAD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FCF5-0EE7-4C1A-8851-10E01D79D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600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7221E-902D-41F3-BA9B-5B45867CF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F29FBB-1F3F-4706-B664-E96961659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4036-EFC2-41DE-AE86-41EAC8490983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FEB18A-7378-4534-A13F-1A0C42CB6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FC6CA6-1A97-4716-A053-FBAFABBE8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FCF5-0EE7-4C1A-8851-10E01D79D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381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959985-1C07-4A14-BF70-F6613A3DF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4036-EFC2-41DE-AE86-41EAC8490983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7E922E-B4CA-43AD-9768-5A84387B3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7D63F6-076A-4CD7-82AD-1651127AC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FCF5-0EE7-4C1A-8851-10E01D79D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810A5-3CDD-4F91-AC5C-D04DF6FA3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277586-356A-4D47-BD0C-CFA304A7F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0E6872-DE87-4CAF-AE09-5FA17760F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83FB75-4F5A-48DF-938E-4F6E363F0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4036-EFC2-41DE-AE86-41EAC8490983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FA75FA-FFA0-40BA-A455-42661A250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7AE876-9909-455F-8CE2-13CBC3A0D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FCF5-0EE7-4C1A-8851-10E01D79D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409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234784-6C5F-4144-9218-EB133B153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8C8DB7-78A8-4D33-BF08-3C32CE51A1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8813BA-B50A-4874-85FB-9330974F2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235067-9C15-424E-83BD-709FBE0F7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4036-EFC2-41DE-AE86-41EAC8490983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87A485-AEE1-45DD-8042-478E72EB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713284-DB0B-4D50-B2E2-97AC13F5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FCF5-0EE7-4C1A-8851-10E01D79D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26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DC15E7-3208-41BC-8472-54046E76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DAF4E3-0D32-4725-B026-22FA98CE1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AFEF3D-6BB4-4FFE-B919-5A146C99F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F4036-EFC2-41DE-AE86-41EAC8490983}" type="datetimeFigureOut">
              <a:rPr lang="zh-CN" altLang="en-US" smtClean="0"/>
              <a:t>2020/2/28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30F600-B36E-4093-BBD4-10F7426FD4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06110A-2333-4B04-89BC-F9AE2208D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5FCF5-0EE7-4C1A-8851-10E01D79D8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488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1781E-EE48-4092-9585-26F97C15D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17" y="1711100"/>
            <a:ext cx="10641495" cy="3435800"/>
          </a:xfrm>
        </p:spPr>
        <p:txBody>
          <a:bodyPr>
            <a:normAutofit/>
          </a:bodyPr>
          <a:lstStyle/>
          <a:p>
            <a:r>
              <a:rPr lang="zh-CN" altLang="en-US" sz="6000" b="1"/>
              <a:t>冯诺依曼式计算机</a:t>
            </a:r>
            <a:br>
              <a:rPr lang="en-US" altLang="zh-CN" sz="6000" b="1"/>
            </a:br>
            <a:br>
              <a:rPr lang="en-US" altLang="zh-CN" sz="6000" b="1"/>
            </a:br>
            <a:r>
              <a:rPr lang="zh-CN" altLang="en-US" sz="6000" b="1"/>
              <a:t>冯诺依曼（计算机之⽗） </a:t>
            </a:r>
            <a:br>
              <a:rPr lang="en-US" altLang="zh-CN" sz="6000" b="1"/>
            </a:br>
            <a:endParaRPr lang="zh-CN" altLang="en-US" sz="6000" b="1"/>
          </a:p>
        </p:txBody>
      </p:sp>
    </p:spTree>
    <p:extLst>
      <p:ext uri="{BB962C8B-B14F-4D97-AF65-F5344CB8AC3E}">
        <p14:creationId xmlns:p14="http://schemas.microsoft.com/office/powerpoint/2010/main" val="1708183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2A8CC1D-E8DD-4A62-8EC0-7553EAF8EC1C}"/>
              </a:ext>
            </a:extLst>
          </p:cNvPr>
          <p:cNvSpPr txBox="1"/>
          <p:nvPr/>
        </p:nvSpPr>
        <p:spPr>
          <a:xfrm>
            <a:off x="1364974" y="1192696"/>
            <a:ext cx="752723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/>
              <a:t>冯诺依曼式计算机</a:t>
            </a:r>
            <a:r>
              <a:rPr lang="en-US" altLang="zh-CN" sz="2000" b="1"/>
              <a:t>——</a:t>
            </a:r>
            <a:r>
              <a:rPr lang="zh-CN" altLang="en-US" sz="2000" b="1"/>
              <a:t>冯诺依曼（计算机之⽗） </a:t>
            </a:r>
            <a:endParaRPr lang="en-US" altLang="zh-CN" sz="2000" b="1"/>
          </a:p>
          <a:p>
            <a:endParaRPr lang="en-US" altLang="zh-CN" sz="2000" b="1"/>
          </a:p>
          <a:p>
            <a:r>
              <a:rPr lang="zh-CN" altLang="en-US" sz="2000" b="1"/>
              <a:t>运算器</a:t>
            </a:r>
            <a:r>
              <a:rPr lang="en-US" altLang="zh-CN" sz="2000" b="1"/>
              <a:t>: </a:t>
            </a:r>
          </a:p>
          <a:p>
            <a:r>
              <a:rPr lang="en-US" altLang="zh-CN" sz="2000" b="1"/>
              <a:t>	CPU, GPU</a:t>
            </a:r>
            <a:r>
              <a:rPr lang="zh-CN" altLang="en-US" sz="2000" b="1"/>
              <a:t>（显卡）</a:t>
            </a:r>
            <a:endParaRPr lang="en-US" altLang="zh-CN" sz="2000" b="1"/>
          </a:p>
          <a:p>
            <a:endParaRPr lang="en-US" altLang="zh-CN" sz="2000" b="1"/>
          </a:p>
          <a:p>
            <a:r>
              <a:rPr lang="zh-CN" altLang="en-US" sz="2000" b="1"/>
              <a:t>存储器： </a:t>
            </a:r>
            <a:endParaRPr lang="en-US" altLang="zh-CN" sz="2000" b="1"/>
          </a:p>
          <a:p>
            <a:r>
              <a:rPr lang="en-US" altLang="zh-CN" sz="2000" b="1"/>
              <a:t>          </a:t>
            </a:r>
            <a:r>
              <a:rPr lang="zh-CN" altLang="en-US" sz="2000" b="1"/>
              <a:t>内存（断电数据清空</a:t>
            </a:r>
            <a:r>
              <a:rPr lang="en-US" altLang="zh-CN" sz="2000" b="1"/>
              <a:t>, </a:t>
            </a:r>
            <a:r>
              <a:rPr lang="zh-CN" altLang="en-US" sz="2000" b="1"/>
              <a:t>读写速度快），</a:t>
            </a:r>
            <a:endParaRPr lang="en-US" altLang="zh-CN" sz="2000" b="1"/>
          </a:p>
          <a:p>
            <a:r>
              <a:rPr lang="en-US" altLang="zh-CN" sz="2000" b="1"/>
              <a:t>	</a:t>
            </a:r>
            <a:r>
              <a:rPr lang="zh-CN" altLang="en-US" sz="2000" b="1"/>
              <a:t>硬盘（辅存）：（数据可以持久化，读写速度，相对较慢）</a:t>
            </a:r>
            <a:endParaRPr lang="en-US" altLang="zh-CN" sz="2000" b="1"/>
          </a:p>
          <a:p>
            <a:endParaRPr lang="en-US" altLang="zh-CN" sz="2000" b="1"/>
          </a:p>
          <a:p>
            <a:r>
              <a:rPr lang="zh-CN" altLang="en-US" sz="2000" b="1"/>
              <a:t>控制器： 主板上的⼀些器件</a:t>
            </a:r>
            <a:endParaRPr lang="en-US" altLang="zh-CN" sz="2000" b="1"/>
          </a:p>
          <a:p>
            <a:endParaRPr lang="en-US" altLang="zh-CN" sz="2000" b="1"/>
          </a:p>
          <a:p>
            <a:r>
              <a:rPr lang="zh-CN" altLang="en-US" sz="2000" b="1"/>
              <a:t>输⼊设备： </a:t>
            </a:r>
            <a:endParaRPr lang="en-US" altLang="zh-CN" sz="2000" b="1"/>
          </a:p>
          <a:p>
            <a:r>
              <a:rPr lang="en-US" altLang="zh-CN" sz="2000" b="1"/>
              <a:t>	</a:t>
            </a:r>
            <a:r>
              <a:rPr lang="zh-CN" altLang="en-US" sz="2000" b="1"/>
              <a:t>键盘，⿏标，⻨克⻛，⽹⼝</a:t>
            </a:r>
            <a:endParaRPr lang="en-US" altLang="zh-CN" sz="2000" b="1"/>
          </a:p>
          <a:p>
            <a:endParaRPr lang="en-US" altLang="zh-CN" sz="2000" b="1"/>
          </a:p>
          <a:p>
            <a:r>
              <a:rPr lang="zh-CN" altLang="en-US" sz="2000" b="1"/>
              <a:t>输出设备： </a:t>
            </a:r>
            <a:endParaRPr lang="en-US" altLang="zh-CN" sz="2000" b="1"/>
          </a:p>
          <a:p>
            <a:r>
              <a:rPr lang="en-US" altLang="zh-CN" sz="2000" b="1"/>
              <a:t>	</a:t>
            </a:r>
            <a:r>
              <a:rPr lang="zh-CN" altLang="en-US" sz="2000" b="1"/>
              <a:t>显示器，⽿机，⽹⼝</a:t>
            </a:r>
          </a:p>
        </p:txBody>
      </p:sp>
    </p:spTree>
    <p:extLst>
      <p:ext uri="{BB962C8B-B14F-4D97-AF65-F5344CB8AC3E}">
        <p14:creationId xmlns:p14="http://schemas.microsoft.com/office/powerpoint/2010/main" val="3968943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98</Words>
  <Application>Microsoft Office PowerPoint</Application>
  <PresentationFormat>宽屏</PresentationFormat>
  <Paragraphs>17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冯诺依曼式计算机  冯诺依曼（计算机之⽗） 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局域网</dc:title>
  <dc:creator>祖敏 付</dc:creator>
  <cp:lastModifiedBy>祖敏 付</cp:lastModifiedBy>
  <cp:revision>10</cp:revision>
  <dcterms:created xsi:type="dcterms:W3CDTF">2020-02-28T07:31:31Z</dcterms:created>
  <dcterms:modified xsi:type="dcterms:W3CDTF">2020-02-28T07:45:01Z</dcterms:modified>
</cp:coreProperties>
</file>