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67B0-1B29-4A06-A93A-EE14697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342E-05A9-4E7B-B87E-0BEB18A8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20A3C-98F2-4530-B6F6-464A98D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91E5-1FE2-47E4-ACA7-1677D96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74460-E569-462A-94AF-DCBEAAB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2578E-05AB-466F-8B8C-11DCBC98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850B9-D19B-404A-A23A-1555F6E1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7782B-4A02-4A0D-AF8B-B1E533E6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3FEB9-C3C6-4FC2-BEDA-236C7D2B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12052-5B0C-4A6C-81D1-1A72FA29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816E2-A3A9-464D-A30D-8B536061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24037-CDB9-4BE6-9E47-846739009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4BAA4-07B3-4215-A389-B4E0AC05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0782-E3CC-4096-9BE8-1F41C089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29E3-D5A1-4808-8DC1-EFA68206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9ABC-F4B9-48E7-AAF3-E2480E0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93A12-8D14-46BA-81D8-E197A208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FFB19-3741-4FFA-AEB4-04F6368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D4C77-E1C1-42B7-8068-CBB7A35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F17F3-BD15-47E1-9B27-781283C8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258C-D7E9-45F3-9B2D-6C38DDC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47FAC-7BCF-4C70-994C-D0C3DAAA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5C559-8ABD-44E5-A099-4205788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DC508-EFFE-4916-8EF4-6B364A49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BE99E-5F67-42A7-AE4B-14434D3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A6D4-A885-410D-BEEE-1B18ABD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2561-6B35-434F-8FE4-2D43B27E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5D0C4-487A-4413-A292-D341AD76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DE173-4DFB-415C-B6D7-A5647566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A4CD1-3499-468A-BBAD-F86F1662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A8698-AB78-450C-A963-C8E06FE4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0DB9-9376-4168-8A67-8A02536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3DE0-A472-42C8-8CBA-C9D23FAB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45F55-3884-4EB9-84E2-A465DC62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FD7999-360A-40FC-8E92-437D3DF1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B47CD-5FAA-423F-8B42-EBE2F904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F9476-851C-44D4-B572-0825A657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EDE99-AEA6-427E-98F9-8E7A63EF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73ADD1-D243-4EFD-B6BA-B545E50D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049A-AD0F-4215-9030-9608CE7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1963D-1897-4047-906F-421C16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F3E98-57A5-4B9D-9C4E-C4ACA494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969F8-4F76-4D2A-97D0-D1E09939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DD7B9-DFE6-4597-8D1D-930569A9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39454-6926-4A92-A369-37E86C87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B69D5-ECD1-48F0-AF24-B90D2E6F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FF0B9-3634-438F-A7D0-6CC1ADB8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16B98-8065-4D2A-B1BF-C2535657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D7069-6261-494E-885D-34197710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255C6-AC13-40A4-A7A4-E814C742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8E06-209C-403A-A262-D867EC1A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8DB63-F9FF-4766-8AAE-A7F0B5AC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5B9C6-EBDC-4EF1-9D0E-23766324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2C03F3-C480-4EE1-B9ED-CD7DF1D4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622E6-617B-4AB5-AD56-11FCDA6B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087D4-FE40-40A1-B062-2FB0355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4405-9467-44DF-8595-0341D34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6BE38-C850-42EF-B23E-6C819DCA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1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62D559-CC73-4DCB-9434-59BFD586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C6163-EF50-4F7A-B34C-3F8D3AE4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9A4FE-7999-440C-A12D-1006E840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DCC9-4DE1-4E98-9A73-6CB5B89D832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012B1-41C2-4775-AC0F-C580E7431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E45-C003-4D03-8DA2-64D8FB260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6058-EE14-415B-80A3-6946FAE1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C14D-D915-4DEE-A708-100CC62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6" y="2766218"/>
            <a:ext cx="7141780" cy="1325563"/>
          </a:xfrm>
        </p:spPr>
        <p:txBody>
          <a:bodyPr/>
          <a:lstStyle/>
          <a:p>
            <a:r>
              <a:rPr lang="zh-CN" altLang="en-US"/>
              <a:t>线程 和 进程</a:t>
            </a:r>
          </a:p>
        </p:txBody>
      </p:sp>
    </p:spTree>
    <p:extLst>
      <p:ext uri="{BB962C8B-B14F-4D97-AF65-F5344CB8AC3E}">
        <p14:creationId xmlns:p14="http://schemas.microsoft.com/office/powerpoint/2010/main" val="217555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7CA901-CC0A-42B9-BCFD-7834DB3AD628}"/>
              </a:ext>
            </a:extLst>
          </p:cNvPr>
          <p:cNvSpPr/>
          <p:nvPr/>
        </p:nvSpPr>
        <p:spPr>
          <a:xfrm>
            <a:off x="614855" y="1497724"/>
            <a:ext cx="10276489" cy="4083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C22E75-5B97-455C-AD29-0DA88F9250A8}"/>
              </a:ext>
            </a:extLst>
          </p:cNvPr>
          <p:cNvSpPr txBox="1"/>
          <p:nvPr/>
        </p:nvSpPr>
        <p:spPr>
          <a:xfrm>
            <a:off x="3891166" y="1675672"/>
            <a:ext cx="469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操作系统中的进程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0C9358-6A14-456E-A3F3-2B22AEB46823}"/>
              </a:ext>
            </a:extLst>
          </p:cNvPr>
          <p:cNvSpPr/>
          <p:nvPr/>
        </p:nvSpPr>
        <p:spPr>
          <a:xfrm>
            <a:off x="4015661" y="3023173"/>
            <a:ext cx="1329560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微信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519A77-1C48-4EA0-B2B7-B0EB548089B6}"/>
              </a:ext>
            </a:extLst>
          </p:cNvPr>
          <p:cNvSpPr/>
          <p:nvPr/>
        </p:nvSpPr>
        <p:spPr>
          <a:xfrm>
            <a:off x="5718219" y="3035405"/>
            <a:ext cx="132955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PPT</a:t>
            </a:r>
            <a:endParaRPr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8812FF-15A6-48E2-A850-16D6FEDBFDF4}"/>
              </a:ext>
            </a:extLst>
          </p:cNvPr>
          <p:cNvSpPr/>
          <p:nvPr/>
        </p:nvSpPr>
        <p:spPr>
          <a:xfrm>
            <a:off x="946878" y="3023173"/>
            <a:ext cx="1342698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浏览器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1990BC-D95D-4164-A429-11F3E1355EDE}"/>
              </a:ext>
            </a:extLst>
          </p:cNvPr>
          <p:cNvSpPr/>
          <p:nvPr/>
        </p:nvSpPr>
        <p:spPr>
          <a:xfrm>
            <a:off x="2662574" y="3023173"/>
            <a:ext cx="98008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QQ</a:t>
            </a:r>
            <a:endParaRPr lang="zh-CN" altLang="en-US" sz="2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5526-F5A1-4EF6-A0F9-F0E9DDDEA481}"/>
              </a:ext>
            </a:extLst>
          </p:cNvPr>
          <p:cNvSpPr/>
          <p:nvPr/>
        </p:nvSpPr>
        <p:spPr>
          <a:xfrm>
            <a:off x="7627519" y="3047364"/>
            <a:ext cx="132955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/>
              <a:t>VSCode</a:t>
            </a:r>
            <a:endParaRPr lang="zh-CN" altLang="en-US" sz="2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59BAD5-0897-48BB-A3D0-B3D1DCE92A7D}"/>
              </a:ext>
            </a:extLst>
          </p:cNvPr>
          <p:cNvSpPr/>
          <p:nvPr/>
        </p:nvSpPr>
        <p:spPr>
          <a:xfrm>
            <a:off x="9338785" y="3050352"/>
            <a:ext cx="132955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9E4FE4-C0EE-45B5-965B-B225F0034404}"/>
              </a:ext>
            </a:extLst>
          </p:cNvPr>
          <p:cNvSpPr txBox="1"/>
          <p:nvPr/>
        </p:nvSpPr>
        <p:spPr>
          <a:xfrm>
            <a:off x="614855" y="394138"/>
            <a:ext cx="62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27142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7CA901-CC0A-42B9-BCFD-7834DB3AD628}"/>
              </a:ext>
            </a:extLst>
          </p:cNvPr>
          <p:cNvSpPr/>
          <p:nvPr/>
        </p:nvSpPr>
        <p:spPr>
          <a:xfrm>
            <a:off x="2033752" y="1560786"/>
            <a:ext cx="8781393" cy="4083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C22E75-5B97-455C-AD29-0DA88F9250A8}"/>
              </a:ext>
            </a:extLst>
          </p:cNvPr>
          <p:cNvSpPr txBox="1"/>
          <p:nvPr/>
        </p:nvSpPr>
        <p:spPr>
          <a:xfrm>
            <a:off x="4076083" y="1882799"/>
            <a:ext cx="469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浏览器进程中的线程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0C9358-6A14-456E-A3F3-2B22AEB46823}"/>
              </a:ext>
            </a:extLst>
          </p:cNvPr>
          <p:cNvSpPr/>
          <p:nvPr/>
        </p:nvSpPr>
        <p:spPr>
          <a:xfrm>
            <a:off x="5434558" y="3086235"/>
            <a:ext cx="1329560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事件监听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519A77-1C48-4EA0-B2B7-B0EB548089B6}"/>
              </a:ext>
            </a:extLst>
          </p:cNvPr>
          <p:cNvSpPr/>
          <p:nvPr/>
        </p:nvSpPr>
        <p:spPr>
          <a:xfrm>
            <a:off x="7137116" y="3098467"/>
            <a:ext cx="132955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计时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8812FF-15A6-48E2-A850-16D6FEDBFDF4}"/>
              </a:ext>
            </a:extLst>
          </p:cNvPr>
          <p:cNvSpPr/>
          <p:nvPr/>
        </p:nvSpPr>
        <p:spPr>
          <a:xfrm>
            <a:off x="2365775" y="3086235"/>
            <a:ext cx="1342698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JS</a:t>
            </a:r>
            <a:r>
              <a:rPr lang="zh-CN" altLang="en-US" sz="2400"/>
              <a:t>执行引擎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1990BC-D95D-4164-A429-11F3E1355EDE}"/>
              </a:ext>
            </a:extLst>
          </p:cNvPr>
          <p:cNvSpPr/>
          <p:nvPr/>
        </p:nvSpPr>
        <p:spPr>
          <a:xfrm>
            <a:off x="4081471" y="3086235"/>
            <a:ext cx="98008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GUI</a:t>
            </a:r>
            <a:endParaRPr lang="zh-CN" altLang="en-US" sz="2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5526-F5A1-4EF6-A0F9-F0E9DDDEA481}"/>
              </a:ext>
            </a:extLst>
          </p:cNvPr>
          <p:cNvSpPr/>
          <p:nvPr/>
        </p:nvSpPr>
        <p:spPr>
          <a:xfrm>
            <a:off x="9046416" y="3110426"/>
            <a:ext cx="1329559" cy="193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网络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E6E65E-F6F3-4F39-9DBC-1ED4B163EA71}"/>
              </a:ext>
            </a:extLst>
          </p:cNvPr>
          <p:cNvSpPr txBox="1"/>
          <p:nvPr/>
        </p:nvSpPr>
        <p:spPr>
          <a:xfrm>
            <a:off x="614855" y="394138"/>
            <a:ext cx="62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18207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C14D-D915-4DEE-A708-100CC62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6" y="2766218"/>
            <a:ext cx="7141780" cy="1325563"/>
          </a:xfrm>
        </p:spPr>
        <p:txBody>
          <a:bodyPr/>
          <a:lstStyle/>
          <a:p>
            <a:r>
              <a:rPr lang="zh-CN" altLang="en-US" dirty="0"/>
              <a:t>浏览器中的多进程</a:t>
            </a:r>
          </a:p>
        </p:txBody>
      </p:sp>
    </p:spTree>
    <p:extLst>
      <p:ext uri="{BB962C8B-B14F-4D97-AF65-F5344CB8AC3E}">
        <p14:creationId xmlns:p14="http://schemas.microsoft.com/office/powerpoint/2010/main" val="2240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8CB72F-5688-4D30-ADFA-521006C4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4" y="465634"/>
            <a:ext cx="7447619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线程 和 进程</vt:lpstr>
      <vt:lpstr>PowerPoint 演示文稿</vt:lpstr>
      <vt:lpstr>PowerPoint 演示文稿</vt:lpstr>
      <vt:lpstr>浏览器中的多进程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浏览器、JS、执行引擎关系</dc:title>
  <dc:creator>祖敏 付</dc:creator>
  <cp:lastModifiedBy>祖敏 付</cp:lastModifiedBy>
  <cp:revision>21</cp:revision>
  <dcterms:created xsi:type="dcterms:W3CDTF">2020-02-26T04:54:09Z</dcterms:created>
  <dcterms:modified xsi:type="dcterms:W3CDTF">2020-11-03T06:50:20Z</dcterms:modified>
</cp:coreProperties>
</file>